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drawings/drawing7.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notesSlides/notesSlide25.xml" ContentType="application/vnd.openxmlformats-officedocument.presentationml.notesSlide+xml"/>
  <Override PartName="/ppt/charts/chart2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charts/chart26.xml" ContentType="application/vnd.openxmlformats-officedocument.drawingml.chart+xml"/>
  <Override PartName="/ppt/notesSlides/notesSlide29.xml" ContentType="application/vnd.openxmlformats-officedocument.presentationml.notesSlide+xml"/>
  <Override PartName="/ppt/charts/chart27.xml" ContentType="application/vnd.openxmlformats-officedocument.drawingml.chart+xml"/>
  <Override PartName="/ppt/notesSlides/notesSlide30.xml" ContentType="application/vnd.openxmlformats-officedocument.presentationml.notesSlide+xml"/>
  <Override PartName="/ppt/charts/chart28.xml" ContentType="application/vnd.openxmlformats-officedocument.drawingml.chart+xml"/>
  <Override PartName="/ppt/drawings/drawing10.xml" ContentType="application/vnd.openxmlformats-officedocument.drawingml.chartshapes+xml"/>
  <Override PartName="/ppt/notesSlides/notesSlide31.xml" ContentType="application/vnd.openxmlformats-officedocument.presentationml.notesSlide+xml"/>
  <Override PartName="/ppt/charts/chart29.xml" ContentType="application/vnd.openxmlformats-officedocument.drawingml.chart+xml"/>
  <Override PartName="/ppt/notesSlides/notesSlide3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31.xml" ContentType="application/vnd.openxmlformats-officedocument.drawingml.chart+xml"/>
  <Override PartName="/ppt/notesSlides/notesSlide34.xml" ContentType="application/vnd.openxmlformats-officedocument.presentationml.notesSlide+xml"/>
  <Override PartName="/ppt/charts/chart32.xml" ContentType="application/vnd.openxmlformats-officedocument.drawingml.chart+xml"/>
  <Override PartName="/ppt/drawings/drawing11.xml" ContentType="application/vnd.openxmlformats-officedocument.drawingml.chartshapes+xml"/>
  <Override PartName="/ppt/notesSlides/notesSlide35.xml" ContentType="application/vnd.openxmlformats-officedocument.presentationml.notesSlide+xml"/>
  <Override PartName="/ppt/charts/chart33.xml" ContentType="application/vnd.openxmlformats-officedocument.drawingml.chart+xml"/>
  <Override PartName="/ppt/notesSlides/notesSlide36.xml" ContentType="application/vnd.openxmlformats-officedocument.presentationml.notesSlide+xml"/>
  <Override PartName="/ppt/charts/chart34.xml" ContentType="application/vnd.openxmlformats-officedocument.drawingml.chart+xml"/>
  <Override PartName="/ppt/drawings/drawing12.xml" ContentType="application/vnd.openxmlformats-officedocument.drawingml.chartshapes+xml"/>
  <Override PartName="/ppt/notesSlides/notesSlide37.xml" ContentType="application/vnd.openxmlformats-officedocument.presentationml.notesSlide+xml"/>
  <Override PartName="/ppt/charts/chart35.xml" ContentType="application/vnd.openxmlformats-officedocument.drawingml.chart+xml"/>
  <Override PartName="/ppt/drawings/drawing13.xml" ContentType="application/vnd.openxmlformats-officedocument.drawingml.chartshapes+xml"/>
  <Override PartName="/ppt/notesSlides/notesSlide38.xml" ContentType="application/vnd.openxmlformats-officedocument.presentationml.notesSlide+xml"/>
  <Override PartName="/ppt/charts/chart36.xml" ContentType="application/vnd.openxmlformats-officedocument.drawingml.chart+xml"/>
  <Override PartName="/ppt/drawings/drawing14.xml" ContentType="application/vnd.openxmlformats-officedocument.drawingml.chartshapes+xml"/>
  <Override PartName="/ppt/notesSlides/notesSlide39.xml" ContentType="application/vnd.openxmlformats-officedocument.presentationml.notesSlide+xml"/>
  <Override PartName="/ppt/charts/chart37.xml" ContentType="application/vnd.openxmlformats-officedocument.drawingml.chart+xml"/>
  <Override PartName="/ppt/drawings/drawing15.xml" ContentType="application/vnd.openxmlformats-officedocument.drawingml.chartshapes+xml"/>
  <Override PartName="/ppt/notesSlides/notesSlide40.xml" ContentType="application/vnd.openxmlformats-officedocument.presentationml.notesSlide+xml"/>
  <Override PartName="/ppt/charts/chart38.xml" ContentType="application/vnd.openxmlformats-officedocument.drawingml.chart+xml"/>
  <Override PartName="/ppt/notesSlides/notesSlide41.xml" ContentType="application/vnd.openxmlformats-officedocument.presentationml.notesSlide+xml"/>
  <Override PartName="/ppt/charts/chart39.xml" ContentType="application/vnd.openxmlformats-officedocument.drawingml.chart+xml"/>
  <Override PartName="/ppt/drawings/drawing16.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0.xml" ContentType="application/vnd.openxmlformats-officedocument.drawingml.chart+xml"/>
  <Override PartName="/ppt/notesSlides/notesSlide44.xml" ContentType="application/vnd.openxmlformats-officedocument.presentationml.notesSlide+xml"/>
  <Override PartName="/ppt/charts/chart41.xml" ContentType="application/vnd.openxmlformats-officedocument.drawingml.chart+xml"/>
  <Override PartName="/ppt/notesSlides/notesSlide45.xml" ContentType="application/vnd.openxmlformats-officedocument.presentationml.notesSlide+xml"/>
  <Override PartName="/ppt/charts/chart42.xml" ContentType="application/vnd.openxmlformats-officedocument.drawingml.chart+xml"/>
  <Override PartName="/ppt/notesSlides/notesSlide46.xml" ContentType="application/vnd.openxmlformats-officedocument.presentationml.notesSlide+xml"/>
  <Override PartName="/ppt/charts/chart43.xml" ContentType="application/vnd.openxmlformats-officedocument.drawingml.chart+xml"/>
  <Override PartName="/ppt/notesSlides/notesSlide47.xml" ContentType="application/vnd.openxmlformats-officedocument.presentationml.notesSlide+xml"/>
  <Override PartName="/ppt/charts/chart44.xml" ContentType="application/vnd.openxmlformats-officedocument.drawingml.chart+xml"/>
  <Override PartName="/ppt/notesSlides/notesSlide4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49.xml" ContentType="application/vnd.openxmlformats-officedocument.presentationml.notesSlide+xml"/>
  <Override PartName="/ppt/charts/chart48.xml" ContentType="application/vnd.openxmlformats-officedocument.drawingml.chart+xml"/>
  <Override PartName="/ppt/notesSlides/notesSlide50.xml" ContentType="application/vnd.openxmlformats-officedocument.presentationml.notesSlide+xml"/>
  <Override PartName="/ppt/charts/chart49.xml" ContentType="application/vnd.openxmlformats-officedocument.drawingml.chart+xml"/>
  <Override PartName="/ppt/notesSlides/notesSlide51.xml" ContentType="application/vnd.openxmlformats-officedocument.presentationml.notesSlide+xml"/>
  <Override PartName="/ppt/charts/chart50.xml" ContentType="application/vnd.openxmlformats-officedocument.drawingml.chart+xml"/>
  <Override PartName="/ppt/notesSlides/notesSlide52.xml" ContentType="application/vnd.openxmlformats-officedocument.presentationml.notesSlide+xml"/>
  <Override PartName="/ppt/charts/chart51.xml" ContentType="application/vnd.openxmlformats-officedocument.drawingml.chart+xml"/>
  <Override PartName="/ppt/notesSlides/notesSlide53.xml" ContentType="application/vnd.openxmlformats-officedocument.presentationml.notesSlide+xml"/>
  <Override PartName="/ppt/charts/chart52.xml" ContentType="application/vnd.openxmlformats-officedocument.drawingml.chart+xml"/>
  <Override PartName="/ppt/notesSlides/notesSlide54.xml" ContentType="application/vnd.openxmlformats-officedocument.presentationml.notesSlide+xml"/>
  <Override PartName="/ppt/charts/chart53.xml" ContentType="application/vnd.openxmlformats-officedocument.drawingml.chart+xml"/>
  <Override PartName="/ppt/notesSlides/notesSlide55.xml" ContentType="application/vnd.openxmlformats-officedocument.presentationml.notesSlide+xml"/>
  <Override PartName="/ppt/charts/chart54.xml" ContentType="application/vnd.openxmlformats-officedocument.drawingml.chart+xml"/>
  <Override PartName="/ppt/notesSlides/notesSlide56.xml" ContentType="application/vnd.openxmlformats-officedocument.presentationml.notesSlide+xml"/>
  <Override PartName="/ppt/charts/chart55.xml" ContentType="application/vnd.openxmlformats-officedocument.drawingml.chart+xml"/>
  <Override PartName="/ppt/notesSlides/notesSlide57.xml" ContentType="application/vnd.openxmlformats-officedocument.presentationml.notesSlide+xml"/>
  <Override PartName="/ppt/charts/chart56.xml" ContentType="application/vnd.openxmlformats-officedocument.drawingml.chart+xml"/>
  <Override PartName="/ppt/notesSlides/notesSlide58.xml" ContentType="application/vnd.openxmlformats-officedocument.presentationml.notesSlide+xml"/>
  <Override PartName="/ppt/charts/chart57.xml" ContentType="application/vnd.openxmlformats-officedocument.drawingml.chart+xml"/>
  <Override PartName="/ppt/notesSlides/notesSlide59.xml" ContentType="application/vnd.openxmlformats-officedocument.presentationml.notesSlide+xml"/>
  <Override PartName="/ppt/charts/chart58.xml" ContentType="application/vnd.openxmlformats-officedocument.drawingml.chart+xml"/>
  <Override PartName="/ppt/notesSlides/notesSlide60.xml" ContentType="application/vnd.openxmlformats-officedocument.presentationml.notesSlide+xml"/>
  <Override PartName="/ppt/charts/chart59.xml" ContentType="application/vnd.openxmlformats-officedocument.drawingml.chart+xml"/>
  <Override PartName="/ppt/notesSlides/notesSlide61.xml" ContentType="application/vnd.openxmlformats-officedocument.presentationml.notesSlide+xml"/>
  <Override PartName="/ppt/charts/chart60.xml" ContentType="application/vnd.openxmlformats-officedocument.drawingml.chart+xml"/>
  <Override PartName="/ppt/notesSlides/notesSlide62.xml" ContentType="application/vnd.openxmlformats-officedocument.presentationml.notesSlide+xml"/>
  <Override PartName="/ppt/charts/chart61.xml" ContentType="application/vnd.openxmlformats-officedocument.drawingml.chart+xml"/>
  <Override PartName="/ppt/notesSlides/notesSlide63.xml" ContentType="application/vnd.openxmlformats-officedocument.presentationml.notesSlide+xml"/>
  <Override PartName="/ppt/charts/chart62.xml" ContentType="application/vnd.openxmlformats-officedocument.drawingml.chart+xml"/>
  <Override PartName="/ppt/notesSlides/notesSlide64.xml" ContentType="application/vnd.openxmlformats-officedocument.presentationml.notesSlide+xml"/>
  <Override PartName="/ppt/charts/chart63.xml" ContentType="application/vnd.openxmlformats-officedocument.drawingml.chart+xml"/>
  <Override PartName="/ppt/notesSlides/notesSlide65.xml" ContentType="application/vnd.openxmlformats-officedocument.presentationml.notesSlide+xml"/>
  <Override PartName="/ppt/charts/chart64.xml" ContentType="application/vnd.openxmlformats-officedocument.drawingml.chart+xml"/>
  <Override PartName="/ppt/notesSlides/notesSlide66.xml" ContentType="application/vnd.openxmlformats-officedocument.presentationml.notesSlide+xml"/>
  <Override PartName="/ppt/charts/chart65.xml" ContentType="application/vnd.openxmlformats-officedocument.drawingml.chart+xml"/>
  <Override PartName="/ppt/notesSlides/notesSlide67.xml" ContentType="application/vnd.openxmlformats-officedocument.presentationml.notesSlide+xml"/>
  <Override PartName="/ppt/charts/chart66.xml" ContentType="application/vnd.openxmlformats-officedocument.drawingml.chart+xml"/>
  <Override PartName="/ppt/notesSlides/notesSlide68.xml" ContentType="application/vnd.openxmlformats-officedocument.presentationml.notesSlide+xml"/>
  <Override PartName="/ppt/charts/chart67.xml" ContentType="application/vnd.openxmlformats-officedocument.drawingml.chart+xml"/>
  <Override PartName="/ppt/notesSlides/notesSlide69.xml" ContentType="application/vnd.openxmlformats-officedocument.presentationml.notesSlide+xml"/>
  <Override PartName="/ppt/charts/chart68.xml" ContentType="application/vnd.openxmlformats-officedocument.drawingml.chart+xml"/>
  <Override PartName="/ppt/notesSlides/notesSlide70.xml" ContentType="application/vnd.openxmlformats-officedocument.presentationml.notesSlide+xml"/>
  <Override PartName="/ppt/charts/chart69.xml" ContentType="application/vnd.openxmlformats-officedocument.drawingml.chart+xml"/>
  <Override PartName="/ppt/notesSlides/notesSlide71.xml" ContentType="application/vnd.openxmlformats-officedocument.presentationml.notesSlide+xml"/>
  <Override PartName="/ppt/charts/chart70.xml" ContentType="application/vnd.openxmlformats-officedocument.drawingml.chart+xml"/>
  <Override PartName="/ppt/notesSlides/notesSlide72.xml" ContentType="application/vnd.openxmlformats-officedocument.presentationml.notesSlide+xml"/>
  <Override PartName="/ppt/charts/chart71.xml" ContentType="application/vnd.openxmlformats-officedocument.drawingml.chart+xml"/>
  <Override PartName="/ppt/notesSlides/notesSlide73.xml" ContentType="application/vnd.openxmlformats-officedocument.presentationml.notesSlide+xml"/>
  <Override PartName="/ppt/charts/chart72.xml" ContentType="application/vnd.openxmlformats-officedocument.drawingml.chart+xml"/>
  <Override PartName="/ppt/notesSlides/notesSlide74.xml" ContentType="application/vnd.openxmlformats-officedocument.presentationml.notesSlide+xml"/>
  <Override PartName="/ppt/charts/chart73.xml" ContentType="application/vnd.openxmlformats-officedocument.drawingml.chart+xml"/>
  <Override PartName="/ppt/notesSlides/notesSlide75.xml" ContentType="application/vnd.openxmlformats-officedocument.presentationml.notesSlide+xml"/>
  <Override PartName="/ppt/charts/chart74.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75.xml" ContentType="application/vnd.openxmlformats-officedocument.drawingml.chart+xml"/>
  <Override PartName="/ppt/notesSlides/notesSlide78.xml" ContentType="application/vnd.openxmlformats-officedocument.presentationml.notesSlide+xml"/>
  <Override PartName="/ppt/charts/chart76.xml" ContentType="application/vnd.openxmlformats-officedocument.drawingml.chart+xml"/>
  <Override PartName="/ppt/notesSlides/notesSlide79.xml" ContentType="application/vnd.openxmlformats-officedocument.presentationml.notesSlide+xml"/>
  <Override PartName="/ppt/charts/chart77.xml" ContentType="application/vnd.openxmlformats-officedocument.drawingml.chart+xml"/>
  <Override PartName="/ppt/notesSlides/notesSlide80.xml" ContentType="application/vnd.openxmlformats-officedocument.presentationml.notesSlide+xml"/>
  <Override PartName="/ppt/charts/chart78.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79.xml" ContentType="application/vnd.openxmlformats-officedocument.drawingml.chart+xml"/>
  <Override PartName="/ppt/notesSlides/notesSlide83.xml" ContentType="application/vnd.openxmlformats-officedocument.presentationml.notesSlide+xml"/>
  <Override PartName="/ppt/charts/chart80.xml" ContentType="application/vnd.openxmlformats-officedocument.drawingml.chart+xml"/>
  <Override PartName="/ppt/notesSlides/notesSlide84.xml" ContentType="application/vnd.openxmlformats-officedocument.presentationml.notesSlide+xml"/>
  <Override PartName="/ppt/charts/chart81.xml" ContentType="application/vnd.openxmlformats-officedocument.drawingml.chart+xml"/>
  <Override PartName="/ppt/notesSlides/notesSlide85.xml" ContentType="application/vnd.openxmlformats-officedocument.presentationml.notesSlide+xml"/>
  <Override PartName="/ppt/charts/chart82.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83.xml" ContentType="application/vnd.openxmlformats-officedocument.drawingml.chart+xml"/>
  <Override PartName="/ppt/notesSlides/notesSlide89.xml" ContentType="application/vnd.openxmlformats-officedocument.presentationml.notesSlide+xml"/>
  <Override PartName="/ppt/charts/chart84.xml" ContentType="application/vnd.openxmlformats-officedocument.drawingml.chart+xml"/>
  <Override PartName="/ppt/notesSlides/notesSlide90.xml" ContentType="application/vnd.openxmlformats-officedocument.presentationml.notesSlide+xml"/>
  <Override PartName="/ppt/charts/chart85.xml" ContentType="application/vnd.openxmlformats-officedocument.drawingml.chart+xml"/>
  <Override PartName="/ppt/notesSlides/notesSlide91.xml" ContentType="application/vnd.openxmlformats-officedocument.presentationml.notesSlide+xml"/>
  <Override PartName="/ppt/charts/chart86.xml" ContentType="application/vnd.openxmlformats-officedocument.drawingml.chart+xml"/>
  <Override PartName="/ppt/notesSlides/notesSlide92.xml" ContentType="application/vnd.openxmlformats-officedocument.presentationml.notesSlide+xml"/>
  <Override PartName="/ppt/charts/chart87.xml" ContentType="application/vnd.openxmlformats-officedocument.drawingml.chart+xml"/>
  <Override PartName="/ppt/notesSlides/notesSlide93.xml" ContentType="application/vnd.openxmlformats-officedocument.presentationml.notesSlide+xml"/>
  <Override PartName="/ppt/charts/chart88.xml" ContentType="application/vnd.openxmlformats-officedocument.drawingml.chart+xml"/>
  <Override PartName="/ppt/notesSlides/notesSlide94.xml" ContentType="application/vnd.openxmlformats-officedocument.presentationml.notesSlide+xml"/>
  <Override PartName="/ppt/charts/chart89.xml" ContentType="application/vnd.openxmlformats-officedocument.drawingml.chart+xml"/>
  <Override PartName="/ppt/notesSlides/notesSlide95.xml" ContentType="application/vnd.openxmlformats-officedocument.presentationml.notesSlide+xml"/>
  <Override PartName="/ppt/charts/chart90.xml" ContentType="application/vnd.openxmlformats-officedocument.drawingml.chart+xml"/>
  <Override PartName="/ppt/drawings/drawing17.xml" ContentType="application/vnd.openxmlformats-officedocument.drawingml.chartshape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91.xml" ContentType="application/vnd.openxmlformats-officedocument.drawingml.chart+xml"/>
  <Override PartName="/ppt/notesSlides/notesSlide98.xml" ContentType="application/vnd.openxmlformats-officedocument.presentationml.notesSlide+xml"/>
  <Override PartName="/ppt/charts/chart92.xml" ContentType="application/vnd.openxmlformats-officedocument.drawingml.chart+xml"/>
  <Override PartName="/ppt/notesSlides/notesSlide99.xml" ContentType="application/vnd.openxmlformats-officedocument.presentationml.notesSlide+xml"/>
  <Override PartName="/ppt/charts/chart93.xml" ContentType="application/vnd.openxmlformats-officedocument.drawingml.chart+xml"/>
  <Override PartName="/ppt/notesSlides/notesSlide100.xml" ContentType="application/vnd.openxmlformats-officedocument.presentationml.notesSlide+xml"/>
  <Override PartName="/ppt/charts/chart94.xml" ContentType="application/vnd.openxmlformats-officedocument.drawingml.chart+xml"/>
  <Override PartName="/ppt/notesSlides/notesSlide101.xml" ContentType="application/vnd.openxmlformats-officedocument.presentationml.notesSlide+xml"/>
  <Override PartName="/ppt/charts/chart95.xml" ContentType="application/vnd.openxmlformats-officedocument.drawingml.chart+xml"/>
  <Override PartName="/ppt/notesSlides/notesSlide102.xml" ContentType="application/vnd.openxmlformats-officedocument.presentationml.notesSlide+xml"/>
  <Override PartName="/ppt/charts/chart96.xml" ContentType="application/vnd.openxmlformats-officedocument.drawingml.chart+xml"/>
  <Override PartName="/ppt/notesSlides/notesSlide103.xml" ContentType="application/vnd.openxmlformats-officedocument.presentationml.notesSlide+xml"/>
  <Override PartName="/ppt/charts/chart97.xml" ContentType="application/vnd.openxmlformats-officedocument.drawingml.chart+xml"/>
  <Override PartName="/ppt/notesSlides/notesSlide104.xml" ContentType="application/vnd.openxmlformats-officedocument.presentationml.notesSlide+xml"/>
  <Override PartName="/ppt/charts/chart98.xml" ContentType="application/vnd.openxmlformats-officedocument.drawingml.chart+xml"/>
  <Override PartName="/ppt/notesSlides/notesSlide105.xml" ContentType="application/vnd.openxmlformats-officedocument.presentationml.notesSlide+xml"/>
  <Override PartName="/ppt/charts/chart99.xml" ContentType="application/vnd.openxmlformats-officedocument.drawingml.chart+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100.xml" ContentType="application/vnd.openxmlformats-officedocument.drawingml.chart+xml"/>
  <Override PartName="/ppt/notesSlides/notesSlide108.xml" ContentType="application/vnd.openxmlformats-officedocument.presentationml.notesSlide+xml"/>
  <Override PartName="/ppt/charts/chart101.xml" ContentType="application/vnd.openxmlformats-officedocument.drawingml.chart+xml"/>
  <Override PartName="/ppt/notesSlides/notesSlide109.xml" ContentType="application/vnd.openxmlformats-officedocument.presentationml.notesSlide+xml"/>
  <Override PartName="/ppt/charts/chart102.xml" ContentType="application/vnd.openxmlformats-officedocument.drawingml.chart+xml"/>
  <Override PartName="/ppt/notesSlides/notesSlide110.xml" ContentType="application/vnd.openxmlformats-officedocument.presentationml.notesSlide+xml"/>
  <Override PartName="/ppt/charts/chart103.xml" ContentType="application/vnd.openxmlformats-officedocument.drawingml.chart+xml"/>
  <Override PartName="/ppt/notesSlides/notesSlide111.xml" ContentType="application/vnd.openxmlformats-officedocument.presentationml.notesSlide+xml"/>
  <Override PartName="/ppt/charts/chart104.xml" ContentType="application/vnd.openxmlformats-officedocument.drawingml.chart+xml"/>
  <Override PartName="/ppt/notesSlides/notesSlide112.xml" ContentType="application/vnd.openxmlformats-officedocument.presentationml.notesSlide+xml"/>
  <Override PartName="/ppt/charts/chart105.xml" ContentType="application/vnd.openxmlformats-officedocument.drawingml.chart+xml"/>
  <Override PartName="/ppt/notesSlides/notesSlide113.xml" ContentType="application/vnd.openxmlformats-officedocument.presentationml.notesSlide+xml"/>
  <Override PartName="/ppt/charts/chart106.xml" ContentType="application/vnd.openxmlformats-officedocument.drawingml.chart+xml"/>
  <Override PartName="/ppt/notesSlides/notesSlide114.xml" ContentType="application/vnd.openxmlformats-officedocument.presentationml.notesSlide+xml"/>
  <Override PartName="/ppt/charts/chart107.xml" ContentType="application/vnd.openxmlformats-officedocument.drawingml.chart+xml"/>
  <Override PartName="/ppt/notesSlides/notesSlide115.xml" ContentType="application/vnd.openxmlformats-officedocument.presentationml.notesSlide+xml"/>
  <Override PartName="/ppt/charts/chart108.xml" ContentType="application/vnd.openxmlformats-officedocument.drawingml.chart+xml"/>
  <Override PartName="/ppt/notesSlides/notesSlide116.xml" ContentType="application/vnd.openxmlformats-officedocument.presentationml.notesSlide+xml"/>
  <Override PartName="/ppt/charts/chart109.xml" ContentType="application/vnd.openxmlformats-officedocument.drawingml.chart+xml"/>
  <Override PartName="/ppt/notesSlides/notesSlide117.xml" ContentType="application/vnd.openxmlformats-officedocument.presentationml.notesSlide+xml"/>
  <Override PartName="/ppt/charts/chart110.xml" ContentType="application/vnd.openxmlformats-officedocument.drawingml.chart+xml"/>
  <Override PartName="/ppt/notesSlides/notesSlide118.xml" ContentType="application/vnd.openxmlformats-officedocument.presentationml.notesSlide+xml"/>
  <Override PartName="/ppt/charts/chart111.xml" ContentType="application/vnd.openxmlformats-officedocument.drawingml.chart+xml"/>
  <Override PartName="/ppt/notesSlides/notesSlide119.xml" ContentType="application/vnd.openxmlformats-officedocument.presentationml.notesSlide+xml"/>
  <Override PartName="/ppt/charts/chart112.xml" ContentType="application/vnd.openxmlformats-officedocument.drawingml.chart+xml"/>
  <Override PartName="/ppt/notesSlides/notesSlide120.xml" ContentType="application/vnd.openxmlformats-officedocument.presentationml.notesSlide+xml"/>
  <Override PartName="/ppt/charts/chart113.xml" ContentType="application/vnd.openxmlformats-officedocument.drawingml.chart+xml"/>
  <Override PartName="/ppt/notesSlides/notesSlide121.xml" ContentType="application/vnd.openxmlformats-officedocument.presentationml.notesSlide+xml"/>
  <Override PartName="/ppt/charts/chart114.xml" ContentType="application/vnd.openxmlformats-officedocument.drawingml.chart+xml"/>
  <Override PartName="/ppt/notesSlides/notesSlide122.xml" ContentType="application/vnd.openxmlformats-officedocument.presentationml.notesSlide+xml"/>
  <Override PartName="/ppt/charts/chart115.xml" ContentType="application/vnd.openxmlformats-officedocument.drawingml.chart+xml"/>
  <Override PartName="/ppt/notesSlides/notesSlide123.xml" ContentType="application/vnd.openxmlformats-officedocument.presentationml.notesSlide+xml"/>
  <Override PartName="/ppt/charts/chart116.xml" ContentType="application/vnd.openxmlformats-officedocument.drawingml.chart+xml"/>
  <Override PartName="/ppt/notesSlides/notesSlide124.xml" ContentType="application/vnd.openxmlformats-officedocument.presentationml.notesSlide+xml"/>
  <Override PartName="/ppt/charts/chart117.xml" ContentType="application/vnd.openxmlformats-officedocument.drawingml.chart+xml"/>
  <Override PartName="/ppt/notesSlides/notesSlide125.xml" ContentType="application/vnd.openxmlformats-officedocument.presentationml.notesSlide+xml"/>
  <Override PartName="/ppt/charts/chart118.xml" ContentType="application/vnd.openxmlformats-officedocument.drawingml.chart+xml"/>
  <Override PartName="/ppt/notesSlides/notesSlide126.xml" ContentType="application/vnd.openxmlformats-officedocument.presentationml.notesSlide+xml"/>
  <Override PartName="/ppt/charts/chart119.xml" ContentType="application/vnd.openxmlformats-officedocument.drawingml.chart+xml"/>
  <Override PartName="/ppt/notesSlides/notesSlide127.xml" ContentType="application/vnd.openxmlformats-officedocument.presentationml.notesSlide+xml"/>
  <Override PartName="/ppt/charts/chart120.xml" ContentType="application/vnd.openxmlformats-officedocument.drawingml.chart+xml"/>
  <Override PartName="/ppt/notesSlides/notesSlide128.xml" ContentType="application/vnd.openxmlformats-officedocument.presentationml.notesSlide+xml"/>
  <Override PartName="/ppt/charts/chart121.xml" ContentType="application/vnd.openxmlformats-officedocument.drawingml.chart+xml"/>
  <Override PartName="/ppt/notesSlides/notesSlide129.xml" ContentType="application/vnd.openxmlformats-officedocument.presentationml.notesSlide+xml"/>
  <Override PartName="/ppt/charts/chart122.xml" ContentType="application/vnd.openxmlformats-officedocument.drawingml.chart+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123.xml" ContentType="application/vnd.openxmlformats-officedocument.drawingml.chart+xml"/>
  <Override PartName="/ppt/notesSlides/notesSlide132.xml" ContentType="application/vnd.openxmlformats-officedocument.presentationml.notesSlide+xml"/>
  <Override PartName="/ppt/charts/chart124.xml" ContentType="application/vnd.openxmlformats-officedocument.drawingml.chart+xml"/>
  <Override PartName="/ppt/notesSlides/notesSlide133.xml" ContentType="application/vnd.openxmlformats-officedocument.presentationml.notesSlide+xml"/>
  <Override PartName="/ppt/charts/chart125.xml" ContentType="application/vnd.openxmlformats-officedocument.drawingml.chart+xml"/>
  <Override PartName="/ppt/notesSlides/notesSlide134.xml" ContentType="application/vnd.openxmlformats-officedocument.presentationml.notesSlide+xml"/>
  <Override PartName="/ppt/charts/chart126.xml" ContentType="application/vnd.openxmlformats-officedocument.drawingml.chart+xml"/>
  <Override PartName="/ppt/notesSlides/notesSlide135.xml" ContentType="application/vnd.openxmlformats-officedocument.presentationml.notesSlide+xml"/>
  <Override PartName="/ppt/charts/chart127.xml" ContentType="application/vnd.openxmlformats-officedocument.drawingml.chart+xml"/>
  <Override PartName="/ppt/notesSlides/notesSlide136.xml" ContentType="application/vnd.openxmlformats-officedocument.presentationml.notesSlide+xml"/>
  <Override PartName="/ppt/charts/chart128.xml" ContentType="application/vnd.openxmlformats-officedocument.drawingml.chart+xml"/>
  <Override PartName="/ppt/notesSlides/notesSlide137.xml" ContentType="application/vnd.openxmlformats-officedocument.presentationml.notesSlide+xml"/>
  <Override PartName="/ppt/charts/chart129.xml" ContentType="application/vnd.openxmlformats-officedocument.drawingml.chart+xml"/>
  <Override PartName="/ppt/notesSlides/notesSlide138.xml" ContentType="application/vnd.openxmlformats-officedocument.presentationml.notesSlide+xml"/>
  <Override PartName="/ppt/charts/chart130.xml" ContentType="application/vnd.openxmlformats-officedocument.drawingml.chart+xml"/>
  <Override PartName="/ppt/notesSlides/notesSlide139.xml" ContentType="application/vnd.openxmlformats-officedocument.presentationml.notesSlide+xml"/>
  <Override PartName="/ppt/charts/chart131.xml" ContentType="application/vnd.openxmlformats-officedocument.drawingml.chart+xml"/>
  <Override PartName="/ppt/notesSlides/notesSlide140.xml" ContentType="application/vnd.openxmlformats-officedocument.presentationml.notesSlide+xml"/>
  <Override PartName="/ppt/charts/chart132.xml" ContentType="application/vnd.openxmlformats-officedocument.drawingml.chart+xml"/>
  <Override PartName="/ppt/notesSlides/notesSlide141.xml" ContentType="application/vnd.openxmlformats-officedocument.presentationml.notesSlide+xml"/>
  <Override PartName="/ppt/charts/chart133.xml" ContentType="application/vnd.openxmlformats-officedocument.drawingml.chart+xml"/>
  <Override PartName="/ppt/notesSlides/notesSlide142.xml" ContentType="application/vnd.openxmlformats-officedocument.presentationml.notesSlide+xml"/>
  <Override PartName="/ppt/charts/chart134.xml" ContentType="application/vnd.openxmlformats-officedocument.drawingml.chart+xml"/>
  <Override PartName="/ppt/notesSlides/notesSlide143.xml" ContentType="application/vnd.openxmlformats-officedocument.presentationml.notesSlide+xml"/>
  <Override PartName="/ppt/charts/chart135.xml" ContentType="application/vnd.openxmlformats-officedocument.drawingml.chart+xml"/>
  <Override PartName="/ppt/notesSlides/notesSlide144.xml" ContentType="application/vnd.openxmlformats-officedocument.presentationml.notesSlide+xml"/>
  <Override PartName="/ppt/charts/chart136.xml" ContentType="application/vnd.openxmlformats-officedocument.drawingml.chart+xml"/>
  <Override PartName="/ppt/notesSlides/notesSlide145.xml" ContentType="application/vnd.openxmlformats-officedocument.presentationml.notesSlide+xml"/>
  <Override PartName="/ppt/charts/chart137.xml" ContentType="application/vnd.openxmlformats-officedocument.drawingml.chart+xml"/>
  <Override PartName="/ppt/notesSlides/notesSlide146.xml" ContentType="application/vnd.openxmlformats-officedocument.presentationml.notesSlide+xml"/>
  <Override PartName="/ppt/charts/chart138.xml" ContentType="application/vnd.openxmlformats-officedocument.drawingml.chart+xml"/>
  <Override PartName="/ppt/notesSlides/notesSlide147.xml" ContentType="application/vnd.openxmlformats-officedocument.presentationml.notesSlide+xml"/>
  <Override PartName="/ppt/charts/chart139.xml" ContentType="application/vnd.openxmlformats-officedocument.drawingml.chart+xml"/>
  <Override PartName="/ppt/notesSlides/notesSlide148.xml" ContentType="application/vnd.openxmlformats-officedocument.presentationml.notesSlide+xml"/>
  <Override PartName="/ppt/charts/chart140.xml" ContentType="application/vnd.openxmlformats-officedocument.drawingml.chart+xml"/>
  <Override PartName="/ppt/notesSlides/notesSlide149.xml" ContentType="application/vnd.openxmlformats-officedocument.presentationml.notesSlide+xml"/>
  <Override PartName="/ppt/charts/chart141.xml" ContentType="application/vnd.openxmlformats-officedocument.drawingml.chart+xml"/>
  <Override PartName="/ppt/notesSlides/notesSlide150.xml" ContentType="application/vnd.openxmlformats-officedocument.presentationml.notesSlide+xml"/>
  <Override PartName="/ppt/charts/chart142.xml" ContentType="application/vnd.openxmlformats-officedocument.drawingml.chart+xml"/>
  <Override PartName="/ppt/notesSlides/notesSlide151.xml" ContentType="application/vnd.openxmlformats-officedocument.presentationml.notesSlide+xml"/>
  <Override PartName="/ppt/charts/chart143.xml" ContentType="application/vnd.openxmlformats-officedocument.drawingml.chart+xml"/>
  <Override PartName="/ppt/notesSlides/notesSlide152.xml" ContentType="application/vnd.openxmlformats-officedocument.presentationml.notesSlide+xml"/>
  <Override PartName="/ppt/charts/chart144.xml" ContentType="application/vnd.openxmlformats-officedocument.drawingml.chart+xml"/>
  <Override PartName="/ppt/notesSlides/notesSlide153.xml" ContentType="application/vnd.openxmlformats-officedocument.presentationml.notesSlide+xml"/>
  <Override PartName="/ppt/charts/chart145.xml" ContentType="application/vnd.openxmlformats-officedocument.drawingml.chart+xml"/>
  <Override PartName="/ppt/notesSlides/notesSlide154.xml" ContentType="application/vnd.openxmlformats-officedocument.presentationml.notesSlide+xml"/>
  <Override PartName="/ppt/charts/chart146.xml" ContentType="application/vnd.openxmlformats-officedocument.drawingml.chart+xml"/>
  <Override PartName="/ppt/notesSlides/notesSlide155.xml" ContentType="application/vnd.openxmlformats-officedocument.presentationml.notesSlide+xml"/>
  <Override PartName="/ppt/charts/chart147.xml" ContentType="application/vnd.openxmlformats-officedocument.drawingml.chart+xml"/>
  <Override PartName="/ppt/notesSlides/notesSlide156.xml" ContentType="application/vnd.openxmlformats-officedocument.presentationml.notesSlide+xml"/>
  <Override PartName="/ppt/charts/chart148.xml" ContentType="application/vnd.openxmlformats-officedocument.drawingml.chart+xml"/>
  <Override PartName="/ppt/notesSlides/notesSlide157.xml" ContentType="application/vnd.openxmlformats-officedocument.presentationml.notesSlide+xml"/>
  <Override PartName="/ppt/charts/chart149.xml" ContentType="application/vnd.openxmlformats-officedocument.drawingml.chart+xml"/>
  <Override PartName="/ppt/notesSlides/notesSlide158.xml" ContentType="application/vnd.openxmlformats-officedocument.presentationml.notesSlide+xml"/>
  <Override PartName="/ppt/charts/chart150.xml" ContentType="application/vnd.openxmlformats-officedocument.drawingml.chart+xml"/>
  <Override PartName="/ppt/notesSlides/notesSlide159.xml" ContentType="application/vnd.openxmlformats-officedocument.presentationml.notesSlide+xml"/>
  <Override PartName="/ppt/charts/chart151.xml" ContentType="application/vnd.openxmlformats-officedocument.drawingml.chart+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charts/chart152.xml" ContentType="application/vnd.openxmlformats-officedocument.drawingml.chart+xml"/>
  <Override PartName="/ppt/notesSlides/notesSlide162.xml" ContentType="application/vnd.openxmlformats-officedocument.presentationml.notesSlide+xml"/>
  <Override PartName="/ppt/charts/chart153.xml" ContentType="application/vnd.openxmlformats-officedocument.drawingml.chart+xml"/>
  <Override PartName="/ppt/notesSlides/notesSlide163.xml" ContentType="application/vnd.openxmlformats-officedocument.presentationml.notesSlide+xml"/>
  <Override PartName="/ppt/charts/chart154.xml" ContentType="application/vnd.openxmlformats-officedocument.drawingml.chart+xml"/>
  <Override PartName="/ppt/notesSlides/notesSlide164.xml" ContentType="application/vnd.openxmlformats-officedocument.presentationml.notesSlide+xml"/>
  <Override PartName="/ppt/charts/chart155.xml" ContentType="application/vnd.openxmlformats-officedocument.drawingml.chart+xml"/>
  <Override PartName="/ppt/notesSlides/notesSlide165.xml" ContentType="application/vnd.openxmlformats-officedocument.presentationml.notesSlide+xml"/>
  <Override PartName="/ppt/charts/chart156.xml" ContentType="application/vnd.openxmlformats-officedocument.drawingml.chart+xml"/>
  <Override PartName="/ppt/notesSlides/notesSlide166.xml" ContentType="application/vnd.openxmlformats-officedocument.presentationml.notesSlide+xml"/>
  <Override PartName="/ppt/charts/chart157.xml" ContentType="application/vnd.openxmlformats-officedocument.drawingml.chart+xml"/>
  <Override PartName="/ppt/notesSlides/notesSlide167.xml" ContentType="application/vnd.openxmlformats-officedocument.presentationml.notesSlide+xml"/>
  <Override PartName="/ppt/charts/chart158.xml" ContentType="application/vnd.openxmlformats-officedocument.drawingml.chart+xml"/>
  <Override PartName="/ppt/notesSlides/notesSlide168.xml" ContentType="application/vnd.openxmlformats-officedocument.presentationml.notesSlide+xml"/>
  <Override PartName="/ppt/charts/chart159.xml" ContentType="application/vnd.openxmlformats-officedocument.drawingml.chart+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charts/chart160.xml" ContentType="application/vnd.openxmlformats-officedocument.drawingml.chart+xml"/>
  <Override PartName="/ppt/notesSlides/notesSlide177.xml" ContentType="application/vnd.openxmlformats-officedocument.presentationml.notesSlide+xml"/>
  <Override PartName="/ppt/charts/chart161.xml" ContentType="application/vnd.openxmlformats-officedocument.drawingml.chart+xml"/>
  <Override PartName="/ppt/notesSlides/notesSlide178.xml" ContentType="application/vnd.openxmlformats-officedocument.presentationml.notesSlide+xml"/>
  <Override PartName="/ppt/charts/chart162.xml" ContentType="application/vnd.openxmlformats-officedocument.drawingml.chart+xml"/>
  <Override PartName="/ppt/notesSlides/notesSlide179.xml" ContentType="application/vnd.openxmlformats-officedocument.presentationml.notesSlide+xml"/>
  <Override PartName="/ppt/charts/chart163.xml" ContentType="application/vnd.openxmlformats-officedocument.drawingml.chart+xml"/>
  <Override PartName="/ppt/notesSlides/notesSlide180.xml" ContentType="application/vnd.openxmlformats-officedocument.presentationml.notesSlide+xml"/>
  <Override PartName="/ppt/charts/chart164.xml" ContentType="application/vnd.openxmlformats-officedocument.drawingml.chart+xml"/>
  <Override PartName="/ppt/notesSlides/notesSlide181.xml" ContentType="application/vnd.openxmlformats-officedocument.presentationml.notesSlide+xml"/>
  <Override PartName="/ppt/charts/chart165.xml" ContentType="application/vnd.openxmlformats-officedocument.drawingml.chart+xml"/>
  <Override PartName="/ppt/notesSlides/notesSlide182.xml" ContentType="application/vnd.openxmlformats-officedocument.presentationml.notesSlide+xml"/>
  <Override PartName="/ppt/charts/chart166.xml" ContentType="application/vnd.openxmlformats-officedocument.drawingml.chart+xml"/>
  <Override PartName="/ppt/notesSlides/notesSlide183.xml" ContentType="application/vnd.openxmlformats-officedocument.presentationml.notesSlide+xml"/>
  <Override PartName="/ppt/charts/chart167.xml" ContentType="application/vnd.openxmlformats-officedocument.drawingml.chart+xml"/>
  <Override PartName="/ppt/notesSlides/notesSlide184.xml" ContentType="application/vnd.openxmlformats-officedocument.presentationml.notesSlide+xml"/>
  <Override PartName="/ppt/charts/chart168.xml" ContentType="application/vnd.openxmlformats-officedocument.drawingml.chart+xml"/>
  <Override PartName="/ppt/notesSlides/notesSlide185.xml" ContentType="application/vnd.openxmlformats-officedocument.presentationml.notesSlide+xml"/>
  <Override PartName="/ppt/charts/chart169.xml" ContentType="application/vnd.openxmlformats-officedocument.drawingml.chart+xml"/>
  <Override PartName="/ppt/notesSlides/notesSlide186.xml" ContentType="application/vnd.openxmlformats-officedocument.presentationml.notesSlide+xml"/>
  <Override PartName="/ppt/charts/chart170.xml" ContentType="application/vnd.openxmlformats-officedocument.drawingml.chart+xml"/>
  <Override PartName="/ppt/notesSlides/notesSlide187.xml" ContentType="application/vnd.openxmlformats-officedocument.presentationml.notesSlide+xml"/>
  <Override PartName="/ppt/charts/chart171.xml" ContentType="application/vnd.openxmlformats-officedocument.drawingml.chart+xml"/>
  <Override PartName="/ppt/notesSlides/notesSlide188.xml" ContentType="application/vnd.openxmlformats-officedocument.presentationml.notesSlide+xml"/>
  <Override PartName="/ppt/charts/chart172.xml" ContentType="application/vnd.openxmlformats-officedocument.drawingml.chart+xml"/>
  <Override PartName="/ppt/notesSlides/notesSlide189.xml" ContentType="application/vnd.openxmlformats-officedocument.presentationml.notesSlide+xml"/>
  <Override PartName="/ppt/charts/chart173.xml" ContentType="application/vnd.openxmlformats-officedocument.drawingml.chart+xml"/>
  <Override PartName="/ppt/notesSlides/notesSlide190.xml" ContentType="application/vnd.openxmlformats-officedocument.presentationml.notesSlide+xml"/>
  <Override PartName="/ppt/charts/chart174.xml" ContentType="application/vnd.openxmlformats-officedocument.drawingml.chart+xml"/>
  <Override PartName="/ppt/drawings/drawing1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12"/>
  </p:notesMasterIdLst>
  <p:sldIdLst>
    <p:sldId id="1057" r:id="rId6"/>
    <p:sldId id="1058" r:id="rId7"/>
    <p:sldId id="1264" r:id="rId8"/>
    <p:sldId id="1060" r:id="rId9"/>
    <p:sldId id="1061" r:id="rId10"/>
    <p:sldId id="1062" r:id="rId11"/>
    <p:sldId id="1063" r:id="rId12"/>
    <p:sldId id="1064" r:id="rId13"/>
    <p:sldId id="1065" r:id="rId14"/>
    <p:sldId id="1066" r:id="rId15"/>
    <p:sldId id="1067" r:id="rId16"/>
    <p:sldId id="1068" r:id="rId17"/>
    <p:sldId id="1069" r:id="rId18"/>
    <p:sldId id="1070" r:id="rId19"/>
    <p:sldId id="1071" r:id="rId20"/>
    <p:sldId id="1072" r:id="rId21"/>
    <p:sldId id="1073" r:id="rId22"/>
    <p:sldId id="1074" r:id="rId23"/>
    <p:sldId id="1075" r:id="rId24"/>
    <p:sldId id="1076" r:id="rId25"/>
    <p:sldId id="1077" r:id="rId26"/>
    <p:sldId id="1078" r:id="rId27"/>
    <p:sldId id="1079" r:id="rId28"/>
    <p:sldId id="1080" r:id="rId29"/>
    <p:sldId id="1081" r:id="rId30"/>
    <p:sldId id="1082" r:id="rId31"/>
    <p:sldId id="1263" r:id="rId32"/>
    <p:sldId id="1084" r:id="rId33"/>
    <p:sldId id="1085" r:id="rId34"/>
    <p:sldId id="1086" r:id="rId35"/>
    <p:sldId id="1087" r:id="rId36"/>
    <p:sldId id="1088" r:id="rId37"/>
    <p:sldId id="1089" r:id="rId38"/>
    <p:sldId id="1090" r:id="rId39"/>
    <p:sldId id="1091" r:id="rId40"/>
    <p:sldId id="1092" r:id="rId41"/>
    <p:sldId id="1093" r:id="rId42"/>
    <p:sldId id="1094" r:id="rId43"/>
    <p:sldId id="1095" r:id="rId44"/>
    <p:sldId id="1096" r:id="rId45"/>
    <p:sldId id="1097" r:id="rId46"/>
    <p:sldId id="1098" r:id="rId47"/>
    <p:sldId id="1262" r:id="rId48"/>
    <p:sldId id="1100" r:id="rId49"/>
    <p:sldId id="1101" r:id="rId50"/>
    <p:sldId id="1102" r:id="rId51"/>
    <p:sldId id="1103" r:id="rId52"/>
    <p:sldId id="1104" r:id="rId53"/>
    <p:sldId id="1105" r:id="rId54"/>
    <p:sldId id="1106" r:id="rId55"/>
    <p:sldId id="1107" r:id="rId56"/>
    <p:sldId id="1108" r:id="rId57"/>
    <p:sldId id="1109" r:id="rId58"/>
    <p:sldId id="1110" r:id="rId59"/>
    <p:sldId id="1111" r:id="rId60"/>
    <p:sldId id="1112" r:id="rId61"/>
    <p:sldId id="1113" r:id="rId62"/>
    <p:sldId id="1114" r:id="rId63"/>
    <p:sldId id="1115" r:id="rId64"/>
    <p:sldId id="1116" r:id="rId65"/>
    <p:sldId id="1117" r:id="rId66"/>
    <p:sldId id="1118" r:id="rId67"/>
    <p:sldId id="1119" r:id="rId68"/>
    <p:sldId id="1120" r:id="rId69"/>
    <p:sldId id="1121" r:id="rId70"/>
    <p:sldId id="1122" r:id="rId71"/>
    <p:sldId id="1123" r:id="rId72"/>
    <p:sldId id="1124" r:id="rId73"/>
    <p:sldId id="1125" r:id="rId74"/>
    <p:sldId id="1126" r:id="rId75"/>
    <p:sldId id="1127" r:id="rId76"/>
    <p:sldId id="1128" r:id="rId77"/>
    <p:sldId id="1129" r:id="rId78"/>
    <p:sldId id="1130" r:id="rId79"/>
    <p:sldId id="1131" r:id="rId80"/>
    <p:sldId id="1132" r:id="rId81"/>
    <p:sldId id="1133" r:id="rId82"/>
    <p:sldId id="1134" r:id="rId83"/>
    <p:sldId id="1135" r:id="rId84"/>
    <p:sldId id="1136" r:id="rId85"/>
    <p:sldId id="1137" r:id="rId86"/>
    <p:sldId id="1261" r:id="rId87"/>
    <p:sldId id="1139" r:id="rId88"/>
    <p:sldId id="1140" r:id="rId89"/>
    <p:sldId id="1141" r:id="rId90"/>
    <p:sldId id="1142" r:id="rId91"/>
    <p:sldId id="1143" r:id="rId92"/>
    <p:sldId id="1144" r:id="rId93"/>
    <p:sldId id="1145" r:id="rId94"/>
    <p:sldId id="1146" r:id="rId95"/>
    <p:sldId id="1147" r:id="rId96"/>
    <p:sldId id="1148" r:id="rId97"/>
    <p:sldId id="1149" r:id="rId98"/>
    <p:sldId id="1150" r:id="rId99"/>
    <p:sldId id="1151" r:id="rId100"/>
    <p:sldId id="1152" r:id="rId101"/>
    <p:sldId id="1049" r:id="rId102"/>
    <p:sldId id="1153" r:id="rId103"/>
    <p:sldId id="1154" r:id="rId104"/>
    <p:sldId id="1155" r:id="rId105"/>
    <p:sldId id="1156" r:id="rId106"/>
    <p:sldId id="1157" r:id="rId107"/>
    <p:sldId id="1158" r:id="rId108"/>
    <p:sldId id="1159" r:id="rId109"/>
    <p:sldId id="1160" r:id="rId110"/>
    <p:sldId id="1161" r:id="rId111"/>
    <p:sldId id="1056" r:id="rId112"/>
    <p:sldId id="1221" r:id="rId113"/>
    <p:sldId id="1222" r:id="rId114"/>
    <p:sldId id="1223" r:id="rId115"/>
    <p:sldId id="1224" r:id="rId116"/>
    <p:sldId id="1225" r:id="rId117"/>
    <p:sldId id="1226" r:id="rId118"/>
    <p:sldId id="1227" r:id="rId119"/>
    <p:sldId id="1228" r:id="rId120"/>
    <p:sldId id="1229" r:id="rId121"/>
    <p:sldId id="1230" r:id="rId122"/>
    <p:sldId id="1202" r:id="rId123"/>
    <p:sldId id="1203" r:id="rId124"/>
    <p:sldId id="1204" r:id="rId125"/>
    <p:sldId id="1205" r:id="rId126"/>
    <p:sldId id="1206" r:id="rId127"/>
    <p:sldId id="1207" r:id="rId128"/>
    <p:sldId id="1208" r:id="rId129"/>
    <p:sldId id="1209" r:id="rId130"/>
    <p:sldId id="1210" r:id="rId131"/>
    <p:sldId id="1211" r:id="rId132"/>
    <p:sldId id="1212" r:id="rId133"/>
    <p:sldId id="1213" r:id="rId134"/>
    <p:sldId id="1214" r:id="rId135"/>
    <p:sldId id="1215" r:id="rId136"/>
    <p:sldId id="1216" r:id="rId137"/>
    <p:sldId id="1217" r:id="rId138"/>
    <p:sldId id="1218" r:id="rId139"/>
    <p:sldId id="1219" r:id="rId140"/>
    <p:sldId id="1220" r:id="rId141"/>
    <p:sldId id="1231" r:id="rId142"/>
    <p:sldId id="1232" r:id="rId143"/>
    <p:sldId id="1233" r:id="rId144"/>
    <p:sldId id="1234" r:id="rId145"/>
    <p:sldId id="1235" r:id="rId146"/>
    <p:sldId id="1236" r:id="rId147"/>
    <p:sldId id="1237" r:id="rId148"/>
    <p:sldId id="1238" r:id="rId149"/>
    <p:sldId id="1239" r:id="rId150"/>
    <p:sldId id="1240" r:id="rId151"/>
    <p:sldId id="1241" r:id="rId152"/>
    <p:sldId id="1242" r:id="rId153"/>
    <p:sldId id="1243" r:id="rId154"/>
    <p:sldId id="1244" r:id="rId155"/>
    <p:sldId id="1245" r:id="rId156"/>
    <p:sldId id="1246" r:id="rId157"/>
    <p:sldId id="1247" r:id="rId158"/>
    <p:sldId id="1248" r:id="rId159"/>
    <p:sldId id="1249" r:id="rId160"/>
    <p:sldId id="1250" r:id="rId161"/>
    <p:sldId id="1251" r:id="rId162"/>
    <p:sldId id="1252" r:id="rId163"/>
    <p:sldId id="1253" r:id="rId164"/>
    <p:sldId id="1254" r:id="rId165"/>
    <p:sldId id="1255" r:id="rId166"/>
    <p:sldId id="1256" r:id="rId167"/>
    <p:sldId id="1257" r:id="rId168"/>
    <p:sldId id="1258" r:id="rId169"/>
    <p:sldId id="1191" r:id="rId170"/>
    <p:sldId id="1192" r:id="rId171"/>
    <p:sldId id="1193" r:id="rId172"/>
    <p:sldId id="1194" r:id="rId173"/>
    <p:sldId id="1195" r:id="rId174"/>
    <p:sldId id="1196" r:id="rId175"/>
    <p:sldId id="1197" r:id="rId176"/>
    <p:sldId id="1198" r:id="rId177"/>
    <p:sldId id="1199" r:id="rId178"/>
    <p:sldId id="1200" r:id="rId179"/>
    <p:sldId id="1201" r:id="rId180"/>
    <p:sldId id="1162" r:id="rId181"/>
    <p:sldId id="1163" r:id="rId182"/>
    <p:sldId id="1164" r:id="rId183"/>
    <p:sldId id="1165" r:id="rId184"/>
    <p:sldId id="1166" r:id="rId185"/>
    <p:sldId id="1167" r:id="rId186"/>
    <p:sldId id="1168" r:id="rId187"/>
    <p:sldId id="1169" r:id="rId188"/>
    <p:sldId id="1170" r:id="rId189"/>
    <p:sldId id="1171" r:id="rId190"/>
    <p:sldId id="1172" r:id="rId191"/>
    <p:sldId id="1173" r:id="rId192"/>
    <p:sldId id="1174" r:id="rId193"/>
    <p:sldId id="1175" r:id="rId194"/>
    <p:sldId id="1176" r:id="rId195"/>
    <p:sldId id="1177" r:id="rId196"/>
    <p:sldId id="1178" r:id="rId197"/>
    <p:sldId id="1179" r:id="rId198"/>
    <p:sldId id="1180" r:id="rId199"/>
    <p:sldId id="1181" r:id="rId200"/>
    <p:sldId id="1182" r:id="rId201"/>
    <p:sldId id="1183" r:id="rId202"/>
    <p:sldId id="1184" r:id="rId203"/>
    <p:sldId id="1185" r:id="rId204"/>
    <p:sldId id="1186" r:id="rId205"/>
    <p:sldId id="1187" r:id="rId206"/>
    <p:sldId id="1259" r:id="rId207"/>
    <p:sldId id="1260" r:id="rId208"/>
    <p:sldId id="1188" r:id="rId209"/>
    <p:sldId id="1189" r:id="rId210"/>
    <p:sldId id="1190" r:id="rId2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5" clrIdx="0"/>
  <p:cmAuthor id="1" name="Christine M. Flavin" initials="CMF" lastIdx="30" clrIdx="1">
    <p:extLst>
      <p:ext uri="{19B8F6BF-5375-455C-9EA6-DF929625EA0E}">
        <p15:presenceInfo xmlns:p15="http://schemas.microsoft.com/office/powerpoint/2012/main" userId="S-1-5-21-3838001524-2532167733-2738084025-9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9900"/>
    <a:srgbClr val="FF66FF"/>
    <a:srgbClr val="CC00CC"/>
    <a:srgbClr val="CC9900"/>
    <a:srgbClr val="00FFFF"/>
    <a:srgbClr val="FFCCFF"/>
    <a:srgbClr val="FF99CC"/>
    <a:srgbClr val="0099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2" autoAdjust="0"/>
    <p:restoredTop sz="95501" autoAdjust="0"/>
  </p:normalViewPr>
  <p:slideViewPr>
    <p:cSldViewPr>
      <p:cViewPr varScale="1">
        <p:scale>
          <a:sx n="88" d="100"/>
          <a:sy n="88" d="100"/>
        </p:scale>
        <p:origin x="1494" y="96"/>
      </p:cViewPr>
      <p:guideLst>
        <p:guide orient="horz" pos="2160"/>
        <p:guide pos="2736"/>
      </p:guideLst>
    </p:cSldViewPr>
  </p:slideViewPr>
  <p:notesTextViewPr>
    <p:cViewPr>
      <p:scale>
        <a:sx n="100" d="100"/>
        <a:sy n="100" d="100"/>
      </p:scale>
      <p:origin x="0" y="0"/>
    </p:cViewPr>
  </p:notesTextViewPr>
  <p:sorterViewPr>
    <p:cViewPr>
      <p:scale>
        <a:sx n="100" d="100"/>
        <a:sy n="100" d="100"/>
      </p:scale>
      <p:origin x="0" y="-5862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16" Type="http://schemas.openxmlformats.org/officeDocument/2006/relationships/theme" Target="theme/theme1.xml"/><Relationship Id="rId211" Type="http://schemas.openxmlformats.org/officeDocument/2006/relationships/slide" Target="slides/slide206.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slide" Target="slides/slide201.xml"/><Relationship Id="rId201" Type="http://schemas.openxmlformats.org/officeDocument/2006/relationships/slide" Target="slides/slide196.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217"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212" Type="http://schemas.openxmlformats.org/officeDocument/2006/relationships/notesMaster" Target="notesMasters/notesMaster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14" Type="http://schemas.openxmlformats.org/officeDocument/2006/relationships/presProps" Target="presProps.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viewProps" Target="viewProps.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17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6012955677957003"/>
          <c:w val="0.55257833074104423"/>
          <c:h val="0.63109377725533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8000"/>
              </a:solidFill>
              <a:ln>
                <a:solidFill>
                  <a:srgbClr val="000000"/>
                </a:solidFill>
              </a:ln>
            </c:spPr>
          </c:dPt>
          <c:dPt>
            <c:idx val="2"/>
            <c:bubble3D val="0"/>
            <c:spPr>
              <a:solidFill>
                <a:srgbClr val="FF0000"/>
              </a:solidFill>
              <a:ln>
                <a:solidFill>
                  <a:srgbClr val="000000"/>
                </a:solidFill>
              </a:ln>
            </c:spPr>
          </c:dPt>
          <c:dPt>
            <c:idx val="3"/>
            <c:bubble3D val="0"/>
            <c:spPr>
              <a:solidFill>
                <a:schemeClr val="bg1">
                  <a:lumMod val="50000"/>
                  <a:lumOff val="50000"/>
                </a:schemeClr>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00"/>
              </a:solidFill>
              <a:ln>
                <a:solidFill>
                  <a:srgbClr val="000000"/>
                </a:solidFill>
              </a:ln>
            </c:spPr>
          </c:dPt>
          <c:dPt>
            <c:idx val="7"/>
            <c:bubble3D val="0"/>
            <c:spPr>
              <a:solidFill>
                <a:srgbClr val="FF9900"/>
              </a:solidFill>
              <a:ln>
                <a:solidFill>
                  <a:srgbClr val="000000"/>
                </a:solidFill>
              </a:ln>
            </c:spPr>
          </c:dPt>
          <c:dLbls>
            <c:dLbl>
              <c:idx val="0"/>
              <c:layout>
                <c:manualLayout>
                  <c:x val="3.6273204056330027E-2"/>
                  <c:y val="1.3540795695055055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1.3914654739068551E-2"/>
                  <c:y val="1.127640506464699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Lst>
            </c:dLbl>
            <c:dLbl>
              <c:idx val="2"/>
              <c:layout>
                <c:manualLayout>
                  <c:x val="3.3389912291658073E-2"/>
                  <c:y val="-4.207892482488398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4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2.2029E-2</c:v>
                </c:pt>
                <c:pt idx="1">
                  <c:v>1.7735999999999998E-2</c:v>
                </c:pt>
                <c:pt idx="2">
                  <c:v>0.41694999999999999</c:v>
                </c:pt>
                <c:pt idx="3">
                  <c:v>0.45721000000000001</c:v>
                </c:pt>
                <c:pt idx="4">
                  <c:v>1.7087999999999999E-2</c:v>
                </c:pt>
                <c:pt idx="5">
                  <c:v>2.8375999999999998E-2</c:v>
                </c:pt>
                <c:pt idx="6">
                  <c:v>3.5879000000000001E-2</c:v>
                </c:pt>
                <c:pt idx="7">
                  <c:v>4.7280000000000004E-3</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7834384323754402"/>
          <c:h val="0.74242075509792049"/>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Sheet1!$A$2:$A$34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Sheet1!$B$2:$B$34</c:f>
              <c:numCache>
                <c:formatCode>General</c:formatCode>
                <c:ptCount val="33"/>
                <c:pt idx="0">
                  <c:v>3</c:v>
                </c:pt>
                <c:pt idx="1">
                  <c:v>7</c:v>
                </c:pt>
                <c:pt idx="2">
                  <c:v>20</c:v>
                </c:pt>
                <c:pt idx="3">
                  <c:v>28</c:v>
                </c:pt>
                <c:pt idx="4">
                  <c:v>57</c:v>
                </c:pt>
                <c:pt idx="5">
                  <c:v>80</c:v>
                </c:pt>
                <c:pt idx="6">
                  <c:v>79</c:v>
                </c:pt>
                <c:pt idx="7">
                  <c:v>86</c:v>
                </c:pt>
                <c:pt idx="8">
                  <c:v>98</c:v>
                </c:pt>
                <c:pt idx="9">
                  <c:v>130</c:v>
                </c:pt>
                <c:pt idx="10">
                  <c:v>115</c:v>
                </c:pt>
                <c:pt idx="11">
                  <c:v>107</c:v>
                </c:pt>
                <c:pt idx="12">
                  <c:v>94</c:v>
                </c:pt>
                <c:pt idx="13">
                  <c:v>107</c:v>
                </c:pt>
                <c:pt idx="14">
                  <c:v>102</c:v>
                </c:pt>
                <c:pt idx="15">
                  <c:v>96</c:v>
                </c:pt>
                <c:pt idx="16">
                  <c:v>115</c:v>
                </c:pt>
                <c:pt idx="17">
                  <c:v>104</c:v>
                </c:pt>
                <c:pt idx="18">
                  <c:v>93</c:v>
                </c:pt>
                <c:pt idx="19">
                  <c:v>81</c:v>
                </c:pt>
                <c:pt idx="20">
                  <c:v>99</c:v>
                </c:pt>
                <c:pt idx="21">
                  <c:v>97</c:v>
                </c:pt>
                <c:pt idx="22">
                  <c:v>114</c:v>
                </c:pt>
                <c:pt idx="23">
                  <c:v>117</c:v>
                </c:pt>
                <c:pt idx="24">
                  <c:v>101</c:v>
                </c:pt>
                <c:pt idx="25">
                  <c:v>116</c:v>
                </c:pt>
                <c:pt idx="26">
                  <c:v>99</c:v>
                </c:pt>
                <c:pt idx="27">
                  <c:v>99</c:v>
                </c:pt>
                <c:pt idx="28">
                  <c:v>107</c:v>
                </c:pt>
                <c:pt idx="29">
                  <c:v>118</c:v>
                </c:pt>
                <c:pt idx="30">
                  <c:v>108</c:v>
                </c:pt>
                <c:pt idx="31">
                  <c:v>122</c:v>
                </c:pt>
                <c:pt idx="32">
                  <c:v>114</c:v>
                </c:pt>
              </c:numCache>
            </c:numRef>
          </c:val>
        </c:ser>
        <c:dLbls>
          <c:showLegendKey val="0"/>
          <c:showVal val="0"/>
          <c:showCatName val="0"/>
          <c:showSerName val="0"/>
          <c:showPercent val="0"/>
          <c:showBubbleSize val="0"/>
        </c:dLbls>
        <c:gapWidth val="50"/>
        <c:axId val="757786448"/>
        <c:axId val="728220568"/>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Sheet1!$A$2:$A$34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Sheet1!$C$2:$C$34</c:f>
              <c:numCache>
                <c:formatCode>General</c:formatCode>
                <c:ptCount val="33"/>
                <c:pt idx="0">
                  <c:v>1.82927</c:v>
                </c:pt>
                <c:pt idx="1">
                  <c:v>2.32558</c:v>
                </c:pt>
                <c:pt idx="2">
                  <c:v>3.3167499999999999</c:v>
                </c:pt>
                <c:pt idx="3">
                  <c:v>2.4326699999999999</c:v>
                </c:pt>
                <c:pt idx="4">
                  <c:v>2.6074999999999999</c:v>
                </c:pt>
                <c:pt idx="5">
                  <c:v>2.8653300000000002</c:v>
                </c:pt>
                <c:pt idx="6">
                  <c:v>2.4129499999999999</c:v>
                </c:pt>
                <c:pt idx="7">
                  <c:v>2.4466600000000001</c:v>
                </c:pt>
                <c:pt idx="8">
                  <c:v>2.3861699999999999</c:v>
                </c:pt>
                <c:pt idx="9">
                  <c:v>3.01694</c:v>
                </c:pt>
                <c:pt idx="10">
                  <c:v>2.6638899999999999</c:v>
                </c:pt>
                <c:pt idx="11">
                  <c:v>2.3857300000000001</c:v>
                </c:pt>
                <c:pt idx="12">
                  <c:v>2.1387900000000002</c:v>
                </c:pt>
                <c:pt idx="13">
                  <c:v>2.4609000000000001</c:v>
                </c:pt>
                <c:pt idx="14">
                  <c:v>2.391</c:v>
                </c:pt>
                <c:pt idx="15">
                  <c:v>2.3021600000000002</c:v>
                </c:pt>
                <c:pt idx="16">
                  <c:v>2.76376</c:v>
                </c:pt>
                <c:pt idx="17">
                  <c:v>2.6769599999999998</c:v>
                </c:pt>
                <c:pt idx="18">
                  <c:v>2.4786800000000002</c:v>
                </c:pt>
                <c:pt idx="19">
                  <c:v>2.2070799999999999</c:v>
                </c:pt>
                <c:pt idx="20">
                  <c:v>2.8237299999999999</c:v>
                </c:pt>
                <c:pt idx="21">
                  <c:v>2.82552</c:v>
                </c:pt>
                <c:pt idx="22">
                  <c:v>3.3333300000000001</c:v>
                </c:pt>
                <c:pt idx="23">
                  <c:v>3.3390399999999998</c:v>
                </c:pt>
                <c:pt idx="24">
                  <c:v>2.82755</c:v>
                </c:pt>
                <c:pt idx="25">
                  <c:v>3.2311999999999999</c:v>
                </c:pt>
                <c:pt idx="26">
                  <c:v>2.7653599999999998</c:v>
                </c:pt>
                <c:pt idx="27">
                  <c:v>2.7770000000000001</c:v>
                </c:pt>
                <c:pt idx="28">
                  <c:v>2.9218999999999999</c:v>
                </c:pt>
                <c:pt idx="29">
                  <c:v>3.1686399999999999</c:v>
                </c:pt>
                <c:pt idx="30">
                  <c:v>2.8398599999999998</c:v>
                </c:pt>
                <c:pt idx="31">
                  <c:v>3.07382</c:v>
                </c:pt>
                <c:pt idx="32">
                  <c:v>2.7423600000000001</c:v>
                </c:pt>
              </c:numCache>
            </c:numRef>
          </c:val>
          <c:smooth val="0"/>
        </c:ser>
        <c:dLbls>
          <c:showLegendKey val="0"/>
          <c:showVal val="0"/>
          <c:showCatName val="0"/>
          <c:showSerName val="0"/>
          <c:showPercent val="0"/>
          <c:showBubbleSize val="0"/>
        </c:dLbls>
        <c:marker val="1"/>
        <c:smooth val="0"/>
        <c:axId val="728221352"/>
        <c:axId val="728220960"/>
      </c:lineChart>
      <c:catAx>
        <c:axId val="757786448"/>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41740825799552883"/>
              <c:y val="0.92100181708055873"/>
            </c:manualLayout>
          </c:layout>
          <c:overlay val="0"/>
        </c:title>
        <c:numFmt formatCode="General" sourceLinked="1"/>
        <c:majorTickMark val="out"/>
        <c:minorTickMark val="none"/>
        <c:tickLblPos val="nextTo"/>
        <c:txPr>
          <a:bodyPr rot="-2700000"/>
          <a:lstStyle/>
          <a:p>
            <a:pPr>
              <a:defRPr sz="1400" b="1"/>
            </a:pPr>
            <a:endParaRPr lang="en-US"/>
          </a:p>
        </c:txPr>
        <c:crossAx val="728220568"/>
        <c:crosses val="autoZero"/>
        <c:auto val="1"/>
        <c:lblAlgn val="ctr"/>
        <c:lblOffset val="100"/>
        <c:tickLblSkip val="1"/>
        <c:tickMarkSkip val="1"/>
        <c:noMultiLvlLbl val="0"/>
      </c:catAx>
      <c:valAx>
        <c:axId val="728220568"/>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757786448"/>
        <c:crossesAt val="1"/>
        <c:crossBetween val="between"/>
      </c:valAx>
      <c:valAx>
        <c:axId val="728220960"/>
        <c:scaling>
          <c:orientation val="minMax"/>
          <c:max val="7"/>
        </c:scaling>
        <c:delete val="0"/>
        <c:axPos val="r"/>
        <c:title>
          <c:tx>
            <c:rich>
              <a:bodyPr/>
              <a:lstStyle/>
              <a:p>
                <a:pPr>
                  <a:defRPr/>
                </a:pPr>
                <a:r>
                  <a:rPr lang="en-US" dirty="0" smtClean="0"/>
                  <a:t>% of transplants</a:t>
                </a:r>
                <a:endParaRPr lang="en-US" dirty="0"/>
              </a:p>
            </c:rich>
          </c:tx>
          <c:layout>
            <c:manualLayout>
              <c:xMode val="edge"/>
              <c:yMode val="edge"/>
              <c:x val="0.94271631110213783"/>
              <c:y val="0.26225199430843682"/>
            </c:manualLayout>
          </c:layout>
          <c:overlay val="0"/>
        </c:title>
        <c:numFmt formatCode="General" sourceLinked="1"/>
        <c:majorTickMark val="out"/>
        <c:minorTickMark val="none"/>
        <c:tickLblPos val="nextTo"/>
        <c:txPr>
          <a:bodyPr/>
          <a:lstStyle/>
          <a:p>
            <a:pPr>
              <a:defRPr sz="1500" b="1"/>
            </a:pPr>
            <a:endParaRPr lang="en-US"/>
          </a:p>
        </c:txPr>
        <c:crossAx val="728221352"/>
        <c:crosses val="max"/>
        <c:crossBetween val="between"/>
        <c:majorUnit val="1"/>
      </c:valAx>
      <c:catAx>
        <c:axId val="728221352"/>
        <c:scaling>
          <c:orientation val="minMax"/>
        </c:scaling>
        <c:delete val="1"/>
        <c:axPos val="b"/>
        <c:numFmt formatCode="General" sourceLinked="1"/>
        <c:majorTickMark val="out"/>
        <c:minorTickMark val="none"/>
        <c:tickLblPos val="nextTo"/>
        <c:crossAx val="728220960"/>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12952834421338358"/>
          <c:y val="7.3373387651348848E-2"/>
          <c:w val="0.15094073176750344"/>
          <c:h val="0.1045662386397767"/>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0.64583476103066595</c:v>
                </c:pt>
                <c:pt idx="1">
                  <c:v>0.64631856746460203</c:v>
                </c:pt>
                <c:pt idx="2">
                  <c:v>0.64680273632663798</c:v>
                </c:pt>
                <c:pt idx="3">
                  <c:v>0.64728726788827595</c:v>
                </c:pt>
                <c:pt idx="4">
                  <c:v>0.64777216242122104</c:v>
                </c:pt>
                <c:pt idx="5">
                  <c:v>0.64825742019737997</c:v>
                </c:pt>
                <c:pt idx="6">
                  <c:v>0.64874304148886597</c:v>
                </c:pt>
                <c:pt idx="7">
                  <c:v>0.64922902656799497</c:v>
                </c:pt>
                <c:pt idx="8">
                  <c:v>0.64971537570728599</c:v>
                </c:pt>
                <c:pt idx="9">
                  <c:v>0.65020208917946298</c:v>
                </c:pt>
                <c:pt idx="10">
                  <c:v>0.65068916725745596</c:v>
                </c:pt>
                <c:pt idx="11">
                  <c:v>0.65117661021439699</c:v>
                </c:pt>
                <c:pt idx="12">
                  <c:v>0.65166441832362199</c:v>
                </c:pt>
                <c:pt idx="13">
                  <c:v>0.65215259185867402</c:v>
                </c:pt>
                <c:pt idx="14">
                  <c:v>0.65264113109330102</c:v>
                </c:pt>
                <c:pt idx="15">
                  <c:v>0.65313003630145405</c:v>
                </c:pt>
                <c:pt idx="16">
                  <c:v>0.65361930775729105</c:v>
                </c:pt>
                <c:pt idx="17">
                  <c:v>0.65410894573517397</c:v>
                </c:pt>
                <c:pt idx="18">
                  <c:v>0.65459895050967198</c:v>
                </c:pt>
                <c:pt idx="19">
                  <c:v>0.65508932235555895</c:v>
                </c:pt>
                <c:pt idx="20">
                  <c:v>0.65558006154781401</c:v>
                </c:pt>
                <c:pt idx="21">
                  <c:v>0.65607116836162305</c:v>
                </c:pt>
                <c:pt idx="22">
                  <c:v>0.65656264307237799</c:v>
                </c:pt>
                <c:pt idx="23">
                  <c:v>0.65705448595567795</c:v>
                </c:pt>
                <c:pt idx="24">
                  <c:v>0.65754669728732695</c:v>
                </c:pt>
                <c:pt idx="25">
                  <c:v>0.65803927734333501</c:v>
                </c:pt>
                <c:pt idx="26">
                  <c:v>0.65853222639992304</c:v>
                </c:pt>
                <c:pt idx="27">
                  <c:v>0.65902554473351305</c:v>
                </c:pt>
                <c:pt idx="28">
                  <c:v>0.65951923262073897</c:v>
                </c:pt>
                <c:pt idx="29">
                  <c:v>0.66001329033844003</c:v>
                </c:pt>
                <c:pt idx="30">
                  <c:v>0.66050771816366105</c:v>
                </c:pt>
                <c:pt idx="31">
                  <c:v>0.66100251637365903</c:v>
                </c:pt>
                <c:pt idx="32">
                  <c:v>0.66149768524589303</c:v>
                </c:pt>
                <c:pt idx="33">
                  <c:v>0.66199322505803504</c:v>
                </c:pt>
                <c:pt idx="34">
                  <c:v>0.66248913608796201</c:v>
                </c:pt>
                <c:pt idx="35">
                  <c:v>0.66298541861375904</c:v>
                </c:pt>
                <c:pt idx="36">
                  <c:v>0.66348207291372197</c:v>
                </c:pt>
                <c:pt idx="37">
                  <c:v>0.66397909926635201</c:v>
                </c:pt>
                <c:pt idx="38">
                  <c:v>0.66447649795036101</c:v>
                </c:pt>
                <c:pt idx="39">
                  <c:v>0.66497426924466896</c:v>
                </c:pt>
                <c:pt idx="40">
                  <c:v>0.66547241342840602</c:v>
                </c:pt>
                <c:pt idx="41">
                  <c:v>0.66597093078090897</c:v>
                </c:pt>
                <c:pt idx="42">
                  <c:v>0.66646982158172696</c:v>
                </c:pt>
                <c:pt idx="43">
                  <c:v>0.66696908611061401</c:v>
                </c:pt>
                <c:pt idx="44">
                  <c:v>0.66746872464754003</c:v>
                </c:pt>
                <c:pt idx="45">
                  <c:v>0.66796873747267804</c:v>
                </c:pt>
                <c:pt idx="46">
                  <c:v>0.66846912486641596</c:v>
                </c:pt>
                <c:pt idx="47">
                  <c:v>0.66896988710934902</c:v>
                </c:pt>
                <c:pt idx="48">
                  <c:v>0.66947102448228402</c:v>
                </c:pt>
                <c:pt idx="49">
                  <c:v>0.66997253726623696</c:v>
                </c:pt>
                <c:pt idx="50">
                  <c:v>0.67047442574243599</c:v>
                </c:pt>
                <c:pt idx="51">
                  <c:v>0.67097669019231798</c:v>
                </c:pt>
                <c:pt idx="52">
                  <c:v>0.67147933089753198</c:v>
                </c:pt>
                <c:pt idx="53">
                  <c:v>0.67198234813993696</c:v>
                </c:pt>
                <c:pt idx="54">
                  <c:v>0.67248574220160495</c:v>
                </c:pt>
                <c:pt idx="55">
                  <c:v>0.67298951336481805</c:v>
                </c:pt>
                <c:pt idx="56">
                  <c:v>0.67349366191206805</c:v>
                </c:pt>
                <c:pt idx="57">
                  <c:v>0.67399818812606105</c:v>
                </c:pt>
                <c:pt idx="58">
                  <c:v>0.67450309228971495</c:v>
                </c:pt>
                <c:pt idx="59">
                  <c:v>0.67500837468615704</c:v>
                </c:pt>
                <c:pt idx="60">
                  <c:v>0.67551403559873002</c:v>
                </c:pt>
                <c:pt idx="61">
                  <c:v>0.67602007531098596</c:v>
                </c:pt>
                <c:pt idx="62">
                  <c:v>0.67652649410669097</c:v>
                </c:pt>
                <c:pt idx="63">
                  <c:v>0.67703329226982201</c:v>
                </c:pt>
                <c:pt idx="64">
                  <c:v>0.67754047008457197</c:v>
                </c:pt>
                <c:pt idx="65">
                  <c:v>0.67804802783534401</c:v>
                </c:pt>
                <c:pt idx="66">
                  <c:v>0.67855596580675404</c:v>
                </c:pt>
                <c:pt idx="67">
                  <c:v>0.67906428428363397</c:v>
                </c:pt>
                <c:pt idx="68">
                  <c:v>0.67957298355102602</c:v>
                </c:pt>
                <c:pt idx="69">
                  <c:v>0.68008206389418702</c:v>
                </c:pt>
                <c:pt idx="70">
                  <c:v>0.68059152559858904</c:v>
                </c:pt>
                <c:pt idx="71">
                  <c:v>0.68110136894991502</c:v>
                </c:pt>
                <c:pt idx="72">
                  <c:v>0.68161159423406503</c:v>
                </c:pt>
                <c:pt idx="73">
                  <c:v>0.68212220173715099</c:v>
                </c:pt>
                <c:pt idx="74">
                  <c:v>0.68263319174549997</c:v>
                </c:pt>
                <c:pt idx="75">
                  <c:v>0.68314456454565298</c:v>
                </c:pt>
                <c:pt idx="76">
                  <c:v>0.68365632042436797</c:v>
                </c:pt>
                <c:pt idx="77">
                  <c:v>0.68416845966861395</c:v>
                </c:pt>
                <c:pt idx="78">
                  <c:v>0.68468098256557797</c:v>
                </c:pt>
                <c:pt idx="79">
                  <c:v>0.68519388940266202</c:v>
                </c:pt>
                <c:pt idx="80">
                  <c:v>0.68570718046748103</c:v>
                </c:pt>
                <c:pt idx="81">
                  <c:v>0.68622085604786798</c:v>
                </c:pt>
                <c:pt idx="82">
                  <c:v>0.68673491643186901</c:v>
                </c:pt>
                <c:pt idx="83">
                  <c:v>0.68724936190774899</c:v>
                </c:pt>
                <c:pt idx="84">
                  <c:v>0.68776419276398704</c:v>
                </c:pt>
                <c:pt idx="85">
                  <c:v>0.688279409289277</c:v>
                </c:pt>
                <c:pt idx="86">
                  <c:v>0.688795011772532</c:v>
                </c:pt>
                <c:pt idx="87">
                  <c:v>0.68931100050287997</c:v>
                </c:pt>
                <c:pt idx="88">
                  <c:v>0.68982737576966502</c:v>
                </c:pt>
                <c:pt idx="89">
                  <c:v>0.69034413786244897</c:v>
                </c:pt>
                <c:pt idx="90">
                  <c:v>0.69086128707100902</c:v>
                </c:pt>
                <c:pt idx="91">
                  <c:v>0.69137882368534198</c:v>
                </c:pt>
                <c:pt idx="92">
                  <c:v>0.69189674799566003</c:v>
                </c:pt>
                <c:pt idx="93">
                  <c:v>0.69241506029239297</c:v>
                </c:pt>
                <c:pt idx="94">
                  <c:v>0.69293376086618796</c:v>
                </c:pt>
                <c:pt idx="95">
                  <c:v>0.69345285000791101</c:v>
                </c:pt>
                <c:pt idx="96">
                  <c:v>0.69397232800864606</c:v>
                </c:pt>
                <c:pt idx="97">
                  <c:v>0.69449219515969296</c:v>
                </c:pt>
                <c:pt idx="98">
                  <c:v>0.69501245175257198</c:v>
                </c:pt>
                <c:pt idx="99">
                  <c:v>0.69553309807902097</c:v>
                </c:pt>
                <c:pt idx="100">
                  <c:v>0.69605413443099595</c:v>
                </c:pt>
                <c:pt idx="101">
                  <c:v>0.69657556110067198</c:v>
                </c:pt>
                <c:pt idx="102">
                  <c:v>0.69709737838044405</c:v>
                </c:pt>
                <c:pt idx="103">
                  <c:v>0.697619586562924</c:v>
                </c:pt>
                <c:pt idx="104">
                  <c:v>0.69814218594094501</c:v>
                </c:pt>
                <c:pt idx="105">
                  <c:v>0.69866517680755802</c:v>
                </c:pt>
                <c:pt idx="106">
                  <c:v>0.69918855945603497</c:v>
                </c:pt>
                <c:pt idx="107">
                  <c:v>0.699712334179866</c:v>
                </c:pt>
                <c:pt idx="108">
                  <c:v>0.70023650127276205</c:v>
                </c:pt>
                <c:pt idx="109">
                  <c:v>0.70076106102865399</c:v>
                </c:pt>
                <c:pt idx="110">
                  <c:v>0.70128601374169197</c:v>
                </c:pt>
                <c:pt idx="111">
                  <c:v>0.70181135970624797</c:v>
                </c:pt>
                <c:pt idx="112">
                  <c:v>0.70233709921691401</c:v>
                </c:pt>
                <c:pt idx="113">
                  <c:v>0.70286323256850203</c:v>
                </c:pt>
                <c:pt idx="114">
                  <c:v>0.70338976005604503</c:v>
                </c:pt>
                <c:pt idx="115">
                  <c:v>0.70391668197479895</c:v>
                </c:pt>
                <c:pt idx="116">
                  <c:v>0.70444399862023699</c:v>
                </c:pt>
                <c:pt idx="117">
                  <c:v>0.70497171028805805</c:v>
                </c:pt>
                <c:pt idx="118">
                  <c:v>0.70549981727417899</c:v>
                </c:pt>
                <c:pt idx="119">
                  <c:v>0.70602831987474102</c:v>
                </c:pt>
                <c:pt idx="120">
                  <c:v>0.70655721838610497</c:v>
                </c:pt>
                <c:pt idx="121">
                  <c:v>0.70708651310485604</c:v>
                </c:pt>
                <c:pt idx="122">
                  <c:v>0.70761620432779904</c:v>
                </c:pt>
                <c:pt idx="123">
                  <c:v>0.70814629235196302</c:v>
                </c:pt>
                <c:pt idx="124">
                  <c:v>0.70867677747459801</c:v>
                </c:pt>
                <c:pt idx="125">
                  <c:v>0.70920765999318003</c:v>
                </c:pt>
                <c:pt idx="126">
                  <c:v>0.70973894020540296</c:v>
                </c:pt>
                <c:pt idx="127">
                  <c:v>0.71027061840918704</c:v>
                </c:pt>
                <c:pt idx="128">
                  <c:v>0.710802694902675</c:v>
                </c:pt>
                <c:pt idx="129">
                  <c:v>0.71133516998423396</c:v>
                </c:pt>
                <c:pt idx="130">
                  <c:v>0.71186804395245096</c:v>
                </c:pt>
                <c:pt idx="131">
                  <c:v>0.71240131710614196</c:v>
                </c:pt>
                <c:pt idx="132">
                  <c:v>0.712934989744342</c:v>
                </c:pt>
                <c:pt idx="133">
                  <c:v>0.71346906216631201</c:v>
                </c:pt>
                <c:pt idx="134">
                  <c:v>0.71400353467153899</c:v>
                </c:pt>
                <c:pt idx="135">
                  <c:v>0.71453840755972997</c:v>
                </c:pt>
                <c:pt idx="136">
                  <c:v>0.71507368113082204</c:v>
                </c:pt>
                <c:pt idx="137">
                  <c:v>0.71560935568497097</c:v>
                </c:pt>
                <c:pt idx="138">
                  <c:v>0.71614543152256305</c:v>
                </c:pt>
                <c:pt idx="139">
                  <c:v>0.71668190894420503</c:v>
                </c:pt>
                <c:pt idx="140">
                  <c:v>0.71721878825073104</c:v>
                </c:pt>
                <c:pt idx="141">
                  <c:v>0.71775606974320105</c:v>
                </c:pt>
                <c:pt idx="142">
                  <c:v>0.71829375372289905</c:v>
                </c:pt>
                <c:pt idx="143">
                  <c:v>0.71883184049133597</c:v>
                </c:pt>
                <c:pt idx="144">
                  <c:v>0.719370330350248</c:v>
                </c:pt>
                <c:pt idx="145">
                  <c:v>0.71990922360159704</c:v>
                </c:pt>
                <c:pt idx="146">
                  <c:v>0.72044852054757202</c:v>
                </c:pt>
                <c:pt idx="147">
                  <c:v>0.72098822149058805</c:v>
                </c:pt>
                <c:pt idx="148">
                  <c:v>0.72152832673328504</c:v>
                </c:pt>
                <c:pt idx="149">
                  <c:v>0.72206883657853405</c:v>
                </c:pt>
                <c:pt idx="150">
                  <c:v>0.72260975132942795</c:v>
                </c:pt>
                <c:pt idx="151">
                  <c:v>0.72315107128928902</c:v>
                </c:pt>
                <c:pt idx="152">
                  <c:v>0.72369279676166698</c:v>
                </c:pt>
                <c:pt idx="153">
                  <c:v>0.72423492805033796</c:v>
                </c:pt>
                <c:pt idx="154">
                  <c:v>0.72477746545930799</c:v>
                </c:pt>
                <c:pt idx="155">
                  <c:v>0.72532040929280694</c:v>
                </c:pt>
                <c:pt idx="156">
                  <c:v>0.72586375985529605</c:v>
                </c:pt>
                <c:pt idx="157">
                  <c:v>0.72640751745146304</c:v>
                </c:pt>
                <c:pt idx="158">
                  <c:v>0.72695168238622299</c:v>
                </c:pt>
                <c:pt idx="159">
                  <c:v>0.72749625496472303</c:v>
                </c:pt>
                <c:pt idx="160">
                  <c:v>0.72804123549233402</c:v>
                </c:pt>
                <c:pt idx="161">
                  <c:v>0.72858662427466003</c:v>
                </c:pt>
                <c:pt idx="162">
                  <c:v>0.72913242161753</c:v>
                </c:pt>
                <c:pt idx="163">
                  <c:v>0.72967862782700499</c:v>
                </c:pt>
                <c:pt idx="164">
                  <c:v>0.73022524320937499</c:v>
                </c:pt>
                <c:pt idx="165">
                  <c:v>0.73077226807115703</c:v>
                </c:pt>
                <c:pt idx="166">
                  <c:v>0.73131970271910096</c:v>
                </c:pt>
                <c:pt idx="167">
                  <c:v>0.73186754746018501</c:v>
                </c:pt>
                <c:pt idx="168">
                  <c:v>0.73241580260161598</c:v>
                </c:pt>
                <c:pt idx="169">
                  <c:v>0.73296446845083396</c:v>
                </c:pt>
                <c:pt idx="170">
                  <c:v>0.73351354531550605</c:v>
                </c:pt>
                <c:pt idx="171">
                  <c:v>0.73406303350353197</c:v>
                </c:pt>
                <c:pt idx="172">
                  <c:v>0.73461293332304101</c:v>
                </c:pt>
                <c:pt idx="173">
                  <c:v>0.73516324508239494</c:v>
                </c:pt>
                <c:pt idx="174">
                  <c:v>0.73571396909018305</c:v>
                </c:pt>
                <c:pt idx="175">
                  <c:v>0.73626510565522996</c:v>
                </c:pt>
                <c:pt idx="176">
                  <c:v>0.73681665508659</c:v>
                </c:pt>
                <c:pt idx="177">
                  <c:v>0.737368617693547</c:v>
                </c:pt>
                <c:pt idx="178">
                  <c:v>0.73792099378561904</c:v>
                </c:pt>
                <c:pt idx="179">
                  <c:v>0.73847378367255601</c:v>
                </c:pt>
                <c:pt idx="180">
                  <c:v>0.73902698766433805</c:v>
                </c:pt>
                <c:pt idx="181">
                  <c:v>0.73958060607117904</c:v>
                </c:pt>
                <c:pt idx="182">
                  <c:v>0.74013463920352496</c:v>
                </c:pt>
                <c:pt idx="183">
                  <c:v>0.74068908737205397</c:v>
                </c:pt>
                <c:pt idx="184">
                  <c:v>0.74124395088767603</c:v>
                </c:pt>
                <c:pt idx="185">
                  <c:v>0.74179923006153703</c:v>
                </c:pt>
                <c:pt idx="186">
                  <c:v>0.74235492520501301</c:v>
                </c:pt>
                <c:pt idx="187">
                  <c:v>0.74291103662971403</c:v>
                </c:pt>
                <c:pt idx="188">
                  <c:v>0.74346756464748398</c:v>
                </c:pt>
                <c:pt idx="189">
                  <c:v>0.744024509570401</c:v>
                </c:pt>
                <c:pt idx="190">
                  <c:v>0.74458187171077495</c:v>
                </c:pt>
                <c:pt idx="191">
                  <c:v>0.74513965138115201</c:v>
                </c:pt>
                <c:pt idx="192">
                  <c:v>0.74569784889431101</c:v>
                </c:pt>
                <c:pt idx="193">
                  <c:v>0.746256464563266</c:v>
                </c:pt>
                <c:pt idx="194">
                  <c:v>0.74681549870126396</c:v>
                </c:pt>
                <c:pt idx="195">
                  <c:v>0.74737495162178902</c:v>
                </c:pt>
                <c:pt idx="196">
                  <c:v>0.74793482363855701</c:v>
                </c:pt>
                <c:pt idx="197">
                  <c:v>0.74849511506552102</c:v>
                </c:pt>
                <c:pt idx="198">
                  <c:v>0.74905582621686995</c:v>
                </c:pt>
                <c:pt idx="199">
                  <c:v>0.74961695740702505</c:v>
                </c:pt>
                <c:pt idx="200">
                  <c:v>0.75017850895064697</c:v>
                </c:pt>
                <c:pt idx="201">
                  <c:v>0.75074048116262804</c:v>
                </c:pt>
                <c:pt idx="202">
                  <c:v>0.75130287435809995</c:v>
                </c:pt>
                <c:pt idx="203">
                  <c:v>0.75186568885242799</c:v>
                </c:pt>
                <c:pt idx="204">
                  <c:v>0.75242892496121505</c:v>
                </c:pt>
                <c:pt idx="205">
                  <c:v>0.75299258300030103</c:v>
                </c:pt>
                <c:pt idx="206">
                  <c:v>0.75355666328575999</c:v>
                </c:pt>
                <c:pt idx="207">
                  <c:v>0.75412116613390501</c:v>
                </c:pt>
                <c:pt idx="208">
                  <c:v>0.75468609186128599</c:v>
                </c:pt>
                <c:pt idx="209">
                  <c:v>0.75525144078468798</c:v>
                </c:pt>
                <c:pt idx="210">
                  <c:v>0.75581721322113604</c:v>
                </c:pt>
                <c:pt idx="211">
                  <c:v>0.75638340948789096</c:v>
                </c:pt>
                <c:pt idx="212">
                  <c:v>0.75695002990245097</c:v>
                </c:pt>
                <c:pt idx="213">
                  <c:v>0.75751707478255403</c:v>
                </c:pt>
                <c:pt idx="214">
                  <c:v>0.75808454444617401</c:v>
                </c:pt>
                <c:pt idx="215">
                  <c:v>0.75865243921152403</c:v>
                </c:pt>
                <c:pt idx="216">
                  <c:v>0.75922075939705602</c:v>
                </c:pt>
                <c:pt idx="217">
                  <c:v>0.75978950532145895</c:v>
                </c:pt>
                <c:pt idx="218">
                  <c:v>0.76035867730366202</c:v>
                </c:pt>
                <c:pt idx="219">
                  <c:v>0.76092827566283305</c:v>
                </c:pt>
                <c:pt idx="220">
                  <c:v>0.76149830071837799</c:v>
                </c:pt>
                <c:pt idx="221">
                  <c:v>0.76206875278994402</c:v>
                </c:pt>
                <c:pt idx="222">
                  <c:v>0.76263963219741504</c:v>
                </c:pt>
                <c:pt idx="223">
                  <c:v>0.76321093926091599</c:v>
                </c:pt>
                <c:pt idx="224">
                  <c:v>0.76378267430081304</c:v>
                </c:pt>
                <c:pt idx="225">
                  <c:v>0.76435483763771095</c:v>
                </c:pt>
                <c:pt idx="226">
                  <c:v>0.76492742959245297</c:v>
                </c:pt>
                <c:pt idx="227">
                  <c:v>0.76550045048612603</c:v>
                </c:pt>
                <c:pt idx="228">
                  <c:v>0.76607390064005598</c:v>
                </c:pt>
                <c:pt idx="229">
                  <c:v>0.76664778037580805</c:v>
                </c:pt>
                <c:pt idx="230">
                  <c:v>0.76722209001519204</c:v>
                </c:pt>
                <c:pt idx="231">
                  <c:v>0.76779682988025399</c:v>
                </c:pt>
                <c:pt idx="232">
                  <c:v>0.76837200029328501</c:v>
                </c:pt>
                <c:pt idx="233">
                  <c:v>0.76894760157681596</c:v>
                </c:pt>
                <c:pt idx="234">
                  <c:v>0.76952363405361901</c:v>
                </c:pt>
                <c:pt idx="235">
                  <c:v>0.77010009804671098</c:v>
                </c:pt>
                <c:pt idx="236">
                  <c:v>0.77067699387934596</c:v>
                </c:pt>
                <c:pt idx="237">
                  <c:v>0.77125432187502496</c:v>
                </c:pt>
                <c:pt idx="238">
                  <c:v>0.77183208235748701</c:v>
                </c:pt>
                <c:pt idx="239">
                  <c:v>0.77241027565071696</c:v>
                </c:pt>
                <c:pt idx="240">
                  <c:v>0.772988902078941</c:v>
                </c:pt>
                <c:pt idx="241">
                  <c:v>0.77356796196662803</c:v>
                </c:pt>
                <c:pt idx="242">
                  <c:v>0.77414745563849097</c:v>
                </c:pt>
                <c:pt idx="243">
                  <c:v>0.77472738341948499</c:v>
                </c:pt>
                <c:pt idx="244">
                  <c:v>0.77530774563480798</c:v>
                </c:pt>
                <c:pt idx="245">
                  <c:v>0.77588854260990503</c:v>
                </c:pt>
                <c:pt idx="246">
                  <c:v>0.77646977467045997</c:v>
                </c:pt>
                <c:pt idx="247">
                  <c:v>0.77705144214240396</c:v>
                </c:pt>
                <c:pt idx="248">
                  <c:v>0.77763354535191198</c:v>
                </c:pt>
                <c:pt idx="249">
                  <c:v>0.77821608462540204</c:v>
                </c:pt>
                <c:pt idx="250">
                  <c:v>0.77879906028953905</c:v>
                </c:pt>
                <c:pt idx="251">
                  <c:v>0.77938247267122895</c:v>
                </c:pt>
                <c:pt idx="252">
                  <c:v>0.77996632209762695</c:v>
                </c:pt>
                <c:pt idx="253">
                  <c:v>0.78055060889612904</c:v>
                </c:pt>
                <c:pt idx="254">
                  <c:v>0.78113533339438002</c:v>
                </c:pt>
                <c:pt idx="255">
                  <c:v>0.78172049592026804</c:v>
                </c:pt>
                <c:pt idx="256">
                  <c:v>0.78230609680192698</c:v>
                </c:pt>
                <c:pt idx="257">
                  <c:v>0.78289213636773902</c:v>
                </c:pt>
                <c:pt idx="258">
                  <c:v>0.78347861494632798</c:v>
                </c:pt>
                <c:pt idx="259">
                  <c:v>0.78406553286656699</c:v>
                </c:pt>
                <c:pt idx="260">
                  <c:v>0.78465289045757503</c:v>
                </c:pt>
                <c:pt idx="261">
                  <c:v>0.78524068804871705</c:v>
                </c:pt>
                <c:pt idx="262">
                  <c:v>0.78582892596960596</c:v>
                </c:pt>
                <c:pt idx="263">
                  <c:v>0.78641760455010001</c:v>
                </c:pt>
                <c:pt idx="264">
                  <c:v>0.78700672412030503</c:v>
                </c:pt>
                <c:pt idx="265">
                  <c:v>0.78759628501057499</c:v>
                </c:pt>
                <c:pt idx="266">
                  <c:v>0.78818628755150999</c:v>
                </c:pt>
                <c:pt idx="267">
                  <c:v>0.78877673207395804</c:v>
                </c:pt>
                <c:pt idx="268">
                  <c:v>0.78936761890901697</c:v>
                </c:pt>
                <c:pt idx="269">
                  <c:v>0.78995894838803005</c:v>
                </c:pt>
                <c:pt idx="270">
                  <c:v>0.79055072084259104</c:v>
                </c:pt>
                <c:pt idx="271">
                  <c:v>0.79114293660453905</c:v>
                </c:pt>
                <c:pt idx="272">
                  <c:v>0.79173559600596499</c:v>
                </c:pt>
                <c:pt idx="273">
                  <c:v>0.79232869937920603</c:v>
                </c:pt>
                <c:pt idx="274">
                  <c:v>0.79292224705684999</c:v>
                </c:pt>
                <c:pt idx="275">
                  <c:v>0.79351623937173399</c:v>
                </c:pt>
                <c:pt idx="276">
                  <c:v>0.79411067665694302</c:v>
                </c:pt>
                <c:pt idx="277">
                  <c:v>0.79470555924581299</c:v>
                </c:pt>
                <c:pt idx="278">
                  <c:v>0.79530088747192795</c:v>
                </c:pt>
                <c:pt idx="279">
                  <c:v>0.79589666166912298</c:v>
                </c:pt>
                <c:pt idx="280">
                  <c:v>0.79649288217148395</c:v>
                </c:pt>
                <c:pt idx="281">
                  <c:v>0.79708954931334597</c:v>
                </c:pt>
                <c:pt idx="282">
                  <c:v>0.79768666342929295</c:v>
                </c:pt>
                <c:pt idx="283">
                  <c:v>0.79828422485416295</c:v>
                </c:pt>
                <c:pt idx="284">
                  <c:v>0.79888223392304303</c:v>
                </c:pt>
                <c:pt idx="285">
                  <c:v>0.79948069097126995</c:v>
                </c:pt>
                <c:pt idx="286">
                  <c:v>0.80007959633443504</c:v>
                </c:pt>
                <c:pt idx="287">
                  <c:v>0.80067895034837799</c:v>
                </c:pt>
                <c:pt idx="288">
                  <c:v>0.80127875334919096</c:v>
                </c:pt>
                <c:pt idx="289">
                  <c:v>0.80187900567321901</c:v>
                </c:pt>
                <c:pt idx="290">
                  <c:v>0.80247970765705701</c:v>
                </c:pt>
                <c:pt idx="291">
                  <c:v>0.80308085963755405</c:v>
                </c:pt>
                <c:pt idx="292">
                  <c:v>0.80368246195181103</c:v>
                </c:pt>
                <c:pt idx="293">
                  <c:v>0.80428451493718001</c:v>
                </c:pt>
                <c:pt idx="294">
                  <c:v>0.80488701893126802</c:v>
                </c:pt>
                <c:pt idx="295">
                  <c:v>0.80548997427193303</c:v>
                </c:pt>
                <c:pt idx="296">
                  <c:v>0.80609338129728703</c:v>
                </c:pt>
                <c:pt idx="297">
                  <c:v>0.80669724034569501</c:v>
                </c:pt>
                <c:pt idx="298">
                  <c:v>0.807301551755776</c:v>
                </c:pt>
                <c:pt idx="299">
                  <c:v>0.80790631586640205</c:v>
                </c:pt>
                <c:pt idx="300">
                  <c:v>0.80851153301669898</c:v>
                </c:pt>
                <c:pt idx="301">
                  <c:v>0.80911720354604699</c:v>
                </c:pt>
                <c:pt idx="302">
                  <c:v>0.80972332779408096</c:v>
                </c:pt>
                <c:pt idx="303">
                  <c:v>0.81032990610069</c:v>
                </c:pt>
                <c:pt idx="304">
                  <c:v>0.81093693880601603</c:v>
                </c:pt>
                <c:pt idx="305">
                  <c:v>0.81154442625045897</c:v>
                </c:pt>
                <c:pt idx="306">
                  <c:v>0.81215236877467101</c:v>
                </c:pt>
                <c:pt idx="307">
                  <c:v>0.81276076671956099</c:v>
                </c:pt>
                <c:pt idx="308">
                  <c:v>0.81336962042629202</c:v>
                </c:pt>
                <c:pt idx="309">
                  <c:v>0.81397893023628498</c:v>
                </c:pt>
                <c:pt idx="310">
                  <c:v>0.81458869649121401</c:v>
                </c:pt>
                <c:pt idx="311">
                  <c:v>0.81519891953301005</c:v>
                </c:pt>
                <c:pt idx="312">
                  <c:v>0.81580959970386102</c:v>
                </c:pt>
                <c:pt idx="313">
                  <c:v>0.81642073734621101</c:v>
                </c:pt>
                <c:pt idx="314">
                  <c:v>0.817032332802758</c:v>
                </c:pt>
                <c:pt idx="315">
                  <c:v>0.81764438641646098</c:v>
                </c:pt>
                <c:pt idx="316">
                  <c:v>0.81825689853053296</c:v>
                </c:pt>
                <c:pt idx="317">
                  <c:v>0.81886986948844498</c:v>
                </c:pt>
                <c:pt idx="318">
                  <c:v>0.81948329963392397</c:v>
                </c:pt>
                <c:pt idx="319">
                  <c:v>0.82009718931095799</c:v>
                </c:pt>
                <c:pt idx="320">
                  <c:v>0.820711538863788</c:v>
                </c:pt>
                <c:pt idx="321">
                  <c:v>0.821326351169956</c:v>
                </c:pt>
                <c:pt idx="322">
                  <c:v>0.82194163925459895</c:v>
                </c:pt>
                <c:pt idx="323">
                  <c:v>0.82255741871793897</c:v>
                </c:pt>
                <c:pt idx="324">
                  <c:v>0.82317370520612199</c:v>
                </c:pt>
                <c:pt idx="325">
                  <c:v>0.82379051441131201</c:v>
                </c:pt>
                <c:pt idx="326">
                  <c:v>0.82440786207178796</c:v>
                </c:pt>
                <c:pt idx="327">
                  <c:v>0.82502576397203897</c:v>
                </c:pt>
                <c:pt idx="328">
                  <c:v>0.82564423594287195</c:v>
                </c:pt>
                <c:pt idx="329">
                  <c:v>0.82626329386150699</c:v>
                </c:pt>
                <c:pt idx="330">
                  <c:v>0.82688295365169695</c:v>
                </c:pt>
                <c:pt idx="331">
                  <c:v>0.82750323128382697</c:v>
                </c:pt>
                <c:pt idx="332">
                  <c:v>0.82812414277503799</c:v>
                </c:pt>
                <c:pt idx="333">
                  <c:v>0.82874570418933702</c:v>
                </c:pt>
                <c:pt idx="334">
                  <c:v>0.82936793163772005</c:v>
                </c:pt>
                <c:pt idx="335">
                  <c:v>0.82999084127829503</c:v>
                </c:pt>
                <c:pt idx="336">
                  <c:v>0.83061444931641004</c:v>
                </c:pt>
                <c:pt idx="337">
                  <c:v>0.83123877200477803</c:v>
                </c:pt>
                <c:pt idx="338">
                  <c:v>0.83186382564361405</c:v>
                </c:pt>
                <c:pt idx="339">
                  <c:v>0.83248962658076997</c:v>
                </c:pt>
                <c:pt idx="340">
                  <c:v>0.83311619121187297</c:v>
                </c:pt>
                <c:pt idx="341">
                  <c:v>0.83374353598046802</c:v>
                </c:pt>
                <c:pt idx="342">
                  <c:v>0.83437167737816398</c:v>
                </c:pt>
                <c:pt idx="343">
                  <c:v>0.83500063194478202</c:v>
                </c:pt>
                <c:pt idx="344">
                  <c:v>0.83563041626850598</c:v>
                </c:pt>
                <c:pt idx="345">
                  <c:v>0.83626104698604098</c:v>
                </c:pt>
                <c:pt idx="346">
                  <c:v>0.83689254078277098</c:v>
                </c:pt>
                <c:pt idx="347">
                  <c:v>0.83752491439291799</c:v>
                </c:pt>
                <c:pt idx="348">
                  <c:v>0.83815818459971103</c:v>
                </c:pt>
                <c:pt idx="349">
                  <c:v>0.83879236823555303</c:v>
                </c:pt>
                <c:pt idx="350">
                  <c:v>0.83942748218219398</c:v>
                </c:pt>
                <c:pt idx="351">
                  <c:v>0.84006354337090205</c:v>
                </c:pt>
                <c:pt idx="352">
                  <c:v>0.84070056878264898</c:v>
                </c:pt>
                <c:pt idx="353">
                  <c:v>0.84133857544828805</c:v>
                </c:pt>
                <c:pt idx="354">
                  <c:v>0.84197758044873905</c:v>
                </c:pt>
                <c:pt idx="355">
                  <c:v>0.84261760091518001</c:v>
                </c:pt>
                <c:pt idx="356">
                  <c:v>0.84325865402923905</c:v>
                </c:pt>
                <c:pt idx="357">
                  <c:v>0.84390075702318801</c:v>
                </c:pt>
                <c:pt idx="358">
                  <c:v>0.84454392718014504</c:v>
                </c:pt>
                <c:pt idx="359">
                  <c:v>0.84518818183427502</c:v>
                </c:pt>
                <c:pt idx="360">
                  <c:v>0.84583353837099795</c:v>
                </c:pt>
                <c:pt idx="361">
                  <c:v>0.84648001422719998</c:v>
                </c:pt>
                <c:pt idx="362">
                  <c:v>0.84712762689144305</c:v>
                </c:pt>
                <c:pt idx="363">
                  <c:v>0.84777639390418502</c:v>
                </c:pt>
                <c:pt idx="364">
                  <c:v>0.84842633285800095</c:v>
                </c:pt>
                <c:pt idx="365">
                  <c:v>0.84907746139780604</c:v>
                </c:pt>
                <c:pt idx="366">
                  <c:v>0.84972979722108499</c:v>
                </c:pt>
                <c:pt idx="367">
                  <c:v>0.85038335807812304</c:v>
                </c:pt>
                <c:pt idx="368">
                  <c:v>0.85103816177223901</c:v>
                </c:pt>
                <c:pt idx="369">
                  <c:v>0.85169422616003199</c:v>
                </c:pt>
                <c:pt idx="370">
                  <c:v>0.85235156915161403</c:v>
                </c:pt>
                <c:pt idx="371">
                  <c:v>0.85301020871086497</c:v>
                </c:pt>
                <c:pt idx="372">
                  <c:v>0.85367016285567998</c:v>
                </c:pt>
                <c:pt idx="373">
                  <c:v>0.85433144965822005</c:v>
                </c:pt>
                <c:pt idx="374">
                  <c:v>0.854994087245177</c:v>
                </c:pt>
                <c:pt idx="375">
                  <c:v>0.85565809379803004</c:v>
                </c:pt>
                <c:pt idx="376">
                  <c:v>0.856323487553312</c:v>
                </c:pt>
                <c:pt idx="377">
                  <c:v>0.85699028680288103</c:v>
                </c:pt>
                <c:pt idx="378">
                  <c:v>0.85765850989419101</c:v>
                </c:pt>
                <c:pt idx="379">
                  <c:v>0.85832817523057103</c:v>
                </c:pt>
                <c:pt idx="380">
                  <c:v>0.85899930127150503</c:v>
                </c:pt>
                <c:pt idx="381">
                  <c:v>0.85967190653291803</c:v>
                </c:pt>
                <c:pt idx="382">
                  <c:v>0.86034600958746299</c:v>
                </c:pt>
                <c:pt idx="383">
                  <c:v>0.86102162906481705</c:v>
                </c:pt>
                <c:pt idx="384">
                  <c:v>0.86169878365197505</c:v>
                </c:pt>
                <c:pt idx="385">
                  <c:v>0.86237749209355297</c:v>
                </c:pt>
                <c:pt idx="386">
                  <c:v>0.86305777319209198</c:v>
                </c:pt>
                <c:pt idx="387">
                  <c:v>0.86373964580836804</c:v>
                </c:pt>
                <c:pt idx="388">
                  <c:v>0.86442312886170203</c:v>
                </c:pt>
                <c:pt idx="389">
                  <c:v>0.86510824133028397</c:v>
                </c:pt>
                <c:pt idx="390">
                  <c:v>0.86579500225148498</c:v>
                </c:pt>
                <c:pt idx="391">
                  <c:v>0.86648343072219103</c:v>
                </c:pt>
                <c:pt idx="392">
                  <c:v>0.86717354589912898</c:v>
                </c:pt>
                <c:pt idx="393">
                  <c:v>0.86786536699919903</c:v>
                </c:pt>
                <c:pt idx="394">
                  <c:v>0.86855891329981805</c:v>
                </c:pt>
                <c:pt idx="395">
                  <c:v>0.86925420413925403</c:v>
                </c:pt>
                <c:pt idx="396">
                  <c:v>0.869951258916979</c:v>
                </c:pt>
                <c:pt idx="397">
                  <c:v>0.87065009709401997</c:v>
                </c:pt>
                <c:pt idx="398">
                  <c:v>0.87135073819330999</c:v>
                </c:pt>
                <c:pt idx="399">
                  <c:v>0.87205320180004797</c:v>
                </c:pt>
                <c:pt idx="400">
                  <c:v>0.87275750756206805</c:v>
                </c:pt>
                <c:pt idx="401">
                  <c:v>0.87346367519020196</c:v>
                </c:pt>
                <c:pt idx="402">
                  <c:v>0.87417172445865399</c:v>
                </c:pt>
                <c:pt idx="403">
                  <c:v>0.87488167520537696</c:v>
                </c:pt>
                <c:pt idx="404">
                  <c:v>0.87559354733245698</c:v>
                </c:pt>
                <c:pt idx="405">
                  <c:v>0.87630736080649496</c:v>
                </c:pt>
                <c:pt idx="406">
                  <c:v>0.87702313565899803</c:v>
                </c:pt>
                <c:pt idx="407">
                  <c:v>0.87774089198677896</c:v>
                </c:pt>
                <c:pt idx="408">
                  <c:v>0.87846064995234996</c:v>
                </c:pt>
                <c:pt idx="409">
                  <c:v>0.87918242978433003</c:v>
                </c:pt>
                <c:pt idx="410">
                  <c:v>0.87990625177785098</c:v>
                </c:pt>
                <c:pt idx="411">
                  <c:v>0.88063213629497605</c:v>
                </c:pt>
                <c:pt idx="412">
                  <c:v>0.88136010376511298</c:v>
                </c:pt>
                <c:pt idx="413">
                  <c:v>0.88209017468543705</c:v>
                </c:pt>
                <c:pt idx="414">
                  <c:v>0.88282236962132099</c:v>
                </c:pt>
                <c:pt idx="415">
                  <c:v>0.88355670920676499</c:v>
                </c:pt>
                <c:pt idx="416">
                  <c:v>0.88429321414483697</c:v>
                </c:pt>
                <c:pt idx="417">
                  <c:v>0.88503190520810704</c:v>
                </c:pt>
                <c:pt idx="418">
                  <c:v>0.88577280323910301</c:v>
                </c:pt>
                <c:pt idx="419">
                  <c:v>0.88651592915075395</c:v>
                </c:pt>
                <c:pt idx="420">
                  <c:v>0.88726130392685398</c:v>
                </c:pt>
                <c:pt idx="421">
                  <c:v>0.888008948622516</c:v>
                </c:pt>
                <c:pt idx="422">
                  <c:v>0.88875888436464101</c:v>
                </c:pt>
                <c:pt idx="423">
                  <c:v>0.88951113235239099</c:v>
                </c:pt>
                <c:pt idx="424">
                  <c:v>0.89026571385766295</c:v>
                </c:pt>
                <c:pt idx="425">
                  <c:v>0.89102265022556804</c:v>
                </c:pt>
                <c:pt idx="426">
                  <c:v>0.89178196287492195</c:v>
                </c:pt>
                <c:pt idx="427">
                  <c:v>0.89254367329873197</c:v>
                </c:pt>
                <c:pt idx="428">
                  <c:v>0.89330780306469704</c:v>
                </c:pt>
                <c:pt idx="429">
                  <c:v>0.89407437381570498</c:v>
                </c:pt>
                <c:pt idx="430">
                  <c:v>0.89484340727034395</c:v>
                </c:pt>
                <c:pt idx="431">
                  <c:v>0.89561492522340902</c:v>
                </c:pt>
                <c:pt idx="432">
                  <c:v>0.89638894954642401</c:v>
                </c:pt>
                <c:pt idx="433">
                  <c:v>0.89716550218816105</c:v>
                </c:pt>
                <c:pt idx="434">
                  <c:v>0.89794460517516606</c:v>
                </c:pt>
                <c:pt idx="435">
                  <c:v>0.89872628061229898</c:v>
                </c:pt>
                <c:pt idx="436">
                  <c:v>0.89951055068326402</c:v>
                </c:pt>
                <c:pt idx="437">
                  <c:v>0.90029743765115799</c:v>
                </c:pt>
                <c:pt idx="438">
                  <c:v>0.90108696385901799</c:v>
                </c:pt>
                <c:pt idx="439">
                  <c:v>0.90187915173037703</c:v>
                </c:pt>
                <c:pt idx="440">
                  <c:v>0.90267402376981998</c:v>
                </c:pt>
                <c:pt idx="441">
                  <c:v>0.90347160256355796</c:v>
                </c:pt>
                <c:pt idx="442">
                  <c:v>0.90427191077999103</c:v>
                </c:pt>
                <c:pt idx="443">
                  <c:v>0.90507497117028701</c:v>
                </c:pt>
                <c:pt idx="444">
                  <c:v>0.90588080656896697</c:v>
                </c:pt>
                <c:pt idx="445">
                  <c:v>0.90668943989449202</c:v>
                </c:pt>
                <c:pt idx="446">
                  <c:v>0.90750089414985402</c:v>
                </c:pt>
                <c:pt idx="447">
                  <c:v>0.90831519242318004</c:v>
                </c:pt>
                <c:pt idx="448">
                  <c:v>0.90913235788833602</c:v>
                </c:pt>
                <c:pt idx="449">
                  <c:v>0.90995241380553304</c:v>
                </c:pt>
                <c:pt idx="450">
                  <c:v>0.91077538352195297</c:v>
                </c:pt>
                <c:pt idx="451">
                  <c:v>0.91160129047236704</c:v>
                </c:pt>
                <c:pt idx="452">
                  <c:v>0.91243015817976303</c:v>
                </c:pt>
                <c:pt idx="453">
                  <c:v>0.91326201025598297</c:v>
                </c:pt>
                <c:pt idx="454">
                  <c:v>0.91409687040236298</c:v>
                </c:pt>
                <c:pt idx="455">
                  <c:v>0.91493476241037996</c:v>
                </c:pt>
                <c:pt idx="456">
                  <c:v>0.91577571016230597</c:v>
                </c:pt>
                <c:pt idx="457">
                  <c:v>0.91661973763186699</c:v>
                </c:pt>
                <c:pt idx="458">
                  <c:v>0.91746686888490503</c:v>
                </c:pt>
                <c:pt idx="459">
                  <c:v>0.91831712808005606</c:v>
                </c:pt>
                <c:pt idx="460">
                  <c:v>0.91917053946942295</c:v>
                </c:pt>
                <c:pt idx="461">
                  <c:v>0.92002712739925896</c:v>
                </c:pt>
                <c:pt idx="462">
                  <c:v>0.92088691631066399</c:v>
                </c:pt>
                <c:pt idx="463">
                  <c:v>0.921749930740275</c:v>
                </c:pt>
                <c:pt idx="464">
                  <c:v>0.92261619532097305</c:v>
                </c:pt>
                <c:pt idx="465">
                  <c:v>0.92348573478259199</c:v>
                </c:pt>
                <c:pt idx="466">
                  <c:v>0.92435857395263499</c:v>
                </c:pt>
                <c:pt idx="467">
                  <c:v>0.92523473775699705</c:v>
                </c:pt>
                <c:pt idx="468">
                  <c:v>0.92611425122069502</c:v>
                </c:pt>
                <c:pt idx="469">
                  <c:v>0.92699713946860496</c:v>
                </c:pt>
                <c:pt idx="470">
                  <c:v>0.92788342772620003</c:v>
                </c:pt>
                <c:pt idx="471">
                  <c:v>0.92877314132030597</c:v>
                </c:pt>
                <c:pt idx="472">
                  <c:v>0.92966630567985598</c:v>
                </c:pt>
                <c:pt idx="473">
                  <c:v>0.93056294633665004</c:v>
                </c:pt>
                <c:pt idx="474">
                  <c:v>0.93146308892613106</c:v>
                </c:pt>
                <c:pt idx="475">
                  <c:v>0.93236675918815504</c:v>
                </c:pt>
                <c:pt idx="476">
                  <c:v>0.93327398296778497</c:v>
                </c:pt>
                <c:pt idx="477">
                  <c:v>0.93418478621606904</c:v>
                </c:pt>
                <c:pt idx="478">
                  <c:v>0.93509919499085004</c:v>
                </c:pt>
                <c:pt idx="479">
                  <c:v>0.93601723545756499</c:v>
                </c:pt>
                <c:pt idx="480">
                  <c:v>0.936938933890057</c:v>
                </c:pt>
                <c:pt idx="481">
                  <c:v>0.93786431667140002</c:v>
                </c:pt>
                <c:pt idx="482">
                  <c:v>0.93879341029472096</c:v>
                </c:pt>
                <c:pt idx="483">
                  <c:v>0.93972624136403504</c:v>
                </c:pt>
                <c:pt idx="484">
                  <c:v>0.94066283659508898</c:v>
                </c:pt>
                <c:pt idx="485">
                  <c:v>0.94160322281620901</c:v>
                </c:pt>
                <c:pt idx="486">
                  <c:v>0.94254742696915705</c:v>
                </c:pt>
                <c:pt idx="487">
                  <c:v>0.94349547610999596</c:v>
                </c:pt>
                <c:pt idx="488">
                  <c:v>0.94444739740996397</c:v>
                </c:pt>
                <c:pt idx="489">
                  <c:v>0.94540321815634598</c:v>
                </c:pt>
                <c:pt idx="490">
                  <c:v>0.94636296575337098</c:v>
                </c:pt>
                <c:pt idx="491">
                  <c:v>0.94732666772310004</c:v>
                </c:pt>
                <c:pt idx="492">
                  <c:v>0.94829435170633103</c:v>
                </c:pt>
                <c:pt idx="493">
                  <c:v>0.94926604546351001</c:v>
                </c:pt>
                <c:pt idx="494">
                  <c:v>0.95024177687565003</c:v>
                </c:pt>
                <c:pt idx="495">
                  <c:v>0.95122157394525697</c:v>
                </c:pt>
                <c:pt idx="496">
                  <c:v>0.95220546479726398</c:v>
                </c:pt>
                <c:pt idx="497">
                  <c:v>0.95319347767997498</c:v>
                </c:pt>
                <c:pt idx="498">
                  <c:v>0.95418564096601699</c:v>
                </c:pt>
                <c:pt idx="499">
                  <c:v>0.95518198315329805</c:v>
                </c:pt>
                <c:pt idx="500">
                  <c:v>0.95618253286597399</c:v>
                </c:pt>
                <c:pt idx="501">
                  <c:v>0.95718731885542596</c:v>
                </c:pt>
                <c:pt idx="502">
                  <c:v>0.95819637000124402</c:v>
                </c:pt>
                <c:pt idx="503">
                  <c:v>0.95920971531222199</c:v>
                </c:pt>
                <c:pt idx="504">
                  <c:v>0.96022738392735596</c:v>
                </c:pt>
                <c:pt idx="505">
                  <c:v>0.96124940511685697</c:v>
                </c:pt>
                <c:pt idx="506">
                  <c:v>0.96227580828316805</c:v>
                </c:pt>
                <c:pt idx="507">
                  <c:v>0.96330662296199399</c:v>
                </c:pt>
                <c:pt idx="508">
                  <c:v>0.964341878823335</c:v>
                </c:pt>
                <c:pt idx="509">
                  <c:v>0.96538160567253495</c:v>
                </c:pt>
                <c:pt idx="510">
                  <c:v>0.96642583345133404</c:v>
                </c:pt>
                <c:pt idx="511">
                  <c:v>0.96747459223893195</c:v>
                </c:pt>
                <c:pt idx="512">
                  <c:v>0.96852791225306201</c:v>
                </c:pt>
                <c:pt idx="513">
                  <c:v>0.96958582385107095</c:v>
                </c:pt>
                <c:pt idx="514">
                  <c:v>0.97064835753100998</c:v>
                </c:pt>
                <c:pt idx="515">
                  <c:v>0.97171554393273696</c:v>
                </c:pt>
                <c:pt idx="516">
                  <c:v>0.97278741383902501</c:v>
                </c:pt>
                <c:pt idx="517">
                  <c:v>0.97386399817668101</c:v>
                </c:pt>
                <c:pt idx="518">
                  <c:v>0.97494532801767297</c:v>
                </c:pt>
                <c:pt idx="519">
                  <c:v>0.97603143458027297</c:v>
                </c:pt>
                <c:pt idx="520">
                  <c:v>0.97712234923020003</c:v>
                </c:pt>
                <c:pt idx="521">
                  <c:v>0.97821810348178095</c:v>
                </c:pt>
                <c:pt idx="522">
                  <c:v>0.97931872899911598</c:v>
                </c:pt>
                <c:pt idx="523">
                  <c:v>0.98042425759725904</c:v>
                </c:pt>
                <c:pt idx="524">
                  <c:v>0.98153472124340202</c:v>
                </c:pt>
                <c:pt idx="525">
                  <c:v>0.98265015205807504</c:v>
                </c:pt>
                <c:pt idx="526">
                  <c:v>0.98377058231635195</c:v>
                </c:pt>
                <c:pt idx="527">
                  <c:v>0.98489604444906897</c:v>
                </c:pt>
                <c:pt idx="528">
                  <c:v>0.986026571044058</c:v>
                </c:pt>
                <c:pt idx="529">
                  <c:v>0.987162194847375</c:v>
                </c:pt>
                <c:pt idx="530">
                  <c:v>0.98830294876456004</c:v>
                </c:pt>
                <c:pt idx="531">
                  <c:v>0.98944886586189096</c:v>
                </c:pt>
                <c:pt idx="532">
                  <c:v>0.99059997936765398</c:v>
                </c:pt>
                <c:pt idx="533">
                  <c:v>0.99175632267342895</c:v>
                </c:pt>
                <c:pt idx="534">
                  <c:v>0.99291792933537704</c:v>
                </c:pt>
                <c:pt idx="535">
                  <c:v>0.99408483307554796</c:v>
                </c:pt>
                <c:pt idx="536">
                  <c:v>0.99525706778319001</c:v>
                </c:pt>
                <c:pt idx="537">
                  <c:v>0.99643466751607901</c:v>
                </c:pt>
                <c:pt idx="538">
                  <c:v>0.99761766650185102</c:v>
                </c:pt>
                <c:pt idx="539">
                  <c:v>0.99880609913935203</c:v>
                </c:pt>
                <c:pt idx="540">
                  <c:v>1</c:v>
                </c:pt>
                <c:pt idx="541">
                  <c:v>1.0011993950804301</c:v>
                </c:pt>
                <c:pt idx="542">
                  <c:v>1.0024042754735001</c:v>
                </c:pt>
                <c:pt idx="543">
                  <c:v>1.0036146234671099</c:v>
                </c:pt>
                <c:pt idx="544">
                  <c:v>1.0048304212705701</c:v>
                </c:pt>
                <c:pt idx="545">
                  <c:v>1.00605165101303</c:v>
                </c:pt>
                <c:pt idx="546">
                  <c:v>1.00727829474206</c:v>
                </c:pt>
                <c:pt idx="547">
                  <c:v>1.00851033442214</c:v>
                </c:pt>
                <c:pt idx="548">
                  <c:v>1.0097477519331699</c:v>
                </c:pt>
                <c:pt idx="549">
                  <c:v>1.01099052906899</c:v>
                </c:pt>
                <c:pt idx="550">
                  <c:v>1.01223864753592</c:v>
                </c:pt>
                <c:pt idx="551">
                  <c:v>1.0134920889512899</c:v>
                </c:pt>
                <c:pt idx="552">
                  <c:v>1.0147508348419201</c:v>
                </c:pt>
                <c:pt idx="553">
                  <c:v>1.0160148666427</c:v>
                </c:pt>
                <c:pt idx="554">
                  <c:v>1.0172841656951299</c:v>
                </c:pt>
                <c:pt idx="555">
                  <c:v>1.0185587132458001</c:v>
                </c:pt>
                <c:pt idx="556">
                  <c:v>1.01983849044499</c:v>
                </c:pt>
                <c:pt idx="557">
                  <c:v>1.0211234783451699</c:v>
                </c:pt>
                <c:pt idx="558">
                  <c:v>1.0224136578995699</c:v>
                </c:pt>
                <c:pt idx="559">
                  <c:v>1.02370900996072</c:v>
                </c:pt>
                <c:pt idx="560">
                  <c:v>1.02500951527901</c:v>
                </c:pt>
                <c:pt idx="561">
                  <c:v>1.0263151545012099</c:v>
                </c:pt>
                <c:pt idx="562">
                  <c:v>1.0276259081690799</c:v>
                </c:pt>
                <c:pt idx="563">
                  <c:v>1.02894175671786</c:v>
                </c:pt>
                <c:pt idx="564">
                  <c:v>1.03026268047492</c:v>
                </c:pt>
                <c:pt idx="565">
                  <c:v>1.03158865965825</c:v>
                </c:pt>
                <c:pt idx="566">
                  <c:v>1.0329196743750699</c:v>
                </c:pt>
                <c:pt idx="567">
                  <c:v>1.03425570462037</c:v>
                </c:pt>
                <c:pt idx="568">
                  <c:v>1.03559673027553</c:v>
                </c:pt>
                <c:pt idx="569">
                  <c:v>1.03694273110686</c:v>
                </c:pt>
                <c:pt idx="570">
                  <c:v>1.0382936867641901</c:v>
                </c:pt>
                <c:pt idx="571">
                  <c:v>1.03964957677946</c:v>
                </c:pt>
                <c:pt idx="572">
                  <c:v>1.0410103805653099</c:v>
                </c:pt>
                <c:pt idx="573">
                  <c:v>1.0423760774136599</c:v>
                </c:pt>
                <c:pt idx="574">
                  <c:v>1.0437466464943199</c:v>
                </c:pt>
                <c:pt idx="575">
                  <c:v>1.0451220668535799</c:v>
                </c:pt>
                <c:pt idx="576">
                  <c:v>1.0465023174127901</c:v>
                </c:pt>
                <c:pt idx="577">
                  <c:v>1.0478873769670101</c:v>
                </c:pt>
                <c:pt idx="578">
                  <c:v>1.0492772241835799</c:v>
                </c:pt>
                <c:pt idx="579">
                  <c:v>1.05067183760075</c:v>
                </c:pt>
                <c:pt idx="580">
                  <c:v>1.05207119562629</c:v>
                </c:pt>
                <c:pt idx="581">
                  <c:v>1.0534752765361</c:v>
                </c:pt>
                <c:pt idx="582">
                  <c:v>1.0548840584728501</c:v>
                </c:pt>
                <c:pt idx="583">
                  <c:v>1.0562975194446</c:v>
                </c:pt>
                <c:pt idx="584">
                  <c:v>1.05771563732342</c:v>
                </c:pt>
                <c:pt idx="585">
                  <c:v>1.0591383898440601</c:v>
                </c:pt>
                <c:pt idx="586">
                  <c:v>1.06056575460251</c:v>
                </c:pt>
                <c:pt idx="587">
                  <c:v>1.0619977090547501</c:v>
                </c:pt>
                <c:pt idx="588">
                  <c:v>1.0634342305152999</c:v>
                </c:pt>
                <c:pt idx="589">
                  <c:v>1.06487529615591</c:v>
                </c:pt>
                <c:pt idx="590">
                  <c:v>1.0663208830042501</c:v>
                </c:pt>
                <c:pt idx="591">
                  <c:v>1.0677709679424801</c:v>
                </c:pt>
                <c:pt idx="592">
                  <c:v>1.0692255277060101</c:v>
                </c:pt>
                <c:pt idx="593">
                  <c:v>1.07068453888209</c:v>
                </c:pt>
                <c:pt idx="594">
                  <c:v>1.0721479779085299</c:v>
                </c:pt>
                <c:pt idx="595">
                  <c:v>1.0736158210723401</c:v>
                </c:pt>
                <c:pt idx="596">
                  <c:v>1.0750880445084601</c:v>
                </c:pt>
                <c:pt idx="597">
                  <c:v>1.0765646241983899</c:v>
                </c:pt>
                <c:pt idx="598">
                  <c:v>1.0780455359689001</c:v>
                </c:pt>
                <c:pt idx="599">
                  <c:v>1.0795307554907501</c:v>
                </c:pt>
                <c:pt idx="600">
                  <c:v>1.0810202582773301</c:v>
                </c:pt>
                <c:pt idx="601">
                  <c:v>1.08251401968344</c:v>
                </c:pt>
                <c:pt idx="602">
                  <c:v>1.0840120149039401</c:v>
                </c:pt>
                <c:pt idx="603">
                  <c:v>1.08551421897248</c:v>
                </c:pt>
                <c:pt idx="604">
                  <c:v>1.0870206067602199</c:v>
                </c:pt>
                <c:pt idx="605">
                  <c:v>1.08853115297456</c:v>
                </c:pt>
                <c:pt idx="606">
                  <c:v>1.0900458321578701</c:v>
                </c:pt>
                <c:pt idx="607">
                  <c:v>1.09156461868621</c:v>
                </c:pt>
                <c:pt idx="608">
                  <c:v>1.09308748676807</c:v>
                </c:pt>
                <c:pt idx="609">
                  <c:v>1.0946144104431601</c:v>
                </c:pt>
                <c:pt idx="610">
                  <c:v>1.0961453635810701</c:v>
                </c:pt>
                <c:pt idx="611">
                  <c:v>1.0976803198801299</c:v>
                </c:pt>
                <c:pt idx="612">
                  <c:v>1.09921925286609</c:v>
                </c:pt>
                <c:pt idx="613">
                  <c:v>1.1007621358909301</c:v>
                </c:pt>
                <c:pt idx="614">
                  <c:v>1.1023089421316301</c:v>
                </c:pt>
                <c:pt idx="615">
                  <c:v>1.1038596445889399</c:v>
                </c:pt>
                <c:pt idx="616">
                  <c:v>1.10541421608616</c:v>
                </c:pt>
                <c:pt idx="617">
                  <c:v>1.10697262926795</c:v>
                </c:pt>
                <c:pt idx="618">
                  <c:v>1.10853485659912</c:v>
                </c:pt>
                <c:pt idx="619">
                  <c:v>1.1101008703634201</c:v>
                </c:pt>
                <c:pt idx="620">
                  <c:v>1.1116706426623699</c:v>
                </c:pt>
                <c:pt idx="621">
                  <c:v>1.11324414541408</c:v>
                </c:pt>
                <c:pt idx="622">
                  <c:v>1.1148213503520401</c:v>
                </c:pt>
                <c:pt idx="623">
                  <c:v>1.1164022290239799</c:v>
                </c:pt>
                <c:pt idx="624">
                  <c:v>1.1179867527907199</c:v>
                </c:pt>
                <c:pt idx="625">
                  <c:v>1.11957489282498</c:v>
                </c:pt>
                <c:pt idx="626">
                  <c:v>1.1211666201102299</c:v>
                </c:pt>
                <c:pt idx="627">
                  <c:v>1.1227619054395801</c:v>
                </c:pt>
                <c:pt idx="628">
                  <c:v>1.1243607194146199</c:v>
                </c:pt>
                <c:pt idx="629">
                  <c:v>1.1259630324443</c:v>
                </c:pt>
                <c:pt idx="630">
                  <c:v>1.1275688147438201</c:v>
                </c:pt>
                <c:pt idx="631">
                  <c:v>1.12917803633348</c:v>
                </c:pt>
                <c:pt idx="632">
                  <c:v>1.13079066703762</c:v>
                </c:pt>
                <c:pt idx="633">
                  <c:v>1.1324066764834899</c:v>
                </c:pt>
                <c:pt idx="634">
                  <c:v>1.13402603410017</c:v>
                </c:pt>
                <c:pt idx="635">
                  <c:v>1.1356487091175</c:v>
                </c:pt>
                <c:pt idx="636">
                  <c:v>1.1372746705649901</c:v>
                </c:pt>
                <c:pt idx="637">
                  <c:v>1.13890388727074</c:v>
                </c:pt>
                <c:pt idx="638">
                  <c:v>1.1405363278604199</c:v>
                </c:pt>
                <c:pt idx="639">
                  <c:v>1.14217196075618</c:v>
                </c:pt>
                <c:pt idx="640">
                  <c:v>1.1438107541756599</c:v>
                </c:pt>
                <c:pt idx="641">
                  <c:v>1.1454526761308901</c:v>
                </c:pt>
                <c:pt idx="642">
                  <c:v>1.1470976944273099</c:v>
                </c:pt>
                <c:pt idx="643">
                  <c:v>1.14874577666275</c:v>
                </c:pt>
                <c:pt idx="644">
                  <c:v>1.1503968902264201</c:v>
                </c:pt>
                <c:pt idx="645">
                  <c:v>1.15205100229789</c:v>
                </c:pt>
                <c:pt idx="646">
                  <c:v>1.1537080798461301</c:v>
                </c:pt>
                <c:pt idx="647">
                  <c:v>1.1553680896285401</c:v>
                </c:pt>
                <c:pt idx="648">
                  <c:v>1.15703099818993</c:v>
                </c:pt>
                <c:pt idx="649">
                  <c:v>1.1586967718615999</c:v>
                </c:pt>
                <c:pt idx="650">
                  <c:v>1.1603653767603701</c:v>
                </c:pt>
                <c:pt idx="651">
                  <c:v>1.16203677878767</c:v>
                </c:pt>
                <c:pt idx="652">
                  <c:v>1.16371094362856</c:v>
                </c:pt>
                <c:pt idx="653">
                  <c:v>1.1653878367508399</c:v>
                </c:pt>
                <c:pt idx="654">
                  <c:v>1.1670674234041101</c:v>
                </c:pt>
                <c:pt idx="655">
                  <c:v>1.16874966861893</c:v>
                </c:pt>
                <c:pt idx="656">
                  <c:v>1.17043453720583</c:v>
                </c:pt>
                <c:pt idx="657">
                  <c:v>1.17212199375454</c:v>
                </c:pt>
                <c:pt idx="658">
                  <c:v>1.1738120026330101</c:v>
                </c:pt>
                <c:pt idx="659">
                  <c:v>1.1755045279866501</c:v>
                </c:pt>
                <c:pt idx="660">
                  <c:v>1.1771995337373999</c:v>
                </c:pt>
                <c:pt idx="661">
                  <c:v>1.1788969902486099</c:v>
                </c:pt>
                <c:pt idx="662">
                  <c:v>1.18059689439807</c:v>
                </c:pt>
                <c:pt idx="663">
                  <c:v>1.1822992497151401</c:v>
                </c:pt>
                <c:pt idx="664">
                  <c:v>1.18400405973426</c:v>
                </c:pt>
                <c:pt idx="665">
                  <c:v>1.18571132799499</c:v>
                </c:pt>
                <c:pt idx="666">
                  <c:v>1.18742105804197</c:v>
                </c:pt>
                <c:pt idx="667">
                  <c:v>1.1891332534249499</c:v>
                </c:pt>
                <c:pt idx="668">
                  <c:v>1.19084791769883</c:v>
                </c:pt>
                <c:pt idx="669">
                  <c:v>1.19256505442359</c:v>
                </c:pt>
                <c:pt idx="670">
                  <c:v>1.1942846671643901</c:v>
                </c:pt>
                <c:pt idx="671">
                  <c:v>1.19600675949149</c:v>
                </c:pt>
                <c:pt idx="672">
                  <c:v>1.19773133498032</c:v>
                </c:pt>
                <c:pt idx="673">
                  <c:v>1.1994583972114601</c:v>
                </c:pt>
                <c:pt idx="674">
                  <c:v>1.2011879497706699</c:v>
                </c:pt>
                <c:pt idx="675">
                  <c:v>1.2029199962488499</c:v>
                </c:pt>
                <c:pt idx="676">
                  <c:v>1.2046545402420901</c:v>
                </c:pt>
                <c:pt idx="677">
                  <c:v>1.20639158535168</c:v>
                </c:pt>
                <c:pt idx="678">
                  <c:v>1.20813113518409</c:v>
                </c:pt>
                <c:pt idx="679">
                  <c:v>1.2098731933509901</c:v>
                </c:pt>
                <c:pt idx="680">
                  <c:v>1.21161776346925</c:v>
                </c:pt>
                <c:pt idx="681">
                  <c:v>1.2133648491609701</c:v>
                </c:pt>
                <c:pt idx="682">
                  <c:v>1.21511445405348</c:v>
                </c:pt>
                <c:pt idx="683">
                  <c:v>1.2168665817793101</c:v>
                </c:pt>
                <c:pt idx="684">
                  <c:v>1.2186212359762501</c:v>
                </c:pt>
                <c:pt idx="685">
                  <c:v>1.22037842028734</c:v>
                </c:pt>
                <c:pt idx="686">
                  <c:v>1.22213813836086</c:v>
                </c:pt>
                <c:pt idx="687">
                  <c:v>1.2239003938503501</c:v>
                </c:pt>
                <c:pt idx="688">
                  <c:v>1.2256651904146301</c:v>
                </c:pt>
                <c:pt idx="689">
                  <c:v>1.2274325317177901</c:v>
                </c:pt>
                <c:pt idx="690">
                  <c:v>1.2292024214291899</c:v>
                </c:pt>
                <c:pt idx="691">
                  <c:v>1.23097486322351</c:v>
                </c:pt>
                <c:pt idx="692">
                  <c:v>1.2327498607807099</c:v>
                </c:pt>
                <c:pt idx="693">
                  <c:v>1.2345274177860399</c:v>
                </c:pt>
                <c:pt idx="694">
                  <c:v>1.2363075379301001</c:v>
                </c:pt>
                <c:pt idx="695">
                  <c:v>1.2380902249087999</c:v>
                </c:pt>
                <c:pt idx="696">
                  <c:v>1.23987548242335</c:v>
                </c:pt>
                <c:pt idx="697">
                  <c:v>1.2416633141803399</c:v>
                </c:pt>
                <c:pt idx="698">
                  <c:v>1.2434537238916801</c:v>
                </c:pt>
                <c:pt idx="699">
                  <c:v>1.24524671527463</c:v>
                </c:pt>
                <c:pt idx="700">
                  <c:v>1.24704229205182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0.46613138112961999</c:v>
                </c:pt>
                <c:pt idx="1">
                  <c:v>0.466807618156654</c:v>
                </c:pt>
                <c:pt idx="2">
                  <c:v>0.46748482855541001</c:v>
                </c:pt>
                <c:pt idx="3">
                  <c:v>0.468163013665852</c:v>
                </c:pt>
                <c:pt idx="4">
                  <c:v>0.46884217482919499</c:v>
                </c:pt>
                <c:pt idx="5">
                  <c:v>0.46952231338789102</c:v>
                </c:pt>
                <c:pt idx="6">
                  <c:v>0.47020343068562798</c:v>
                </c:pt>
                <c:pt idx="7">
                  <c:v>0.47088552806732298</c:v>
                </c:pt>
                <c:pt idx="8">
                  <c:v>0.47156860687911201</c:v>
                </c:pt>
                <c:pt idx="9">
                  <c:v>0.47225266846834901</c:v>
                </c:pt>
                <c:pt idx="10">
                  <c:v>0.47293771418359698</c:v>
                </c:pt>
                <c:pt idx="11">
                  <c:v>0.47362374537461699</c:v>
                </c:pt>
                <c:pt idx="12">
                  <c:v>0.47431076339236999</c:v>
                </c:pt>
                <c:pt idx="13">
                  <c:v>0.474998769589</c:v>
                </c:pt>
                <c:pt idx="14">
                  <c:v>0.47568776531783502</c:v>
                </c:pt>
                <c:pt idx="15">
                  <c:v>0.47637775193337401</c:v>
                </c:pt>
                <c:pt idx="16">
                  <c:v>0.47706873079128298</c:v>
                </c:pt>
                <c:pt idx="17">
                  <c:v>0.47776070324838799</c:v>
                </c:pt>
                <c:pt idx="18">
                  <c:v>0.47845367066266198</c:v>
                </c:pt>
                <c:pt idx="19">
                  <c:v>0.479147634393223</c:v>
                </c:pt>
                <c:pt idx="20">
                  <c:v>0.47984259580032401</c:v>
                </c:pt>
                <c:pt idx="21">
                  <c:v>0.48053855624534297</c:v>
                </c:pt>
                <c:pt idx="22">
                  <c:v>0.481235517090778</c:v>
                </c:pt>
                <c:pt idx="23">
                  <c:v>0.48193347970023498</c:v>
                </c:pt>
                <c:pt idx="24">
                  <c:v>0.48263244543842398</c:v>
                </c:pt>
                <c:pt idx="25">
                  <c:v>0.48333241567114499</c:v>
                </c:pt>
                <c:pt idx="26">
                  <c:v>0.48403339176528298</c:v>
                </c:pt>
                <c:pt idx="27">
                  <c:v>0.48473537508879599</c:v>
                </c:pt>
                <c:pt idx="28">
                  <c:v>0.48543836701071102</c:v>
                </c:pt>
                <c:pt idx="29">
                  <c:v>0.48614236890110701</c:v>
                </c:pt>
                <c:pt idx="30">
                  <c:v>0.48684738213111101</c:v>
                </c:pt>
                <c:pt idx="31">
                  <c:v>0.48755340807288799</c:v>
                </c:pt>
                <c:pt idx="32">
                  <c:v>0.48826044809962799</c:v>
                </c:pt>
                <c:pt idx="33">
                  <c:v>0.488968503585539</c:v>
                </c:pt>
                <c:pt idx="34">
                  <c:v>0.48967757590583399</c:v>
                </c:pt>
                <c:pt idx="35">
                  <c:v>0.49038766643672399</c:v>
                </c:pt>
                <c:pt idx="36">
                  <c:v>0.49109877655540601</c:v>
                </c:pt>
                <c:pt idx="37">
                  <c:v>0.49181090764004798</c:v>
                </c:pt>
                <c:pt idx="38">
                  <c:v>0.49252406106978602</c:v>
                </c:pt>
                <c:pt idx="39">
                  <c:v>0.49323823822470603</c:v>
                </c:pt>
                <c:pt idx="40">
                  <c:v>0.493953440485837</c:v>
                </c:pt>
                <c:pt idx="41">
                  <c:v>0.494669669235137</c:v>
                </c:pt>
                <c:pt idx="42">
                  <c:v>0.49538692585548</c:v>
                </c:pt>
                <c:pt idx="43">
                  <c:v>0.49610521173064898</c:v>
                </c:pt>
                <c:pt idx="44">
                  <c:v>0.49682452824531897</c:v>
                </c:pt>
                <c:pt idx="45">
                  <c:v>0.497544876785046</c:v>
                </c:pt>
                <c:pt idx="46">
                  <c:v>0.49826625873625502</c:v>
                </c:pt>
                <c:pt idx="47">
                  <c:v>0.49898867548622799</c:v>
                </c:pt>
                <c:pt idx="48">
                  <c:v>0.49971212842308899</c:v>
                </c:pt>
                <c:pt idx="49">
                  <c:v>0.50043661893579094</c:v>
                </c:pt>
                <c:pt idx="50">
                  <c:v>0.501162148414102</c:v>
                </c:pt>
                <c:pt idx="51">
                  <c:v>0.50188871824859704</c:v>
                </c:pt>
                <c:pt idx="52">
                  <c:v>0.50261632983063298</c:v>
                </c:pt>
                <c:pt idx="53">
                  <c:v>0.503344984552344</c:v>
                </c:pt>
                <c:pt idx="54">
                  <c:v>0.50407468380662501</c:v>
                </c:pt>
                <c:pt idx="55">
                  <c:v>0.504805428987113</c:v>
                </c:pt>
                <c:pt idx="56">
                  <c:v>0.50553722148817604</c:v>
                </c:pt>
                <c:pt idx="57">
                  <c:v>0.50627006270489705</c:v>
                </c:pt>
                <c:pt idx="58">
                  <c:v>0.50700395403305698</c:v>
                </c:pt>
                <c:pt idx="59">
                  <c:v>0.50773889686911999</c:v>
                </c:pt>
                <c:pt idx="60">
                  <c:v>0.50847489261021905</c:v>
                </c:pt>
                <c:pt idx="61">
                  <c:v>0.50921194265413505</c:v>
                </c:pt>
                <c:pt idx="62">
                  <c:v>0.50995004839928604</c:v>
                </c:pt>
                <c:pt idx="63">
                  <c:v>0.51068921124470601</c:v>
                </c:pt>
                <c:pt idx="64">
                  <c:v>0.51142943259002704</c:v>
                </c:pt>
                <c:pt idx="65">
                  <c:v>0.51217071383546797</c:v>
                </c:pt>
                <c:pt idx="66">
                  <c:v>0.51291305638180895</c:v>
                </c:pt>
                <c:pt idx="67">
                  <c:v>0.51365646163037704</c:v>
                </c:pt>
                <c:pt idx="68">
                  <c:v>0.51440093098302897</c:v>
                </c:pt>
                <c:pt idx="69">
                  <c:v>0.51514646584212898</c:v>
                </c:pt>
                <c:pt idx="70">
                  <c:v>0.515893067610534</c:v>
                </c:pt>
                <c:pt idx="71">
                  <c:v>0.51664073769157004</c:v>
                </c:pt>
                <c:pt idx="72">
                  <c:v>0.51738947748901398</c:v>
                </c:pt>
                <c:pt idx="73">
                  <c:v>0.51813928840707402</c:v>
                </c:pt>
                <c:pt idx="74">
                  <c:v>0.51889017185036901</c:v>
                </c:pt>
                <c:pt idx="75">
                  <c:v>0.51964212922390896</c:v>
                </c:pt>
                <c:pt idx="76">
                  <c:v>0.52039516193307001</c:v>
                </c:pt>
                <c:pt idx="77">
                  <c:v>0.52114927138357603</c:v>
                </c:pt>
                <c:pt idx="78">
                  <c:v>0.52190445898147797</c:v>
                </c:pt>
                <c:pt idx="79">
                  <c:v>0.52266072613312697</c:v>
                </c:pt>
                <c:pt idx="80">
                  <c:v>0.52341807424515396</c:v>
                </c:pt>
                <c:pt idx="81">
                  <c:v>0.52417650472445099</c:v>
                </c:pt>
                <c:pt idx="82">
                  <c:v>0.52493601897813802</c:v>
                </c:pt>
                <c:pt idx="83">
                  <c:v>0.52569661841354998</c:v>
                </c:pt>
                <c:pt idx="84">
                  <c:v>0.52645830443820196</c:v>
                </c:pt>
                <c:pt idx="85">
                  <c:v>0.52722107845977395</c:v>
                </c:pt>
                <c:pt idx="86">
                  <c:v>0.52798494188607803</c:v>
                </c:pt>
                <c:pt idx="87">
                  <c:v>0.52874989612503898</c:v>
                </c:pt>
                <c:pt idx="88">
                  <c:v>0.52951594258466195</c:v>
                </c:pt>
                <c:pt idx="89">
                  <c:v>0.53028308267301305</c:v>
                </c:pt>
                <c:pt idx="90">
                  <c:v>0.53105131779818404</c:v>
                </c:pt>
                <c:pt idx="91">
                  <c:v>0.531820649368273</c:v>
                </c:pt>
                <c:pt idx="92">
                  <c:v>0.53259107879135104</c:v>
                </c:pt>
                <c:pt idx="93">
                  <c:v>0.53336260747543496</c:v>
                </c:pt>
                <c:pt idx="94">
                  <c:v>0.53413523682846098</c:v>
                </c:pt>
                <c:pt idx="95">
                  <c:v>0.53490896825825096</c:v>
                </c:pt>
                <c:pt idx="96">
                  <c:v>0.53568380317248498</c:v>
                </c:pt>
                <c:pt idx="97">
                  <c:v>0.53645974297867105</c:v>
                </c:pt>
                <c:pt idx="98">
                  <c:v>0.53723678908411199</c:v>
                </c:pt>
                <c:pt idx="99">
                  <c:v>0.53801494289587704</c:v>
                </c:pt>
                <c:pt idx="100">
                  <c:v>0.53879420582076698</c:v>
                </c:pt>
                <c:pt idx="101">
                  <c:v>0.53957457926528096</c:v>
                </c:pt>
                <c:pt idx="102">
                  <c:v>0.54035606463558605</c:v>
                </c:pt>
                <c:pt idx="103">
                  <c:v>0.54113866333748195</c:v>
                </c:pt>
                <c:pt idx="104">
                  <c:v>0.54192237677636401</c:v>
                </c:pt>
                <c:pt idx="105">
                  <c:v>0.54270720635719205</c:v>
                </c:pt>
                <c:pt idx="106">
                  <c:v>0.54349315348445204</c:v>
                </c:pt>
                <c:pt idx="107">
                  <c:v>0.54428021956212003</c:v>
                </c:pt>
                <c:pt idx="108">
                  <c:v>0.54506840599362605</c:v>
                </c:pt>
                <c:pt idx="109">
                  <c:v>0.54585771418181595</c:v>
                </c:pt>
                <c:pt idx="110">
                  <c:v>0.54664814552891094</c:v>
                </c:pt>
                <c:pt idx="111">
                  <c:v>0.54743970143647303</c:v>
                </c:pt>
                <c:pt idx="112">
                  <c:v>0.54823238330535895</c:v>
                </c:pt>
                <c:pt idx="113">
                  <c:v>0.54902619253568596</c:v>
                </c:pt>
                <c:pt idx="114">
                  <c:v>0.54982113052678605</c:v>
                </c:pt>
                <c:pt idx="115">
                  <c:v>0.55061719867716497</c:v>
                </c:pt>
                <c:pt idx="116">
                  <c:v>0.55141439838446105</c:v>
                </c:pt>
                <c:pt idx="117">
                  <c:v>0.55221273104540103</c:v>
                </c:pt>
                <c:pt idx="118">
                  <c:v>0.55301219805575297</c:v>
                </c:pt>
                <c:pt idx="119">
                  <c:v>0.55381280081028506</c:v>
                </c:pt>
                <c:pt idx="120">
                  <c:v>0.55461454070271599</c:v>
                </c:pt>
                <c:pt idx="121">
                  <c:v>0.555417419125672</c:v>
                </c:pt>
                <c:pt idx="122">
                  <c:v>0.55622143747063502</c:v>
                </c:pt>
                <c:pt idx="123">
                  <c:v>0.55702659712789604</c:v>
                </c:pt>
                <c:pt idx="124">
                  <c:v>0.55783289948650805</c:v>
                </c:pt>
                <c:pt idx="125">
                  <c:v>0.55864034593422995</c:v>
                </c:pt>
                <c:pt idx="126">
                  <c:v>0.55944893785748095</c:v>
                </c:pt>
                <c:pt idx="127">
                  <c:v>0.56025867664128304</c:v>
                </c:pt>
                <c:pt idx="128">
                  <c:v>0.56106956366921401</c:v>
                </c:pt>
                <c:pt idx="129">
                  <c:v>0.561881600323345</c:v>
                </c:pt>
                <c:pt idx="130">
                  <c:v>0.56269478798419503</c:v>
                </c:pt>
                <c:pt idx="131">
                  <c:v>0.563509128030665</c:v>
                </c:pt>
                <c:pt idx="132">
                  <c:v>0.564324621839987</c:v>
                </c:pt>
                <c:pt idx="133">
                  <c:v>0.56514127078766396</c:v>
                </c:pt>
                <c:pt idx="134">
                  <c:v>0.56595907624741004</c:v>
                </c:pt>
                <c:pt idx="135">
                  <c:v>0.56677803959108797</c:v>
                </c:pt>
                <c:pt idx="136">
                  <c:v>0.56759816218865</c:v>
                </c:pt>
                <c:pt idx="137">
                  <c:v>0.56841944540807599</c:v>
                </c:pt>
                <c:pt idx="138">
                  <c:v>0.56924189061530495</c:v>
                </c:pt>
                <c:pt idx="139">
                  <c:v>0.57006549917417304</c:v>
                </c:pt>
                <c:pt idx="140">
                  <c:v>0.57089027244634705</c:v>
                </c:pt>
                <c:pt idx="141">
                  <c:v>0.57171621179125398</c:v>
                </c:pt>
                <c:pt idx="142">
                  <c:v>0.57254331856601404</c:v>
                </c:pt>
                <c:pt idx="143">
                  <c:v>0.57337159412536998</c:v>
                </c:pt>
                <c:pt idx="144">
                  <c:v>0.57420103982161397</c:v>
                </c:pt>
                <c:pt idx="145">
                  <c:v>0.57503165700451697</c:v>
                </c:pt>
                <c:pt idx="146">
                  <c:v>0.57586344702125103</c:v>
                </c:pt>
                <c:pt idx="147">
                  <c:v>0.57669641121631499</c:v>
                </c:pt>
                <c:pt idx="148">
                  <c:v>0.577530550931456</c:v>
                </c:pt>
                <c:pt idx="149">
                  <c:v>0.57836586750559504</c:v>
                </c:pt>
                <c:pt idx="150">
                  <c:v>0.57920236227473698</c:v>
                </c:pt>
                <c:pt idx="151">
                  <c:v>0.58004003657189696</c:v>
                </c:pt>
                <c:pt idx="152">
                  <c:v>0.58087889172701301</c:v>
                </c:pt>
                <c:pt idx="153">
                  <c:v>0.58171892906686395</c:v>
                </c:pt>
                <c:pt idx="154">
                  <c:v>0.58256014991497496</c:v>
                </c:pt>
                <c:pt idx="155">
                  <c:v>0.58340255559153797</c:v>
                </c:pt>
                <c:pt idx="156">
                  <c:v>0.58424614741331504</c:v>
                </c:pt>
                <c:pt idx="157">
                  <c:v>0.58509092669354901</c:v>
                </c:pt>
                <c:pt idx="158">
                  <c:v>0.58593689474186705</c:v>
                </c:pt>
                <c:pt idx="159">
                  <c:v>0.586784052864188</c:v>
                </c:pt>
                <c:pt idx="160">
                  <c:v>0.58763240236262104</c:v>
                </c:pt>
                <c:pt idx="161">
                  <c:v>0.58848194453536895</c:v>
                </c:pt>
                <c:pt idx="162">
                  <c:v>0.58933268067662303</c:v>
                </c:pt>
                <c:pt idx="163">
                  <c:v>0.590184612076464</c:v>
                </c:pt>
                <c:pt idx="164">
                  <c:v>0.59103774002075005</c:v>
                </c:pt>
                <c:pt idx="165">
                  <c:v>0.59189206579101505</c:v>
                </c:pt>
                <c:pt idx="166">
                  <c:v>0.59274759066435301</c:v>
                </c:pt>
                <c:pt idx="167">
                  <c:v>0.59360431591330998</c:v>
                </c:pt>
                <c:pt idx="168">
                  <c:v>0.59446224280576698</c:v>
                </c:pt>
                <c:pt idx="169">
                  <c:v>0.59532137260482099</c:v>
                </c:pt>
                <c:pt idx="170">
                  <c:v>0.59618170656867098</c:v>
                </c:pt>
                <c:pt idx="171">
                  <c:v>0.59704324595049296</c:v>
                </c:pt>
                <c:pt idx="172">
                  <c:v>0.59790599199831296</c:v>
                </c:pt>
                <c:pt idx="173">
                  <c:v>0.59876994595488497</c:v>
                </c:pt>
                <c:pt idx="174">
                  <c:v>0.59963510905756101</c:v>
                </c:pt>
                <c:pt idx="175">
                  <c:v>0.60050148253815305</c:v>
                </c:pt>
                <c:pt idx="176">
                  <c:v>0.60136906762280595</c:v>
                </c:pt>
                <c:pt idx="177">
                  <c:v>0.60223786553185599</c:v>
                </c:pt>
                <c:pt idx="178">
                  <c:v>0.60310787747968797</c:v>
                </c:pt>
                <c:pt idx="179">
                  <c:v>0.60397910467459803</c:v>
                </c:pt>
                <c:pt idx="180">
                  <c:v>0.60485154831863996</c:v>
                </c:pt>
                <c:pt idx="181">
                  <c:v>0.605725209607481</c:v>
                </c:pt>
                <c:pt idx="182">
                  <c:v>0.60660008973024704</c:v>
                </c:pt>
                <c:pt idx="183">
                  <c:v>0.60747618986936702</c:v>
                </c:pt>
                <c:pt idx="184">
                  <c:v>0.60835351120041403</c:v>
                </c:pt>
                <c:pt idx="185">
                  <c:v>0.60923205489194099</c:v>
                </c:pt>
                <c:pt idx="186">
                  <c:v>0.610111822105318</c:v>
                </c:pt>
                <c:pt idx="187">
                  <c:v>0.61099281399455896</c:v>
                </c:pt>
                <c:pt idx="188">
                  <c:v>0.61187503170614999</c:v>
                </c:pt>
                <c:pt idx="189">
                  <c:v>0.61275847637887504</c:v>
                </c:pt>
                <c:pt idx="190">
                  <c:v>0.61364314914363105</c:v>
                </c:pt>
                <c:pt idx="191">
                  <c:v>0.61452905112324496</c:v>
                </c:pt>
                <c:pt idx="192">
                  <c:v>0.61541618343228599</c:v>
                </c:pt>
                <c:pt idx="193">
                  <c:v>0.616304547176871</c:v>
                </c:pt>
                <c:pt idx="194">
                  <c:v>0.61719414345447099</c:v>
                </c:pt>
                <c:pt idx="195">
                  <c:v>0.61808497335370605</c:v>
                </c:pt>
                <c:pt idx="196">
                  <c:v>0.61897703795414205</c:v>
                </c:pt>
                <c:pt idx="197">
                  <c:v>0.61987033832607996</c:v>
                </c:pt>
                <c:pt idx="198">
                  <c:v>0.62076487553033999</c:v>
                </c:pt>
                <c:pt idx="199">
                  <c:v>0.62166065061804499</c:v>
                </c:pt>
                <c:pt idx="200">
                  <c:v>0.62255766463039297</c:v>
                </c:pt>
                <c:pt idx="201">
                  <c:v>0.62345591859843097</c:v>
                </c:pt>
                <c:pt idx="202">
                  <c:v>0.62435541354281798</c:v>
                </c:pt>
                <c:pt idx="203">
                  <c:v>0.62525615047358496</c:v>
                </c:pt>
                <c:pt idx="204">
                  <c:v>0.62615813038989199</c:v>
                </c:pt>
                <c:pt idx="205">
                  <c:v>0.62706135427977805</c:v>
                </c:pt>
                <c:pt idx="206">
                  <c:v>0.62796582311990201</c:v>
                </c:pt>
                <c:pt idx="207">
                  <c:v>0.62887153787528305</c:v>
                </c:pt>
                <c:pt idx="208">
                  <c:v>0.62977849949902998</c:v>
                </c:pt>
                <c:pt idx="209">
                  <c:v>0.63068670893207202</c:v>
                </c:pt>
                <c:pt idx="210">
                  <c:v>0.63159616710287203</c:v>
                </c:pt>
                <c:pt idx="211">
                  <c:v>0.63250687492714697</c:v>
                </c:pt>
                <c:pt idx="212">
                  <c:v>0.63341883330756799</c:v>
                </c:pt>
                <c:pt idx="213">
                  <c:v>0.63433204313346403</c:v>
                </c:pt>
                <c:pt idx="214">
                  <c:v>0.63524650528051496</c:v>
                </c:pt>
                <c:pt idx="215">
                  <c:v>0.63616222061043404</c:v>
                </c:pt>
                <c:pt idx="216">
                  <c:v>0.63707918997065105</c:v>
                </c:pt>
                <c:pt idx="217">
                  <c:v>0.63799741419397904</c:v>
                </c:pt>
                <c:pt idx="218">
                  <c:v>0.63891689409828101</c:v>
                </c:pt>
                <c:pt idx="219">
                  <c:v>0.63983763048612297</c:v>
                </c:pt>
                <c:pt idx="220">
                  <c:v>0.640759624144421</c:v>
                </c:pt>
                <c:pt idx="221">
                  <c:v>0.64168287584408201</c:v>
                </c:pt>
                <c:pt idx="222">
                  <c:v>0.64260738633963299</c:v>
                </c:pt>
                <c:pt idx="223">
                  <c:v>0.64353315636884201</c:v>
                </c:pt>
                <c:pt idx="224">
                  <c:v>0.64446018665232996</c:v>
                </c:pt>
                <c:pt idx="225">
                  <c:v>0.64538847789317599</c:v>
                </c:pt>
                <c:pt idx="226">
                  <c:v>0.64631803077650896</c:v>
                </c:pt>
                <c:pt idx="227">
                  <c:v>0.64724884596909005</c:v>
                </c:pt>
                <c:pt idx="228">
                  <c:v>0.64818092411888995</c:v>
                </c:pt>
                <c:pt idx="229">
                  <c:v>0.64911426585465004</c:v>
                </c:pt>
                <c:pt idx="230">
                  <c:v>0.65004887178543302</c:v>
                </c:pt>
                <c:pt idx="231">
                  <c:v>0.65098474250016802</c:v>
                </c:pt>
                <c:pt idx="232">
                  <c:v>0.65192187856717598</c:v>
                </c:pt>
                <c:pt idx="233">
                  <c:v>0.65286028053369505</c:v>
                </c:pt>
                <c:pt idx="234">
                  <c:v>0.65379994892537996</c:v>
                </c:pt>
                <c:pt idx="235">
                  <c:v>0.65474088424580201</c:v>
                </c:pt>
                <c:pt idx="236">
                  <c:v>0.65568308697592803</c:v>
                </c:pt>
                <c:pt idx="237">
                  <c:v>0.65662655757358901</c:v>
                </c:pt>
                <c:pt idx="238">
                  <c:v>0.65757129647293699</c:v>
                </c:pt>
                <c:pt idx="239">
                  <c:v>0.65851730408388798</c:v>
                </c:pt>
                <c:pt idx="240">
                  <c:v>0.65946458079154402</c:v>
                </c:pt>
                <c:pt idx="241">
                  <c:v>0.66041312695561205</c:v>
                </c:pt>
                <c:pt idx="242">
                  <c:v>0.66136294290979902</c:v>
                </c:pt>
                <c:pt idx="243">
                  <c:v>0.66231402896119596</c:v>
                </c:pt>
                <c:pt idx="244">
                  <c:v>0.663266385389642</c:v>
                </c:pt>
                <c:pt idx="245">
                  <c:v>0.66422001244707896</c:v>
                </c:pt>
                <c:pt idx="246">
                  <c:v>0.66517491035688103</c:v>
                </c:pt>
                <c:pt idx="247">
                  <c:v>0.66613107931317195</c:v>
                </c:pt>
                <c:pt idx="248">
                  <c:v>0.66708851948012704</c:v>
                </c:pt>
                <c:pt idx="249">
                  <c:v>0.66804723099124697</c:v>
                </c:pt>
                <c:pt idx="250">
                  <c:v>0.66900721394862395</c:v>
                </c:pt>
                <c:pt idx="251">
                  <c:v>0.66996846842218005</c:v>
                </c:pt>
                <c:pt idx="252">
                  <c:v>0.67093099444889304</c:v>
                </c:pt>
                <c:pt idx="253">
                  <c:v>0.67189479203199098</c:v>
                </c:pt>
                <c:pt idx="254">
                  <c:v>0.67285986114013796</c:v>
                </c:pt>
                <c:pt idx="255">
                  <c:v>0.67382620170658702</c:v>
                </c:pt>
                <c:pt idx="256">
                  <c:v>0.67479381362831703</c:v>
                </c:pt>
                <c:pt idx="257">
                  <c:v>0.675762696765144</c:v>
                </c:pt>
                <c:pt idx="258">
                  <c:v>0.67673285093880997</c:v>
                </c:pt>
                <c:pt idx="259">
                  <c:v>0.67770427593204197</c:v>
                </c:pt>
                <c:pt idx="260">
                  <c:v>0.67867697148759298</c:v>
                </c:pt>
                <c:pt idx="261">
                  <c:v>0.67965093730724802</c:v>
                </c:pt>
                <c:pt idx="262">
                  <c:v>0.68062617305081197</c:v>
                </c:pt>
                <c:pt idx="263">
                  <c:v>0.68160267833506405</c:v>
                </c:pt>
                <c:pt idx="264">
                  <c:v>0.68258045273267998</c:v>
                </c:pt>
                <c:pt idx="265">
                  <c:v>0.68355949577113495</c:v>
                </c:pt>
                <c:pt idx="266">
                  <c:v>0.68453980693156102</c:v>
                </c:pt>
                <c:pt idx="267">
                  <c:v>0.68552138564758802</c:v>
                </c:pt>
                <c:pt idx="268">
                  <c:v>0.68650423130414195</c:v>
                </c:pt>
                <c:pt idx="269">
                  <c:v>0.68748834323621</c:v>
                </c:pt>
                <c:pt idx="270">
                  <c:v>0.68847372072757196</c:v>
                </c:pt>
                <c:pt idx="271">
                  <c:v>0.68946036300949998</c:v>
                </c:pt>
                <c:pt idx="272">
                  <c:v>0.69044826925941305</c:v>
                </c:pt>
                <c:pt idx="273">
                  <c:v>0.69143743859949602</c:v>
                </c:pt>
                <c:pt idx="274">
                  <c:v>0.69242787009528395</c:v>
                </c:pt>
                <c:pt idx="275">
                  <c:v>0.69341956275419303</c:v>
                </c:pt>
                <c:pt idx="276">
                  <c:v>0.69441251552402605</c:v>
                </c:pt>
                <c:pt idx="277">
                  <c:v>0.69540672729141495</c:v>
                </c:pt>
                <c:pt idx="278">
                  <c:v>0.69640219688023297</c:v>
                </c:pt>
                <c:pt idx="279">
                  <c:v>0.69739892304995399</c:v>
                </c:pt>
                <c:pt idx="280">
                  <c:v>0.69839690449396097</c:v>
                </c:pt>
                <c:pt idx="281">
                  <c:v>0.69939613983780802</c:v>
                </c:pt>
                <c:pt idx="282">
                  <c:v>0.70039662763743105</c:v>
                </c:pt>
                <c:pt idx="283">
                  <c:v>0.70139836637729702</c:v>
                </c:pt>
                <c:pt idx="284">
                  <c:v>0.70240135446851304</c:v>
                </c:pt>
                <c:pt idx="285">
                  <c:v>0.703405590246859</c:v>
                </c:pt>
                <c:pt idx="286">
                  <c:v>0.70441107197077601</c:v>
                </c:pt>
                <c:pt idx="287">
                  <c:v>0.70541779781928704</c:v>
                </c:pt>
                <c:pt idx="288">
                  <c:v>0.70642576588985095</c:v>
                </c:pt>
                <c:pt idx="289">
                  <c:v>0.70743497419615997</c:v>
                </c:pt>
                <c:pt idx="290">
                  <c:v>0.70844542066585803</c:v>
                </c:pt>
                <c:pt idx="291">
                  <c:v>0.70945710313819899</c:v>
                </c:pt>
                <c:pt idx="292">
                  <c:v>0.71047001936162102</c:v>
                </c:pt>
                <c:pt idx="293">
                  <c:v>0.71148416699125505</c:v>
                </c:pt>
                <c:pt idx="294">
                  <c:v>0.71249954358635004</c:v>
                </c:pt>
                <c:pt idx="295">
                  <c:v>0.71351614660761697</c:v>
                </c:pt>
                <c:pt idx="296">
                  <c:v>0.71453397341448999</c:v>
                </c:pt>
                <c:pt idx="297">
                  <c:v>0.71555302126230003</c:v>
                </c:pt>
                <c:pt idx="298">
                  <c:v>0.71657328729935998</c:v>
                </c:pt>
                <c:pt idx="299">
                  <c:v>0.71759476856395099</c:v>
                </c:pt>
                <c:pt idx="300">
                  <c:v>0.71861746198122001</c:v>
                </c:pt>
                <c:pt idx="301">
                  <c:v>0.71964136435996895</c:v>
                </c:pt>
                <c:pt idx="302">
                  <c:v>0.720666472389344</c:v>
                </c:pt>
                <c:pt idx="303">
                  <c:v>0.72169278263541703</c:v>
                </c:pt>
                <c:pt idx="304">
                  <c:v>0.72272029153765105</c:v>
                </c:pt>
                <c:pt idx="305">
                  <c:v>0.72374899540525595</c:v>
                </c:pt>
                <c:pt idx="306">
                  <c:v>0.72477889041341703</c:v>
                </c:pt>
                <c:pt idx="307">
                  <c:v>0.72580997259940505</c:v>
                </c:pt>
                <c:pt idx="308">
                  <c:v>0.72684223785854796</c:v>
                </c:pt>
                <c:pt idx="309">
                  <c:v>0.72787568194007801</c:v>
                </c:pt>
                <c:pt idx="310">
                  <c:v>0.72891030044283001</c:v>
                </c:pt>
                <c:pt idx="311">
                  <c:v>0.72994608881080303</c:v>
                </c:pt>
                <c:pt idx="312">
                  <c:v>0.73098304232856004</c:v>
                </c:pt>
                <c:pt idx="313">
                  <c:v>0.73202115611648799</c:v>
                </c:pt>
                <c:pt idx="314">
                  <c:v>0.73306042512587599</c:v>
                </c:pt>
                <c:pt idx="315">
                  <c:v>0.73410084413384102</c:v>
                </c:pt>
                <c:pt idx="316">
                  <c:v>0.73514240773807005</c:v>
                </c:pt>
                <c:pt idx="317">
                  <c:v>0.73618511035138001</c:v>
                </c:pt>
                <c:pt idx="318">
                  <c:v>0.73722894619609303</c:v>
                </c:pt>
                <c:pt idx="319">
                  <c:v>0.73827390929821302</c:v>
                </c:pt>
                <c:pt idx="320">
                  <c:v>0.73931999348139599</c:v>
                </c:pt>
                <c:pt idx="321">
                  <c:v>0.74036719171297605</c:v>
                </c:pt>
                <c:pt idx="322">
                  <c:v>0.74141549420914099</c:v>
                </c:pt>
                <c:pt idx="323">
                  <c:v>0.74246489047110698</c:v>
                </c:pt>
                <c:pt idx="324">
                  <c:v>0.74351536994754197</c:v>
                </c:pt>
                <c:pt idx="325">
                  <c:v>0.74456692203599995</c:v>
                </c:pt>
                <c:pt idx="326">
                  <c:v>0.74561953608440801</c:v>
                </c:pt>
                <c:pt idx="327">
                  <c:v>0.74667320139261395</c:v>
                </c:pt>
                <c:pt idx="328">
                  <c:v>0.74772790721398696</c:v>
                </c:pt>
                <c:pt idx="329">
                  <c:v>0.74878364275708198</c:v>
                </c:pt>
                <c:pt idx="330">
                  <c:v>0.74984039718737205</c:v>
                </c:pt>
                <c:pt idx="331">
                  <c:v>0.75089815962904005</c:v>
                </c:pt>
                <c:pt idx="332">
                  <c:v>0.75195691916683904</c:v>
                </c:pt>
                <c:pt idx="333">
                  <c:v>0.75301666484802698</c:v>
                </c:pt>
                <c:pt idx="334">
                  <c:v>0.75407738568437399</c:v>
                </c:pt>
                <c:pt idx="335">
                  <c:v>0.75513907065423702</c:v>
                </c:pt>
                <c:pt idx="336">
                  <c:v>0.75620170870472503</c:v>
                </c:pt>
                <c:pt idx="337">
                  <c:v>0.75726528875393195</c:v>
                </c:pt>
                <c:pt idx="338">
                  <c:v>0.75832979969326797</c:v>
                </c:pt>
                <c:pt idx="339">
                  <c:v>0.75939523038985701</c:v>
                </c:pt>
                <c:pt idx="340">
                  <c:v>0.76046156968904799</c:v>
                </c:pt>
                <c:pt idx="341">
                  <c:v>0.76152880641699605</c:v>
                </c:pt>
                <c:pt idx="342">
                  <c:v>0.762596929383352</c:v>
                </c:pt>
                <c:pt idx="343">
                  <c:v>0.76366592738405004</c:v>
                </c:pt>
                <c:pt idx="344">
                  <c:v>0.76473578920418905</c:v>
                </c:pt>
                <c:pt idx="345">
                  <c:v>0.76580650362103098</c:v>
                </c:pt>
                <c:pt idx="346">
                  <c:v>0.76687805940709697</c:v>
                </c:pt>
                <c:pt idx="347">
                  <c:v>0.76795044533338597</c:v>
                </c:pt>
                <c:pt idx="348">
                  <c:v>0.76902365017269803</c:v>
                </c:pt>
                <c:pt idx="349">
                  <c:v>0.77009766270309099</c:v>
                </c:pt>
                <c:pt idx="350">
                  <c:v>0.77117247171145198</c:v>
                </c:pt>
                <c:pt idx="351">
                  <c:v>0.77224806599719698</c:v>
                </c:pt>
                <c:pt idx="352">
                  <c:v>0.77332443437610798</c:v>
                </c:pt>
                <c:pt idx="353">
                  <c:v>0.77440156568429896</c:v>
                </c:pt>
                <c:pt idx="354">
                  <c:v>0.77547944878232999</c:v>
                </c:pt>
                <c:pt idx="355">
                  <c:v>0.77655807255946396</c:v>
                </c:pt>
                <c:pt idx="356">
                  <c:v>0.77763742593806395</c:v>
                </c:pt>
                <c:pt idx="357">
                  <c:v>0.77871749787816302</c:v>
                </c:pt>
                <c:pt idx="358">
                  <c:v>0.779798277382173</c:v>
                </c:pt>
                <c:pt idx="359">
                  <c:v>0.78087975349977401</c:v>
                </c:pt>
                <c:pt idx="360">
                  <c:v>0.781961915332958</c:v>
                </c:pt>
                <c:pt idx="361">
                  <c:v>0.78304475204126101</c:v>
                </c:pt>
                <c:pt idx="362">
                  <c:v>0.78412825284716103</c:v>
                </c:pt>
                <c:pt idx="363">
                  <c:v>0.78521240704166795</c:v>
                </c:pt>
                <c:pt idx="364">
                  <c:v>0.78629720399010405</c:v>
                </c:pt>
                <c:pt idx="365">
                  <c:v>0.787382633138073</c:v>
                </c:pt>
                <c:pt idx="366">
                  <c:v>0.78846868401763803</c:v>
                </c:pt>
                <c:pt idx="367">
                  <c:v>0.78955534625369805</c:v>
                </c:pt>
                <c:pt idx="368">
                  <c:v>0.79064260957058696</c:v>
                </c:pt>
                <c:pt idx="369">
                  <c:v>0.79173046379888201</c:v>
                </c:pt>
                <c:pt idx="370">
                  <c:v>0.79281889888243895</c:v>
                </c:pt>
                <c:pt idx="371">
                  <c:v>0.79390790488566099</c:v>
                </c:pt>
                <c:pt idx="372">
                  <c:v>0.79499747200100201</c:v>
                </c:pt>
                <c:pt idx="373">
                  <c:v>0.79608759055671097</c:v>
                </c:pt>
                <c:pt idx="374">
                  <c:v>0.79717825102482898</c:v>
                </c:pt>
                <c:pt idx="375">
                  <c:v>0.79826944402944</c:v>
                </c:pt>
                <c:pt idx="376">
                  <c:v>0.79936116035518501</c:v>
                </c:pt>
                <c:pt idx="377">
                  <c:v>0.80045339095603996</c:v>
                </c:pt>
                <c:pt idx="378">
                  <c:v>0.80154612696437799</c:v>
                </c:pt>
                <c:pt idx="379">
                  <c:v>0.80263935970030298</c:v>
                </c:pt>
                <c:pt idx="380">
                  <c:v>0.80373308068127902</c:v>
                </c:pt>
                <c:pt idx="381">
                  <c:v>0.80482728163204997</c:v>
                </c:pt>
                <c:pt idx="382">
                  <c:v>0.80592195449486304</c:v>
                </c:pt>
                <c:pt idx="383">
                  <c:v>0.807017091439997</c:v>
                </c:pt>
                <c:pt idx="384">
                  <c:v>0.80811268487661103</c:v>
                </c:pt>
                <c:pt idx="385">
                  <c:v>0.80920872746390704</c:v>
                </c:pt>
                <c:pt idx="386">
                  <c:v>0.81030521212262097</c:v>
                </c:pt>
                <c:pt idx="387">
                  <c:v>0.81140213204685296</c:v>
                </c:pt>
                <c:pt idx="388">
                  <c:v>0.81249948071623102</c:v>
                </c:pt>
                <c:pt idx="389">
                  <c:v>0.81359725190842502</c:v>
                </c:pt>
                <c:pt idx="390">
                  <c:v>0.81469543971200498</c:v>
                </c:pt>
                <c:pt idx="391">
                  <c:v>0.81579403853966903</c:v>
                </c:pt>
                <c:pt idx="392">
                  <c:v>0.81689304314181899</c:v>
                </c:pt>
                <c:pt idx="393">
                  <c:v>0.81799244862052001</c:v>
                </c:pt>
                <c:pt idx="394">
                  <c:v>0.81909225044382405</c:v>
                </c:pt>
                <c:pt idx="395">
                  <c:v>0.82019244446047002</c:v>
                </c:pt>
                <c:pt idx="396">
                  <c:v>0.82129302691497597</c:v>
                </c:pt>
                <c:pt idx="397">
                  <c:v>0.82239399446311101</c:v>
                </c:pt>
                <c:pt idx="398">
                  <c:v>0.82349534418775505</c:v>
                </c:pt>
                <c:pt idx="399">
                  <c:v>0.82459707361516399</c:v>
                </c:pt>
                <c:pt idx="400">
                  <c:v>0.82569918073162196</c:v>
                </c:pt>
                <c:pt idx="401">
                  <c:v>0.82680166400049504</c:v>
                </c:pt>
                <c:pt idx="402">
                  <c:v>0.82790452237968903</c:v>
                </c:pt>
                <c:pt idx="403">
                  <c:v>0.82900775533951099</c:v>
                </c:pt>
                <c:pt idx="404">
                  <c:v>0.83011136288092802</c:v>
                </c:pt>
                <c:pt idx="405">
                  <c:v>0.83121534555423604</c:v>
                </c:pt>
                <c:pt idx="406">
                  <c:v>0.83231970447812997</c:v>
                </c:pt>
                <c:pt idx="407">
                  <c:v>0.83342444135917504</c:v>
                </c:pt>
                <c:pt idx="408">
                  <c:v>0.83452955851168098</c:v>
                </c:pt>
                <c:pt idx="409">
                  <c:v>0.83563505887796896</c:v>
                </c:pt>
                <c:pt idx="410">
                  <c:v>0.83674094604903204</c:v>
                </c:pt>
                <c:pt idx="411">
                  <c:v>0.83784722428559399</c:v>
                </c:pt>
                <c:pt idx="412">
                  <c:v>0.83895389853953695</c:v>
                </c:pt>
                <c:pt idx="413">
                  <c:v>0.84006097447571604</c:v>
                </c:pt>
                <c:pt idx="414">
                  <c:v>0.84116845849414001</c:v>
                </c:pt>
                <c:pt idx="415">
                  <c:v>0.84227635775250997</c:v>
                </c:pt>
                <c:pt idx="416">
                  <c:v>0.84338468018911406</c:v>
                </c:pt>
                <c:pt idx="417">
                  <c:v>0.84449343454605497</c:v>
                </c:pt>
                <c:pt idx="418">
                  <c:v>0.84560263039280903</c:v>
                </c:pt>
                <c:pt idx="419">
                  <c:v>0.84671227815009698</c:v>
                </c:pt>
                <c:pt idx="420">
                  <c:v>0.84782238911405505</c:v>
                </c:pt>
                <c:pt idx="421">
                  <c:v>0.84893297548068503</c:v>
                </c:pt>
                <c:pt idx="422">
                  <c:v>0.85004405037057296</c:v>
                </c:pt>
                <c:pt idx="423">
                  <c:v>0.85115562785385301</c:v>
                </c:pt>
                <c:pt idx="424">
                  <c:v>0.85226772297539199</c:v>
                </c:pt>
                <c:pt idx="425">
                  <c:v>0.85338035178018301</c:v>
                </c:pt>
                <c:pt idx="426">
                  <c:v>0.85449353133891603</c:v>
                </c:pt>
                <c:pt idx="427">
                  <c:v>0.85560727977370299</c:v>
                </c:pt>
                <c:pt idx="428">
                  <c:v>0.85672161628393395</c:v>
                </c:pt>
                <c:pt idx="429">
                  <c:v>0.85783656117222895</c:v>
                </c:pt>
                <c:pt idx="430">
                  <c:v>0.85895213587046304</c:v>
                </c:pt>
                <c:pt idx="431">
                  <c:v>0.860068362965833</c:v>
                </c:pt>
                <c:pt idx="432">
                  <c:v>0.86118526622692704</c:v>
                </c:pt>
                <c:pt idx="433">
                  <c:v>0.86230287062977196</c:v>
                </c:pt>
                <c:pt idx="434">
                  <c:v>0.86342120238381004</c:v>
                </c:pt>
                <c:pt idx="435">
                  <c:v>0.86454028895778701</c:v>
                </c:pt>
                <c:pt idx="436">
                  <c:v>0.86566015910549299</c:v>
                </c:pt>
                <c:pt idx="437">
                  <c:v>0.86678084289132895</c:v>
                </c:pt>
                <c:pt idx="438">
                  <c:v>0.86790237171565798</c:v>
                </c:pt>
                <c:pt idx="439">
                  <c:v>0.86902477833989</c:v>
                </c:pt>
                <c:pt idx="440">
                  <c:v>0.87014809691126405</c:v>
                </c:pt>
                <c:pt idx="441">
                  <c:v>0.87127236298728905</c:v>
                </c:pt>
                <c:pt idx="442">
                  <c:v>0.87239761355977796</c:v>
                </c:pt>
                <c:pt idx="443">
                  <c:v>0.87352388707845596</c:v>
                </c:pt>
                <c:pt idx="444">
                  <c:v>0.87465122347407698</c:v>
                </c:pt>
                <c:pt idx="445">
                  <c:v>0.87577966418100095</c:v>
                </c:pt>
                <c:pt idx="446">
                  <c:v>0.87690925215920401</c:v>
                </c:pt>
                <c:pt idx="447">
                  <c:v>0.87804003191564395</c:v>
                </c:pt>
                <c:pt idx="448">
                  <c:v>0.87917204952496197</c:v>
                </c:pt>
                <c:pt idx="449">
                  <c:v>0.88030535264945198</c:v>
                </c:pt>
                <c:pt idx="450">
                  <c:v>0.88143999055825895</c:v>
                </c:pt>
                <c:pt idx="451">
                  <c:v>0.88257601414575604</c:v>
                </c:pt>
                <c:pt idx="452">
                  <c:v>0.88371347594906002</c:v>
                </c:pt>
                <c:pt idx="453">
                  <c:v>0.884852430164626</c:v>
                </c:pt>
                <c:pt idx="454">
                  <c:v>0.88599293266388901</c:v>
                </c:pt>
                <c:pt idx="455">
                  <c:v>0.88713504100790597</c:v>
                </c:pt>
                <c:pt idx="456">
                  <c:v>0.88827881446094503</c:v>
                </c:pt>
                <c:pt idx="457">
                  <c:v>0.88942431400300104</c:v>
                </c:pt>
                <c:pt idx="458">
                  <c:v>0.89057160234117405</c:v>
                </c:pt>
                <c:pt idx="459">
                  <c:v>0.89172074391989897</c:v>
                </c:pt>
                <c:pt idx="460">
                  <c:v>0.89287180492997098</c:v>
                </c:pt>
                <c:pt idx="461">
                  <c:v>0.89402485331634396</c:v>
                </c:pt>
                <c:pt idx="462">
                  <c:v>0.89517995878466705</c:v>
                </c:pt>
                <c:pt idx="463">
                  <c:v>0.896337192806547</c:v>
                </c:pt>
                <c:pt idx="464">
                  <c:v>0.89749662862348101</c:v>
                </c:pt>
                <c:pt idx="465">
                  <c:v>0.89865834124947697</c:v>
                </c:pt>
                <c:pt idx="466">
                  <c:v>0.89982240747231401</c:v>
                </c:pt>
                <c:pt idx="467">
                  <c:v>0.90098890585343805</c:v>
                </c:pt>
                <c:pt idx="468">
                  <c:v>0.90215791672649104</c:v>
                </c:pt>
                <c:pt idx="469">
                  <c:v>0.90332952219445195</c:v>
                </c:pt>
                <c:pt idx="470">
                  <c:v>0.90450380612539205</c:v>
                </c:pt>
                <c:pt idx="471">
                  <c:v>0.90568085414684896</c:v>
                </c:pt>
                <c:pt idx="472">
                  <c:v>0.90686075363881602</c:v>
                </c:pt>
                <c:pt idx="473">
                  <c:v>0.90804359372536403</c:v>
                </c:pt>
                <c:pt idx="474">
                  <c:v>0.90922946526490001</c:v>
                </c:pt>
                <c:pt idx="475">
                  <c:v>0.91041846083907596</c:v>
                </c:pt>
                <c:pt idx="476">
                  <c:v>0.91161067474038804</c:v>
                </c:pt>
                <c:pt idx="477">
                  <c:v>0.91280620295846304</c:v>
                </c:pt>
                <c:pt idx="478">
                  <c:v>0.91400514316507797</c:v>
                </c:pt>
                <c:pt idx="479">
                  <c:v>0.91520759469794499</c:v>
                </c:pt>
                <c:pt idx="480">
                  <c:v>0.91641365854328505</c:v>
                </c:pt>
                <c:pt idx="481">
                  <c:v>0.91762343731723905</c:v>
                </c:pt>
                <c:pt idx="482">
                  <c:v>0.918837035246164</c:v>
                </c:pt>
                <c:pt idx="483">
                  <c:v>0.92005455814584303</c:v>
                </c:pt>
                <c:pt idx="484">
                  <c:v>0.92127611339967996</c:v>
                </c:pt>
                <c:pt idx="485">
                  <c:v>0.92250180993591202</c:v>
                </c:pt>
                <c:pt idx="486">
                  <c:v>0.92373175820390896</c:v>
                </c:pt>
                <c:pt idx="487">
                  <c:v>0.92496607014960897</c:v>
                </c:pt>
                <c:pt idx="488">
                  <c:v>0.92620485919015905</c:v>
                </c:pt>
                <c:pt idx="489">
                  <c:v>0.92744824018780603</c:v>
                </c:pt>
                <c:pt idx="490">
                  <c:v>0.92869632942313096</c:v>
                </c:pt>
                <c:pt idx="491">
                  <c:v>0.92994924456765304</c:v>
                </c:pt>
                <c:pt idx="492">
                  <c:v>0.93120710465591505</c:v>
                </c:pt>
                <c:pt idx="493">
                  <c:v>0.93247003005707696</c:v>
                </c:pt>
                <c:pt idx="494">
                  <c:v>0.93373814244611597</c:v>
                </c:pt>
                <c:pt idx="495">
                  <c:v>0.93501156477469005</c:v>
                </c:pt>
                <c:pt idx="496">
                  <c:v>0.93629042124173301</c:v>
                </c:pt>
                <c:pt idx="497">
                  <c:v>0.93757483726386204</c:v>
                </c:pt>
                <c:pt idx="498">
                  <c:v>0.93886493944565197</c:v>
                </c:pt>
                <c:pt idx="499">
                  <c:v>0.94016085554985895</c:v>
                </c:pt>
                <c:pt idx="500">
                  <c:v>0.94146271446765795</c:v>
                </c:pt>
                <c:pt idx="501">
                  <c:v>0.94277064618895101</c:v>
                </c:pt>
                <c:pt idx="502">
                  <c:v>0.94408478177283595</c:v>
                </c:pt>
                <c:pt idx="503">
                  <c:v>0.94540525331827197</c:v>
                </c:pt>
                <c:pt idx="504">
                  <c:v>0.94673219393503205</c:v>
                </c:pt>
                <c:pt idx="505">
                  <c:v>0.94806573771497904</c:v>
                </c:pt>
                <c:pt idx="506">
                  <c:v>0.94940601970374805</c:v>
                </c:pt>
                <c:pt idx="507">
                  <c:v>0.950753175872872</c:v>
                </c:pt>
                <c:pt idx="508">
                  <c:v>0.95210734309242295</c:v>
                </c:pt>
                <c:pt idx="509">
                  <c:v>0.95346865910420497</c:v>
                </c:pt>
                <c:pt idx="510">
                  <c:v>0.954837262495563</c:v>
                </c:pt>
                <c:pt idx="511">
                  <c:v>0.95621329267384603</c:v>
                </c:pt>
                <c:pt idx="512">
                  <c:v>0.95759688984157398</c:v>
                </c:pt>
                <c:pt idx="513">
                  <c:v>0.958988194972346</c:v>
                </c:pt>
                <c:pt idx="514">
                  <c:v>0.96038734978753004</c:v>
                </c:pt>
                <c:pt idx="515">
                  <c:v>0.96179449673378103</c:v>
                </c:pt>
                <c:pt idx="516">
                  <c:v>0.96320977896139204</c:v>
                </c:pt>
                <c:pt idx="517">
                  <c:v>0.96463334030355197</c:v>
                </c:pt>
                <c:pt idx="518">
                  <c:v>0.96606532525648703</c:v>
                </c:pt>
                <c:pt idx="519">
                  <c:v>0.96750587896055895</c:v>
                </c:pt>
                <c:pt idx="520">
                  <c:v>0.96895514718230302</c:v>
                </c:pt>
                <c:pt idx="521">
                  <c:v>0.970413276297448</c:v>
                </c:pt>
                <c:pt idx="522">
                  <c:v>0.97188041327492902</c:v>
                </c:pt>
                <c:pt idx="523">
                  <c:v>0.97335670566189403</c:v>
                </c:pt>
                <c:pt idx="524">
                  <c:v>0.97484230156973894</c:v>
                </c:pt>
                <c:pt idx="525">
                  <c:v>0.97633734966115504</c:v>
                </c:pt>
                <c:pt idx="526">
                  <c:v>0.97784199913821102</c:v>
                </c:pt>
                <c:pt idx="527">
                  <c:v>0.97935639973146904</c:v>
                </c:pt>
                <c:pt idx="528">
                  <c:v>0.98088070169012698</c:v>
                </c:pt>
                <c:pt idx="529">
                  <c:v>0.98241505577320598</c:v>
                </c:pt>
                <c:pt idx="530">
                  <c:v>0.98395961324175396</c:v>
                </c:pt>
                <c:pt idx="531">
                  <c:v>0.98551452585209298</c:v>
                </c:pt>
                <c:pt idx="532">
                  <c:v>0.98707994585006298</c:v>
                </c:pt>
                <c:pt idx="533">
                  <c:v>0.98865602596630098</c:v>
                </c:pt>
                <c:pt idx="534">
                  <c:v>0.99024291941250098</c:v>
                </c:pt>
                <c:pt idx="535">
                  <c:v>0.99184077987867503</c:v>
                </c:pt>
                <c:pt idx="536">
                  <c:v>0.99344976153138997</c:v>
                </c:pt>
                <c:pt idx="537">
                  <c:v>0.99507001901296599</c:v>
                </c:pt>
                <c:pt idx="538">
                  <c:v>0.99670170744162701</c:v>
                </c:pt>
                <c:pt idx="539">
                  <c:v>0.99834498241257497</c:v>
                </c:pt>
                <c:pt idx="540">
                  <c:v>1</c:v>
                </c:pt>
                <c:pt idx="541">
                  <c:v>1.00073211134004</c:v>
                </c:pt>
                <c:pt idx="542">
                  <c:v>1.0014637035468901</c:v>
                </c:pt>
                <c:pt idx="543">
                  <c:v>1.00219472196978</c:v>
                </c:pt>
                <c:pt idx="544">
                  <c:v>1.0029251145008899</c:v>
                </c:pt>
                <c:pt idx="545">
                  <c:v>1.0036548314981599</c:v>
                </c:pt>
                <c:pt idx="546">
                  <c:v>1.0043838257100799</c:v>
                </c:pt>
                <c:pt idx="547">
                  <c:v>1.0051120522024299</c:v>
                </c:pt>
                <c:pt idx="548">
                  <c:v>1.00583946828705</c:v>
                </c:pt>
                <c:pt idx="549">
                  <c:v>1.0065660334525499</c:v>
                </c:pt>
                <c:pt idx="550">
                  <c:v>1.00729170929697</c:v>
                </c:pt>
                <c:pt idx="551">
                  <c:v>1.0080164594623899</c:v>
                </c:pt>
                <c:pt idx="552">
                  <c:v>1.00874024957141</c:v>
                </c:pt>
                <c:pt idx="553">
                  <c:v>1.0094630471655499</c:v>
                </c:pt>
                <c:pt idx="554">
                  <c:v>1.0101848216454801</c:v>
                </c:pt>
                <c:pt idx="555">
                  <c:v>1.0109055442130399</c:v>
                </c:pt>
                <c:pt idx="556">
                  <c:v>1.0116251878150999</c:v>
                </c:pt>
                <c:pt idx="557">
                  <c:v>1.01234372708909</c:v>
                </c:pt>
                <c:pt idx="558">
                  <c:v>1.0130611383103301</c:v>
                </c:pt>
                <c:pt idx="559">
                  <c:v>1.0137773993408901</c:v>
                </c:pt>
                <c:pt idx="560">
                  <c:v>1.0144924895802501</c:v>
                </c:pt>
                <c:pt idx="561">
                  <c:v>1.01520638991738</c:v>
                </c:pt>
                <c:pt idx="562">
                  <c:v>1.0159190826844999</c:v>
                </c:pt>
                <c:pt idx="563">
                  <c:v>1.0166305516122101</c:v>
                </c:pt>
                <c:pt idx="564">
                  <c:v>1.0173407817862601</c:v>
                </c:pt>
                <c:pt idx="565">
                  <c:v>1.01804975960556</c:v>
                </c:pt>
                <c:pt idx="566">
                  <c:v>1.0187574727416699</c:v>
                </c:pt>
                <c:pt idx="567">
                  <c:v>1.0194639100996401</c:v>
                </c:pt>
                <c:pt idx="568">
                  <c:v>1.02016906178012</c:v>
                </c:pt>
                <c:pt idx="569">
                  <c:v>1.0208729190427199</c:v>
                </c:pt>
                <c:pt idx="570">
                  <c:v>1.02157547427059</c:v>
                </c:pt>
                <c:pt idx="571">
                  <c:v>1.02227672093628</c:v>
                </c:pt>
                <c:pt idx="572">
                  <c:v>1.02297665356859</c:v>
                </c:pt>
                <c:pt idx="573">
                  <c:v>1.02367526772066</c:v>
                </c:pt>
                <c:pt idx="574">
                  <c:v>1.0243725599390701</c:v>
                </c:pt>
                <c:pt idx="575">
                  <c:v>1.0250685277339699</c:v>
                </c:pt>
                <c:pt idx="576">
                  <c:v>1.02576316955028</c:v>
                </c:pt>
                <c:pt idx="577">
                  <c:v>1.0264564847398101</c:v>
                </c:pt>
                <c:pt idx="578">
                  <c:v>1.0271484735342999</c:v>
                </c:pt>
                <c:pt idx="579">
                  <c:v>1.02783913701941</c:v>
                </c:pt>
                <c:pt idx="580">
                  <c:v>1.02852847710958</c:v>
                </c:pt>
                <c:pt idx="581">
                  <c:v>1.0292164965236801</c:v>
                </c:pt>
                <c:pt idx="582">
                  <c:v>1.0299031987615901</c:v>
                </c:pt>
                <c:pt idx="583">
                  <c:v>1.0305885880814301</c:v>
                </c:pt>
                <c:pt idx="584">
                  <c:v>1.03127266947765</c:v>
                </c:pt>
                <c:pt idx="585">
                  <c:v>1.0319554486598299</c:v>
                </c:pt>
                <c:pt idx="586">
                  <c:v>1.03263693203214</c:v>
                </c:pt>
                <c:pt idx="587">
                  <c:v>1.0333171266735801</c:v>
                </c:pt>
                <c:pt idx="588">
                  <c:v>1.03399604031876</c:v>
                </c:pt>
                <c:pt idx="589">
                  <c:v>1.03467368133941</c:v>
                </c:pt>
                <c:pt idx="590">
                  <c:v>1.0353500587264901</c:v>
                </c:pt>
                <c:pt idx="591">
                  <c:v>1.0360251820728099</c:v>
                </c:pt>
                <c:pt idx="592">
                  <c:v>1.0366990615563501</c:v>
                </c:pt>
                <c:pt idx="593">
                  <c:v>1.0373717079240099</c:v>
                </c:pt>
                <c:pt idx="594">
                  <c:v>1.03804313247595</c:v>
                </c:pt>
                <c:pt idx="595">
                  <c:v>1.0387133470504699</c:v>
                </c:pt>
                <c:pt idx="596">
                  <c:v>1.0393823640092901</c:v>
                </c:pt>
                <c:pt idx="597">
                  <c:v>1.0400501962233999</c:v>
                </c:pt>
                <c:pt idx="598">
                  <c:v>1.0407168570593199</c:v>
                </c:pt>
                <c:pt idx="599">
                  <c:v>1.0413823603657999</c:v>
                </c:pt>
                <c:pt idx="600">
                  <c:v>1.04204672046097</c:v>
                </c:pt>
                <c:pt idx="601">
                  <c:v>1.04270995211986</c:v>
                </c:pt>
                <c:pt idx="602">
                  <c:v>1.0433720705623999</c:v>
                </c:pt>
                <c:pt idx="603">
                  <c:v>1.04403309144168</c:v>
                </c:pt>
                <c:pt idx="604">
                  <c:v>1.0446930308326901</c:v>
                </c:pt>
                <c:pt idx="605">
                  <c:v>1.04535190522135</c:v>
                </c:pt>
                <c:pt idx="606">
                  <c:v>1.0460097314939001</c:v>
                </c:pt>
                <c:pt idx="607">
                  <c:v>1.04666652692663</c:v>
                </c:pt>
                <c:pt idx="608">
                  <c:v>1.0473223091759301</c:v>
                </c:pt>
                <c:pt idx="609">
                  <c:v>1.0479770962685899</c:v>
                </c:pt>
                <c:pt idx="610">
                  <c:v>1.0486309065925099</c:v>
                </c:pt>
                <c:pt idx="611">
                  <c:v>1.0492837588875801</c:v>
                </c:pt>
                <c:pt idx="612">
                  <c:v>1.04993567223689</c:v>
                </c:pt>
                <c:pt idx="613">
                  <c:v>1.0505866660582399</c:v>
                </c:pt>
                <c:pt idx="614">
                  <c:v>1.0512367600958099</c:v>
                </c:pt>
                <c:pt idx="615">
                  <c:v>1.05188597441218</c:v>
                </c:pt>
                <c:pt idx="616">
                  <c:v>1.0525343293805001</c:v>
                </c:pt>
                <c:pt idx="617">
                  <c:v>1.0531818456769799</c:v>
                </c:pt>
                <c:pt idx="618">
                  <c:v>1.05382854427352</c:v>
                </c:pt>
                <c:pt idx="619">
                  <c:v>1.0544744464306099</c:v>
                </c:pt>
                <c:pt idx="620">
                  <c:v>1.05511957369039</c:v>
                </c:pt>
                <c:pt idx="621">
                  <c:v>1.0557639478699701</c:v>
                </c:pt>
                <c:pt idx="622">
                  <c:v>1.05640759105487</c:v>
                </c:pt>
                <c:pt idx="623">
                  <c:v>1.0570505255927101</c:v>
                </c:pt>
                <c:pt idx="624">
                  <c:v>1.0576927740870701</c:v>
                </c:pt>
                <c:pt idx="625">
                  <c:v>1.05833435939145</c:v>
                </c:pt>
                <c:pt idx="626">
                  <c:v>1.0589753046035</c:v>
                </c:pt>
                <c:pt idx="627">
                  <c:v>1.05961563305935</c:v>
                </c:pt>
                <c:pt idx="628">
                  <c:v>1.06025536832811</c:v>
                </c:pt>
                <c:pt idx="629">
                  <c:v>1.0608945342065299</c:v>
                </c:pt>
                <c:pt idx="630">
                  <c:v>1.0615331547137701</c:v>
                </c:pt>
                <c:pt idx="631">
                  <c:v>1.0621712540863699</c:v>
                </c:pt>
                <c:pt idx="632">
                  <c:v>1.0628088567732901</c:v>
                </c:pt>
                <c:pt idx="633">
                  <c:v>1.0634459874311399</c:v>
                </c:pt>
                <c:pt idx="634">
                  <c:v>1.0640826709194799</c:v>
                </c:pt>
                <c:pt idx="635">
                  <c:v>1.06471893229627</c:v>
                </c:pt>
                <c:pt idx="636">
                  <c:v>1.06535479681349</c:v>
                </c:pt>
                <c:pt idx="637">
                  <c:v>1.06599028991273</c:v>
                </c:pt>
                <c:pt idx="638">
                  <c:v>1.06662543722105</c:v>
                </c:pt>
                <c:pt idx="639">
                  <c:v>1.0672602645468601</c:v>
                </c:pt>
                <c:pt idx="640">
                  <c:v>1.0678947978758899</c:v>
                </c:pt>
                <c:pt idx="641">
                  <c:v>1.0685290633673199</c:v>
                </c:pt>
                <c:pt idx="642">
                  <c:v>1.06916308734996</c:v>
                </c:pt>
                <c:pt idx="643">
                  <c:v>1.0697968963184901</c:v>
                </c:pt>
                <c:pt idx="644">
                  <c:v>1.07043051692993</c:v>
                </c:pt>
                <c:pt idx="645">
                  <c:v>1.07106397599998</c:v>
                </c:pt>
                <c:pt idx="646">
                  <c:v>1.07169730049964</c:v>
                </c:pt>
                <c:pt idx="647">
                  <c:v>1.0723305175518101</c:v>
                </c:pt>
                <c:pt idx="648">
                  <c:v>1.0729636544279599</c:v>
                </c:pt>
                <c:pt idx="649">
                  <c:v>1.0735967385449301</c:v>
                </c:pt>
                <c:pt idx="650">
                  <c:v>1.0742297974617401</c:v>
                </c:pt>
                <c:pt idx="651">
                  <c:v>1.0748628588765501</c:v>
                </c:pt>
                <c:pt idx="652">
                  <c:v>1.07549595062357</c:v>
                </c:pt>
                <c:pt idx="653">
                  <c:v>1.0761291006701501</c:v>
                </c:pt>
                <c:pt idx="654">
                  <c:v>1.0767623371138599</c:v>
                </c:pt>
                <c:pt idx="655">
                  <c:v>1.07739568817966</c:v>
                </c:pt>
                <c:pt idx="656">
                  <c:v>1.07802918221709</c:v>
                </c:pt>
                <c:pt idx="657">
                  <c:v>1.0786628476976099</c:v>
                </c:pt>
                <c:pt idx="658">
                  <c:v>1.0792967132118301</c:v>
                </c:pt>
                <c:pt idx="659">
                  <c:v>1.07993080746698</c:v>
                </c:pt>
                <c:pt idx="660">
                  <c:v>1.08056515928426</c:v>
                </c:pt>
                <c:pt idx="661">
                  <c:v>1.0811997931967401</c:v>
                </c:pt>
                <c:pt idx="662">
                  <c:v>1.0818347161808599</c:v>
                </c:pt>
                <c:pt idx="663">
                  <c:v>1.0824699307387899</c:v>
                </c:pt>
                <c:pt idx="664">
                  <c:v>1.0831054392853401</c:v>
                </c:pt>
                <c:pt idx="665">
                  <c:v>1.08374124415206</c:v>
                </c:pt>
                <c:pt idx="666">
                  <c:v>1.08437734759118</c:v>
                </c:pt>
                <c:pt idx="667">
                  <c:v>1.0850137517792799</c:v>
                </c:pt>
                <c:pt idx="668">
                  <c:v>1.08565045882077</c:v>
                </c:pt>
                <c:pt idx="669">
                  <c:v>1.08628747075119</c:v>
                </c:pt>
                <c:pt idx="670">
                  <c:v>1.08692478954034</c:v>
                </c:pt>
                <c:pt idx="671">
                  <c:v>1.0875624170951801</c:v>
                </c:pt>
                <c:pt idx="672">
                  <c:v>1.08820035526269</c:v>
                </c:pt>
                <c:pt idx="673">
                  <c:v>1.08883860583245</c:v>
                </c:pt>
                <c:pt idx="674">
                  <c:v>1.0894771705391899</c:v>
                </c:pt>
                <c:pt idx="675">
                  <c:v>1.09011605106516</c:v>
                </c:pt>
                <c:pt idx="676">
                  <c:v>1.09075524904236</c:v>
                </c:pt>
                <c:pt idx="677">
                  <c:v>1.0913947660547101</c:v>
                </c:pt>
                <c:pt idx="678">
                  <c:v>1.0920346036400701</c:v>
                </c:pt>
                <c:pt idx="679">
                  <c:v>1.0926747632921601</c:v>
                </c:pt>
                <c:pt idx="680">
                  <c:v>1.0933152464624201</c:v>
                </c:pt>
                <c:pt idx="681">
                  <c:v>1.09395605456172</c:v>
                </c:pt>
                <c:pt idx="682">
                  <c:v>1.09459718896205</c:v>
                </c:pt>
                <c:pt idx="683">
                  <c:v>1.09523865099809</c:v>
                </c:pt>
                <c:pt idx="684">
                  <c:v>1.0958804419687</c:v>
                </c:pt>
                <c:pt idx="685">
                  <c:v>1.0965225631383699</c:v>
                </c:pt>
                <c:pt idx="686">
                  <c:v>1.09716501573855</c:v>
                </c:pt>
                <c:pt idx="687">
                  <c:v>1.09780780096901</c:v>
                </c:pt>
                <c:pt idx="688">
                  <c:v>1.098450919999</c:v>
                </c:pt>
                <c:pt idx="689">
                  <c:v>1.09909437396851</c:v>
                </c:pt>
                <c:pt idx="690">
                  <c:v>1.09973816398934</c:v>
                </c:pt>
                <c:pt idx="691">
                  <c:v>1.10038229114619</c:v>
                </c:pt>
                <c:pt idx="692">
                  <c:v>1.1010267564977101</c:v>
                </c:pt>
                <c:pt idx="693">
                  <c:v>1.1016715610774399</c:v>
                </c:pt>
                <c:pt idx="694">
                  <c:v>1.10231670589481</c:v>
                </c:pt>
                <c:pt idx="695">
                  <c:v>1.10296219193596</c:v>
                </c:pt>
                <c:pt idx="696">
                  <c:v>1.1036080201646401</c:v>
                </c:pt>
                <c:pt idx="697">
                  <c:v>1.1042541915230499</c:v>
                </c:pt>
                <c:pt idx="698">
                  <c:v>1.10490070693257</c:v>
                </c:pt>
                <c:pt idx="699">
                  <c:v>1.1055475672945301</c:v>
                </c:pt>
                <c:pt idx="700">
                  <c:v>1.1061947734909701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0.89481754595610796</c:v>
                </c:pt>
                <c:pt idx="1">
                  <c:v>0.89486048299518595</c:v>
                </c:pt>
                <c:pt idx="2">
                  <c:v>0.89490343678616502</c:v>
                </c:pt>
                <c:pt idx="3">
                  <c:v>0.89494640742660903</c:v>
                </c:pt>
                <c:pt idx="4">
                  <c:v>0.89498939501492802</c:v>
                </c:pt>
                <c:pt idx="5">
                  <c:v>0.89503239965038095</c:v>
                </c:pt>
                <c:pt idx="6">
                  <c:v>0.89507542143309204</c:v>
                </c:pt>
                <c:pt idx="7">
                  <c:v>0.89511846046405596</c:v>
                </c:pt>
                <c:pt idx="8">
                  <c:v>0.895161516845149</c:v>
                </c:pt>
                <c:pt idx="9">
                  <c:v>0.89520459067913705</c:v>
                </c:pt>
                <c:pt idx="10">
                  <c:v>0.89524768206968797</c:v>
                </c:pt>
                <c:pt idx="11">
                  <c:v>0.89529079112137899</c:v>
                </c:pt>
                <c:pt idx="12">
                  <c:v>0.89533391793970796</c:v>
                </c:pt>
                <c:pt idx="13">
                  <c:v>0.89537706263110195</c:v>
                </c:pt>
                <c:pt idx="14">
                  <c:v>0.89542022530293097</c:v>
                </c:pt>
                <c:pt idx="15">
                  <c:v>0.89546340606351404</c:v>
                </c:pt>
                <c:pt idx="16">
                  <c:v>0.89550660502213297</c:v>
                </c:pt>
                <c:pt idx="17">
                  <c:v>0.89554982228904101</c:v>
                </c:pt>
                <c:pt idx="18">
                  <c:v>0.89559305797547495</c:v>
                </c:pt>
                <c:pt idx="19">
                  <c:v>0.89563631219366602</c:v>
                </c:pt>
                <c:pt idx="20">
                  <c:v>0.89567958505684897</c:v>
                </c:pt>
                <c:pt idx="21">
                  <c:v>0.89572287667927697</c:v>
                </c:pt>
                <c:pt idx="22">
                  <c:v>0.89576618717623002</c:v>
                </c:pt>
                <c:pt idx="23">
                  <c:v>0.89580951666402697</c:v>
                </c:pt>
                <c:pt idx="24">
                  <c:v>0.89585286526003804</c:v>
                </c:pt>
                <c:pt idx="25">
                  <c:v>0.89589623308269695</c:v>
                </c:pt>
                <c:pt idx="26">
                  <c:v>0.89593962025151297</c:v>
                </c:pt>
                <c:pt idx="27">
                  <c:v>0.89598302688707998</c:v>
                </c:pt>
                <c:pt idx="28">
                  <c:v>0.89602645311109297</c:v>
                </c:pt>
                <c:pt idx="29">
                  <c:v>0.89606989904636003</c:v>
                </c:pt>
                <c:pt idx="30">
                  <c:v>0.89611336481681303</c:v>
                </c:pt>
                <c:pt idx="31">
                  <c:v>0.89615685054751903</c:v>
                </c:pt>
                <c:pt idx="32">
                  <c:v>0.89620035636469997</c:v>
                </c:pt>
                <c:pt idx="33">
                  <c:v>0.89624388239573904</c:v>
                </c:pt>
                <c:pt idx="34">
                  <c:v>0.89628742876919798</c:v>
                </c:pt>
                <c:pt idx="35">
                  <c:v>0.89633099561482799</c:v>
                </c:pt>
                <c:pt idx="36">
                  <c:v>0.89637458306358597</c:v>
                </c:pt>
                <c:pt idx="37">
                  <c:v>0.89641819124764799</c:v>
                </c:pt>
                <c:pt idx="38">
                  <c:v>0.89646182030042099</c:v>
                </c:pt>
                <c:pt idx="39">
                  <c:v>0.89650547035656103</c:v>
                </c:pt>
                <c:pt idx="40">
                  <c:v>0.89654914155198595</c:v>
                </c:pt>
                <c:pt idx="41">
                  <c:v>0.89659283402388801</c:v>
                </c:pt>
                <c:pt idx="42">
                  <c:v>0.89663654791075398</c:v>
                </c:pt>
                <c:pt idx="43">
                  <c:v>0.89668028335237504</c:v>
                </c:pt>
                <c:pt idx="44">
                  <c:v>0.89672404048986498</c:v>
                </c:pt>
                <c:pt idx="45">
                  <c:v>0.89676781946567596</c:v>
                </c:pt>
                <c:pt idx="46">
                  <c:v>0.89681162042361295</c:v>
                </c:pt>
                <c:pt idx="47">
                  <c:v>0.89685544350885105</c:v>
                </c:pt>
                <c:pt idx="48">
                  <c:v>0.896899288867952</c:v>
                </c:pt>
                <c:pt idx="49">
                  <c:v>0.89694315664887803</c:v>
                </c:pt>
                <c:pt idx="50">
                  <c:v>0.89698704700101295</c:v>
                </c:pt>
                <c:pt idx="51">
                  <c:v>0.89703096007517502</c:v>
                </c:pt>
                <c:pt idx="52">
                  <c:v>0.89707489602363799</c:v>
                </c:pt>
                <c:pt idx="53">
                  <c:v>0.89711885500014299</c:v>
                </c:pt>
                <c:pt idx="54">
                  <c:v>0.89716283715992495</c:v>
                </c:pt>
                <c:pt idx="55">
                  <c:v>0.89720684265972095</c:v>
                </c:pt>
                <c:pt idx="56">
                  <c:v>0.89725087165779605</c:v>
                </c:pt>
                <c:pt idx="57">
                  <c:v>0.89729492431395796</c:v>
                </c:pt>
                <c:pt idx="58">
                  <c:v>0.89733900078957696</c:v>
                </c:pt>
                <c:pt idx="59">
                  <c:v>0.89738310124760301</c:v>
                </c:pt>
                <c:pt idx="60">
                  <c:v>0.89742722585259005</c:v>
                </c:pt>
                <c:pt idx="61">
                  <c:v>0.89747137477071104</c:v>
                </c:pt>
                <c:pt idx="62">
                  <c:v>0.89751554816977797</c:v>
                </c:pt>
                <c:pt idx="63">
                  <c:v>0.89755974621926504</c:v>
                </c:pt>
                <c:pt idx="64">
                  <c:v>0.89760396909032802</c:v>
                </c:pt>
                <c:pt idx="65">
                  <c:v>0.89764821695582397</c:v>
                </c:pt>
                <c:pt idx="66">
                  <c:v>0.89769248999033202</c:v>
                </c:pt>
                <c:pt idx="67">
                  <c:v>0.89773678837017801</c:v>
                </c:pt>
                <c:pt idx="68">
                  <c:v>0.89778111227345203</c:v>
                </c:pt>
                <c:pt idx="69">
                  <c:v>0.89782546188003498</c:v>
                </c:pt>
                <c:pt idx="70">
                  <c:v>0.89786983737161696</c:v>
                </c:pt>
                <c:pt idx="71">
                  <c:v>0.89791423893172095</c:v>
                </c:pt>
                <c:pt idx="72">
                  <c:v>0.897958666745728</c:v>
                </c:pt>
                <c:pt idx="73">
                  <c:v>0.89800312100090096</c:v>
                </c:pt>
                <c:pt idx="74">
                  <c:v>0.89804760188640398</c:v>
                </c:pt>
                <c:pt idx="75">
                  <c:v>0.89809210959332997</c:v>
                </c:pt>
                <c:pt idx="76">
                  <c:v>0.89813664431472595</c:v>
                </c:pt>
                <c:pt idx="77">
                  <c:v>0.89818120624561504</c:v>
                </c:pt>
                <c:pt idx="78">
                  <c:v>0.89822579558302496</c:v>
                </c:pt>
                <c:pt idx="79">
                  <c:v>0.89827041252601003</c:v>
                </c:pt>
                <c:pt idx="80">
                  <c:v>0.89831505727568195</c:v>
                </c:pt>
                <c:pt idx="81">
                  <c:v>0.89835973003523095</c:v>
                </c:pt>
                <c:pt idx="82">
                  <c:v>0.89840443100995704</c:v>
                </c:pt>
                <c:pt idx="83">
                  <c:v>0.89844916040729705</c:v>
                </c:pt>
                <c:pt idx="84">
                  <c:v>0.89849391843684701</c:v>
                </c:pt>
                <c:pt idx="85">
                  <c:v>0.89853870531039803</c:v>
                </c:pt>
                <c:pt idx="86">
                  <c:v>0.89858352124195895</c:v>
                </c:pt>
                <c:pt idx="87">
                  <c:v>0.89862836644778898</c:v>
                </c:pt>
                <c:pt idx="88">
                  <c:v>0.89867324114642499</c:v>
                </c:pt>
                <c:pt idx="89">
                  <c:v>0.89871814555871199</c:v>
                </c:pt>
                <c:pt idx="90">
                  <c:v>0.89876307990783699</c:v>
                </c:pt>
                <c:pt idx="91">
                  <c:v>0.89880804441935103</c:v>
                </c:pt>
                <c:pt idx="92">
                  <c:v>0.89885303932121297</c:v>
                </c:pt>
                <c:pt idx="93">
                  <c:v>0.89889806484380996</c:v>
                </c:pt>
                <c:pt idx="94">
                  <c:v>0.89894312121999698</c:v>
                </c:pt>
                <c:pt idx="95">
                  <c:v>0.89898820868512697</c:v>
                </c:pt>
                <c:pt idx="96">
                  <c:v>0.89903332747708598</c:v>
                </c:pt>
                <c:pt idx="97">
                  <c:v>0.899078477836324</c:v>
                </c:pt>
                <c:pt idx="98">
                  <c:v>0.89912366000589306</c:v>
                </c:pt>
                <c:pt idx="99">
                  <c:v>0.89916887423148095</c:v>
                </c:pt>
                <c:pt idx="100">
                  <c:v>0.89921412076144602</c:v>
                </c:pt>
                <c:pt idx="101">
                  <c:v>0.89925939984685499</c:v>
                </c:pt>
                <c:pt idx="102">
                  <c:v>0.89930471174151905</c:v>
                </c:pt>
                <c:pt idx="103">
                  <c:v>0.89935005670203005</c:v>
                </c:pt>
                <c:pt idx="104">
                  <c:v>0.89939543498780194</c:v>
                </c:pt>
                <c:pt idx="105">
                  <c:v>0.89944084686110404</c:v>
                </c:pt>
                <c:pt idx="106">
                  <c:v>0.89948629258710799</c:v>
                </c:pt>
                <c:pt idx="107">
                  <c:v>0.89953177243391902</c:v>
                </c:pt>
                <c:pt idx="108">
                  <c:v>0.89957728667262404</c:v>
                </c:pt>
                <c:pt idx="109">
                  <c:v>0.89962283557732803</c:v>
                </c:pt>
                <c:pt idx="110">
                  <c:v>0.89966841942519904</c:v>
                </c:pt>
                <c:pt idx="111">
                  <c:v>0.89971403849650899</c:v>
                </c:pt>
                <c:pt idx="112">
                  <c:v>0.89975969307467696</c:v>
                </c:pt>
                <c:pt idx="113">
                  <c:v>0.899805383446316</c:v>
                </c:pt>
                <c:pt idx="114">
                  <c:v>0.89985110990127304</c:v>
                </c:pt>
                <c:pt idx="115">
                  <c:v>0.89989687273268004</c:v>
                </c:pt>
                <c:pt idx="116">
                  <c:v>0.89994267223699798</c:v>
                </c:pt>
                <c:pt idx="117">
                  <c:v>0.899988508714061</c:v>
                </c:pt>
                <c:pt idx="118">
                  <c:v>0.90003438246712997</c:v>
                </c:pt>
                <c:pt idx="119">
                  <c:v>0.90008029380293897</c:v>
                </c:pt>
                <c:pt idx="120">
                  <c:v>0.90012624303174105</c:v>
                </c:pt>
                <c:pt idx="121">
                  <c:v>0.90017223046736505</c:v>
                </c:pt>
                <c:pt idx="122">
                  <c:v>0.90021825642726405</c:v>
                </c:pt>
                <c:pt idx="123">
                  <c:v>0.90026432123256594</c:v>
                </c:pt>
                <c:pt idx="124">
                  <c:v>0.90031042520812898</c:v>
                </c:pt>
                <c:pt idx="125">
                  <c:v>0.90035656868259495</c:v>
                </c:pt>
                <c:pt idx="126">
                  <c:v>0.90040275198844499</c:v>
                </c:pt>
                <c:pt idx="127">
                  <c:v>0.90044897546205305</c:v>
                </c:pt>
                <c:pt idx="128">
                  <c:v>0.90049523944374499</c:v>
                </c:pt>
                <c:pt idx="129">
                  <c:v>0.90054154427785604</c:v>
                </c:pt>
                <c:pt idx="130">
                  <c:v>0.90058789031279096</c:v>
                </c:pt>
                <c:pt idx="131">
                  <c:v>0.90063427790108097</c:v>
                </c:pt>
                <c:pt idx="132">
                  <c:v>0.90068070739944595</c:v>
                </c:pt>
                <c:pt idx="133">
                  <c:v>0.90072717916885803</c:v>
                </c:pt>
                <c:pt idx="134">
                  <c:v>0.90077369357460502</c:v>
                </c:pt>
                <c:pt idx="135">
                  <c:v>0.90082025098635099</c:v>
                </c:pt>
                <c:pt idx="136">
                  <c:v>0.90086685177820403</c:v>
                </c:pt>
                <c:pt idx="137">
                  <c:v>0.90091349632878703</c:v>
                </c:pt>
                <c:pt idx="138">
                  <c:v>0.90096018502129604</c:v>
                </c:pt>
                <c:pt idx="139">
                  <c:v>0.90100691824357804</c:v>
                </c:pt>
                <c:pt idx="140">
                  <c:v>0.90105369638819899</c:v>
                </c:pt>
                <c:pt idx="141">
                  <c:v>0.90110051985251005</c:v>
                </c:pt>
                <c:pt idx="142">
                  <c:v>0.90114738903872904</c:v>
                </c:pt>
                <c:pt idx="143">
                  <c:v>0.90119430435400905</c:v>
                </c:pt>
                <c:pt idx="144">
                  <c:v>0.90124126621051304</c:v>
                </c:pt>
                <c:pt idx="145">
                  <c:v>0.90128827502549702</c:v>
                </c:pt>
                <c:pt idx="146">
                  <c:v>0.90133533122138099</c:v>
                </c:pt>
                <c:pt idx="147">
                  <c:v>0.90138243522583394</c:v>
                </c:pt>
                <c:pt idx="148">
                  <c:v>0.90142958747185298</c:v>
                </c:pt>
                <c:pt idx="149">
                  <c:v>0.90147678839784495</c:v>
                </c:pt>
                <c:pt idx="150">
                  <c:v>0.901524038447715</c:v>
                </c:pt>
                <c:pt idx="151">
                  <c:v>0.90157133807094703</c:v>
                </c:pt>
                <c:pt idx="152">
                  <c:v>0.90161868772269405</c:v>
                </c:pt>
                <c:pt idx="153">
                  <c:v>0.90166608786386904</c:v>
                </c:pt>
                <c:pt idx="154">
                  <c:v>0.90171353896123196</c:v>
                </c:pt>
                <c:pt idx="155">
                  <c:v>0.90176104148748404</c:v>
                </c:pt>
                <c:pt idx="156">
                  <c:v>0.90180859592136198</c:v>
                </c:pt>
                <c:pt idx="157">
                  <c:v>0.90185620274773404</c:v>
                </c:pt>
                <c:pt idx="158">
                  <c:v>0.90190386245770005</c:v>
                </c:pt>
                <c:pt idx="159">
                  <c:v>0.90195157554868499</c:v>
                </c:pt>
                <c:pt idx="160">
                  <c:v>0.90199934252454805</c:v>
                </c:pt>
                <c:pt idx="161">
                  <c:v>0.90204716389567996</c:v>
                </c:pt>
                <c:pt idx="162">
                  <c:v>0.90209504017911402</c:v>
                </c:pt>
                <c:pt idx="163">
                  <c:v>0.90214297189863002</c:v>
                </c:pt>
                <c:pt idx="164">
                  <c:v>0.90219095958486495</c:v>
                </c:pt>
                <c:pt idx="165">
                  <c:v>0.90223900377542399</c:v>
                </c:pt>
                <c:pt idx="166">
                  <c:v>0.90228710501499798</c:v>
                </c:pt>
                <c:pt idx="167">
                  <c:v>0.90233526385547502</c:v>
                </c:pt>
                <c:pt idx="168">
                  <c:v>0.90238348085606301</c:v>
                </c:pt>
                <c:pt idx="169">
                  <c:v>0.90243175658340702</c:v>
                </c:pt>
                <c:pt idx="170">
                  <c:v>0.90248009161171505</c:v>
                </c:pt>
                <c:pt idx="171">
                  <c:v>0.90252848652288298</c:v>
                </c:pt>
                <c:pt idx="172">
                  <c:v>0.90257694190662296</c:v>
                </c:pt>
                <c:pt idx="173">
                  <c:v>0.90262545836059505</c:v>
                </c:pt>
                <c:pt idx="174">
                  <c:v>0.90267403649053601</c:v>
                </c:pt>
                <c:pt idx="175">
                  <c:v>0.90272267691040398</c:v>
                </c:pt>
                <c:pt idx="176">
                  <c:v>0.90277138024250703</c:v>
                </c:pt>
                <c:pt idx="177">
                  <c:v>0.90282014711765401</c:v>
                </c:pt>
                <c:pt idx="178">
                  <c:v>0.90286897817529299</c:v>
                </c:pt>
                <c:pt idx="179">
                  <c:v>0.90291787406366097</c:v>
                </c:pt>
                <c:pt idx="180">
                  <c:v>0.90296683543993295</c:v>
                </c:pt>
                <c:pt idx="181">
                  <c:v>0.90301586297037895</c:v>
                </c:pt>
                <c:pt idx="182">
                  <c:v>0.90306495733051495</c:v>
                </c:pt>
                <c:pt idx="183">
                  <c:v>0.90311411920526796</c:v>
                </c:pt>
                <c:pt idx="184">
                  <c:v>0.903163349289136</c:v>
                </c:pt>
                <c:pt idx="185">
                  <c:v>0.90321264828635595</c:v>
                </c:pt>
                <c:pt idx="186">
                  <c:v>0.90326201691107399</c:v>
                </c:pt>
                <c:pt idx="187">
                  <c:v>0.90331145588751705</c:v>
                </c:pt>
                <c:pt idx="188">
                  <c:v>0.90336096595017301</c:v>
                </c:pt>
                <c:pt idx="189">
                  <c:v>0.90341054784396901</c:v>
                </c:pt>
                <c:pt idx="190">
                  <c:v>0.90346020232445601</c:v>
                </c:pt>
                <c:pt idx="191">
                  <c:v>0.90350993015799996</c:v>
                </c:pt>
                <c:pt idx="192">
                  <c:v>0.90355973212197305</c:v>
                </c:pt>
                <c:pt idx="193">
                  <c:v>0.90360960900495002</c:v>
                </c:pt>
                <c:pt idx="194">
                  <c:v>0.90365956160690697</c:v>
                </c:pt>
                <c:pt idx="195">
                  <c:v>0.90370959073943302</c:v>
                </c:pt>
                <c:pt idx="196">
                  <c:v>0.90375969722593097</c:v>
                </c:pt>
                <c:pt idx="197">
                  <c:v>0.90380988190184097</c:v>
                </c:pt>
                <c:pt idx="198">
                  <c:v>0.90386014561485095</c:v>
                </c:pt>
                <c:pt idx="199">
                  <c:v>0.90391048922512496</c:v>
                </c:pt>
                <c:pt idx="200">
                  <c:v>0.90396091360552999</c:v>
                </c:pt>
                <c:pt idx="201">
                  <c:v>0.90401141964187104</c:v>
                </c:pt>
                <c:pt idx="202">
                  <c:v>0.90406200823312399</c:v>
                </c:pt>
                <c:pt idx="203">
                  <c:v>0.90411268029168901</c:v>
                </c:pt>
                <c:pt idx="204">
                  <c:v>0.90416343674362898</c:v>
                </c:pt>
                <c:pt idx="205">
                  <c:v>0.90421427852893199</c:v>
                </c:pt>
                <c:pt idx="206">
                  <c:v>0.90426520660176801</c:v>
                </c:pt>
                <c:pt idx="207">
                  <c:v>0.904316221930757</c:v>
                </c:pt>
                <c:pt idx="208">
                  <c:v>0.90436732549923804</c:v>
                </c:pt>
                <c:pt idx="209">
                  <c:v>0.90441851830554898</c:v>
                </c:pt>
                <c:pt idx="210">
                  <c:v>0.90446980136331201</c:v>
                </c:pt>
                <c:pt idx="211">
                  <c:v>0.90452117570172397</c:v>
                </c:pt>
                <c:pt idx="212">
                  <c:v>0.904572642365851</c:v>
                </c:pt>
                <c:pt idx="213">
                  <c:v>0.90462420241693897</c:v>
                </c:pt>
                <c:pt idx="214">
                  <c:v>0.90467585693271602</c:v>
                </c:pt>
                <c:pt idx="215">
                  <c:v>0.90472760700772004</c:v>
                </c:pt>
                <c:pt idx="216">
                  <c:v>0.90477945375361601</c:v>
                </c:pt>
                <c:pt idx="217">
                  <c:v>0.90483139829953696</c:v>
                </c:pt>
                <c:pt idx="218">
                  <c:v>0.90488344179241798</c:v>
                </c:pt>
                <c:pt idx="219">
                  <c:v>0.90493558539734897</c:v>
                </c:pt>
                <c:pt idx="220">
                  <c:v>0.90498783029793095</c:v>
                </c:pt>
                <c:pt idx="221">
                  <c:v>0.90504017769664102</c:v>
                </c:pt>
                <c:pt idx="222">
                  <c:v>0.90509262881520702</c:v>
                </c:pt>
                <c:pt idx="223">
                  <c:v>0.90514518489498696</c:v>
                </c:pt>
                <c:pt idx="224">
                  <c:v>0.90519784719736596</c:v>
                </c:pt>
                <c:pt idx="225">
                  <c:v>0.90525061700415599</c:v>
                </c:pt>
                <c:pt idx="226">
                  <c:v>0.90530349561800405</c:v>
                </c:pt>
                <c:pt idx="227">
                  <c:v>0.90535648436281202</c:v>
                </c:pt>
                <c:pt idx="228">
                  <c:v>0.90540958458417398</c:v>
                </c:pt>
                <c:pt idx="229">
                  <c:v>0.90546279764980997</c:v>
                </c:pt>
                <c:pt idx="230">
                  <c:v>0.90551612495002098</c:v>
                </c:pt>
                <c:pt idx="231">
                  <c:v>0.90556956789815302</c:v>
                </c:pt>
                <c:pt idx="232">
                  <c:v>0.90562312793106703</c:v>
                </c:pt>
                <c:pt idx="233">
                  <c:v>0.90567680650962901</c:v>
                </c:pt>
                <c:pt idx="234">
                  <c:v>0.905730605119204</c:v>
                </c:pt>
                <c:pt idx="235">
                  <c:v>0.90578452527016795</c:v>
                </c:pt>
                <c:pt idx="236">
                  <c:v>0.90583856849843003</c:v>
                </c:pt>
                <c:pt idx="237">
                  <c:v>0.90589273636596801</c:v>
                </c:pt>
                <c:pt idx="238">
                  <c:v>0.90594703046137603</c:v>
                </c:pt>
                <c:pt idx="239">
                  <c:v>0.90600145240042895</c:v>
                </c:pt>
                <c:pt idx="240">
                  <c:v>0.90605600382665596</c:v>
                </c:pt>
                <c:pt idx="241">
                  <c:v>0.90611068641193704</c:v>
                </c:pt>
                <c:pt idx="242">
                  <c:v>0.90616550185710498</c:v>
                </c:pt>
                <c:pt idx="243">
                  <c:v>0.90622045189256695</c:v>
                </c:pt>
                <c:pt idx="244">
                  <c:v>0.90627553827894602</c:v>
                </c:pt>
                <c:pt idx="245">
                  <c:v>0.90633076280773195</c:v>
                </c:pt>
                <c:pt idx="246">
                  <c:v>0.90638612730195001</c:v>
                </c:pt>
                <c:pt idx="247">
                  <c:v>0.90644163361685404</c:v>
                </c:pt>
                <c:pt idx="248">
                  <c:v>0.90649728364062898</c:v>
                </c:pt>
                <c:pt idx="249">
                  <c:v>0.90655307929511797</c:v>
                </c:pt>
                <c:pt idx="250">
                  <c:v>0.90660902253655995</c:v>
                </c:pt>
                <c:pt idx="251">
                  <c:v>0.90666511535635896</c:v>
                </c:pt>
                <c:pt idx="252">
                  <c:v>0.90672135978186497</c:v>
                </c:pt>
                <c:pt idx="253">
                  <c:v>0.90677775787717196</c:v>
                </c:pt>
                <c:pt idx="254">
                  <c:v>0.90683431174395401</c:v>
                </c:pt>
                <c:pt idx="255">
                  <c:v>0.906891023522299</c:v>
                </c:pt>
                <c:pt idx="256">
                  <c:v>0.90694789539159004</c:v>
                </c:pt>
                <c:pt idx="257">
                  <c:v>0.90700492957138901</c:v>
                </c:pt>
                <c:pt idx="258">
                  <c:v>0.90706212832236</c:v>
                </c:pt>
                <c:pt idx="259">
                  <c:v>0.90711949394720803</c:v>
                </c:pt>
                <c:pt idx="260">
                  <c:v>0.90717702879164597</c:v>
                </c:pt>
                <c:pt idx="261">
                  <c:v>0.907234735245391</c:v>
                </c:pt>
                <c:pt idx="262">
                  <c:v>0.90729261574318398</c:v>
                </c:pt>
                <c:pt idx="263">
                  <c:v>0.90735067276583803</c:v>
                </c:pt>
                <c:pt idx="264">
                  <c:v>0.90740890884131697</c:v>
                </c:pt>
                <c:pt idx="265">
                  <c:v>0.90746732654584605</c:v>
                </c:pt>
                <c:pt idx="266">
                  <c:v>0.90752592850504799</c:v>
                </c:pt>
                <c:pt idx="267">
                  <c:v>0.90758471739511304</c:v>
                </c:pt>
                <c:pt idx="268">
                  <c:v>0.90764369594400696</c:v>
                </c:pt>
                <c:pt idx="269">
                  <c:v>0.90770286693270497</c:v>
                </c:pt>
                <c:pt idx="270">
                  <c:v>0.90776223319646399</c:v>
                </c:pt>
                <c:pt idx="271">
                  <c:v>0.90782179762613702</c:v>
                </c:pt>
                <c:pt idx="272">
                  <c:v>0.90788156316951196</c:v>
                </c:pt>
                <c:pt idx="273">
                  <c:v>0.90794153283270196</c:v>
                </c:pt>
                <c:pt idx="274">
                  <c:v>0.90800170968156901</c:v>
                </c:pt>
                <c:pt idx="275">
                  <c:v>0.90806209684318795</c:v>
                </c:pt>
                <c:pt idx="276">
                  <c:v>0.90812269750735797</c:v>
                </c:pt>
                <c:pt idx="277">
                  <c:v>0.90818351492815297</c:v>
                </c:pt>
                <c:pt idx="278">
                  <c:v>0.90824455242552105</c:v>
                </c:pt>
                <c:pt idx="279">
                  <c:v>0.90830581338692695</c:v>
                </c:pt>
                <c:pt idx="280">
                  <c:v>0.90836730126904996</c:v>
                </c:pt>
                <c:pt idx="281">
                  <c:v>0.90842901959952405</c:v>
                </c:pt>
                <c:pt idx="282">
                  <c:v>0.90849097197873596</c:v>
                </c:pt>
                <c:pt idx="283">
                  <c:v>0.90855316208167003</c:v>
                </c:pt>
                <c:pt idx="284">
                  <c:v>0.90861559365982103</c:v>
                </c:pt>
                <c:pt idx="285">
                  <c:v>0.90867827054314898</c:v>
                </c:pt>
                <c:pt idx="286">
                  <c:v>0.90874119664210595</c:v>
                </c:pt>
                <c:pt idx="287">
                  <c:v>0.90880437594971597</c:v>
                </c:pt>
                <c:pt idx="288">
                  <c:v>0.90886781254372395</c:v>
                </c:pt>
                <c:pt idx="289">
                  <c:v>0.90893151058880794</c:v>
                </c:pt>
                <c:pt idx="290">
                  <c:v>0.90899547433886096</c:v>
                </c:pt>
                <c:pt idx="291">
                  <c:v>0.90905970813934101</c:v>
                </c:pt>
                <c:pt idx="292">
                  <c:v>0.90912421642969599</c:v>
                </c:pt>
                <c:pt idx="293">
                  <c:v>0.90918900374586498</c:v>
                </c:pt>
                <c:pt idx="294">
                  <c:v>0.90925407472285602</c:v>
                </c:pt>
                <c:pt idx="295">
                  <c:v>0.90931943409740601</c:v>
                </c:pt>
                <c:pt idx="296">
                  <c:v>0.90938508671072404</c:v>
                </c:pt>
                <c:pt idx="297">
                  <c:v>0.90945103751132295</c:v>
                </c:pt>
                <c:pt idx="298">
                  <c:v>0.90951729155794103</c:v>
                </c:pt>
                <c:pt idx="299">
                  <c:v>0.90958385402255504</c:v>
                </c:pt>
                <c:pt idx="300">
                  <c:v>0.90965073019349396</c:v>
                </c:pt>
                <c:pt idx="301">
                  <c:v>0.90971792547864805</c:v>
                </c:pt>
                <c:pt idx="302">
                  <c:v>0.90978544540878903</c:v>
                </c:pt>
                <c:pt idx="303">
                  <c:v>0.90985329564099204</c:v>
                </c:pt>
                <c:pt idx="304">
                  <c:v>0.90992148196217204</c:v>
                </c:pt>
                <c:pt idx="305">
                  <c:v>0.90999001029273596</c:v>
                </c:pt>
                <c:pt idx="306">
                  <c:v>0.91005888669035895</c:v>
                </c:pt>
                <c:pt idx="307">
                  <c:v>0.91012811735388</c:v>
                </c:pt>
                <c:pt idx="308">
                  <c:v>0.91019770862732896</c:v>
                </c:pt>
                <c:pt idx="309">
                  <c:v>0.91026766700409101</c:v>
                </c:pt>
                <c:pt idx="310">
                  <c:v>0.91033799913120905</c:v>
                </c:pt>
                <c:pt idx="311">
                  <c:v>0.91040871181383198</c:v>
                </c:pt>
                <c:pt idx="312">
                  <c:v>0.91047981201980799</c:v>
                </c:pt>
                <c:pt idx="313">
                  <c:v>0.91055130688444497</c:v>
                </c:pt>
                <c:pt idx="314">
                  <c:v>0.91062320371542604</c:v>
                </c:pt>
                <c:pt idx="315">
                  <c:v>0.91069550999789195</c:v>
                </c:pt>
                <c:pt idx="316">
                  <c:v>0.91076823339970403</c:v>
                </c:pt>
                <c:pt idx="317">
                  <c:v>0.910841381776889</c:v>
                </c:pt>
                <c:pt idx="318">
                  <c:v>0.91091496317926701</c:v>
                </c:pt>
                <c:pt idx="319">
                  <c:v>0.91098898585628296</c:v>
                </c:pt>
                <c:pt idx="320">
                  <c:v>0.91106345826303703</c:v>
                </c:pt>
                <c:pt idx="321">
                  <c:v>0.91113839548372699</c:v>
                </c:pt>
                <c:pt idx="322">
                  <c:v>0.91121383841752501</c:v>
                </c:pt>
                <c:pt idx="323">
                  <c:v>0.91128983440362199</c:v>
                </c:pt>
                <c:pt idx="324">
                  <c:v>0.91136643078485902</c:v>
                </c:pt>
                <c:pt idx="325">
                  <c:v>0.91144367490615297</c:v>
                </c:pt>
                <c:pt idx="326">
                  <c:v>0.911521614112906</c:v>
                </c:pt>
                <c:pt idx="327">
                  <c:v>0.91160029574938595</c:v>
                </c:pt>
                <c:pt idx="328">
                  <c:v>0.911679767157067</c:v>
                </c:pt>
                <c:pt idx="329">
                  <c:v>0.91176007567295403</c:v>
                </c:pt>
                <c:pt idx="330">
                  <c:v>0.91184126862786197</c:v>
                </c:pt>
                <c:pt idx="331">
                  <c:v>0.91192339334466099</c:v>
                </c:pt>
                <c:pt idx="332">
                  <c:v>0.91200649713648496</c:v>
                </c:pt>
                <c:pt idx="333">
                  <c:v>0.91209062730489898</c:v>
                </c:pt>
                <c:pt idx="334">
                  <c:v>0.91217583113802103</c:v>
                </c:pt>
                <c:pt idx="335">
                  <c:v>0.91226215590860205</c:v>
                </c:pt>
                <c:pt idx="336">
                  <c:v>0.91234964887205405</c:v>
                </c:pt>
                <c:pt idx="337">
                  <c:v>0.91243835726442701</c:v>
                </c:pt>
                <c:pt idx="338">
                  <c:v>0.91252832830033903</c:v>
                </c:pt>
                <c:pt idx="339">
                  <c:v>0.91261960917083695</c:v>
                </c:pt>
                <c:pt idx="340">
                  <c:v>0.91271224704121201</c:v>
                </c:pt>
                <c:pt idx="341">
                  <c:v>0.91280628904873995</c:v>
                </c:pt>
                <c:pt idx="342">
                  <c:v>0.91290178230037</c:v>
                </c:pt>
                <c:pt idx="343">
                  <c:v>0.91299877387032902</c:v>
                </c:pt>
                <c:pt idx="344">
                  <c:v>0.91309731079766698</c:v>
                </c:pt>
                <c:pt idx="345">
                  <c:v>0.91319744008371995</c:v>
                </c:pt>
                <c:pt idx="346">
                  <c:v>0.91329920868949999</c:v>
                </c:pt>
                <c:pt idx="347">
                  <c:v>0.91340266353299504</c:v>
                </c:pt>
                <c:pt idx="348">
                  <c:v>0.91350785148639102</c:v>
                </c:pt>
                <c:pt idx="349">
                  <c:v>0.91361481937319999</c:v>
                </c:pt>
                <c:pt idx="350">
                  <c:v>0.913723613965294</c:v>
                </c:pt>
                <c:pt idx="351">
                  <c:v>0.91383428197984795</c:v>
                </c:pt>
                <c:pt idx="352">
                  <c:v>0.91394687007617204</c:v>
                </c:pt>
                <c:pt idx="353">
                  <c:v>0.91406142485244501</c:v>
                </c:pt>
                <c:pt idx="354">
                  <c:v>0.91417799284233703</c:v>
                </c:pt>
                <c:pt idx="355">
                  <c:v>0.91429662051151595</c:v>
                </c:pt>
                <c:pt idx="356">
                  <c:v>0.91441735425403703</c:v>
                </c:pt>
                <c:pt idx="357">
                  <c:v>0.91454024038860704</c:v>
                </c:pt>
                <c:pt idx="358">
                  <c:v>0.91466532515472698</c:v>
                </c:pt>
                <c:pt idx="359">
                  <c:v>0.91479265470869198</c:v>
                </c:pt>
                <c:pt idx="360">
                  <c:v>0.914922275119463</c:v>
                </c:pt>
                <c:pt idx="361">
                  <c:v>0.91505423236439098</c:v>
                </c:pt>
                <c:pt idx="362">
                  <c:v>0.915188572324794</c:v>
                </c:pt>
                <c:pt idx="363">
                  <c:v>0.91532534078138195</c:v>
                </c:pt>
                <c:pt idx="364">
                  <c:v>0.91546458340952597</c:v>
                </c:pt>
                <c:pt idx="365">
                  <c:v>0.91560634577435795</c:v>
                </c:pt>
                <c:pt idx="366">
                  <c:v>0.91575067332570803</c:v>
                </c:pt>
                <c:pt idx="367">
                  <c:v>0.91589761139285997</c:v>
                </c:pt>
                <c:pt idx="368">
                  <c:v>0.91604720517913196</c:v>
                </c:pt>
                <c:pt idx="369">
                  <c:v>0.91619949975627002</c:v>
                </c:pt>
                <c:pt idx="370">
                  <c:v>0.91635454005864503</c:v>
                </c:pt>
                <c:pt idx="371">
                  <c:v>0.91651237087725801</c:v>
                </c:pt>
                <c:pt idx="372">
                  <c:v>0.91667303685353696</c:v>
                </c:pt>
                <c:pt idx="373">
                  <c:v>0.91683658247292099</c:v>
                </c:pt>
                <c:pt idx="374">
                  <c:v>0.91700305205823496</c:v>
                </c:pt>
                <c:pt idx="375">
                  <c:v>0.91717248976283905</c:v>
                </c:pt>
                <c:pt idx="376">
                  <c:v>0.91734493956354002</c:v>
                </c:pt>
                <c:pt idx="377">
                  <c:v>0.91752044525328202</c:v>
                </c:pt>
                <c:pt idx="378">
                  <c:v>0.91769905043358202</c:v>
                </c:pt>
                <c:pt idx="379">
                  <c:v>0.91788079850672699</c:v>
                </c:pt>
                <c:pt idx="380">
                  <c:v>0.91806573266770997</c:v>
                </c:pt>
                <c:pt idx="381">
                  <c:v>0.918253895895907</c:v>
                </c:pt>
                <c:pt idx="382">
                  <c:v>0.91844533094648395</c:v>
                </c:pt>
                <c:pt idx="383">
                  <c:v>0.91864008034153499</c:v>
                </c:pt>
                <c:pt idx="384">
                  <c:v>0.91883818636093695</c:v>
                </c:pt>
                <c:pt idx="385">
                  <c:v>0.91903969103291405</c:v>
                </c:pt>
                <c:pt idx="386">
                  <c:v>0.91924463612431395</c:v>
                </c:pt>
                <c:pt idx="387">
                  <c:v>0.91945306313058295</c:v>
                </c:pt>
                <c:pt idx="388">
                  <c:v>0.91966501326543904</c:v>
                </c:pt>
                <c:pt idx="389">
                  <c:v>0.91988052745022497</c:v>
                </c:pt>
                <c:pt idx="390">
                  <c:v>0.92009964630295704</c:v>
                </c:pt>
                <c:pt idx="391">
                  <c:v>0.92032241012703897</c:v>
                </c:pt>
                <c:pt idx="392">
                  <c:v>0.92054885889965599</c:v>
                </c:pt>
                <c:pt idx="393">
                  <c:v>0.92077903225983504</c:v>
                </c:pt>
                <c:pt idx="394">
                  <c:v>0.92101296949616196</c:v>
                </c:pt>
                <c:pt idx="395">
                  <c:v>0.92125070953416299</c:v>
                </c:pt>
                <c:pt idx="396">
                  <c:v>0.92149229092332896</c:v>
                </c:pt>
                <c:pt idx="397">
                  <c:v>0.92173775182380502</c:v>
                </c:pt>
                <c:pt idx="398">
                  <c:v>0.92198712999270804</c:v>
                </c:pt>
                <c:pt idx="399">
                  <c:v>0.92224046277009497</c:v>
                </c:pt>
                <c:pt idx="400">
                  <c:v>0.92249778706457497</c:v>
                </c:pt>
                <c:pt idx="401">
                  <c:v>0.92275913933854703</c:v>
                </c:pt>
                <c:pt idx="402">
                  <c:v>0.92302455559308305</c:v>
                </c:pt>
                <c:pt idx="403">
                  <c:v>0.92329407135244301</c:v>
                </c:pt>
                <c:pt idx="404">
                  <c:v>0.92356772164821799</c:v>
                </c:pt>
                <c:pt idx="405">
                  <c:v>0.923845541003115</c:v>
                </c:pt>
                <c:pt idx="406">
                  <c:v>0.92412756341436897</c:v>
                </c:pt>
                <c:pt idx="407">
                  <c:v>0.92441382233679903</c:v>
                </c:pt>
                <c:pt idx="408">
                  <c:v>0.92470435066549295</c:v>
                </c:pt>
                <c:pt idx="409">
                  <c:v>0.92499918071814202</c:v>
                </c:pt>
                <c:pt idx="410">
                  <c:v>0.92529834421701396</c:v>
                </c:pt>
                <c:pt idx="411">
                  <c:v>0.925601872270579</c:v>
                </c:pt>
                <c:pt idx="412">
                  <c:v>0.92590979535479601</c:v>
                </c:pt>
                <c:pt idx="413">
                  <c:v>0.92622214329404795</c:v>
                </c:pt>
                <c:pt idx="414">
                  <c:v>0.92653894524176805</c:v>
                </c:pt>
                <c:pt idx="415">
                  <c:v>0.92686022966072201</c:v>
                </c:pt>
                <c:pt idx="416">
                  <c:v>0.92718602430300401</c:v>
                </c:pt>
                <c:pt idx="417">
                  <c:v>0.92751635618971096</c:v>
                </c:pt>
                <c:pt idx="418">
                  <c:v>0.92785125159034698</c:v>
                </c:pt>
                <c:pt idx="419">
                  <c:v>0.92819073600194801</c:v>
                </c:pt>
                <c:pt idx="420">
                  <c:v>0.92853483412795002</c:v>
                </c:pt>
                <c:pt idx="421">
                  <c:v>0.92888356985681397</c:v>
                </c:pt>
                <c:pt idx="422">
                  <c:v>0.92923696624043295</c:v>
                </c:pt>
                <c:pt idx="423">
                  <c:v>0.92959504547233196</c:v>
                </c:pt>
                <c:pt idx="424">
                  <c:v>0.92995782886568201</c:v>
                </c:pt>
                <c:pt idx="425">
                  <c:v>0.93032533683116303</c:v>
                </c:pt>
                <c:pt idx="426">
                  <c:v>0.93069758885467802</c:v>
                </c:pt>
                <c:pt idx="427">
                  <c:v>0.93107460347496396</c:v>
                </c:pt>
                <c:pt idx="428">
                  <c:v>0.93145639826111604</c:v>
                </c:pt>
                <c:pt idx="429">
                  <c:v>0.93184298979004998</c:v>
                </c:pt>
                <c:pt idx="430">
                  <c:v>0.932234393623951</c:v>
                </c:pt>
                <c:pt idx="431">
                  <c:v>0.93263062428770904</c:v>
                </c:pt>
                <c:pt idx="432">
                  <c:v>0.93303169524641105</c:v>
                </c:pt>
                <c:pt idx="433">
                  <c:v>0.93343761888288901</c:v>
                </c:pt>
                <c:pt idx="434">
                  <c:v>0.93384840647538903</c:v>
                </c:pt>
                <c:pt idx="435">
                  <c:v>0.93426406817537599</c:v>
                </c:pt>
                <c:pt idx="436">
                  <c:v>0.93468461298552996</c:v>
                </c:pt>
                <c:pt idx="437">
                  <c:v>0.93511004873796</c:v>
                </c:pt>
                <c:pt idx="438">
                  <c:v>0.93554038207269297</c:v>
                </c:pt>
                <c:pt idx="439">
                  <c:v>0.93597561841645704</c:v>
                </c:pt>
                <c:pt idx="440">
                  <c:v>0.93641576196182996</c:v>
                </c:pt>
                <c:pt idx="441">
                  <c:v>0.93686081564677504</c:v>
                </c:pt>
                <c:pt idx="442">
                  <c:v>0.93731078113462196</c:v>
                </c:pt>
                <c:pt idx="443">
                  <c:v>0.93776565879453999</c:v>
                </c:pt>
                <c:pt idx="444">
                  <c:v>0.93822544768253502</c:v>
                </c:pt>
                <c:pt idx="445">
                  <c:v>0.93869014552304497</c:v>
                </c:pt>
                <c:pt idx="446">
                  <c:v>0.93915974869115304</c:v>
                </c:pt>
                <c:pt idx="447">
                  <c:v>0.93963425219548902</c:v>
                </c:pt>
                <c:pt idx="448">
                  <c:v>0.94011364966185396</c:v>
                </c:pt>
                <c:pt idx="449">
                  <c:v>0.94059793331762198</c:v>
                </c:pt>
                <c:pt idx="450">
                  <c:v>0.94108709397697199</c:v>
                </c:pt>
                <c:pt idx="451">
                  <c:v>0.94158112102697999</c:v>
                </c:pt>
                <c:pt idx="452">
                  <c:v>0.94208000241464795</c:v>
                </c:pt>
                <c:pt idx="453">
                  <c:v>0.94258372463488105</c:v>
                </c:pt>
                <c:pt idx="454">
                  <c:v>0.94309227271949003</c:v>
                </c:pt>
                <c:pt idx="455">
                  <c:v>0.94360563022724497</c:v>
                </c:pt>
                <c:pt idx="456">
                  <c:v>0.94412377923502599</c:v>
                </c:pt>
                <c:pt idx="457">
                  <c:v>0.944646700330116</c:v>
                </c:pt>
                <c:pt idx="458">
                  <c:v>0.94517437260367898</c:v>
                </c:pt>
                <c:pt idx="459">
                  <c:v>0.94570677364544298</c:v>
                </c:pt>
                <c:pt idx="460">
                  <c:v>0.94624387953965405</c:v>
                </c:pt>
                <c:pt idx="461">
                  <c:v>0.94678566486229798</c:v>
                </c:pt>
                <c:pt idx="462">
                  <c:v>0.94733210267965295</c:v>
                </c:pt>
                <c:pt idx="463">
                  <c:v>0.94788316454818</c:v>
                </c:pt>
                <c:pt idx="464">
                  <c:v>0.94843882051578499</c:v>
                </c:pt>
                <c:pt idx="465">
                  <c:v>0.94899903912447003</c:v>
                </c:pt>
                <c:pt idx="466">
                  <c:v>0.94956378741439496</c:v>
                </c:pt>
                <c:pt idx="467">
                  <c:v>0.95013303092936496</c:v>
                </c:pt>
                <c:pt idx="468">
                  <c:v>0.95070673372375403</c:v>
                </c:pt>
                <c:pt idx="469">
                  <c:v>0.95128485837087096</c:v>
                </c:pt>
                <c:pt idx="470">
                  <c:v>0.95186736597277</c:v>
                </c:pt>
                <c:pt idx="471">
                  <c:v>0.95245421617152004</c:v>
                </c:pt>
                <c:pt idx="472">
                  <c:v>0.95304536716190902</c:v>
                </c:pt>
                <c:pt idx="473">
                  <c:v>0.95364077570558803</c:v>
                </c:pt>
                <c:pt idx="474">
                  <c:v>0.95424039714664399</c:v>
                </c:pt>
                <c:pt idx="475">
                  <c:v>0.95484418542857397</c:v>
                </c:pt>
                <c:pt idx="476">
                  <c:v>0.95545209311266499</c:v>
                </c:pt>
                <c:pt idx="477">
                  <c:v>0.95606407139772098</c:v>
                </c:pt>
                <c:pt idx="478">
                  <c:v>0.95668007014114698</c:v>
                </c:pt>
                <c:pt idx="479">
                  <c:v>0.957300037881328</c:v>
                </c:pt>
                <c:pt idx="480">
                  <c:v>0.95792392186129105</c:v>
                </c:pt>
                <c:pt idx="481">
                  <c:v>0.95855166805359504</c:v>
                </c:pt>
                <c:pt idx="482">
                  <c:v>0.95918322118641697</c:v>
                </c:pt>
                <c:pt idx="483">
                  <c:v>0.959818524770783</c:v>
                </c:pt>
                <c:pt idx="484">
                  <c:v>0.96045752112889504</c:v>
                </c:pt>
                <c:pt idx="485">
                  <c:v>0.96110015142351402</c:v>
                </c:pt>
                <c:pt idx="486">
                  <c:v>0.96174635568832501</c:v>
                </c:pt>
                <c:pt idx="487">
                  <c:v>0.962396072859241</c:v>
                </c:pt>
                <c:pt idx="488">
                  <c:v>0.96304924080658705</c:v>
                </c:pt>
                <c:pt idx="489">
                  <c:v>0.96370579636809295</c:v>
                </c:pt>
                <c:pt idx="490">
                  <c:v>0.96436567538264095</c:v>
                </c:pt>
                <c:pt idx="491">
                  <c:v>0.96502881272469898</c:v>
                </c:pt>
                <c:pt idx="492">
                  <c:v>0.96569514233937404</c:v>
                </c:pt>
                <c:pt idx="493">
                  <c:v>0.96636459727802004</c:v>
                </c:pt>
                <c:pt idx="494">
                  <c:v>0.96703710973432899</c:v>
                </c:pt>
                <c:pt idx="495">
                  <c:v>0.96771261108083395</c:v>
                </c:pt>
                <c:pt idx="496">
                  <c:v>0.96839103190577303</c:v>
                </c:pt>
                <c:pt idx="497">
                  <c:v>0.969072302050214</c:v>
                </c:pt>
                <c:pt idx="498">
                  <c:v>0.9697563506454</c:v>
                </c:pt>
                <c:pt idx="499">
                  <c:v>0.97044310615023499</c:v>
                </c:pt>
                <c:pt idx="500">
                  <c:v>0.97113249638884003</c:v>
                </c:pt>
                <c:pt idx="501">
                  <c:v>0.97182444858811501</c:v>
                </c:pt>
                <c:pt idx="502">
                  <c:v>0.97251888941525499</c:v>
                </c:pt>
                <c:pt idx="503">
                  <c:v>0.97321574501512398</c:v>
                </c:pt>
                <c:pt idx="504">
                  <c:v>0.97391494104746501</c:v>
                </c:pt>
                <c:pt idx="505">
                  <c:v>0.97461640272385497</c:v>
                </c:pt>
                <c:pt idx="506">
                  <c:v>0.97532005484436002</c:v>
                </c:pt>
                <c:pt idx="507">
                  <c:v>0.97602582183382702</c:v>
                </c:pt>
                <c:pt idx="508">
                  <c:v>0.97673362777777395</c:v>
                </c:pt>
                <c:pt idx="509">
                  <c:v>0.97744339645780398</c:v>
                </c:pt>
                <c:pt idx="510">
                  <c:v>0.97815505138651404</c:v>
                </c:pt>
                <c:pt idx="511">
                  <c:v>0.97886851584184098</c:v>
                </c:pt>
                <c:pt idx="512">
                  <c:v>0.97958371290080803</c:v>
                </c:pt>
                <c:pt idx="513">
                  <c:v>0.98030056547262201</c:v>
                </c:pt>
                <c:pt idx="514">
                  <c:v>0.98101899633109801</c:v>
                </c:pt>
                <c:pt idx="515">
                  <c:v>0.98173892814636599</c:v>
                </c:pt>
                <c:pt idx="516">
                  <c:v>0.98246028351581804</c:v>
                </c:pt>
                <c:pt idx="517">
                  <c:v>0.98318298499430101</c:v>
                </c:pt>
                <c:pt idx="518">
                  <c:v>0.98390695512348303</c:v>
                </c:pt>
                <c:pt idx="519">
                  <c:v>0.98463211646041104</c:v>
                </c:pt>
                <c:pt idx="520">
                  <c:v>0.98535839160521199</c:v>
                </c:pt>
                <c:pt idx="521">
                  <c:v>0.98608570322793399</c:v>
                </c:pt>
                <c:pt idx="522">
                  <c:v>0.986813974094508</c:v>
                </c:pt>
                <c:pt idx="523">
                  <c:v>0.98754312709181802</c:v>
                </c:pt>
                <c:pt idx="524">
                  <c:v>0.98827308525187396</c:v>
                </c:pt>
                <c:pt idx="525">
                  <c:v>0.98900377177507004</c:v>
                </c:pt>
                <c:pt idx="526">
                  <c:v>0.98973511005254</c:v>
                </c:pt>
                <c:pt idx="527">
                  <c:v>0.99046702368759099</c:v>
                </c:pt>
                <c:pt idx="528">
                  <c:v>0.99119943651623399</c:v>
                </c:pt>
                <c:pt idx="529">
                  <c:v>0.99193227262678696</c:v>
                </c:pt>
                <c:pt idx="530">
                  <c:v>0.99266545637858805</c:v>
                </c:pt>
                <c:pt idx="531">
                  <c:v>0.99339891241979805</c:v>
                </c:pt>
                <c:pt idx="532">
                  <c:v>0.99413256570431197</c:v>
                </c:pt>
                <c:pt idx="533">
                  <c:v>0.99486634150778697</c:v>
                </c:pt>
                <c:pt idx="534">
                  <c:v>0.99560016544280605</c:v>
                </c:pt>
                <c:pt idx="535">
                  <c:v>0.99633396347317105</c:v>
                </c:pt>
                <c:pt idx="536">
                  <c:v>0.99706766192735796</c:v>
                </c:pt>
                <c:pt idx="537">
                  <c:v>0.99780118751114799</c:v>
                </c:pt>
                <c:pt idx="538">
                  <c:v>0.99853446731943696</c:v>
                </c:pt>
                <c:pt idx="539">
                  <c:v>0.99926742884725195</c:v>
                </c:pt>
                <c:pt idx="540">
                  <c:v>1</c:v>
                </c:pt>
                <c:pt idx="541">
                  <c:v>1.0016668970151801</c:v>
                </c:pt>
                <c:pt idx="542">
                  <c:v>1.0033457307826501</c:v>
                </c:pt>
                <c:pt idx="543">
                  <c:v>1.0050365366695799</c:v>
                </c:pt>
                <c:pt idx="544">
                  <c:v>1.00673934764637</c:v>
                </c:pt>
                <c:pt idx="545">
                  <c:v>1.00845419435207</c:v>
                </c:pt>
                <c:pt idx="546">
                  <c:v>1.01018110515785</c:v>
                </c:pt>
                <c:pt idx="547">
                  <c:v>1.0119201062285299</c:v>
                </c:pt>
                <c:pt idx="548">
                  <c:v>1.0136712215821599</c:v>
                </c:pt>
                <c:pt idx="549">
                  <c:v>1.0154344731476299</c:v>
                </c:pt>
                <c:pt idx="550">
                  <c:v>1.01720988082041</c:v>
                </c:pt>
                <c:pt idx="551">
                  <c:v>1.0189974625163001</c:v>
                </c:pt>
                <c:pt idx="552">
                  <c:v>1.0207972342234399</c:v>
                </c:pt>
                <c:pt idx="553">
                  <c:v>1.0226092100523301</c:v>
                </c:pt>
                <c:pt idx="554">
                  <c:v>1.0244334022841</c:v>
                </c:pt>
                <c:pt idx="555">
                  <c:v>1.0262698214169701</c:v>
                </c:pt>
                <c:pt idx="556">
                  <c:v>1.0281184762109801</c:v>
                </c:pt>
                <c:pt idx="557">
                  <c:v>1.0299793737309999</c:v>
                </c:pt>
                <c:pt idx="558">
                  <c:v>1.0318525193879899</c:v>
                </c:pt>
                <c:pt idx="559">
                  <c:v>1.03373791697873</c:v>
                </c:pt>
                <c:pt idx="560">
                  <c:v>1.0356355687238501</c:v>
                </c:pt>
                <c:pt idx="561">
                  <c:v>1.03754547530435</c:v>
                </c:pt>
                <c:pt idx="562">
                  <c:v>1.0394676358966199</c:v>
                </c:pt>
                <c:pt idx="563">
                  <c:v>1.0414020482058901</c:v>
                </c:pt>
                <c:pt idx="564">
                  <c:v>1.04334870849832</c:v>
                </c:pt>
                <c:pt idx="565">
                  <c:v>1.0453076116316999</c:v>
                </c:pt>
                <c:pt idx="566">
                  <c:v>1.0472787510846999</c:v>
                </c:pt>
                <c:pt idx="567">
                  <c:v>1.0492621189849001</c:v>
                </c:pt>
                <c:pt idx="568">
                  <c:v>1.0512577061355</c:v>
                </c:pt>
                <c:pt idx="569">
                  <c:v>1.05326550204078</c:v>
                </c:pt>
                <c:pt idx="570">
                  <c:v>1.05528549493037</c:v>
                </c:pt>
                <c:pt idx="571">
                  <c:v>1.05731767178241</c:v>
                </c:pt>
                <c:pt idx="572">
                  <c:v>1.0593620183454799</c:v>
                </c:pt>
                <c:pt idx="573">
                  <c:v>1.06141851915952</c:v>
                </c:pt>
                <c:pt idx="574">
                  <c:v>1.0634871575756999</c:v>
                </c:pt>
                <c:pt idx="575">
                  <c:v>1.06556791577526</c:v>
                </c:pt>
                <c:pt idx="576">
                  <c:v>1.0676607747873099</c:v>
                </c:pt>
                <c:pt idx="577">
                  <c:v>1.0697657145057999</c:v>
                </c:pt>
                <c:pt idx="578">
                  <c:v>1.07188271370549</c:v>
                </c:pt>
                <c:pt idx="579">
                  <c:v>1.0740117500570401</c:v>
                </c:pt>
                <c:pt idx="580">
                  <c:v>1.0761528001412899</c:v>
                </c:pt>
                <c:pt idx="581">
                  <c:v>1.0783058394626801</c:v>
                </c:pt>
                <c:pt idx="582">
                  <c:v>1.0804708424619001</c:v>
                </c:pt>
                <c:pt idx="583">
                  <c:v>1.08264778252779</c:v>
                </c:pt>
                <c:pt idx="584">
                  <c:v>1.0848366320084499</c:v>
                </c:pt>
                <c:pt idx="585">
                  <c:v>1.08703736222167</c:v>
                </c:pt>
                <c:pt idx="586">
                  <c:v>1.08924994346472</c:v>
                </c:pt>
                <c:pt idx="587">
                  <c:v>1.0914743450234301</c:v>
                </c:pt>
                <c:pt idx="588">
                  <c:v>1.09371053518061</c:v>
                </c:pt>
                <c:pt idx="589">
                  <c:v>1.09595848122396</c:v>
                </c:pt>
                <c:pt idx="590">
                  <c:v>1.0982181494532799</c:v>
                </c:pt>
                <c:pt idx="591">
                  <c:v>1.1004895051872301</c:v>
                </c:pt>
                <c:pt idx="592">
                  <c:v>1.1027725127694099</c:v>
                </c:pt>
                <c:pt idx="593">
                  <c:v>1.10506713557406</c:v>
                </c:pt>
                <c:pt idx="594">
                  <c:v>1.10737333601114</c:v>
                </c:pt>
                <c:pt idx="595">
                  <c:v>1.1096910755310101</c:v>
                </c:pt>
                <c:pt idx="596">
                  <c:v>1.1120203146286101</c:v>
                </c:pt>
                <c:pt idx="597">
                  <c:v>1.1143610128471899</c:v>
                </c:pt>
                <c:pt idx="598">
                  <c:v>1.1167131287816101</c:v>
                </c:pt>
                <c:pt idx="599">
                  <c:v>1.1190766200812801</c:v>
                </c:pt>
                <c:pt idx="600">
                  <c:v>1.12145144345259</c:v>
                </c:pt>
                <c:pt idx="601">
                  <c:v>1.1238375546611299</c:v>
                </c:pt>
                <c:pt idx="602">
                  <c:v>1.1262349085333601</c:v>
                </c:pt>
                <c:pt idx="603">
                  <c:v>1.1286434589580701</c:v>
                </c:pt>
                <c:pt idx="604">
                  <c:v>1.13106315888747</c:v>
                </c:pt>
                <c:pt idx="605">
                  <c:v>1.1334939603379099</c:v>
                </c:pt>
                <c:pt idx="606">
                  <c:v>1.13593581439033</c:v>
                </c:pt>
                <c:pt idx="607">
                  <c:v>1.13838867119047</c:v>
                </c:pt>
                <c:pt idx="608">
                  <c:v>1.1408524799486901</c:v>
                </c:pt>
                <c:pt idx="609">
                  <c:v>1.14332718893957</c:v>
                </c:pt>
                <c:pt idx="610">
                  <c:v>1.1458127455013001</c:v>
                </c:pt>
                <c:pt idx="611">
                  <c:v>1.14830909603475</c:v>
                </c:pt>
                <c:pt idx="612">
                  <c:v>1.15081618600235</c:v>
                </c:pt>
                <c:pt idx="613">
                  <c:v>1.1533339599267201</c:v>
                </c:pt>
                <c:pt idx="614">
                  <c:v>1.1558623613890899</c:v>
                </c:pt>
                <c:pt idx="615">
                  <c:v>1.15840133302752</c:v>
                </c:pt>
                <c:pt idx="616">
                  <c:v>1.16095081653498</c:v>
                </c:pt>
                <c:pt idx="617">
                  <c:v>1.16351075265709</c:v>
                </c:pt>
                <c:pt idx="618">
                  <c:v>1.1660810811898901</c:v>
                </c:pt>
                <c:pt idx="619">
                  <c:v>1.1686617409772599</c:v>
                </c:pt>
                <c:pt idx="620">
                  <c:v>1.1712526699082999</c:v>
                </c:pt>
                <c:pt idx="621">
                  <c:v>1.17385380491451</c:v>
                </c:pt>
                <c:pt idx="622">
                  <c:v>1.1764650819668201</c:v>
                </c:pt>
                <c:pt idx="623">
                  <c:v>1.1790864360725399</c:v>
                </c:pt>
                <c:pt idx="624">
                  <c:v>1.1817178012720899</c:v>
                </c:pt>
                <c:pt idx="625">
                  <c:v>1.1843591106357001</c:v>
                </c:pt>
                <c:pt idx="626">
                  <c:v>1.18701029625997</c:v>
                </c:pt>
                <c:pt idx="627">
                  <c:v>1.18967128926429</c:v>
                </c:pt>
                <c:pt idx="628">
                  <c:v>1.1923420197871999</c:v>
                </c:pt>
                <c:pt idx="629">
                  <c:v>1.19502241698265</c:v>
                </c:pt>
                <c:pt idx="630">
                  <c:v>1.1977124090161899</c:v>
                </c:pt>
                <c:pt idx="631">
                  <c:v>1.20041192306101</c:v>
                </c:pt>
                <c:pt idx="632">
                  <c:v>1.2031208852940001</c:v>
                </c:pt>
                <c:pt idx="633">
                  <c:v>1.2058392208917099</c:v>
                </c:pt>
                <c:pt idx="634">
                  <c:v>1.20856685402622</c:v>
                </c:pt>
                <c:pt idx="635">
                  <c:v>1.2113037078609701</c:v>
                </c:pt>
                <c:pt idx="636">
                  <c:v>1.2140497045465799</c:v>
                </c:pt>
                <c:pt idx="637">
                  <c:v>1.2168047652165701</c:v>
                </c:pt>
                <c:pt idx="638">
                  <c:v>1.21956880998304</c:v>
                </c:pt>
                <c:pt idx="639">
                  <c:v>1.2223417579324201</c:v>
                </c:pt>
                <c:pt idx="640">
                  <c:v>1.2251235271210099</c:v>
                </c:pt>
                <c:pt idx="641">
                  <c:v>1.22791403457069</c:v>
                </c:pt>
                <c:pt idx="642">
                  <c:v>1.23071319626447</c:v>
                </c:pt>
                <c:pt idx="643">
                  <c:v>1.2335209271420799</c:v>
                </c:pt>
                <c:pt idx="644">
                  <c:v>1.2363371410955799</c:v>
                </c:pt>
                <c:pt idx="645">
                  <c:v>1.2391617509649</c:v>
                </c:pt>
                <c:pt idx="646">
                  <c:v>1.24199466853346</c:v>
                </c:pt>
                <c:pt idx="647">
                  <c:v>1.24483580452368</c:v>
                </c:pt>
                <c:pt idx="648">
                  <c:v>1.2476850685926599</c:v>
                </c:pt>
                <c:pt idx="649">
                  <c:v>1.25054236932772</c:v>
                </c:pt>
                <c:pt idx="650">
                  <c:v>1.25340761424205</c:v>
                </c:pt>
                <c:pt idx="651">
                  <c:v>1.2562807097703601</c:v>
                </c:pt>
                <c:pt idx="652">
                  <c:v>1.2591615612645499</c:v>
                </c:pt>
                <c:pt idx="653">
                  <c:v>1.26205007298941</c:v>
                </c:pt>
                <c:pt idx="654">
                  <c:v>1.2649461481183699</c:v>
                </c:pt>
                <c:pt idx="655">
                  <c:v>1.2678496887292801</c:v>
                </c:pt>
                <c:pt idx="656">
                  <c:v>1.2707605958002299</c:v>
                </c:pt>
                <c:pt idx="657">
                  <c:v>1.2736787692054301</c:v>
                </c:pt>
                <c:pt idx="658">
                  <c:v>1.2766041077111101</c:v>
                </c:pt>
                <c:pt idx="659">
                  <c:v>1.27953650897154</c:v>
                </c:pt>
                <c:pt idx="660">
                  <c:v>1.28247586952504</c:v>
                </c:pt>
                <c:pt idx="661">
                  <c:v>1.28542210455671</c:v>
                </c:pt>
                <c:pt idx="662">
                  <c:v>1.28837520761291</c:v>
                </c:pt>
                <c:pt idx="663">
                  <c:v>1.29133519202972</c:v>
                </c:pt>
                <c:pt idx="664">
                  <c:v>1.29430207126667</c:v>
                </c:pt>
                <c:pt idx="665">
                  <c:v>1.2972758589027</c:v>
                </c:pt>
                <c:pt idx="666">
                  <c:v>1.3002565686323</c:v>
                </c:pt>
                <c:pt idx="667">
                  <c:v>1.30324421426197</c:v>
                </c:pt>
                <c:pt idx="668">
                  <c:v>1.3062388097067501</c:v>
                </c:pt>
                <c:pt idx="669">
                  <c:v>1.30924036898709</c:v>
                </c:pt>
                <c:pt idx="670">
                  <c:v>1.3122489062257401</c:v>
                </c:pt>
                <c:pt idx="671">
                  <c:v>1.3152644356449299</c:v>
                </c:pt>
                <c:pt idx="672">
                  <c:v>1.31828697156365</c:v>
                </c:pt>
                <c:pt idx="673">
                  <c:v>1.32131652839511</c:v>
                </c:pt>
                <c:pt idx="674">
                  <c:v>1.32435312064427</c:v>
                </c:pt>
                <c:pt idx="675">
                  <c:v>1.3273967629056</c:v>
                </c:pt>
                <c:pt idx="676">
                  <c:v>1.3304474698608899</c:v>
                </c:pt>
                <c:pt idx="677">
                  <c:v>1.3335052562771701</c:v>
                </c:pt>
                <c:pt idx="678">
                  <c:v>1.33657013700481</c:v>
                </c:pt>
                <c:pt idx="679">
                  <c:v>1.33964212697564</c:v>
                </c:pt>
                <c:pt idx="680">
                  <c:v>1.3427212412012099</c:v>
                </c:pt>
                <c:pt idx="681">
                  <c:v>1.34580749477114</c:v>
                </c:pt>
                <c:pt idx="682">
                  <c:v>1.34890090285155</c:v>
                </c:pt>
                <c:pt idx="683">
                  <c:v>1.3520014806835301</c:v>
                </c:pt>
                <c:pt idx="684">
                  <c:v>1.35510924358179</c:v>
                </c:pt>
                <c:pt idx="685">
                  <c:v>1.35822420693325</c:v>
                </c:pt>
                <c:pt idx="686">
                  <c:v>1.3613463861958099</c:v>
                </c:pt>
                <c:pt idx="687">
                  <c:v>1.36447579689711</c:v>
                </c:pt>
                <c:pt idx="688">
                  <c:v>1.3676124546333801</c:v>
                </c:pt>
                <c:pt idx="689">
                  <c:v>1.37075637506839</c:v>
                </c:pt>
                <c:pt idx="690">
                  <c:v>1.3739075739323401</c:v>
                </c:pt>
                <c:pt idx="691">
                  <c:v>1.37706606702092</c:v>
                </c:pt>
                <c:pt idx="692">
                  <c:v>1.3802318701943499</c:v>
                </c:pt>
                <c:pt idx="693">
                  <c:v>1.3834049993765201</c:v>
                </c:pt>
                <c:pt idx="694">
                  <c:v>1.3865854705541001</c:v>
                </c:pt>
                <c:pt idx="695">
                  <c:v>1.3897732997757399</c:v>
                </c:pt>
                <c:pt idx="696">
                  <c:v>1.3929685031513199</c:v>
                </c:pt>
                <c:pt idx="697">
                  <c:v>1.39617109685123</c:v>
                </c:pt>
                <c:pt idx="698">
                  <c:v>1.39938109710563</c:v>
                </c:pt>
                <c:pt idx="699">
                  <c:v>1.40259852020382</c:v>
                </c:pt>
                <c:pt idx="700">
                  <c:v>1.4058233824936399</c:v>
                </c:pt>
              </c:numCache>
            </c:numRef>
          </c:yVal>
          <c:smooth val="1"/>
        </c:ser>
        <c:dLbls>
          <c:showLegendKey val="0"/>
          <c:showVal val="0"/>
          <c:showCatName val="0"/>
          <c:showSerName val="0"/>
          <c:showPercent val="0"/>
          <c:showBubbleSize val="0"/>
        </c:dLbls>
        <c:axId val="666908864"/>
        <c:axId val="666909256"/>
      </c:scatterChart>
      <c:valAx>
        <c:axId val="666908864"/>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666909256"/>
        <c:crosses val="autoZero"/>
        <c:crossBetween val="midCat"/>
        <c:majorUnit val="10"/>
      </c:valAx>
      <c:valAx>
        <c:axId val="66690925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690886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0.85285963663627695</c:v>
                </c:pt>
                <c:pt idx="1">
                  <c:v>0.85313264608320705</c:v>
                </c:pt>
                <c:pt idx="2">
                  <c:v>0.85340574292336702</c:v>
                </c:pt>
                <c:pt idx="3">
                  <c:v>0.85367892718473304</c:v>
                </c:pt>
                <c:pt idx="4">
                  <c:v>0.85395219889528795</c:v>
                </c:pt>
                <c:pt idx="5">
                  <c:v>0.85422555808302603</c:v>
                </c:pt>
                <c:pt idx="6">
                  <c:v>0.85449900477594898</c:v>
                </c:pt>
                <c:pt idx="7">
                  <c:v>0.85477253900206895</c:v>
                </c:pt>
                <c:pt idx="8">
                  <c:v>0.85504616078940698</c:v>
                </c:pt>
                <c:pt idx="9">
                  <c:v>0.85531987016599098</c:v>
                </c:pt>
                <c:pt idx="10">
                  <c:v>0.85559366715985896</c:v>
                </c:pt>
                <c:pt idx="11">
                  <c:v>0.85586755179905905</c:v>
                </c:pt>
                <c:pt idx="12">
                  <c:v>0.85614152411164701</c:v>
                </c:pt>
                <c:pt idx="13">
                  <c:v>0.85641558412568897</c:v>
                </c:pt>
                <c:pt idx="14">
                  <c:v>0.85668973186925801</c:v>
                </c:pt>
                <c:pt idx="15">
                  <c:v>0.85696396737043701</c:v>
                </c:pt>
                <c:pt idx="16">
                  <c:v>0.85723829065731905</c:v>
                </c:pt>
                <c:pt idx="17">
                  <c:v>0.85751270175800498</c:v>
                </c:pt>
                <c:pt idx="18">
                  <c:v>0.85778720070060499</c:v>
                </c:pt>
                <c:pt idx="19">
                  <c:v>0.85806178751323803</c:v>
                </c:pt>
                <c:pt idx="20">
                  <c:v>0.85833646222403304</c:v>
                </c:pt>
                <c:pt idx="21">
                  <c:v>0.85861122486112496</c:v>
                </c:pt>
                <c:pt idx="22">
                  <c:v>0.85888607545266205</c:v>
                </c:pt>
                <c:pt idx="23">
                  <c:v>0.85916101402679901</c:v>
                </c:pt>
                <c:pt idx="24">
                  <c:v>0.85943604061169998</c:v>
                </c:pt>
                <c:pt idx="25">
                  <c:v>0.85971115523553798</c:v>
                </c:pt>
                <c:pt idx="26">
                  <c:v>0.85998635792649503</c:v>
                </c:pt>
                <c:pt idx="27">
                  <c:v>0.86026164871276201</c:v>
                </c:pt>
                <c:pt idx="28">
                  <c:v>0.86053702762254003</c:v>
                </c:pt>
                <c:pt idx="29">
                  <c:v>0.86081249468403798</c:v>
                </c:pt>
                <c:pt idx="30">
                  <c:v>0.86108804992547405</c:v>
                </c:pt>
                <c:pt idx="31">
                  <c:v>0.86136369337507601</c:v>
                </c:pt>
                <c:pt idx="32">
                  <c:v>0.86163942506108004</c:v>
                </c:pt>
                <c:pt idx="33">
                  <c:v>0.861915245011731</c:v>
                </c:pt>
                <c:pt idx="34">
                  <c:v>0.86219115325528395</c:v>
                </c:pt>
                <c:pt idx="35">
                  <c:v>0.86246714982000305</c:v>
                </c:pt>
                <c:pt idx="36">
                  <c:v>0.86274323473415904</c:v>
                </c:pt>
                <c:pt idx="37">
                  <c:v>0.86301940802603505</c:v>
                </c:pt>
                <c:pt idx="38">
                  <c:v>0.86329566972392102</c:v>
                </c:pt>
                <c:pt idx="39">
                  <c:v>0.86357201985611598</c:v>
                </c:pt>
                <c:pt idx="40">
                  <c:v>0.86384845845093094</c:v>
                </c:pt>
                <c:pt idx="41">
                  <c:v>0.86412498553668105</c:v>
                </c:pt>
                <c:pt idx="42">
                  <c:v>0.86440160114169495</c:v>
                </c:pt>
                <c:pt idx="43">
                  <c:v>0.864678305294309</c:v>
                </c:pt>
                <c:pt idx="44">
                  <c:v>0.86495509802286596</c:v>
                </c:pt>
                <c:pt idx="45">
                  <c:v>0.86523197935572205</c:v>
                </c:pt>
                <c:pt idx="46">
                  <c:v>0.86550894932124001</c:v>
                </c:pt>
                <c:pt idx="47">
                  <c:v>0.86578600794779104</c:v>
                </c:pt>
                <c:pt idx="48">
                  <c:v>0.86606315526375799</c:v>
                </c:pt>
                <c:pt idx="49">
                  <c:v>0.86634039129753004</c:v>
                </c:pt>
                <c:pt idx="50">
                  <c:v>0.86661771607750704</c:v>
                </c:pt>
                <c:pt idx="51">
                  <c:v>0.86689512963209803</c:v>
                </c:pt>
                <c:pt idx="52">
                  <c:v>0.86717263198972105</c:v>
                </c:pt>
                <c:pt idx="53">
                  <c:v>0.86745022317880205</c:v>
                </c:pt>
                <c:pt idx="54">
                  <c:v>0.86772790322777604</c:v>
                </c:pt>
                <c:pt idx="55">
                  <c:v>0.86800567216508995</c:v>
                </c:pt>
                <c:pt idx="56">
                  <c:v>0.868283530019197</c:v>
                </c:pt>
                <c:pt idx="57">
                  <c:v>0.868561476818561</c:v>
                </c:pt>
                <c:pt idx="58">
                  <c:v>0.86883951259165304</c:v>
                </c:pt>
                <c:pt idx="59">
                  <c:v>0.86911763736695602</c:v>
                </c:pt>
                <c:pt idx="60">
                  <c:v>0.86939585117295903</c:v>
                </c:pt>
                <c:pt idx="61">
                  <c:v>0.86967415403816295</c:v>
                </c:pt>
                <c:pt idx="62">
                  <c:v>0.86995254599107597</c:v>
                </c:pt>
                <c:pt idx="63">
                  <c:v>0.87023102706021505</c:v>
                </c:pt>
                <c:pt idx="64">
                  <c:v>0.87050959727410904</c:v>
                </c:pt>
                <c:pt idx="65">
                  <c:v>0.870788256661294</c:v>
                </c:pt>
                <c:pt idx="66">
                  <c:v>0.871067005250314</c:v>
                </c:pt>
                <c:pt idx="67">
                  <c:v>0.87134584306972496</c:v>
                </c:pt>
                <c:pt idx="68">
                  <c:v>0.87162477014808903</c:v>
                </c:pt>
                <c:pt idx="69">
                  <c:v>0.87190378651397904</c:v>
                </c:pt>
                <c:pt idx="70">
                  <c:v>0.872182892195979</c:v>
                </c:pt>
                <c:pt idx="71">
                  <c:v>0.87246208722267704</c:v>
                </c:pt>
                <c:pt idx="72">
                  <c:v>0.87274137162267496</c:v>
                </c:pt>
                <c:pt idx="73">
                  <c:v>0.87302074542458197</c:v>
                </c:pt>
                <c:pt idx="74">
                  <c:v>0.87330020865701596</c:v>
                </c:pt>
                <c:pt idx="75">
                  <c:v>0.87357976134860604</c:v>
                </c:pt>
                <c:pt idx="76">
                  <c:v>0.87385940352798697</c:v>
                </c:pt>
                <c:pt idx="77">
                  <c:v>0.87413913522380704</c:v>
                </c:pt>
                <c:pt idx="78">
                  <c:v>0.87441895646471901</c:v>
                </c:pt>
                <c:pt idx="79">
                  <c:v>0.87469886727938895</c:v>
                </c:pt>
                <c:pt idx="80">
                  <c:v>0.87497886769649003</c:v>
                </c:pt>
                <c:pt idx="81">
                  <c:v>0.87525895774470497</c:v>
                </c:pt>
                <c:pt idx="82">
                  <c:v>0.87553913745272505</c:v>
                </c:pt>
                <c:pt idx="83">
                  <c:v>0.87581940684925197</c:v>
                </c:pt>
                <c:pt idx="84">
                  <c:v>0.87609976596299499</c:v>
                </c:pt>
                <c:pt idx="85">
                  <c:v>0.87638021482267403</c:v>
                </c:pt>
                <c:pt idx="86">
                  <c:v>0.87666075345701899</c:v>
                </c:pt>
                <c:pt idx="87">
                  <c:v>0.876941381894766</c:v>
                </c:pt>
                <c:pt idx="88">
                  <c:v>0.87722210016466295</c:v>
                </c:pt>
                <c:pt idx="89">
                  <c:v>0.87750290829546695</c:v>
                </c:pt>
                <c:pt idx="90">
                  <c:v>0.877783806315941</c:v>
                </c:pt>
                <c:pt idx="91">
                  <c:v>0.87806479425486095</c:v>
                </c:pt>
                <c:pt idx="92">
                  <c:v>0.87834587214101201</c:v>
                </c:pt>
                <c:pt idx="93">
                  <c:v>0.87862704000318503</c:v>
                </c:pt>
                <c:pt idx="94">
                  <c:v>0.87890829787018399</c:v>
                </c:pt>
                <c:pt idx="95">
                  <c:v>0.87918964577081904</c:v>
                </c:pt>
                <c:pt idx="96">
                  <c:v>0.87947108373391203</c:v>
                </c:pt>
                <c:pt idx="97">
                  <c:v>0.879752611788292</c:v>
                </c:pt>
                <c:pt idx="98">
                  <c:v>0.88003422996279801</c:v>
                </c:pt>
                <c:pt idx="99">
                  <c:v>0.88031593828627996</c:v>
                </c:pt>
                <c:pt idx="100">
                  <c:v>0.88059773678759401</c:v>
                </c:pt>
                <c:pt idx="101">
                  <c:v>0.88087962549560805</c:v>
                </c:pt>
                <c:pt idx="102">
                  <c:v>0.881161604439198</c:v>
                </c:pt>
                <c:pt idx="103">
                  <c:v>0.88144367364724896</c:v>
                </c:pt>
                <c:pt idx="104">
                  <c:v>0.88172583314865505</c:v>
                </c:pt>
                <c:pt idx="105">
                  <c:v>0.88200808297232103</c:v>
                </c:pt>
                <c:pt idx="106">
                  <c:v>0.882290423147159</c:v>
                </c:pt>
                <c:pt idx="107">
                  <c:v>0.88257285370209304</c:v>
                </c:pt>
                <c:pt idx="108">
                  <c:v>0.88285537466605202</c:v>
                </c:pt>
                <c:pt idx="109">
                  <c:v>0.88313798606798</c:v>
                </c:pt>
                <c:pt idx="110">
                  <c:v>0.88342068793682504</c:v>
                </c:pt>
                <c:pt idx="111">
                  <c:v>0.88370348030154799</c:v>
                </c:pt>
                <c:pt idx="112">
                  <c:v>0.88398636319111601</c:v>
                </c:pt>
                <c:pt idx="113">
                  <c:v>0.88426933663450802</c:v>
                </c:pt>
                <c:pt idx="114">
                  <c:v>0.88455240066070995</c:v>
                </c:pt>
                <c:pt idx="115">
                  <c:v>0.88483555529872104</c:v>
                </c:pt>
                <c:pt idx="116">
                  <c:v>0.885118800577545</c:v>
                </c:pt>
                <c:pt idx="117">
                  <c:v>0.88540213652619704</c:v>
                </c:pt>
                <c:pt idx="118">
                  <c:v>0.88568556317370195</c:v>
                </c:pt>
                <c:pt idx="119">
                  <c:v>0.88596908054909296</c:v>
                </c:pt>
                <c:pt idx="120">
                  <c:v>0.88625268868141405</c:v>
                </c:pt>
                <c:pt idx="121">
                  <c:v>0.88653638759971598</c:v>
                </c:pt>
                <c:pt idx="122">
                  <c:v>0.88682017733306195</c:v>
                </c:pt>
                <c:pt idx="123">
                  <c:v>0.88710405791052205</c:v>
                </c:pt>
                <c:pt idx="124">
                  <c:v>0.887388029361176</c:v>
                </c:pt>
                <c:pt idx="125">
                  <c:v>0.88767209171411399</c:v>
                </c:pt>
                <c:pt idx="126">
                  <c:v>0.88795624499843495</c:v>
                </c:pt>
                <c:pt idx="127">
                  <c:v>0.88824048924324595</c:v>
                </c:pt>
                <c:pt idx="128">
                  <c:v>0.88852482447766501</c:v>
                </c:pt>
                <c:pt idx="129">
                  <c:v>0.88880925073081896</c:v>
                </c:pt>
                <c:pt idx="130">
                  <c:v>0.88909376803184303</c:v>
                </c:pt>
                <c:pt idx="131">
                  <c:v>0.88937837640988404</c:v>
                </c:pt>
                <c:pt idx="132">
                  <c:v>0.88966307589409599</c:v>
                </c:pt>
                <c:pt idx="133">
                  <c:v>0.88994786651364399</c:v>
                </c:pt>
                <c:pt idx="134">
                  <c:v>0.89023274829769905</c:v>
                </c:pt>
                <c:pt idx="135">
                  <c:v>0.89051772127544604</c:v>
                </c:pt>
                <c:pt idx="136">
                  <c:v>0.89080278547607605</c:v>
                </c:pt>
                <c:pt idx="137">
                  <c:v>0.89108794092878996</c:v>
                </c:pt>
                <c:pt idx="138">
                  <c:v>0.89137318766280005</c:v>
                </c:pt>
                <c:pt idx="139">
                  <c:v>0.89165852570732596</c:v>
                </c:pt>
                <c:pt idx="140">
                  <c:v>0.89194395509159596</c:v>
                </c:pt>
                <c:pt idx="141">
                  <c:v>0.89222947584485002</c:v>
                </c:pt>
                <c:pt idx="142">
                  <c:v>0.89251508799633605</c:v>
                </c:pt>
                <c:pt idx="143">
                  <c:v>0.892800791575312</c:v>
                </c:pt>
                <c:pt idx="144">
                  <c:v>0.89308658661104501</c:v>
                </c:pt>
                <c:pt idx="145">
                  <c:v>0.89337247313280999</c:v>
                </c:pt>
                <c:pt idx="146">
                  <c:v>0.89365845116989295</c:v>
                </c:pt>
                <c:pt idx="147">
                  <c:v>0.89394452075159003</c:v>
                </c:pt>
                <c:pt idx="148">
                  <c:v>0.89423068190720401</c:v>
                </c:pt>
                <c:pt idx="149">
                  <c:v>0.89451693466605098</c:v>
                </c:pt>
                <c:pt idx="150">
                  <c:v>0.89480327905745205</c:v>
                </c:pt>
                <c:pt idx="151">
                  <c:v>0.89508971511073998</c:v>
                </c:pt>
                <c:pt idx="152">
                  <c:v>0.89537624285525796</c:v>
                </c:pt>
                <c:pt idx="153">
                  <c:v>0.89566286232035597</c:v>
                </c:pt>
                <c:pt idx="154">
                  <c:v>0.89594957353539595</c:v>
                </c:pt>
                <c:pt idx="155">
                  <c:v>0.89623637652974697</c:v>
                </c:pt>
                <c:pt idx="156">
                  <c:v>0.89652327133278897</c:v>
                </c:pt>
                <c:pt idx="157">
                  <c:v>0.89681025797391101</c:v>
                </c:pt>
                <c:pt idx="158">
                  <c:v>0.897097336482512</c:v>
                </c:pt>
                <c:pt idx="159">
                  <c:v>0.89738450688799798</c:v>
                </c:pt>
                <c:pt idx="160">
                  <c:v>0.89767176921978797</c:v>
                </c:pt>
                <c:pt idx="161">
                  <c:v>0.897959123507308</c:v>
                </c:pt>
                <c:pt idx="162">
                  <c:v>0.89824656977999295</c:v>
                </c:pt>
                <c:pt idx="163">
                  <c:v>0.89853410806728995</c:v>
                </c:pt>
                <c:pt idx="164">
                  <c:v>0.89882173839865298</c:v>
                </c:pt>
                <c:pt idx="165">
                  <c:v>0.89910946080354603</c:v>
                </c:pt>
                <c:pt idx="166">
                  <c:v>0.89939727531144298</c:v>
                </c:pt>
                <c:pt idx="167">
                  <c:v>0.89968518195182801</c:v>
                </c:pt>
                <c:pt idx="168">
                  <c:v>0.89997318075419197</c:v>
                </c:pt>
                <c:pt idx="169">
                  <c:v>0.90026127174803905</c:v>
                </c:pt>
                <c:pt idx="170">
                  <c:v>0.90054945496287797</c:v>
                </c:pt>
                <c:pt idx="171">
                  <c:v>0.90083773042823201</c:v>
                </c:pt>
                <c:pt idx="172">
                  <c:v>0.90112609817363098</c:v>
                </c:pt>
                <c:pt idx="173">
                  <c:v>0.90141455822861405</c:v>
                </c:pt>
                <c:pt idx="174">
                  <c:v>0.90170311062273101</c:v>
                </c:pt>
                <c:pt idx="175">
                  <c:v>0.90199175538554099</c:v>
                </c:pt>
                <c:pt idx="176">
                  <c:v>0.90228049254661102</c:v>
                </c:pt>
                <c:pt idx="177">
                  <c:v>0.90256932213551899</c:v>
                </c:pt>
                <c:pt idx="178">
                  <c:v>0.90285824418185301</c:v>
                </c:pt>
                <c:pt idx="179">
                  <c:v>0.90314725871520896</c:v>
                </c:pt>
                <c:pt idx="180">
                  <c:v>0.90343636576519404</c:v>
                </c:pt>
                <c:pt idx="181">
                  <c:v>0.90372556536142201</c:v>
                </c:pt>
                <c:pt idx="182">
                  <c:v>0.90401485753351896</c:v>
                </c:pt>
                <c:pt idx="183">
                  <c:v>0.90430424231111906</c:v>
                </c:pt>
                <c:pt idx="184">
                  <c:v>0.90459371972386604</c:v>
                </c:pt>
                <c:pt idx="185">
                  <c:v>0.90488328980141497</c:v>
                </c:pt>
                <c:pt idx="186">
                  <c:v>0.905172952573427</c:v>
                </c:pt>
                <c:pt idx="187">
                  <c:v>0.90546270806957496</c:v>
                </c:pt>
                <c:pt idx="188">
                  <c:v>0.90575255631954199</c:v>
                </c:pt>
                <c:pt idx="189">
                  <c:v>0.90604249735301801</c:v>
                </c:pt>
                <c:pt idx="190">
                  <c:v>0.90633253119970603</c:v>
                </c:pt>
                <c:pt idx="191">
                  <c:v>0.90662266832333305</c:v>
                </c:pt>
                <c:pt idx="192">
                  <c:v>0.90691296095043605</c:v>
                </c:pt>
                <c:pt idx="193">
                  <c:v>0.90720347181511796</c:v>
                </c:pt>
                <c:pt idx="194">
                  <c:v>0.90749426373183695</c:v>
                </c:pt>
                <c:pt idx="195">
                  <c:v>0.90778539959557603</c:v>
                </c:pt>
                <c:pt idx="196">
                  <c:v>0.90807694238206105</c:v>
                </c:pt>
                <c:pt idx="197">
                  <c:v>0.90836895514802196</c:v>
                </c:pt>
                <c:pt idx="198">
                  <c:v>0.90866150103149501</c:v>
                </c:pt>
                <c:pt idx="199">
                  <c:v>0.90895464325216702</c:v>
                </c:pt>
                <c:pt idx="200">
                  <c:v>0.90924844511177205</c:v>
                </c:pt>
                <c:pt idx="201">
                  <c:v>0.909542969994525</c:v>
                </c:pt>
                <c:pt idx="202">
                  <c:v>0.90983828136759803</c:v>
                </c:pt>
                <c:pt idx="203">
                  <c:v>0.91013444278164701</c:v>
                </c:pt>
                <c:pt idx="204">
                  <c:v>0.91043151787138199</c:v>
                </c:pt>
                <c:pt idx="205">
                  <c:v>0.91072957035617297</c:v>
                </c:pt>
                <c:pt idx="206">
                  <c:v>0.91102866404071403</c:v>
                </c:pt>
                <c:pt idx="207">
                  <c:v>0.91132886281572001</c:v>
                </c:pt>
                <c:pt idx="208">
                  <c:v>0.91163023065867699</c:v>
                </c:pt>
                <c:pt idx="209">
                  <c:v>0.91193283163463001</c:v>
                </c:pt>
                <c:pt idx="210">
                  <c:v>0.91223672989702298</c:v>
                </c:pt>
                <c:pt idx="211">
                  <c:v>0.91254198968857603</c:v>
                </c:pt>
                <c:pt idx="212">
                  <c:v>0.91284867534221703</c:v>
                </c:pt>
                <c:pt idx="213">
                  <c:v>0.91315685128205104</c:v>
                </c:pt>
                <c:pt idx="214">
                  <c:v>0.91346658202437603</c:v>
                </c:pt>
                <c:pt idx="215">
                  <c:v>0.91377793217875003</c:v>
                </c:pt>
                <c:pt idx="216">
                  <c:v>0.91409096644909504</c:v>
                </c:pt>
                <c:pt idx="217">
                  <c:v>0.91440574963485899</c:v>
                </c:pt>
                <c:pt idx="218">
                  <c:v>0.91472234663220697</c:v>
                </c:pt>
                <c:pt idx="219">
                  <c:v>0.91504082243527496</c:v>
                </c:pt>
                <c:pt idx="220">
                  <c:v>0.91536124213745995</c:v>
                </c:pt>
                <c:pt idx="221">
                  <c:v>0.91568367093275704</c:v>
                </c:pt>
                <c:pt idx="222">
                  <c:v>0.91600817411715096</c:v>
                </c:pt>
                <c:pt idx="223">
                  <c:v>0.91633481709004105</c:v>
                </c:pt>
                <c:pt idx="224">
                  <c:v>0.91666366535572497</c:v>
                </c:pt>
                <c:pt idx="225">
                  <c:v>0.916994784524923</c:v>
                </c:pt>
                <c:pt idx="226">
                  <c:v>0.91732824031635096</c:v>
                </c:pt>
                <c:pt idx="227">
                  <c:v>0.91766409855834097</c:v>
                </c:pt>
                <c:pt idx="228">
                  <c:v>0.91800242519050701</c:v>
                </c:pt>
                <c:pt idx="229">
                  <c:v>0.91834328626546102</c:v>
                </c:pt>
                <c:pt idx="230">
                  <c:v>0.91868674795057603</c:v>
                </c:pt>
                <c:pt idx="231">
                  <c:v>0.91903287652979604</c:v>
                </c:pt>
                <c:pt idx="232">
                  <c:v>0.91938173840549298</c:v>
                </c:pt>
                <c:pt idx="233">
                  <c:v>0.91973340010037496</c:v>
                </c:pt>
                <c:pt idx="234">
                  <c:v>0.92008792825943997</c:v>
                </c:pt>
                <c:pt idx="235">
                  <c:v>0.92044538965198097</c:v>
                </c:pt>
                <c:pt idx="236">
                  <c:v>0.920805851173635</c:v>
                </c:pt>
                <c:pt idx="237">
                  <c:v>0.92116937984848601</c:v>
                </c:pt>
                <c:pt idx="238">
                  <c:v>0.92153604283121404</c:v>
                </c:pt>
                <c:pt idx="239">
                  <c:v>0.92190590740929601</c:v>
                </c:pt>
                <c:pt idx="240">
                  <c:v>0.92227904100525204</c:v>
                </c:pt>
                <c:pt idx="241">
                  <c:v>0.92265551117894395</c:v>
                </c:pt>
                <c:pt idx="242">
                  <c:v>0.92303538562992704</c:v>
                </c:pt>
                <c:pt idx="243">
                  <c:v>0.92341873219984305</c:v>
                </c:pt>
                <c:pt idx="244">
                  <c:v>0.923805618874872</c:v>
                </c:pt>
                <c:pt idx="245">
                  <c:v>0.92419611378822997</c:v>
                </c:pt>
                <c:pt idx="246">
                  <c:v>0.92459028522272002</c:v>
                </c:pt>
                <c:pt idx="247">
                  <c:v>0.92498820161333195</c:v>
                </c:pt>
                <c:pt idx="248">
                  <c:v>0.92538993154989502</c:v>
                </c:pt>
                <c:pt idx="249">
                  <c:v>0.92579554377978102</c:v>
                </c:pt>
                <c:pt idx="250">
                  <c:v>0.92620510721065696</c:v>
                </c:pt>
                <c:pt idx="251">
                  <c:v>0.92661869091329896</c:v>
                </c:pt>
                <c:pt idx="252">
                  <c:v>0.92703636412444201</c:v>
                </c:pt>
                <c:pt idx="253">
                  <c:v>0.92745819624970005</c:v>
                </c:pt>
                <c:pt idx="254">
                  <c:v>0.92788425686652598</c:v>
                </c:pt>
                <c:pt idx="255">
                  <c:v>0.92831461572723095</c:v>
                </c:pt>
                <c:pt idx="256">
                  <c:v>0.92874934276205501</c:v>
                </c:pt>
                <c:pt idx="257">
                  <c:v>0.92918850808228903</c:v>
                </c:pt>
                <c:pt idx="258">
                  <c:v>0.92963218198345599</c:v>
                </c:pt>
                <c:pt idx="259">
                  <c:v>0.93008043494854298</c:v>
                </c:pt>
                <c:pt idx="260">
                  <c:v>0.93053333765128798</c:v>
                </c:pt>
                <c:pt idx="261">
                  <c:v>0.93099096095952005</c:v>
                </c:pt>
                <c:pt idx="262">
                  <c:v>0.93145337593855904</c:v>
                </c:pt>
                <c:pt idx="263">
                  <c:v>0.93192065385466305</c:v>
                </c:pt>
                <c:pt idx="264">
                  <c:v>0.932392866178544</c:v>
                </c:pt>
                <c:pt idx="265">
                  <c:v>0.93287008458892495</c:v>
                </c:pt>
                <c:pt idx="266">
                  <c:v>0.93335238097616502</c:v>
                </c:pt>
                <c:pt idx="267">
                  <c:v>0.93383982744593497</c:v>
                </c:pt>
                <c:pt idx="268">
                  <c:v>0.93433249632295201</c:v>
                </c:pt>
                <c:pt idx="269">
                  <c:v>0.934830460154774</c:v>
                </c:pt>
                <c:pt idx="270">
                  <c:v>0.93533379171564601</c:v>
                </c:pt>
                <c:pt idx="271">
                  <c:v>0.93584256401041499</c:v>
                </c:pt>
                <c:pt idx="272">
                  <c:v>0.93635685027849003</c:v>
                </c:pt>
                <c:pt idx="273">
                  <c:v>0.93687672399787503</c:v>
                </c:pt>
                <c:pt idx="274">
                  <c:v>0.937402258889249</c:v>
                </c:pt>
                <c:pt idx="275">
                  <c:v>0.93793352892011805</c:v>
                </c:pt>
                <c:pt idx="276">
                  <c:v>0.93847060830901696</c:v>
                </c:pt>
                <c:pt idx="277">
                  <c:v>0.93901357152977905</c:v>
                </c:pt>
                <c:pt idx="278">
                  <c:v>0.93956249331586295</c:v>
                </c:pt>
                <c:pt idx="279">
                  <c:v>0.940117448664745</c:v>
                </c:pt>
                <c:pt idx="280">
                  <c:v>0.94067851284237003</c:v>
                </c:pt>
                <c:pt idx="281">
                  <c:v>0.94124576138766602</c:v>
                </c:pt>
                <c:pt idx="282">
                  <c:v>0.94181927011712396</c:v>
                </c:pt>
                <c:pt idx="283">
                  <c:v>0.94239911512943897</c:v>
                </c:pt>
                <c:pt idx="284">
                  <c:v>0.94298537281021799</c:v>
                </c:pt>
                <c:pt idx="285">
                  <c:v>0.943578119836746</c:v>
                </c:pt>
                <c:pt idx="286">
                  <c:v>0.94417743318282699</c:v>
                </c:pt>
                <c:pt idx="287">
                  <c:v>0.94478339012368195</c:v>
                </c:pt>
                <c:pt idx="288">
                  <c:v>0.94539606824092104</c:v>
                </c:pt>
                <c:pt idx="289">
                  <c:v>0.94601554542757205</c:v>
                </c:pt>
                <c:pt idx="290">
                  <c:v>0.94664189989318803</c:v>
                </c:pt>
                <c:pt idx="291">
                  <c:v>0.94727521016901595</c:v>
                </c:pt>
                <c:pt idx="292">
                  <c:v>0.947915555113233</c:v>
                </c:pt>
                <c:pt idx="293">
                  <c:v>0.94856301391625597</c:v>
                </c:pt>
                <c:pt idx="294">
                  <c:v>0.94921766610612002</c:v>
                </c:pt>
                <c:pt idx="295">
                  <c:v>0.94987959155392399</c:v>
                </c:pt>
                <c:pt idx="296">
                  <c:v>0.95054887047935099</c:v>
                </c:pt>
                <c:pt idx="297">
                  <c:v>0.95122558345625796</c:v>
                </c:pt>
                <c:pt idx="298">
                  <c:v>0.95190981141833897</c:v>
                </c:pt>
                <c:pt idx="299">
                  <c:v>0.95260163566486</c:v>
                </c:pt>
                <c:pt idx="300">
                  <c:v>0.95330113786647097</c:v>
                </c:pt>
                <c:pt idx="301">
                  <c:v>0.95400840007108501</c:v>
                </c:pt>
                <c:pt idx="302">
                  <c:v>0.95472350470984102</c:v>
                </c:pt>
                <c:pt idx="303">
                  <c:v>0.955446534603138</c:v>
                </c:pt>
                <c:pt idx="304">
                  <c:v>0.95617757296674299</c:v>
                </c:pt>
                <c:pt idx="305">
                  <c:v>0.95691670341798396</c:v>
                </c:pt>
                <c:pt idx="306">
                  <c:v>0.95766400998201096</c:v>
                </c:pt>
                <c:pt idx="307">
                  <c:v>0.95841957709814596</c:v>
                </c:pt>
                <c:pt idx="308">
                  <c:v>0.95918348962630395</c:v>
                </c:pt>
                <c:pt idx="309">
                  <c:v>0.95995583285350095</c:v>
                </c:pt>
                <c:pt idx="310">
                  <c:v>0.96073669250043703</c:v>
                </c:pt>
                <c:pt idx="311">
                  <c:v>0.96152615472816705</c:v>
                </c:pt>
                <c:pt idx="312">
                  <c:v>0.96232430614485198</c:v>
                </c:pt>
                <c:pt idx="313">
                  <c:v>0.96313123381259003</c:v>
                </c:pt>
                <c:pt idx="314">
                  <c:v>0.96394702525434095</c:v>
                </c:pt>
                <c:pt idx="315">
                  <c:v>0.96477176846092705</c:v>
                </c:pt>
                <c:pt idx="316">
                  <c:v>0.96560555189812902</c:v>
                </c:pt>
                <c:pt idx="317">
                  <c:v>0.96644846451385802</c:v>
                </c:pt>
                <c:pt idx="318">
                  <c:v>0.96730059574543004</c:v>
                </c:pt>
                <c:pt idx="319">
                  <c:v>0.96816203552691604</c:v>
                </c:pt>
                <c:pt idx="320">
                  <c:v>0.96903287429659102</c:v>
                </c:pt>
                <c:pt idx="321">
                  <c:v>0.96991320300447104</c:v>
                </c:pt>
                <c:pt idx="322">
                  <c:v>0.97080311311994505</c:v>
                </c:pt>
                <c:pt idx="323">
                  <c:v>0.97170269663949305</c:v>
                </c:pt>
                <c:pt idx="324">
                  <c:v>0.97261204609451002</c:v>
                </c:pt>
                <c:pt idx="325">
                  <c:v>0.97353125455921197</c:v>
                </c:pt>
                <c:pt idx="326">
                  <c:v>0.97446041565864805</c:v>
                </c:pt>
                <c:pt idx="327">
                  <c:v>0.97539962357680898</c:v>
                </c:pt>
                <c:pt idx="328">
                  <c:v>0.97634897306482904</c:v>
                </c:pt>
                <c:pt idx="329">
                  <c:v>0.97730855944929196</c:v>
                </c:pt>
                <c:pt idx="330">
                  <c:v>0.978278478640636</c:v>
                </c:pt>
                <c:pt idx="331">
                  <c:v>0.97925882714166701</c:v>
                </c:pt>
                <c:pt idx="332">
                  <c:v>0.98024970205616102</c:v>
                </c:pt>
                <c:pt idx="333">
                  <c:v>0.98125120109758901</c:v>
                </c:pt>
                <c:pt idx="334">
                  <c:v>0.98226342259793198</c:v>
                </c:pt>
                <c:pt idx="335">
                  <c:v>0.98328646551661303</c:v>
                </c:pt>
                <c:pt idx="336">
                  <c:v>0.98432042944953302</c:v>
                </c:pt>
                <c:pt idx="337">
                  <c:v>0.98536541463821803</c:v>
                </c:pt>
                <c:pt idx="338">
                  <c:v>0.98642152197907695</c:v>
                </c:pt>
                <c:pt idx="339">
                  <c:v>0.98748885303276901</c:v>
                </c:pt>
                <c:pt idx="340">
                  <c:v>0.98856751003369203</c:v>
                </c:pt>
                <c:pt idx="341">
                  <c:v>0.98965759589957603</c:v>
                </c:pt>
                <c:pt idx="342">
                  <c:v>0.99075921424120095</c:v>
                </c:pt>
                <c:pt idx="343">
                  <c:v>0.99187246937222995</c:v>
                </c:pt>
                <c:pt idx="344">
                  <c:v>0.99299746631915797</c:v>
                </c:pt>
                <c:pt idx="345">
                  <c:v>0.99413431083139303</c:v>
                </c:pt>
                <c:pt idx="346">
                  <c:v>0.99528310939144105</c:v>
                </c:pt>
                <c:pt idx="347">
                  <c:v>0.99644396922523604</c:v>
                </c:pt>
                <c:pt idx="348">
                  <c:v>0.997616998312576</c:v>
                </c:pt>
                <c:pt idx="349">
                  <c:v>0.99880230539770398</c:v>
                </c:pt>
                <c:pt idx="350">
                  <c:v>1</c:v>
                </c:pt>
                <c:pt idx="351">
                  <c:v>1.00121017119899</c:v>
                </c:pt>
                <c:pt idx="352">
                  <c:v>1.0024328237604201</c:v>
                </c:pt>
                <c:pt idx="353">
                  <c:v>1.00366794145475</c:v>
                </c:pt>
                <c:pt idx="354">
                  <c:v>1.00491550822709</c:v>
                </c:pt>
                <c:pt idx="355">
                  <c:v>1.00617550819235</c:v>
                </c:pt>
                <c:pt idx="356">
                  <c:v>1.00744792563045</c:v>
                </c:pt>
                <c:pt idx="357">
                  <c:v>1.00873274498146</c:v>
                </c:pt>
                <c:pt idx="358">
                  <c:v>1.0100299508408499</c:v>
                </c:pt>
                <c:pt idx="359">
                  <c:v>1.01133952795468</c:v>
                </c:pt>
                <c:pt idx="360">
                  <c:v>1.0126614612148399</c:v>
                </c:pt>
                <c:pt idx="361">
                  <c:v>1.0139957356542599</c:v>
                </c:pt>
                <c:pt idx="362">
                  <c:v>1.0153423364421801</c:v>
                </c:pt>
                <c:pt idx="363">
                  <c:v>1.0167012488793601</c:v>
                </c:pt>
                <c:pt idx="364">
                  <c:v>1.01807245839342</c:v>
                </c:pt>
                <c:pt idx="365">
                  <c:v>1.0194559505340399</c:v>
                </c:pt>
                <c:pt idx="366">
                  <c:v>1.02085171096826</c:v>
                </c:pt>
                <c:pt idx="367">
                  <c:v>1.0222597254757899</c:v>
                </c:pt>
                <c:pt idx="368">
                  <c:v>1.0236799799442899</c:v>
                </c:pt>
                <c:pt idx="369">
                  <c:v>1.02511246036467</c:v>
                </c:pt>
                <c:pt idx="370">
                  <c:v>1.0265571528264099</c:v>
                </c:pt>
                <c:pt idx="371">
                  <c:v>1.02801404351284</c:v>
                </c:pt>
                <c:pt idx="372">
                  <c:v>1.0294831186965401</c:v>
                </c:pt>
                <c:pt idx="373">
                  <c:v>1.0309643647345901</c:v>
                </c:pt>
                <c:pt idx="374">
                  <c:v>1.03245776806394</c:v>
                </c:pt>
                <c:pt idx="375">
                  <c:v>1.03396331519675</c:v>
                </c:pt>
                <c:pt idx="376">
                  <c:v>1.03548099271573</c:v>
                </c:pt>
                <c:pt idx="377">
                  <c:v>1.03701078726947</c:v>
                </c:pt>
                <c:pt idx="378">
                  <c:v>1.03855268556783</c:v>
                </c:pt>
                <c:pt idx="379">
                  <c:v>1.04010667437725</c:v>
                </c:pt>
                <c:pt idx="380">
                  <c:v>1.0416727405161701</c:v>
                </c:pt>
                <c:pt idx="381">
                  <c:v>1.0432508708503301</c:v>
                </c:pt>
                <c:pt idx="382">
                  <c:v>1.0448410522881799</c:v>
                </c:pt>
                <c:pt idx="383">
                  <c:v>1.0464432717762</c:v>
                </c:pt>
                <c:pt idx="384">
                  <c:v>1.0480575162943599</c:v>
                </c:pt>
                <c:pt idx="385">
                  <c:v>1.0496837728513799</c:v>
                </c:pt>
                <c:pt idx="386">
                  <c:v>1.0513220284801901</c:v>
                </c:pt>
                <c:pt idx="387">
                  <c:v>1.05297227023328</c:v>
                </c:pt>
                <c:pt idx="388">
                  <c:v>1.05463448517807</c:v>
                </c:pt>
                <c:pt idx="389">
                  <c:v>1.05630866039227</c:v>
                </c:pt>
                <c:pt idx="390">
                  <c:v>1.0579947829593199</c:v>
                </c:pt>
                <c:pt idx="391">
                  <c:v>1.05969283996371</c:v>
                </c:pt>
                <c:pt idx="392">
                  <c:v>1.06140281848638</c:v>
                </c:pt>
                <c:pt idx="393">
                  <c:v>1.0631247056001101</c:v>
                </c:pt>
                <c:pt idx="394">
                  <c:v>1.06485848836488</c:v>
                </c:pt>
                <c:pt idx="395">
                  <c:v>1.06660415382328</c:v>
                </c:pt>
                <c:pt idx="396">
                  <c:v>1.0683616889958401</c:v>
                </c:pt>
                <c:pt idx="397">
                  <c:v>1.0701310808764499</c:v>
                </c:pt>
                <c:pt idx="398">
                  <c:v>1.07191231642774</c:v>
                </c:pt>
                <c:pt idx="399">
                  <c:v>1.07370538257639</c:v>
                </c:pt>
                <c:pt idx="400">
                  <c:v>1.07551026620859</c:v>
                </c:pt>
                <c:pt idx="401">
                  <c:v>1.0773269541653601</c:v>
                </c:pt>
                <c:pt idx="402">
                  <c:v>1.0791554332379201</c:v>
                </c:pt>
                <c:pt idx="403">
                  <c:v>1.08099569016307</c:v>
                </c:pt>
                <c:pt idx="404">
                  <c:v>1.08284771161857</c:v>
                </c:pt>
                <c:pt idx="405">
                  <c:v>1.08471148421845</c:v>
                </c:pt>
                <c:pt idx="406">
                  <c:v>1.0865869945084501</c:v>
                </c:pt>
                <c:pt idx="407">
                  <c:v>1.0884742289612901</c:v>
                </c:pt>
                <c:pt idx="408">
                  <c:v>1.0903731739720799</c:v>
                </c:pt>
                <c:pt idx="409">
                  <c:v>1.0922838158536701</c:v>
                </c:pt>
                <c:pt idx="410">
                  <c:v>1.0942061408319701</c:v>
                </c:pt>
                <c:pt idx="411">
                  <c:v>1.0961401350413</c:v>
                </c:pt>
                <c:pt idx="412">
                  <c:v>1.09808578451975</c:v>
                </c:pt>
                <c:pt idx="413">
                  <c:v>1.1000430752045001</c:v>
                </c:pt>
                <c:pt idx="414">
                  <c:v>1.1020119929271499</c:v>
                </c:pt>
                <c:pt idx="415">
                  <c:v>1.1039925234090699</c:v>
                </c:pt>
                <c:pt idx="416">
                  <c:v>1.1059846522567001</c:v>
                </c:pt>
                <c:pt idx="417">
                  <c:v>1.10798836495687</c:v>
                </c:pt>
                <c:pt idx="418">
                  <c:v>1.1100036468721399</c:v>
                </c:pt>
                <c:pt idx="419">
                  <c:v>1.1120304832360901</c:v>
                </c:pt>
                <c:pt idx="420">
                  <c:v>1.1140688591486401</c:v>
                </c:pt>
                <c:pt idx="421">
                  <c:v>1.11611875957134</c:v>
                </c:pt>
                <c:pt idx="422">
                  <c:v>1.1181801693226601</c:v>
                </c:pt>
                <c:pt idx="423">
                  <c:v>1.12025307307332</c:v>
                </c:pt>
                <c:pt idx="424">
                  <c:v>1.1223374553415399</c:v>
                </c:pt>
                <c:pt idx="425">
                  <c:v>1.12443330048834</c:v>
                </c:pt>
                <c:pt idx="426">
                  <c:v>1.1265405927128</c:v>
                </c:pt>
                <c:pt idx="427">
                  <c:v>1.1286593160473599</c:v>
                </c:pt>
                <c:pt idx="428">
                  <c:v>1.1307894543530701</c:v>
                </c:pt>
                <c:pt idx="429">
                  <c:v>1.13293099131485</c:v>
                </c:pt>
                <c:pt idx="430">
                  <c:v>1.1350839104367501</c:v>
                </c:pt>
                <c:pt idx="431">
                  <c:v>1.13724819503722</c:v>
                </c:pt>
                <c:pt idx="432">
                  <c:v>1.1394238282443001</c:v>
                </c:pt>
                <c:pt idx="433">
                  <c:v>1.14161079299096</c:v>
                </c:pt>
                <c:pt idx="434">
                  <c:v>1.1438090720102101</c:v>
                </c:pt>
                <c:pt idx="435">
                  <c:v>1.1460186478304399</c:v>
                </c:pt>
                <c:pt idx="436">
                  <c:v>1.1482395027705801</c:v>
                </c:pt>
                <c:pt idx="437">
                  <c:v>1.1504716189353399</c:v>
                </c:pt>
                <c:pt idx="438">
                  <c:v>1.15271497821043</c:v>
                </c:pt>
                <c:pt idx="439">
                  <c:v>1.15496956225776</c:v>
                </c:pt>
                <c:pt idx="440">
                  <c:v>1.15723535251062</c:v>
                </c:pt>
                <c:pt idx="441">
                  <c:v>1.1595123301689301</c:v>
                </c:pt>
                <c:pt idx="442">
                  <c:v>1.1618004761943801</c:v>
                </c:pt>
                <c:pt idx="443">
                  <c:v>1.16409977130566</c:v>
                </c:pt>
                <c:pt idx="444">
                  <c:v>1.1664101959736</c:v>
                </c:pt>
                <c:pt idx="445">
                  <c:v>1.16873173041637</c:v>
                </c:pt>
                <c:pt idx="446">
                  <c:v>1.17106435459465</c:v>
                </c:pt>
                <c:pt idx="447">
                  <c:v>1.1734080482067799</c:v>
                </c:pt>
                <c:pt idx="448">
                  <c:v>1.1757627906839601</c:v>
                </c:pt>
                <c:pt idx="449">
                  <c:v>1.17812856118535</c:v>
                </c:pt>
                <c:pt idx="450">
                  <c:v>1.18050533859326</c:v>
                </c:pt>
                <c:pt idx="451">
                  <c:v>1.18289310150827</c:v>
                </c:pt>
                <c:pt idx="452">
                  <c:v>1.1852918282444</c:v>
                </c:pt>
                <c:pt idx="453">
                  <c:v>1.1877014968242201</c:v>
                </c:pt>
                <c:pt idx="454">
                  <c:v>1.19012208497398</c:v>
                </c:pt>
                <c:pt idx="455">
                  <c:v>1.19255357011876</c:v>
                </c:pt>
                <c:pt idx="456">
                  <c:v>1.19499592937757</c:v>
                </c:pt>
                <c:pt idx="457">
                  <c:v>1.1974491395584901</c:v>
                </c:pt>
                <c:pt idx="458">
                  <c:v>1.1999131771537299</c:v>
                </c:pt>
                <c:pt idx="459">
                  <c:v>1.2023880183348301</c:v>
                </c:pt>
                <c:pt idx="460">
                  <c:v>1.20487363894767</c:v>
                </c:pt>
                <c:pt idx="461">
                  <c:v>1.20737001450762</c:v>
                </c:pt>
                <c:pt idx="462">
                  <c:v>1.2098771201946601</c:v>
                </c:pt>
                <c:pt idx="463">
                  <c:v>1.2123949308484001</c:v>
                </c:pt>
                <c:pt idx="464">
                  <c:v>1.21492342096324</c:v>
                </c:pt>
                <c:pt idx="465">
                  <c:v>1.2174625646834401</c:v>
                </c:pt>
                <c:pt idx="466">
                  <c:v>1.22001233579818</c:v>
                </c:pt>
                <c:pt idx="467">
                  <c:v>1.2225727077366599</c:v>
                </c:pt>
                <c:pt idx="468">
                  <c:v>1.2251436535631599</c:v>
                </c:pt>
                <c:pt idx="469">
                  <c:v>1.2277251459721601</c:v>
                </c:pt>
                <c:pt idx="470">
                  <c:v>1.23031715728336</c:v>
                </c:pt>
                <c:pt idx="471">
                  <c:v>1.2329196594367799</c:v>
                </c:pt>
                <c:pt idx="472">
                  <c:v>1.2355326239878299</c:v>
                </c:pt>
                <c:pt idx="473">
                  <c:v>1.23815602210235</c:v>
                </c:pt>
                <c:pt idx="474">
                  <c:v>1.2407898245517199</c:v>
                </c:pt>
                <c:pt idx="475">
                  <c:v>1.24343400170788</c:v>
                </c:pt>
                <c:pt idx="476">
                  <c:v>1.24608852353842</c:v>
                </c:pt>
                <c:pt idx="477">
                  <c:v>1.24875335960164</c:v>
                </c:pt>
                <c:pt idx="478">
                  <c:v>1.2514284790415899</c:v>
                </c:pt>
                <c:pt idx="479">
                  <c:v>1.2541138505831599</c:v>
                </c:pt>
                <c:pt idx="480">
                  <c:v>1.2568094425271199</c:v>
                </c:pt>
                <c:pt idx="481">
                  <c:v>1.2595152227452</c:v>
                </c:pt>
                <c:pt idx="482">
                  <c:v>1.26223115867511</c:v>
                </c:pt>
                <c:pt idx="483">
                  <c:v>1.26495721731566</c:v>
                </c:pt>
                <c:pt idx="484">
                  <c:v>1.2676933652217801</c:v>
                </c:pt>
                <c:pt idx="485">
                  <c:v>1.2704395684995999</c:v>
                </c:pt>
                <c:pt idx="486">
                  <c:v>1.2731957928015301</c:v>
                </c:pt>
                <c:pt idx="487">
                  <c:v>1.27596200332127</c:v>
                </c:pt>
                <c:pt idx="488">
                  <c:v>1.27873816478896</c:v>
                </c:pt>
                <c:pt idx="489">
                  <c:v>1.28152424146618</c:v>
                </c:pt>
                <c:pt idx="490">
                  <c:v>1.28432019714108</c:v>
                </c:pt>
                <c:pt idx="491">
                  <c:v>1.28712599512342</c:v>
                </c:pt>
                <c:pt idx="492">
                  <c:v>1.28994159823966</c:v>
                </c:pt>
                <c:pt idx="493">
                  <c:v>1.2927669688280501</c:v>
                </c:pt>
                <c:pt idx="494">
                  <c:v>1.29560206873373</c:v>
                </c:pt>
                <c:pt idx="495">
                  <c:v>1.2984468593038001</c:v>
                </c:pt>
                <c:pt idx="496">
                  <c:v>1.30130130138242</c:v>
                </c:pt>
                <c:pt idx="497">
                  <c:v>1.30416535530593</c:v>
                </c:pt>
                <c:pt idx="498">
                  <c:v>1.3070389808979499</c:v>
                </c:pt>
                <c:pt idx="499">
                  <c:v>1.30992213746449</c:v>
                </c:pt>
                <c:pt idx="500">
                  <c:v>1.31281478378908</c:v>
                </c:pt>
                <c:pt idx="501">
                  <c:v>1.3157168781278701</c:v>
                </c:pt>
                <c:pt idx="502">
                  <c:v>1.31862837820483</c:v>
                </c:pt>
                <c:pt idx="503">
                  <c:v>1.3215492412068</c:v>
                </c:pt>
                <c:pt idx="504">
                  <c:v>1.3244794237787101</c:v>
                </c:pt>
                <c:pt idx="505">
                  <c:v>1.32741888201873</c:v>
                </c:pt>
                <c:pt idx="506">
                  <c:v>1.33036757147341</c:v>
                </c:pt>
                <c:pt idx="507">
                  <c:v>1.3333254471328599</c:v>
                </c:pt>
                <c:pt idx="508">
                  <c:v>1.3362924634259601</c:v>
                </c:pt>
                <c:pt idx="509">
                  <c:v>1.3392685742155499</c:v>
                </c:pt>
                <c:pt idx="510">
                  <c:v>1.3422537327936099</c:v>
                </c:pt>
                <c:pt idx="511">
                  <c:v>1.3452478918765001</c:v>
                </c:pt>
                <c:pt idx="512">
                  <c:v>1.3482510036002</c:v>
                </c:pt>
                <c:pt idx="513">
                  <c:v>1.35126301951552</c:v>
                </c:pt>
                <c:pt idx="514">
                  <c:v>1.35428389058339</c:v>
                </c:pt>
                <c:pt idx="515">
                  <c:v>1.35731356717009</c:v>
                </c:pt>
                <c:pt idx="516">
                  <c:v>1.3603519990425501</c:v>
                </c:pt>
                <c:pt idx="517">
                  <c:v>1.3633991353636501</c:v>
                </c:pt>
                <c:pt idx="518">
                  <c:v>1.36645492468751</c:v>
                </c:pt>
                <c:pt idx="519">
                  <c:v>1.3695193149548399</c:v>
                </c:pt>
                <c:pt idx="520">
                  <c:v>1.37259225348825</c:v>
                </c:pt>
                <c:pt idx="521">
                  <c:v>1.3756736869876101</c:v>
                </c:pt>
                <c:pt idx="522">
                  <c:v>1.3787635615254501</c:v>
                </c:pt>
                <c:pt idx="523">
                  <c:v>1.38186182254233</c:v>
                </c:pt>
                <c:pt idx="524">
                  <c:v>1.3849684148422099</c:v>
                </c:pt>
                <c:pt idx="525">
                  <c:v>1.3880832825879601</c:v>
                </c:pt>
                <c:pt idx="526">
                  <c:v>1.39120636929673</c:v>
                </c:pt>
                <c:pt idx="527">
                  <c:v>1.3943376178354301</c:v>
                </c:pt>
                <c:pt idx="528">
                  <c:v>1.39747697041623</c:v>
                </c:pt>
                <c:pt idx="529">
                  <c:v>1.4006243685920801</c:v>
                </c:pt>
                <c:pt idx="530">
                  <c:v>1.4037797532521601</c:v>
                </c:pt>
                <c:pt idx="531">
                  <c:v>1.40694306461753</c:v>
                </c:pt>
                <c:pt idx="532">
                  <c:v>1.4101142422366</c:v>
                </c:pt>
                <c:pt idx="533">
                  <c:v>1.4132932249808201</c:v>
                </c:pt>
                <c:pt idx="534">
                  <c:v>1.4164799510402</c:v>
                </c:pt>
                <c:pt idx="535">
                  <c:v>1.4196743579190201</c:v>
                </c:pt>
                <c:pt idx="536">
                  <c:v>1.4228763824314801</c:v>
                </c:pt>
                <c:pt idx="537">
                  <c:v>1.4260859606973499</c:v>
                </c:pt>
                <c:pt idx="538">
                  <c:v>1.4293030281377701</c:v>
                </c:pt>
                <c:pt idx="539">
                  <c:v>1.4325275194709</c:v>
                </c:pt>
                <c:pt idx="540">
                  <c:v>1.4357593687077499</c:v>
                </c:pt>
                <c:pt idx="541">
                  <c:v>1.4389985230940501</c:v>
                </c:pt>
                <c:pt idx="542">
                  <c:v>1.44224498519596</c:v>
                </c:pt>
                <c:pt idx="543">
                  <c:v>1.44549877150008</c:v>
                </c:pt>
                <c:pt idx="544">
                  <c:v>1.4487598985302399</c:v>
                </c:pt>
                <c:pt idx="545">
                  <c:v>1.45202838284753</c:v>
                </c:pt>
                <c:pt idx="546">
                  <c:v>1.4553042410504</c:v>
                </c:pt>
                <c:pt idx="547">
                  <c:v>1.4585874897747699</c:v>
                </c:pt>
                <c:pt idx="548">
                  <c:v>1.4618781456940499</c:v>
                </c:pt>
                <c:pt idx="549">
                  <c:v>1.4651762255193099</c:v>
                </c:pt>
                <c:pt idx="550">
                  <c:v>1.4684817459993</c:v>
                </c:pt>
                <c:pt idx="551">
                  <c:v>1.47179472392055</c:v>
                </c:pt>
                <c:pt idx="552">
                  <c:v>1.4751151761074699</c:v>
                </c:pt>
                <c:pt idx="553">
                  <c:v>1.4784431194224401</c:v>
                </c:pt>
                <c:pt idx="554">
                  <c:v>1.48177857076585</c:v>
                </c:pt>
                <c:pt idx="555">
                  <c:v>1.48512154707625</c:v>
                </c:pt>
                <c:pt idx="556">
                  <c:v>1.48847206533039</c:v>
                </c:pt>
                <c:pt idx="557">
                  <c:v>1.49183014254331</c:v>
                </c:pt>
                <c:pt idx="558">
                  <c:v>1.4951957957684701</c:v>
                </c:pt>
                <c:pt idx="559">
                  <c:v>1.49856904209776</c:v>
                </c:pt>
                <c:pt idx="560">
                  <c:v>1.5019498986616699</c:v>
                </c:pt>
                <c:pt idx="561">
                  <c:v>1.5053383826293101</c:v>
                </c:pt>
                <c:pt idx="562">
                  <c:v>1.50873451120853</c:v>
                </c:pt>
                <c:pt idx="563">
                  <c:v>1.5121383016460199</c:v>
                </c:pt>
                <c:pt idx="564">
                  <c:v>1.51554977122736</c:v>
                </c:pt>
                <c:pt idx="565">
                  <c:v>1.51896893727714</c:v>
                </c:pt>
                <c:pt idx="566">
                  <c:v>1.52239581715901</c:v>
                </c:pt>
                <c:pt idx="567">
                  <c:v>1.5258304282758299</c:v>
                </c:pt>
                <c:pt idx="568">
                  <c:v>1.5292727880696899</c:v>
                </c:pt>
                <c:pt idx="569">
                  <c:v>1.53272291402206</c:v>
                </c:pt>
                <c:pt idx="570">
                  <c:v>1.5361808236538099</c:v>
                </c:pt>
                <c:pt idx="571">
                  <c:v>1.53964653452538</c:v>
                </c:pt>
                <c:pt idx="572">
                  <c:v>1.5431200642368099</c:v>
                </c:pt>
                <c:pt idx="573">
                  <c:v>1.5466014304278299</c:v>
                </c:pt>
                <c:pt idx="574">
                  <c:v>1.5500906507779899</c:v>
                </c:pt>
                <c:pt idx="575">
                  <c:v>1.55358774300672</c:v>
                </c:pt>
                <c:pt idx="576">
                  <c:v>1.5570927248734201</c:v>
                </c:pt>
                <c:pt idx="577">
                  <c:v>1.5606056141775599</c:v>
                </c:pt>
                <c:pt idx="578">
                  <c:v>1.5641264287587699</c:v>
                </c:pt>
                <c:pt idx="579">
                  <c:v>1.5676551864969099</c:v>
                </c:pt>
                <c:pt idx="580">
                  <c:v>1.5711919053122101</c:v>
                </c:pt>
                <c:pt idx="581">
                  <c:v>1.5747366031653001</c:v>
                </c:pt>
                <c:pt idx="582">
                  <c:v>1.57828929805734</c:v>
                </c:pt>
                <c:pt idx="583">
                  <c:v>1.5818500080301101</c:v>
                </c:pt>
                <c:pt idx="584">
                  <c:v>1.58541875116609</c:v>
                </c:pt>
                <c:pt idx="585">
                  <c:v>1.5889955455885301</c:v>
                </c:pt>
                <c:pt idx="586">
                  <c:v>1.5925804094616001</c:v>
                </c:pt>
                <c:pt idx="587">
                  <c:v>1.59617336099044</c:v>
                </c:pt>
                <c:pt idx="588">
                  <c:v>1.5997744184212599</c:v>
                </c:pt>
                <c:pt idx="589">
                  <c:v>1.6033836000414301</c:v>
                </c:pt>
                <c:pt idx="590">
                  <c:v>1.60700092417957</c:v>
                </c:pt>
                <c:pt idx="591">
                  <c:v>1.6106264092056799</c:v>
                </c:pt>
                <c:pt idx="592">
                  <c:v>1.6142600735311801</c:v>
                </c:pt>
                <c:pt idx="593">
                  <c:v>1.6179019356090301</c:v>
                </c:pt>
                <c:pt idx="594">
                  <c:v>1.62155201393382</c:v>
                </c:pt>
                <c:pt idx="595">
                  <c:v>1.6252103270418701</c:v>
                </c:pt>
                <c:pt idx="596">
                  <c:v>1.62887689351131</c:v>
                </c:pt>
                <c:pt idx="597">
                  <c:v>1.63255173196221</c:v>
                </c:pt>
                <c:pt idx="598">
                  <c:v>1.63623486105661</c:v>
                </c:pt>
                <c:pt idx="599">
                  <c:v>1.6399262994986801</c:v>
                </c:pt>
                <c:pt idx="600">
                  <c:v>1.6436260660347799</c:v>
                </c:pt>
                <c:pt idx="601">
                  <c:v>1.6473341794535601</c:v>
                </c:pt>
                <c:pt idx="602">
                  <c:v>1.65105065858605</c:v>
                </c:pt>
                <c:pt idx="603">
                  <c:v>1.6547755223057801</c:v>
                </c:pt>
                <c:pt idx="604">
                  <c:v>1.6585087895288599</c:v>
                </c:pt>
                <c:pt idx="605">
                  <c:v>1.66225047921405</c:v>
                </c:pt>
                <c:pt idx="606">
                  <c:v>1.6660006103629299</c:v>
                </c:pt>
                <c:pt idx="607">
                  <c:v>1.6697592020198999</c:v>
                </c:pt>
                <c:pt idx="608">
                  <c:v>1.6735262732723399</c:v>
                </c:pt>
                <c:pt idx="609">
                  <c:v>1.6773018432507101</c:v>
                </c:pt>
                <c:pt idx="610">
                  <c:v>1.6810859311286199</c:v>
                </c:pt>
                <c:pt idx="611">
                  <c:v>1.68487855612292</c:v>
                </c:pt>
                <c:pt idx="612">
                  <c:v>1.68867973749384</c:v>
                </c:pt>
                <c:pt idx="613">
                  <c:v>1.6924894945450399</c:v>
                </c:pt>
                <c:pt idx="614">
                  <c:v>1.69630784662374</c:v>
                </c:pt>
                <c:pt idx="615">
                  <c:v>1.70013481312082</c:v>
                </c:pt>
                <c:pt idx="616">
                  <c:v>1.70397041347089</c:v>
                </c:pt>
                <c:pt idx="617">
                  <c:v>1.7078146671523999</c:v>
                </c:pt>
                <c:pt idx="618">
                  <c:v>1.7116675936877701</c:v>
                </c:pt>
                <c:pt idx="619">
                  <c:v>1.71552921264344</c:v>
                </c:pt>
                <c:pt idx="620">
                  <c:v>1.71939954363</c:v>
                </c:pt>
                <c:pt idx="621">
                  <c:v>1.7232786063023</c:v>
                </c:pt>
                <c:pt idx="622">
                  <c:v>1.7271664203595001</c:v>
                </c:pt>
                <c:pt idx="623">
                  <c:v>1.7310630055452301</c:v>
                </c:pt>
                <c:pt idx="624">
                  <c:v>1.73496838164765</c:v>
                </c:pt>
                <c:pt idx="625">
                  <c:v>1.7388825684995699</c:v>
                </c:pt>
                <c:pt idx="626">
                  <c:v>1.7428055859785301</c:v>
                </c:pt>
                <c:pt idx="627">
                  <c:v>1.74673745400692</c:v>
                </c:pt>
                <c:pt idx="628">
                  <c:v>1.7506781925521</c:v>
                </c:pt>
                <c:pt idx="629">
                  <c:v>1.7546278216264399</c:v>
                </c:pt>
                <c:pt idx="630">
                  <c:v>1.7585863612874899</c:v>
                </c:pt>
                <c:pt idx="631">
                  <c:v>1.76255383163802</c:v>
                </c:pt>
                <c:pt idx="632">
                  <c:v>1.7665302528261899</c:v>
                </c:pt>
                <c:pt idx="633">
                  <c:v>1.7705156450455899</c:v>
                </c:pt>
                <c:pt idx="634">
                  <c:v>1.7745100285353701</c:v>
                </c:pt>
                <c:pt idx="635">
                  <c:v>1.7785134235803499</c:v>
                </c:pt>
                <c:pt idx="636">
                  <c:v>1.7825258505111099</c:v>
                </c:pt>
                <c:pt idx="637">
                  <c:v>1.7865473297040799</c:v>
                </c:pt>
                <c:pt idx="638">
                  <c:v>1.7905778815816999</c:v>
                </c:pt>
                <c:pt idx="639">
                  <c:v>1.79461752661244</c:v>
                </c:pt>
                <c:pt idx="640">
                  <c:v>1.7986662853109701</c:v>
                </c:pt>
                <c:pt idx="641">
                  <c:v>1.8027241782382599</c:v>
                </c:pt>
                <c:pt idx="642">
                  <c:v>1.8067912260016199</c:v>
                </c:pt>
                <c:pt idx="643">
                  <c:v>1.81086744925489</c:v>
                </c:pt>
                <c:pt idx="644">
                  <c:v>1.8149528686984999</c:v>
                </c:pt>
                <c:pt idx="645">
                  <c:v>1.81904750507957</c:v>
                </c:pt>
                <c:pt idx="646">
                  <c:v>1.82315137919204</c:v>
                </c:pt>
                <c:pt idx="647">
                  <c:v>1.8272645118767401</c:v>
                </c:pt>
                <c:pt idx="648">
                  <c:v>1.8313869240215499</c:v>
                </c:pt>
                <c:pt idx="649">
                  <c:v>1.83551863656144</c:v>
                </c:pt>
                <c:pt idx="650">
                  <c:v>1.8396596704786401</c:v>
                </c:pt>
                <c:pt idx="651">
                  <c:v>1.8438100468027001</c:v>
                </c:pt>
                <c:pt idx="652">
                  <c:v>1.8479697866106199</c:v>
                </c:pt>
                <c:pt idx="653">
                  <c:v>1.8521389110269499</c:v>
                </c:pt>
                <c:pt idx="654">
                  <c:v>1.8563174412239001</c:v>
                </c:pt>
                <c:pt idx="655">
                  <c:v>1.8605053984214299</c:v>
                </c:pt>
                <c:pt idx="656">
                  <c:v>1.8647028038874101</c:v>
                </c:pt>
                <c:pt idx="657">
                  <c:v>1.86890967893764</c:v>
                </c:pt>
                <c:pt idx="658">
                  <c:v>1.8731260449360601</c:v>
                </c:pt>
                <c:pt idx="659">
                  <c:v>1.87735192329478</c:v>
                </c:pt>
                <c:pt idx="660">
                  <c:v>1.8815873354742201</c:v>
                </c:pt>
                <c:pt idx="661">
                  <c:v>1.88583230298322</c:v>
                </c:pt>
                <c:pt idx="662">
                  <c:v>1.8900868473791499</c:v>
                </c:pt>
                <c:pt idx="663">
                  <c:v>1.89435099026801</c:v>
                </c:pt>
                <c:pt idx="664">
                  <c:v>1.89862475330453</c:v>
                </c:pt>
                <c:pt idx="665">
                  <c:v>1.90290815819231</c:v>
                </c:pt>
                <c:pt idx="666">
                  <c:v>1.90720122668393</c:v>
                </c:pt>
                <c:pt idx="667">
                  <c:v>1.9115039805809999</c:v>
                </c:pt>
                <c:pt idx="668">
                  <c:v>1.9158164417343699</c:v>
                </c:pt>
                <c:pt idx="669">
                  <c:v>1.92013863204414</c:v>
                </c:pt>
                <c:pt idx="670">
                  <c:v>1.92447057345984</c:v>
                </c:pt>
                <c:pt idx="671">
                  <c:v>1.9288122879805301</c:v>
                </c:pt>
                <c:pt idx="672">
                  <c:v>1.9331637976548799</c:v>
                </c:pt>
                <c:pt idx="673">
                  <c:v>1.9375251245813001</c:v>
                </c:pt>
                <c:pt idx="674">
                  <c:v>1.9418962909080799</c:v>
                </c:pt>
                <c:pt idx="675">
                  <c:v>1.9462773188334701</c:v>
                </c:pt>
                <c:pt idx="676">
                  <c:v>1.9506682306057701</c:v>
                </c:pt>
                <c:pt idx="677">
                  <c:v>1.95506904852352</c:v>
                </c:pt>
                <c:pt idx="678">
                  <c:v>1.95947979493554</c:v>
                </c:pt>
                <c:pt idx="679">
                  <c:v>1.9639004922410701</c:v>
                </c:pt>
                <c:pt idx="680">
                  <c:v>1.9683311628898901</c:v>
                </c:pt>
                <c:pt idx="681">
                  <c:v>1.9727718293824299</c:v>
                </c:pt>
                <c:pt idx="682">
                  <c:v>1.9772225142698701</c:v>
                </c:pt>
                <c:pt idx="683">
                  <c:v>1.9816832401542901</c:v>
                </c:pt>
                <c:pt idx="684">
                  <c:v>1.9861540296887401</c:v>
                </c:pt>
                <c:pt idx="685">
                  <c:v>1.99063490557738</c:v>
                </c:pt>
                <c:pt idx="686">
                  <c:v>1.99512589057561</c:v>
                </c:pt>
                <c:pt idx="687">
                  <c:v>1.9996270074901401</c:v>
                </c:pt>
                <c:pt idx="688">
                  <c:v>2.00413827917914</c:v>
                </c:pt>
                <c:pt idx="689">
                  <c:v>2.00865972855238</c:v>
                </c:pt>
                <c:pt idx="690">
                  <c:v>2.0131913785712698</c:v>
                </c:pt>
                <c:pt idx="691">
                  <c:v>2.0177332522490499</c:v>
                </c:pt>
                <c:pt idx="692">
                  <c:v>2.02228537265088</c:v>
                </c:pt>
                <c:pt idx="693">
                  <c:v>2.0268477628939401</c:v>
                </c:pt>
                <c:pt idx="694">
                  <c:v>2.03142044614758</c:v>
                </c:pt>
                <c:pt idx="695">
                  <c:v>2.0360034456334</c:v>
                </c:pt>
                <c:pt idx="696">
                  <c:v>2.0405967846254298</c:v>
                </c:pt>
                <c:pt idx="697">
                  <c:v>2.0452004864501601</c:v>
                </c:pt>
                <c:pt idx="698">
                  <c:v>2.0498145744867302</c:v>
                </c:pt>
                <c:pt idx="699">
                  <c:v>2.0544390721670198</c:v>
                </c:pt>
                <c:pt idx="700">
                  <c:v>2.0590740029757901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0.64842559991815096</c:v>
                </c:pt>
                <c:pt idx="1">
                  <c:v>0.64919661859852495</c:v>
                </c:pt>
                <c:pt idx="2">
                  <c:v>0.64996854934723203</c:v>
                </c:pt>
                <c:pt idx="3">
                  <c:v>0.65074139319218804</c:v>
                </c:pt>
                <c:pt idx="4">
                  <c:v>0.65151515116177305</c:v>
                </c:pt>
                <c:pt idx="5">
                  <c:v>0.65228982428480597</c:v>
                </c:pt>
                <c:pt idx="6">
                  <c:v>0.65306541359054604</c:v>
                </c:pt>
                <c:pt idx="7">
                  <c:v>0.65384192010866904</c:v>
                </c:pt>
                <c:pt idx="8">
                  <c:v>0.65461934486926099</c:v>
                </c:pt>
                <c:pt idx="9">
                  <c:v>0.65539768890280203</c:v>
                </c:pt>
                <c:pt idx="10">
                  <c:v>0.65617695324015601</c:v>
                </c:pt>
                <c:pt idx="11">
                  <c:v>0.65695713891255303</c:v>
                </c:pt>
                <c:pt idx="12">
                  <c:v>0.65773824695157901</c:v>
                </c:pt>
                <c:pt idx="13">
                  <c:v>0.65852027838915805</c:v>
                </c:pt>
                <c:pt idx="14">
                  <c:v>0.659303234257542</c:v>
                </c:pt>
                <c:pt idx="15">
                  <c:v>0.66008711558929101</c:v>
                </c:pt>
                <c:pt idx="16">
                  <c:v>0.66087192341725998</c:v>
                </c:pt>
                <c:pt idx="17">
                  <c:v>0.66165765877458604</c:v>
                </c:pt>
                <c:pt idx="18">
                  <c:v>0.66244432269466902</c:v>
                </c:pt>
                <c:pt idx="19">
                  <c:v>0.66323191621115596</c:v>
                </c:pt>
                <c:pt idx="20">
                  <c:v>0.66402044035792296</c:v>
                </c:pt>
                <c:pt idx="21">
                  <c:v>0.66480989616906405</c:v>
                </c:pt>
                <c:pt idx="22">
                  <c:v>0.66560028467886601</c:v>
                </c:pt>
                <c:pt idx="23">
                  <c:v>0.666391606921796</c:v>
                </c:pt>
                <c:pt idx="24">
                  <c:v>0.66718386393248197</c:v>
                </c:pt>
                <c:pt idx="25">
                  <c:v>0.66797705674569396</c:v>
                </c:pt>
                <c:pt idx="26">
                  <c:v>0.66877118639632305</c:v>
                </c:pt>
                <c:pt idx="27">
                  <c:v>0.66956625391936797</c:v>
                </c:pt>
                <c:pt idx="28">
                  <c:v>0.67036226034990698</c:v>
                </c:pt>
                <c:pt idx="29">
                  <c:v>0.67115920672308504</c:v>
                </c:pt>
                <c:pt idx="30">
                  <c:v>0.67195709407408899</c:v>
                </c:pt>
                <c:pt idx="31">
                  <c:v>0.67275592343812596</c:v>
                </c:pt>
                <c:pt idx="32">
                  <c:v>0.67355569585040598</c:v>
                </c:pt>
                <c:pt idx="33">
                  <c:v>0.67435641234611499</c:v>
                </c:pt>
                <c:pt idx="34">
                  <c:v>0.67515807396039496</c:v>
                </c:pt>
                <c:pt idx="35">
                  <c:v>0.67596068172831802</c:v>
                </c:pt>
                <c:pt idx="36">
                  <c:v>0.67676423668486696</c:v>
                </c:pt>
                <c:pt idx="37">
                  <c:v>0.67756873986490695</c:v>
                </c:pt>
                <c:pt idx="38">
                  <c:v>0.67837419230316298</c:v>
                </c:pt>
                <c:pt idx="39">
                  <c:v>0.67918059503419603</c:v>
                </c:pt>
                <c:pt idx="40">
                  <c:v>0.67998794909236904</c:v>
                </c:pt>
                <c:pt idx="41">
                  <c:v>0.68079625551183398</c:v>
                </c:pt>
                <c:pt idx="42">
                  <c:v>0.68160551532649005</c:v>
                </c:pt>
                <c:pt idx="43">
                  <c:v>0.68241572956996799</c:v>
                </c:pt>
                <c:pt idx="44">
                  <c:v>0.68322689927559399</c:v>
                </c:pt>
                <c:pt idx="45">
                  <c:v>0.68403902547636197</c:v>
                </c:pt>
                <c:pt idx="46">
                  <c:v>0.68485210920490802</c:v>
                </c:pt>
                <c:pt idx="47">
                  <c:v>0.68566615149347299</c:v>
                </c:pt>
                <c:pt idx="48">
                  <c:v>0.68648115337387805</c:v>
                </c:pt>
                <c:pt idx="49">
                  <c:v>0.68729711587748998</c:v>
                </c:pt>
                <c:pt idx="50">
                  <c:v>0.68811404003518395</c:v>
                </c:pt>
                <c:pt idx="51">
                  <c:v>0.68893192687731897</c:v>
                </c:pt>
                <c:pt idx="52">
                  <c:v>0.68975077743369695</c:v>
                </c:pt>
                <c:pt idx="53">
                  <c:v>0.69057059273353105</c:v>
                </c:pt>
                <c:pt idx="54">
                  <c:v>0.69139137380540505</c:v>
                </c:pt>
                <c:pt idx="55">
                  <c:v>0.69221312167724303</c:v>
                </c:pt>
                <c:pt idx="56">
                  <c:v>0.69303583737626795</c:v>
                </c:pt>
                <c:pt idx="57">
                  <c:v>0.69385952192896405</c:v>
                </c:pt>
                <c:pt idx="58">
                  <c:v>0.69468417636103497</c:v>
                </c:pt>
                <c:pt idx="59">
                  <c:v>0.69550980169736598</c:v>
                </c:pt>
                <c:pt idx="60">
                  <c:v>0.69633639896198496</c:v>
                </c:pt>
                <c:pt idx="61">
                  <c:v>0.69716396917801204</c:v>
                </c:pt>
                <c:pt idx="62">
                  <c:v>0.69799251336762502</c:v>
                </c:pt>
                <c:pt idx="63">
                  <c:v>0.69882203255200803</c:v>
                </c:pt>
                <c:pt idx="64">
                  <c:v>0.69965252775131104</c:v>
                </c:pt>
                <c:pt idx="65">
                  <c:v>0.70048399998459698</c:v>
                </c:pt>
                <c:pt idx="66">
                  <c:v>0.70131645026980205</c:v>
                </c:pt>
                <c:pt idx="67">
                  <c:v>0.70214987962367803</c:v>
                </c:pt>
                <c:pt idx="68">
                  <c:v>0.70298428906174903</c:v>
                </c:pt>
                <c:pt idx="69">
                  <c:v>0.70381967959825498</c:v>
                </c:pt>
                <c:pt idx="70">
                  <c:v>0.70465605224610095</c:v>
                </c:pt>
                <c:pt idx="71">
                  <c:v>0.70549340801680105</c:v>
                </c:pt>
                <c:pt idx="72">
                  <c:v>0.70633174792042797</c:v>
                </c:pt>
                <c:pt idx="73">
                  <c:v>0.70717107296554904</c:v>
                </c:pt>
                <c:pt idx="74">
                  <c:v>0.70801138415917197</c:v>
                </c:pt>
                <c:pt idx="75">
                  <c:v>0.70885268250668498</c:v>
                </c:pt>
                <c:pt idx="76">
                  <c:v>0.70969496901179197</c:v>
                </c:pt>
                <c:pt idx="77">
                  <c:v>0.71053824467645399</c:v>
                </c:pt>
                <c:pt idx="78">
                  <c:v>0.71138251050082102</c:v>
                </c:pt>
                <c:pt idx="79">
                  <c:v>0.71222776748316896</c:v>
                </c:pt>
                <c:pt idx="80">
                  <c:v>0.71307401661982595</c:v>
                </c:pt>
                <c:pt idx="81">
                  <c:v>0.71392125890511005</c:v>
                </c:pt>
                <c:pt idx="82">
                  <c:v>0.714769495331251</c:v>
                </c:pt>
                <c:pt idx="83">
                  <c:v>0.71561872688831896</c:v>
                </c:pt>
                <c:pt idx="84">
                  <c:v>0.71646895456415105</c:v>
                </c:pt>
                <c:pt idx="85">
                  <c:v>0.71732017934427195</c:v>
                </c:pt>
                <c:pt idx="86">
                  <c:v>0.718172402211813</c:v>
                </c:pt>
                <c:pt idx="87">
                  <c:v>0.71902562414743398</c:v>
                </c:pt>
                <c:pt idx="88">
                  <c:v>0.71987984612923395</c:v>
                </c:pt>
                <c:pt idx="89">
                  <c:v>0.72073506913267305</c:v>
                </c:pt>
                <c:pt idx="90">
                  <c:v>0.72159129413047496</c:v>
                </c:pt>
                <c:pt idx="91">
                  <c:v>0.72244852209254395</c:v>
                </c:pt>
                <c:pt idx="92">
                  <c:v>0.72330675398586597</c:v>
                </c:pt>
                <c:pt idx="93">
                  <c:v>0.72416599077441701</c:v>
                </c:pt>
                <c:pt idx="94">
                  <c:v>0.72502623341906003</c:v>
                </c:pt>
                <c:pt idx="95">
                  <c:v>0.72588748287744898</c:v>
                </c:pt>
                <c:pt idx="96">
                  <c:v>0.72674974010392002</c:v>
                </c:pt>
                <c:pt idx="97">
                  <c:v>0.72761300604938794</c:v>
                </c:pt>
                <c:pt idx="98">
                  <c:v>0.72847728166123704</c:v>
                </c:pt>
                <c:pt idx="99">
                  <c:v>0.72934256788320295</c:v>
                </c:pt>
                <c:pt idx="100">
                  <c:v>0.730208865655262</c:v>
                </c:pt>
                <c:pt idx="101">
                  <c:v>0.73107617591350904</c:v>
                </c:pt>
                <c:pt idx="102">
                  <c:v>0.73194449959003804</c:v>
                </c:pt>
                <c:pt idx="103">
                  <c:v>0.73281383761280905</c:v>
                </c:pt>
                <c:pt idx="104">
                  <c:v>0.73368419090552806</c:v>
                </c:pt>
                <c:pt idx="105">
                  <c:v>0.73455556038750303</c:v>
                </c:pt>
                <c:pt idx="106">
                  <c:v>0.73542794697351499</c:v>
                </c:pt>
                <c:pt idx="107">
                  <c:v>0.73630135157367205</c:v>
                </c:pt>
                <c:pt idx="108">
                  <c:v>0.73717577509326604</c:v>
                </c:pt>
                <c:pt idx="109">
                  <c:v>0.738051218432621</c:v>
                </c:pt>
                <c:pt idx="110">
                  <c:v>0.73892768248693996</c:v>
                </c:pt>
                <c:pt idx="111">
                  <c:v>0.73980516814614805</c:v>
                </c:pt>
                <c:pt idx="112">
                  <c:v>0.74068367629472498</c:v>
                </c:pt>
                <c:pt idx="113">
                  <c:v>0.74156320781154095</c:v>
                </c:pt>
                <c:pt idx="114">
                  <c:v>0.742443763569682</c:v>
                </c:pt>
                <c:pt idx="115">
                  <c:v>0.74332534443627096</c:v>
                </c:pt>
                <c:pt idx="116">
                  <c:v>0.74420795127228301</c:v>
                </c:pt>
                <c:pt idx="117">
                  <c:v>0.74509158493236105</c:v>
                </c:pt>
                <c:pt idx="118">
                  <c:v>0.74597624626461201</c:v>
                </c:pt>
                <c:pt idx="119">
                  <c:v>0.74686193611041596</c:v>
                </c:pt>
                <c:pt idx="120">
                  <c:v>0.74774865530420997</c:v>
                </c:pt>
                <c:pt idx="121">
                  <c:v>0.74863640467327897</c:v>
                </c:pt>
                <c:pt idx="122">
                  <c:v>0.74952518503753696</c:v>
                </c:pt>
                <c:pt idx="123">
                  <c:v>0.75041499720929405</c:v>
                </c:pt>
                <c:pt idx="124">
                  <c:v>0.75130584199303097</c:v>
                </c:pt>
                <c:pt idx="125">
                  <c:v>0.75219772018514597</c:v>
                </c:pt>
                <c:pt idx="126">
                  <c:v>0.753090632573718</c:v>
                </c:pt>
                <c:pt idx="127">
                  <c:v>0.75398457993824097</c:v>
                </c:pt>
                <c:pt idx="128">
                  <c:v>0.75487956304935999</c:v>
                </c:pt>
                <c:pt idx="129">
                  <c:v>0.75577558266860001</c:v>
                </c:pt>
                <c:pt idx="130">
                  <c:v>0.75667263954808095</c:v>
                </c:pt>
                <c:pt idx="131">
                  <c:v>0.75757073443022904</c:v>
                </c:pt>
                <c:pt idx="132">
                  <c:v>0.75846986804746797</c:v>
                </c:pt>
                <c:pt idx="133">
                  <c:v>0.75937004112191797</c:v>
                </c:pt>
                <c:pt idx="134">
                  <c:v>0.76027125436506504</c:v>
                </c:pt>
                <c:pt idx="135">
                  <c:v>0.76117350847743404</c:v>
                </c:pt>
                <c:pt idx="136">
                  <c:v>0.76207680414824497</c:v>
                </c:pt>
                <c:pt idx="137">
                  <c:v>0.76298114205505696</c:v>
                </c:pt>
                <c:pt idx="138">
                  <c:v>0.76388652286340197</c:v>
                </c:pt>
                <c:pt idx="139">
                  <c:v>0.76479294722640501</c:v>
                </c:pt>
                <c:pt idx="140">
                  <c:v>0.76570041578439596</c:v>
                </c:pt>
                <c:pt idx="141">
                  <c:v>0.76660892916449996</c:v>
                </c:pt>
                <c:pt idx="142">
                  <c:v>0.76751848798022104</c:v>
                </c:pt>
                <c:pt idx="143">
                  <c:v>0.76842909283100502</c:v>
                </c:pt>
                <c:pt idx="144">
                  <c:v>0.769340744301795</c:v>
                </c:pt>
                <c:pt idx="145">
                  <c:v>0.77025344296256504</c:v>
                </c:pt>
                <c:pt idx="146">
                  <c:v>0.77116718936784001</c:v>
                </c:pt>
                <c:pt idx="147">
                  <c:v>0.77208198405619599</c:v>
                </c:pt>
                <c:pt idx="148">
                  <c:v>0.772997827549746</c:v>
                </c:pt>
                <c:pt idx="149">
                  <c:v>0.77391472035360798</c:v>
                </c:pt>
                <c:pt idx="150">
                  <c:v>0.77483266295534903</c:v>
                </c:pt>
                <c:pt idx="151">
                  <c:v>0.77575165582441397</c:v>
                </c:pt>
                <c:pt idx="152">
                  <c:v>0.77667169941153202</c:v>
                </c:pt>
                <c:pt idx="153">
                  <c:v>0.77759279414809801</c:v>
                </c:pt>
                <c:pt idx="154">
                  <c:v>0.77851494044553904</c:v>
                </c:pt>
                <c:pt idx="155">
                  <c:v>0.77943813869464895</c:v>
                </c:pt>
                <c:pt idx="156">
                  <c:v>0.78036238926490298</c:v>
                </c:pt>
                <c:pt idx="157">
                  <c:v>0.78128769250374697</c:v>
                </c:pt>
                <c:pt idx="158">
                  <c:v>0.78221404873585698</c:v>
                </c:pt>
                <c:pt idx="159">
                  <c:v>0.78314145826237003</c:v>
                </c:pt>
                <c:pt idx="160">
                  <c:v>0.78406992136009401</c:v>
                </c:pt>
                <c:pt idx="161">
                  <c:v>0.78499943828067498</c:v>
                </c:pt>
                <c:pt idx="162">
                  <c:v>0.78593000924973999</c:v>
                </c:pt>
                <c:pt idx="163">
                  <c:v>0.78686163446600699</c:v>
                </c:pt>
                <c:pt idx="164">
                  <c:v>0.78779431410035705</c:v>
                </c:pt>
                <c:pt idx="165">
                  <c:v>0.78872804829486698</c:v>
                </c:pt>
                <c:pt idx="166">
                  <c:v>0.78966283716181496</c:v>
                </c:pt>
                <c:pt idx="167">
                  <c:v>0.79059868078263296</c:v>
                </c:pt>
                <c:pt idx="168">
                  <c:v>0.79153557920682505</c:v>
                </c:pt>
                <c:pt idx="169">
                  <c:v>0.79247353245084196</c:v>
                </c:pt>
                <c:pt idx="170">
                  <c:v>0.79341254049690502</c:v>
                </c:pt>
                <c:pt idx="171">
                  <c:v>0.79435260329179003</c:v>
                </c:pt>
                <c:pt idx="172">
                  <c:v>0.79529372074555005</c:v>
                </c:pt>
                <c:pt idx="173">
                  <c:v>0.79623589273019801</c:v>
                </c:pt>
                <c:pt idx="174">
                  <c:v>0.79717911907832095</c:v>
                </c:pt>
                <c:pt idx="175">
                  <c:v>0.79812339958165002</c:v>
                </c:pt>
                <c:pt idx="176">
                  <c:v>0.79906873398955702</c:v>
                </c:pt>
                <c:pt idx="177">
                  <c:v>0.80001512200749403</c:v>
                </c:pt>
                <c:pt idx="178">
                  <c:v>0.80096256329536897</c:v>
                </c:pt>
                <c:pt idx="179">
                  <c:v>0.80191105746583902</c:v>
                </c:pt>
                <c:pt idx="180">
                  <c:v>0.802860604082545</c:v>
                </c:pt>
                <c:pt idx="181">
                  <c:v>0.80381120265825601</c:v>
                </c:pt>
                <c:pt idx="182">
                  <c:v>0.80476285265294201</c:v>
                </c:pt>
                <c:pt idx="183">
                  <c:v>0.80571555347174995</c:v>
                </c:pt>
                <c:pt idx="184">
                  <c:v>0.80666930446289997</c:v>
                </c:pt>
                <c:pt idx="185">
                  <c:v>0.80762410491548098</c:v>
                </c:pt>
                <c:pt idx="186">
                  <c:v>0.808579954057148</c:v>
                </c:pt>
                <c:pt idx="187">
                  <c:v>0.80953685105171103</c:v>
                </c:pt>
                <c:pt idx="188">
                  <c:v>0.81049479499661703</c:v>
                </c:pt>
                <c:pt idx="189">
                  <c:v>0.81145378492031395</c:v>
                </c:pt>
                <c:pt idx="190">
                  <c:v>0.81241381977949101</c:v>
                </c:pt>
                <c:pt idx="191">
                  <c:v>0.81337490214731101</c:v>
                </c:pt>
                <c:pt idx="192">
                  <c:v>0.81433704934823603</c:v>
                </c:pt>
                <c:pt idx="193">
                  <c:v>0.81530028249643505</c:v>
                </c:pt>
                <c:pt idx="194">
                  <c:v>0.81626462282204004</c:v>
                </c:pt>
                <c:pt idx="195">
                  <c:v>0.81723009167266802</c:v>
                </c:pt>
                <c:pt idx="196">
                  <c:v>0.81819671051498</c:v>
                </c:pt>
                <c:pt idx="197">
                  <c:v>0.81916450093627102</c:v>
                </c:pt>
                <c:pt idx="198">
                  <c:v>0.82013348464609803</c:v>
                </c:pt>
                <c:pt idx="199">
                  <c:v>0.82110368347794704</c:v>
                </c:pt>
                <c:pt idx="200">
                  <c:v>0.82207511939093203</c:v>
                </c:pt>
                <c:pt idx="201">
                  <c:v>0.82304781447153796</c:v>
                </c:pt>
                <c:pt idx="202">
                  <c:v>0.82402179093540395</c:v>
                </c:pt>
                <c:pt idx="203">
                  <c:v>0.824997071129147</c:v>
                </c:pt>
                <c:pt idx="204">
                  <c:v>0.82597367753223006</c:v>
                </c:pt>
                <c:pt idx="205">
                  <c:v>0.82695163275886796</c:v>
                </c:pt>
                <c:pt idx="206">
                  <c:v>0.82793095955999096</c:v>
                </c:pt>
                <c:pt idx="207">
                  <c:v>0.82891168082524203</c:v>
                </c:pt>
                <c:pt idx="208">
                  <c:v>0.82989381958503305</c:v>
                </c:pt>
                <c:pt idx="209">
                  <c:v>0.83087739901264401</c:v>
                </c:pt>
                <c:pt idx="210">
                  <c:v>0.83186244242637797</c:v>
                </c:pt>
                <c:pt idx="211">
                  <c:v>0.83284897329176499</c:v>
                </c:pt>
                <c:pt idx="212">
                  <c:v>0.83383701522382603</c:v>
                </c:pt>
                <c:pt idx="213">
                  <c:v>0.83482659198938403</c:v>
                </c:pt>
                <c:pt idx="214">
                  <c:v>0.83581772750944905</c:v>
                </c:pt>
                <c:pt idx="215">
                  <c:v>0.83681044586164299</c:v>
                </c:pt>
                <c:pt idx="216">
                  <c:v>0.83780477128270203</c:v>
                </c:pt>
                <c:pt idx="217">
                  <c:v>0.83880072817103501</c:v>
                </c:pt>
                <c:pt idx="218">
                  <c:v>0.83979834108935303</c:v>
                </c:pt>
                <c:pt idx="219">
                  <c:v>0.84079763476735803</c:v>
                </c:pt>
                <c:pt idx="220">
                  <c:v>0.84179863410450995</c:v>
                </c:pt>
                <c:pt idx="221">
                  <c:v>0.842801364172862</c:v>
                </c:pt>
                <c:pt idx="222">
                  <c:v>0.84380585021997101</c:v>
                </c:pt>
                <c:pt idx="223">
                  <c:v>0.84481211767188202</c:v>
                </c:pt>
                <c:pt idx="224">
                  <c:v>0.84582019213619797</c:v>
                </c:pt>
                <c:pt idx="225">
                  <c:v>0.84683009940522702</c:v>
                </c:pt>
                <c:pt idx="226">
                  <c:v>0.84784186545921003</c:v>
                </c:pt>
                <c:pt idx="227">
                  <c:v>0.84885551646964597</c:v>
                </c:pt>
                <c:pt idx="228">
                  <c:v>0.84987107880269896</c:v>
                </c:pt>
                <c:pt idx="229">
                  <c:v>0.85088857902269399</c:v>
                </c:pt>
                <c:pt idx="230">
                  <c:v>0.85190804389572505</c:v>
                </c:pt>
                <c:pt idx="231">
                  <c:v>0.85292950039334203</c:v>
                </c:pt>
                <c:pt idx="232">
                  <c:v>0.85395297569635498</c:v>
                </c:pt>
                <c:pt idx="233">
                  <c:v>0.85497849719873298</c:v>
                </c:pt>
                <c:pt idx="234">
                  <c:v>0.85600609251162096</c:v>
                </c:pt>
                <c:pt idx="235">
                  <c:v>0.85703578946746095</c:v>
                </c:pt>
                <c:pt idx="236">
                  <c:v>0.85806761612423599</c:v>
                </c:pt>
                <c:pt idx="237">
                  <c:v>0.859101600769828</c:v>
                </c:pt>
                <c:pt idx="238">
                  <c:v>0.86013777192650498</c:v>
                </c:pt>
                <c:pt idx="239">
                  <c:v>0.86117615835553096</c:v>
                </c:pt>
                <c:pt idx="240">
                  <c:v>0.86221678906191401</c:v>
                </c:pt>
                <c:pt idx="241">
                  <c:v>0.86325969329928498</c:v>
                </c:pt>
                <c:pt idx="242">
                  <c:v>0.86430490057492104</c:v>
                </c:pt>
                <c:pt idx="243">
                  <c:v>0.86535244065491201</c:v>
                </c:pt>
                <c:pt idx="244">
                  <c:v>0.86640234356948498</c:v>
                </c:pt>
                <c:pt idx="245">
                  <c:v>0.86745463961847302</c:v>
                </c:pt>
                <c:pt idx="246">
                  <c:v>0.86850935937695395</c:v>
                </c:pt>
                <c:pt idx="247">
                  <c:v>0.86956653370105297</c:v>
                </c:pt>
                <c:pt idx="248">
                  <c:v>0.87062619373391703</c:v>
                </c:pt>
                <c:pt idx="249">
                  <c:v>0.87168837091186802</c:v>
                </c:pt>
                <c:pt idx="250">
                  <c:v>0.872753096970737</c:v>
                </c:pt>
                <c:pt idx="251">
                  <c:v>0.87382040395239302</c:v>
                </c:pt>
                <c:pt idx="252">
                  <c:v>0.87489032421146495</c:v>
                </c:pt>
                <c:pt idx="253">
                  <c:v>0.87596289042227005</c:v>
                </c:pt>
                <c:pt idx="254">
                  <c:v>0.87703813558595001</c:v>
                </c:pt>
                <c:pt idx="255">
                  <c:v>0.87811609303782501</c:v>
                </c:pt>
                <c:pt idx="256">
                  <c:v>0.87919679645497495</c:v>
                </c:pt>
                <c:pt idx="257">
                  <c:v>0.88028027986405</c:v>
                </c:pt>
                <c:pt idx="258">
                  <c:v>0.88136657764932602</c:v>
                </c:pt>
                <c:pt idx="259">
                  <c:v>0.88245572456100396</c:v>
                </c:pt>
                <c:pt idx="260">
                  <c:v>0.88354775572377198</c:v>
                </c:pt>
                <c:pt idx="261">
                  <c:v>0.88464270664562705</c:v>
                </c:pt>
                <c:pt idx="262">
                  <c:v>0.88574061322698305</c:v>
                </c:pt>
                <c:pt idx="263">
                  <c:v>0.88684151177005299</c:v>
                </c:pt>
                <c:pt idx="264">
                  <c:v>0.88794543898853195</c:v>
                </c:pt>
                <c:pt idx="265">
                  <c:v>0.88905243201758599</c:v>
                </c:pt>
                <c:pt idx="266">
                  <c:v>0.890162528424149</c:v>
                </c:pt>
                <c:pt idx="267">
                  <c:v>0.89127576621756099</c:v>
                </c:pt>
                <c:pt idx="268">
                  <c:v>0.89239218386052699</c:v>
                </c:pt>
                <c:pt idx="269">
                  <c:v>0.89351182028043996</c:v>
                </c:pt>
                <c:pt idx="270">
                  <c:v>0.89463471488105695</c:v>
                </c:pt>
                <c:pt idx="271">
                  <c:v>0.89576090755455096</c:v>
                </c:pt>
                <c:pt idx="272">
                  <c:v>0.89689043869395602</c:v>
                </c:pt>
                <c:pt idx="273">
                  <c:v>0.89802334920600402</c:v>
                </c:pt>
                <c:pt idx="274">
                  <c:v>0.899159680524378</c:v>
                </c:pt>
                <c:pt idx="275">
                  <c:v>0.90029947462340498</c:v>
                </c:pt>
                <c:pt idx="276">
                  <c:v>0.90144277403217299</c:v>
                </c:pt>
                <c:pt idx="277">
                  <c:v>0.90258962184912395</c:v>
                </c:pt>
                <c:pt idx="278">
                  <c:v>0.90374006175711297</c:v>
                </c:pt>
                <c:pt idx="279">
                  <c:v>0.90489413803896002</c:v>
                </c:pt>
                <c:pt idx="280">
                  <c:v>0.90605189559350696</c:v>
                </c:pt>
                <c:pt idx="281">
                  <c:v>0.90721337995220497</c:v>
                </c:pt>
                <c:pt idx="282">
                  <c:v>0.90837863729623602</c:v>
                </c:pt>
                <c:pt idx="283">
                  <c:v>0.90954771447420701</c:v>
                </c:pt>
                <c:pt idx="284">
                  <c:v>0.91072065902041399</c:v>
                </c:pt>
                <c:pt idx="285">
                  <c:v>0.91189751917370798</c:v>
                </c:pt>
                <c:pt idx="286">
                  <c:v>0.91307834389698495</c:v>
                </c:pt>
                <c:pt idx="287">
                  <c:v>0.91426318289731301</c:v>
                </c:pt>
                <c:pt idx="288">
                  <c:v>0.91545208664672395</c:v>
                </c:pt>
                <c:pt idx="289">
                  <c:v>0.91664510640367802</c:v>
                </c:pt>
                <c:pt idx="290">
                  <c:v>0.91784229423525698</c:v>
                </c:pt>
                <c:pt idx="291">
                  <c:v>0.919043703040058</c:v>
                </c:pt>
                <c:pt idx="292">
                  <c:v>0.92024938657186806</c:v>
                </c:pt>
                <c:pt idx="293">
                  <c:v>0.92145939946409305</c:v>
                </c:pt>
                <c:pt idx="294">
                  <c:v>0.92267379725500598</c:v>
                </c:pt>
                <c:pt idx="295">
                  <c:v>0.92389263641381203</c:v>
                </c:pt>
                <c:pt idx="296">
                  <c:v>0.92511597436757198</c:v>
                </c:pt>
                <c:pt idx="297">
                  <c:v>0.92634386952900705</c:v>
                </c:pt>
                <c:pt idx="298">
                  <c:v>0.92757638132520503</c:v>
                </c:pt>
                <c:pt idx="299">
                  <c:v>0.92881357022727495</c:v>
                </c:pt>
                <c:pt idx="300">
                  <c:v>0.93005549778094698</c:v>
                </c:pt>
                <c:pt idx="301">
                  <c:v>0.93130222663818396</c:v>
                </c:pt>
                <c:pt idx="302">
                  <c:v>0.93255382058979897</c:v>
                </c:pt>
                <c:pt idx="303">
                  <c:v>0.93381034459913104</c:v>
                </c:pt>
                <c:pt idx="304">
                  <c:v>0.93507186483680604</c:v>
                </c:pt>
                <c:pt idx="305">
                  <c:v>0.93633844871660199</c:v>
                </c:pt>
                <c:pt idx="306">
                  <c:v>0.93761016493245597</c:v>
                </c:pt>
                <c:pt idx="307">
                  <c:v>0.93888708349665295</c:v>
                </c:pt>
                <c:pt idx="308">
                  <c:v>0.94016927577920995</c:v>
                </c:pt>
                <c:pt idx="309">
                  <c:v>0.94145681454849806</c:v>
                </c:pt>
                <c:pt idx="310">
                  <c:v>0.94274977401313098</c:v>
                </c:pt>
                <c:pt idx="311">
                  <c:v>0.94404822986515202</c:v>
                </c:pt>
                <c:pt idx="312">
                  <c:v>0.94535225932454403</c:v>
                </c:pt>
                <c:pt idx="313">
                  <c:v>0.94666194118509905</c:v>
                </c:pt>
                <c:pt idx="314">
                  <c:v>0.94797735586168397</c:v>
                </c:pt>
                <c:pt idx="315">
                  <c:v>0.94929858543890799</c:v>
                </c:pt>
                <c:pt idx="316">
                  <c:v>0.95062571372124804</c:v>
                </c:pt>
                <c:pt idx="317">
                  <c:v>0.95195882628464601</c:v>
                </c:pt>
                <c:pt idx="318">
                  <c:v>0.95329801052960095</c:v>
                </c:pt>
                <c:pt idx="319">
                  <c:v>0.95464335573579095</c:v>
                </c:pt>
                <c:pt idx="320">
                  <c:v>0.95599495311824401</c:v>
                </c:pt>
                <c:pt idx="321">
                  <c:v>0.95735289588507899</c:v>
                </c:pt>
                <c:pt idx="322">
                  <c:v>0.95871727929683803</c:v>
                </c:pt>
                <c:pt idx="323">
                  <c:v>0.96008820072743095</c:v>
                </c:pt>
                <c:pt idx="324">
                  <c:v>0.96146575972670201</c:v>
                </c:pt>
                <c:pt idx="325">
                  <c:v>0.96285005808463897</c:v>
                </c:pt>
                <c:pt idx="326">
                  <c:v>0.96424119989722101</c:v>
                </c:pt>
                <c:pt idx="327">
                  <c:v>0.96563929163393503</c:v>
                </c:pt>
                <c:pt idx="328">
                  <c:v>0.96704444220693497</c:v>
                </c:pt>
                <c:pt idx="329">
                  <c:v>0.96845676304186401</c:v>
                </c:pt>
                <c:pt idx="330">
                  <c:v>0.96987636815032696</c:v>
                </c:pt>
                <c:pt idx="331">
                  <c:v>0.97130337420399404</c:v>
                </c:pt>
                <c:pt idx="332">
                  <c:v>0.97273790061033705</c:v>
                </c:pt>
                <c:pt idx="333">
                  <c:v>0.97418006958995895</c:v>
                </c:pt>
                <c:pt idx="334">
                  <c:v>0.975630006255503</c:v>
                </c:pt>
                <c:pt idx="335">
                  <c:v>0.97708783869209204</c:v>
                </c:pt>
                <c:pt idx="336">
                  <c:v>0.97855369803927394</c:v>
                </c:pt>
                <c:pt idx="337">
                  <c:v>0.98002771857441295</c:v>
                </c:pt>
                <c:pt idx="338">
                  <c:v>0.98151003779746304</c:v>
                </c:pt>
                <c:pt idx="339">
                  <c:v>0.98300079651708305</c:v>
                </c:pt>
                <c:pt idx="340">
                  <c:v>0.98450013893799004</c:v>
                </c:pt>
                <c:pt idx="341">
                  <c:v>0.98600821274948702</c:v>
                </c:pt>
                <c:pt idx="342">
                  <c:v>0.98752516921505895</c:v>
                </c:pt>
                <c:pt idx="343">
                  <c:v>0.98905116326294196</c:v>
                </c:pt>
                <c:pt idx="344">
                  <c:v>0.99058635357755198</c:v>
                </c:pt>
                <c:pt idx="345">
                  <c:v>0.99213090269163096</c:v>
                </c:pt>
                <c:pt idx="346">
                  <c:v>0.99368497707899195</c:v>
                </c:pt>
                <c:pt idx="347">
                  <c:v>0.99524874724770995</c:v>
                </c:pt>
                <c:pt idx="348">
                  <c:v>0.99682238783358301</c:v>
                </c:pt>
                <c:pt idx="349">
                  <c:v>0.99840607769371403</c:v>
                </c:pt>
                <c:pt idx="350">
                  <c:v>1</c:v>
                </c:pt>
                <c:pt idx="351">
                  <c:v>1.0008161704143801</c:v>
                </c:pt>
                <c:pt idx="352">
                  <c:v>1.0016470902516601</c:v>
                </c:pt>
                <c:pt idx="353">
                  <c:v>1.0024926206721301</c:v>
                </c:pt>
                <c:pt idx="354">
                  <c:v>1.00335262277697</c:v>
                </c:pt>
                <c:pt idx="355">
                  <c:v>1.0042269576334</c:v>
                </c:pt>
                <c:pt idx="356">
                  <c:v>1.00511548630144</c:v>
                </c:pt>
                <c:pt idx="357">
                  <c:v>1.00601806986239</c:v>
                </c:pt>
                <c:pt idx="358">
                  <c:v>1.0069345694487299</c:v>
                </c:pt>
                <c:pt idx="359">
                  <c:v>1.0078648462756601</c:v>
                </c:pt>
                <c:pt idx="360">
                  <c:v>1.0088087616739501</c:v>
                </c:pt>
                <c:pt idx="361">
                  <c:v>1.0097661771242099</c:v>
                </c:pt>
                <c:pt idx="362">
                  <c:v>1.0107369542923901</c:v>
                </c:pt>
                <c:pt idx="363">
                  <c:v>1.01172095506653</c:v>
                </c:pt>
                <c:pt idx="364">
                  <c:v>1.0127180415944901</c:v>
                </c:pt>
                <c:pt idx="365">
                  <c:v>1.01372807632283</c:v>
                </c:pt>
                <c:pt idx="366">
                  <c:v>1.0147509220364599</c:v>
                </c:pt>
                <c:pt idx="367">
                  <c:v>1.01578644189918</c:v>
                </c:pt>
                <c:pt idx="368">
                  <c:v>1.0168344994948899</c:v>
                </c:pt>
                <c:pt idx="369">
                  <c:v>1.0178949588694099</c:v>
                </c:pt>
                <c:pt idx="370">
                  <c:v>1.0189676845727</c:v>
                </c:pt>
                <c:pt idx="371">
                  <c:v>1.02005254170159</c:v>
                </c:pt>
                <c:pt idx="372">
                  <c:v>1.0211493959426201</c:v>
                </c:pt>
                <c:pt idx="373">
                  <c:v>1.0222581136151001</c:v>
                </c:pt>
                <c:pt idx="374">
                  <c:v>1.0233785617142199</c:v>
                </c:pt>
                <c:pt idx="375">
                  <c:v>1.0245106079539299</c:v>
                </c:pt>
                <c:pt idx="376">
                  <c:v>1.0256541208098</c:v>
                </c:pt>
                <c:pt idx="377">
                  <c:v>1.02680896956144</c:v>
                </c:pt>
                <c:pt idx="378">
                  <c:v>1.0279750243344901</c:v>
                </c:pt>
                <c:pt idx="379">
                  <c:v>1.02915215614213</c:v>
                </c:pt>
                <c:pt idx="380">
                  <c:v>1.03034023692592</c:v>
                </c:pt>
                <c:pt idx="381">
                  <c:v>1.03153913959582</c:v>
                </c:pt>
                <c:pt idx="382">
                  <c:v>1.03274873806948</c:v>
                </c:pt>
                <c:pt idx="383">
                  <c:v>1.0339689073104601</c:v>
                </c:pt>
                <c:pt idx="384">
                  <c:v>1.03519952336549</c:v>
                </c:pt>
                <c:pt idx="385">
                  <c:v>1.0364404634005799</c:v>
                </c:pt>
                <c:pt idx="386">
                  <c:v>1.0376916057358401</c:v>
                </c:pt>
                <c:pt idx="387">
                  <c:v>1.0389528298791699</c:v>
                </c:pt>
                <c:pt idx="388">
                  <c:v>1.0402240165584</c:v>
                </c:pt>
                <c:pt idx="389">
                  <c:v>1.0415050477521699</c:v>
                </c:pt>
                <c:pt idx="390">
                  <c:v>1.04279580671919</c:v>
                </c:pt>
                <c:pt idx="391">
                  <c:v>1.0440961780260301</c:v>
                </c:pt>
                <c:pt idx="392">
                  <c:v>1.04540604757327</c:v>
                </c:pt>
                <c:pt idx="393">
                  <c:v>1.04672530262009</c:v>
                </c:pt>
                <c:pt idx="394">
                  <c:v>1.04805383180712</c:v>
                </c:pt>
                <c:pt idx="395">
                  <c:v>1.04939152517761</c:v>
                </c:pt>
                <c:pt idx="396">
                  <c:v>1.05073827419688</c:v>
                </c:pt>
                <c:pt idx="397">
                  <c:v>1.0520939717700699</c:v>
                </c:pt>
                <c:pt idx="398">
                  <c:v>1.05345851225808</c:v>
                </c:pt>
                <c:pt idx="399">
                  <c:v>1.0548317914918399</c:v>
                </c:pt>
                <c:pt idx="400">
                  <c:v>1.05621370678469</c:v>
                </c:pt>
                <c:pt idx="401">
                  <c:v>1.05760415694321</c:v>
                </c:pt>
                <c:pt idx="402">
                  <c:v>1.0590030422761201</c:v>
                </c:pt>
                <c:pt idx="403">
                  <c:v>1.06041026460164</c:v>
                </c:pt>
                <c:pt idx="404">
                  <c:v>1.06182572725302</c:v>
                </c:pt>
                <c:pt idx="405">
                  <c:v>1.0632493350824701</c:v>
                </c:pt>
                <c:pt idx="406">
                  <c:v>1.0646809944634901</c:v>
                </c:pt>
                <c:pt idx="407">
                  <c:v>1.06612061329148</c:v>
                </c:pt>
                <c:pt idx="408">
                  <c:v>1.0675681009829501</c:v>
                </c:pt>
                <c:pt idx="409">
                  <c:v>1.0690233684730399</c:v>
                </c:pt>
                <c:pt idx="410">
                  <c:v>1.0704863282117301</c:v>
                </c:pt>
                <c:pt idx="411">
                  <c:v>1.07195689415849</c:v>
                </c:pt>
                <c:pt idx="412">
                  <c:v>1.0734349817756199</c:v>
                </c:pt>
                <c:pt idx="413">
                  <c:v>1.0749205080202799</c:v>
                </c:pt>
                <c:pt idx="414">
                  <c:v>1.0764133913351699</c:v>
                </c:pt>
                <c:pt idx="415">
                  <c:v>1.0779135516381</c:v>
                </c:pt>
                <c:pt idx="416">
                  <c:v>1.0794209103103101</c:v>
                </c:pt>
                <c:pt idx="417">
                  <c:v>1.08093539018374</c:v>
                </c:pt>
                <c:pt idx="418">
                  <c:v>1.0824569155272401</c:v>
                </c:pt>
                <c:pt idx="419">
                  <c:v>1.0839854120318</c:v>
                </c:pt>
                <c:pt idx="420">
                  <c:v>1.0855208067948501</c:v>
                </c:pt>
                <c:pt idx="421">
                  <c:v>1.0870630283036899</c:v>
                </c:pt>
                <c:pt idx="422">
                  <c:v>1.08861200641811</c:v>
                </c:pt>
                <c:pt idx="423">
                  <c:v>1.09016767235226</c:v>
                </c:pt>
                <c:pt idx="424">
                  <c:v>1.09172995865584</c:v>
                </c:pt>
                <c:pt idx="425">
                  <c:v>1.0932987991945999</c:v>
                </c:pt>
                <c:pt idx="426">
                  <c:v>1.0948741291303501</c:v>
                </c:pt>
                <c:pt idx="427">
                  <c:v>1.0964558849003001</c:v>
                </c:pt>
                <c:pt idx="428">
                  <c:v>1.0980440041960799</c:v>
                </c:pt>
                <c:pt idx="429">
                  <c:v>1.0996384259421901</c:v>
                </c:pt>
                <c:pt idx="430">
                  <c:v>1.10123909027418</c:v>
                </c:pt>
                <c:pt idx="431">
                  <c:v>1.10284593851643</c:v>
                </c:pt>
                <c:pt idx="432">
                  <c:v>1.1044589131597</c:v>
                </c:pt>
                <c:pt idx="433">
                  <c:v>1.1060779578383699</c:v>
                </c:pt>
                <c:pt idx="434">
                  <c:v>1.1077030173075699</c:v>
                </c:pt>
                <c:pt idx="435">
                  <c:v>1.10933403742009</c:v>
                </c:pt>
                <c:pt idx="436">
                  <c:v>1.11097096510322</c:v>
                </c:pt>
                <c:pt idx="437">
                  <c:v>1.1126137483354399</c:v>
                </c:pt>
                <c:pt idx="438">
                  <c:v>1.1142623361231601</c:v>
                </c:pt>
                <c:pt idx="439">
                  <c:v>1.1159166784774099</c:v>
                </c:pt>
                <c:pt idx="440">
                  <c:v>1.1175767263905001</c:v>
                </c:pt>
                <c:pt idx="441">
                  <c:v>1.1192424318128</c:v>
                </c:pt>
                <c:pt idx="442">
                  <c:v>1.12091374762962</c:v>
                </c:pt>
                <c:pt idx="443">
                  <c:v>1.1225906276380999</c:v>
                </c:pt>
                <c:pt idx="444">
                  <c:v>1.1242730265242999</c:v>
                </c:pt>
                <c:pt idx="445">
                  <c:v>1.12596089984048</c:v>
                </c:pt>
                <c:pt idx="446">
                  <c:v>1.12765420398243</c:v>
                </c:pt>
                <c:pt idx="447">
                  <c:v>1.12935289616715</c:v>
                </c:pt>
                <c:pt idx="448">
                  <c:v>1.1310569344106101</c:v>
                </c:pt>
                <c:pt idx="449">
                  <c:v>1.13276627750583</c:v>
                </c:pt>
                <c:pt idx="450">
                  <c:v>1.1344808850011601</c:v>
                </c:pt>
                <c:pt idx="451">
                  <c:v>1.13620071717886</c:v>
                </c:pt>
                <c:pt idx="452">
                  <c:v>1.1379257350338701</c:v>
                </c:pt>
                <c:pt idx="453">
                  <c:v>1.13965590025298</c:v>
                </c:pt>
                <c:pt idx="454">
                  <c:v>1.1413911751941901</c:v>
                </c:pt>
                <c:pt idx="455">
                  <c:v>1.14313152286644</c:v>
                </c:pt>
                <c:pt idx="456">
                  <c:v>1.1448769069096201</c:v>
                </c:pt>
                <c:pt idx="457">
                  <c:v>1.1466272915748601</c:v>
                </c:pt>
                <c:pt idx="458">
                  <c:v>1.14838264170527</c:v>
                </c:pt>
                <c:pt idx="459">
                  <c:v>1.15014292271684</c:v>
                </c:pt>
                <c:pt idx="460">
                  <c:v>1.15190810057977</c:v>
                </c:pt>
                <c:pt idx="461">
                  <c:v>1.15367814180015</c:v>
                </c:pt>
                <c:pt idx="462">
                  <c:v>1.1554530134019201</c:v>
                </c:pt>
                <c:pt idx="463">
                  <c:v>1.1572326829091599</c:v>
                </c:pt>
                <c:pt idx="464">
                  <c:v>1.1590171183287901</c:v>
                </c:pt>
                <c:pt idx="465">
                  <c:v>1.1608062881335499</c:v>
                </c:pt>
                <c:pt idx="466">
                  <c:v>1.16260016124534</c:v>
                </c:pt>
                <c:pt idx="467">
                  <c:v>1.1643987070188799</c:v>
                </c:pt>
                <c:pt idx="468">
                  <c:v>1.16620189522573</c:v>
                </c:pt>
                <c:pt idx="469">
                  <c:v>1.1680096960385999</c:v>
                </c:pt>
                <c:pt idx="470">
                  <c:v>1.1698220800160799</c:v>
                </c:pt>
                <c:pt idx="471">
                  <c:v>1.17163901808759</c:v>
                </c:pt>
                <c:pt idx="472">
                  <c:v>1.17346048153872</c:v>
                </c:pt>
                <c:pt idx="473">
                  <c:v>1.1752864419969</c:v>
                </c:pt>
                <c:pt idx="474">
                  <c:v>1.1771168714173199</c:v>
                </c:pt>
                <c:pt idx="475">
                  <c:v>1.1789517420692499</c:v>
                </c:pt>
                <c:pt idx="476">
                  <c:v>1.18079102652263</c:v>
                </c:pt>
                <c:pt idx="477">
                  <c:v>1.18263469763492</c:v>
                </c:pt>
                <c:pt idx="478">
                  <c:v>1.1844827285383399</c:v>
                </c:pt>
                <c:pt idx="479">
                  <c:v>1.1863350926273499</c:v>
                </c:pt>
                <c:pt idx="480">
                  <c:v>1.1881917635464101</c:v>
                </c:pt>
                <c:pt idx="481">
                  <c:v>1.19005271517807</c:v>
                </c:pt>
                <c:pt idx="482">
                  <c:v>1.1919179216313101</c:v>
                </c:pt>
                <c:pt idx="483">
                  <c:v>1.1937873572301501</c:v>
                </c:pt>
                <c:pt idx="484">
                  <c:v>1.19566099650255</c:v>
                </c:pt>
                <c:pt idx="485">
                  <c:v>1.19753881416954</c:v>
                </c:pt>
                <c:pt idx="486">
                  <c:v>1.1994207851346801</c:v>
                </c:pt>
                <c:pt idx="487">
                  <c:v>1.2013068844736701</c:v>
                </c:pt>
                <c:pt idx="488">
                  <c:v>1.2031970874243101</c:v>
                </c:pt>
                <c:pt idx="489">
                  <c:v>1.2050913693766101</c:v>
                </c:pt>
                <c:pt idx="490">
                  <c:v>1.20698970586319</c:v>
                </c:pt>
                <c:pt idx="491">
                  <c:v>1.2088920725499499</c:v>
                </c:pt>
                <c:pt idx="492">
                  <c:v>1.2107984452268099</c:v>
                </c:pt>
                <c:pt idx="493">
                  <c:v>1.2127087997988899</c:v>
                </c:pt>
                <c:pt idx="494">
                  <c:v>1.21462311227771</c:v>
                </c:pt>
                <c:pt idx="495">
                  <c:v>1.2165413587726901</c:v>
                </c:pt>
                <c:pt idx="496">
                  <c:v>1.21846351548288</c:v>
                </c:pt>
                <c:pt idx="497">
                  <c:v>1.2203895586887801</c:v>
                </c:pt>
                <c:pt idx="498">
                  <c:v>1.2223194647445099</c:v>
                </c:pt>
                <c:pt idx="499">
                  <c:v>1.2242532100699699</c:v>
                </c:pt>
                <c:pt idx="500">
                  <c:v>1.2261907711433999</c:v>
                </c:pt>
                <c:pt idx="501">
                  <c:v>1.22813212449395</c:v>
                </c:pt>
                <c:pt idx="502">
                  <c:v>1.2300772466944701</c:v>
                </c:pt>
                <c:pt idx="503">
                  <c:v>1.2320261143545299</c:v>
                </c:pt>
                <c:pt idx="504">
                  <c:v>1.23397870411351</c:v>
                </c:pt>
                <c:pt idx="505">
                  <c:v>1.23593499263392</c:v>
                </c:pt>
                <c:pt idx="506">
                  <c:v>1.2378949565948301</c:v>
                </c:pt>
                <c:pt idx="507">
                  <c:v>1.23985857268549</c:v>
                </c:pt>
                <c:pt idx="508">
                  <c:v>1.24182581759902</c:v>
                </c:pt>
                <c:pt idx="509">
                  <c:v>1.2437966680263599</c:v>
                </c:pt>
                <c:pt idx="510">
                  <c:v>1.2457711006502299</c:v>
                </c:pt>
                <c:pt idx="511">
                  <c:v>1.2477490921393299</c:v>
                </c:pt>
                <c:pt idx="512">
                  <c:v>1.2497306191425701</c:v>
                </c:pt>
                <c:pt idx="513">
                  <c:v>1.25171565828353</c:v>
                </c:pt>
                <c:pt idx="514">
                  <c:v>1.2537041861549201</c:v>
                </c:pt>
                <c:pt idx="515">
                  <c:v>1.2556961793132999</c:v>
                </c:pt>
                <c:pt idx="516">
                  <c:v>1.25769161427376</c:v>
                </c:pt>
                <c:pt idx="517">
                  <c:v>1.2596904675048399</c:v>
                </c:pt>
                <c:pt idx="518">
                  <c:v>1.26169271542348</c:v>
                </c:pt>
                <c:pt idx="519">
                  <c:v>1.2636983343900701</c:v>
                </c:pt>
                <c:pt idx="520">
                  <c:v>1.2657073007036701</c:v>
                </c:pt>
                <c:pt idx="521">
                  <c:v>1.26771959059727</c:v>
                </c:pt>
                <c:pt idx="522">
                  <c:v>1.2697351802331001</c:v>
                </c:pt>
                <c:pt idx="523">
                  <c:v>1.27175404569815</c:v>
                </c:pt>
                <c:pt idx="524">
                  <c:v>1.27377616299967</c:v>
                </c:pt>
                <c:pt idx="525">
                  <c:v>1.2758015080608101</c:v>
                </c:pt>
                <c:pt idx="526">
                  <c:v>1.2778300567163099</c:v>
                </c:pt>
                <c:pt idx="527">
                  <c:v>1.27986178470829</c:v>
                </c:pt>
                <c:pt idx="528">
                  <c:v>1.28189666768209</c:v>
                </c:pt>
                <c:pt idx="529">
                  <c:v>1.2839346811822301</c:v>
                </c:pt>
                <c:pt idx="530">
                  <c:v>1.2859758006483899</c:v>
                </c:pt>
                <c:pt idx="531">
                  <c:v>1.28802000141148</c:v>
                </c:pt>
                <c:pt idx="532">
                  <c:v>1.2900672586897699</c:v>
                </c:pt>
                <c:pt idx="533">
                  <c:v>1.2921175475850699</c:v>
                </c:pt>
                <c:pt idx="534">
                  <c:v>1.29417084307903</c:v>
                </c:pt>
                <c:pt idx="535">
                  <c:v>1.29622712002942</c:v>
                </c:pt>
                <c:pt idx="536">
                  <c:v>1.2982863531664799</c:v>
                </c:pt>
                <c:pt idx="537">
                  <c:v>1.30034851708938</c:v>
                </c:pt>
                <c:pt idx="538">
                  <c:v>1.30241358626269</c:v>
                </c:pt>
                <c:pt idx="539">
                  <c:v>1.30448153501287</c:v>
                </c:pt>
                <c:pt idx="540">
                  <c:v>1.30655233752488</c:v>
                </c:pt>
                <c:pt idx="541">
                  <c:v>1.3086259743038899</c:v>
                </c:pt>
                <c:pt idx="542">
                  <c:v>1.31070245154982</c:v>
                </c:pt>
                <c:pt idx="543">
                  <c:v>1.3127817817326</c:v>
                </c:pt>
                <c:pt idx="544">
                  <c:v>1.3148639771291</c:v>
                </c:pt>
                <c:pt idx="545">
                  <c:v>1.3169490498296299</c:v>
                </c:pt>
                <c:pt idx="546">
                  <c:v>1.3190370117443699</c:v>
                </c:pt>
                <c:pt idx="547">
                  <c:v>1.3211278746094199</c:v>
                </c:pt>
                <c:pt idx="548">
                  <c:v>1.3232216499927301</c:v>
                </c:pt>
                <c:pt idx="549">
                  <c:v>1.3253183492996801</c:v>
                </c:pt>
                <c:pt idx="550">
                  <c:v>1.32741798377862</c:v>
                </c:pt>
                <c:pt idx="551">
                  <c:v>1.329520564526</c:v>
                </c:pt>
                <c:pt idx="552">
                  <c:v>1.3316261024915399</c:v>
                </c:pt>
                <c:pt idx="553">
                  <c:v>1.33373460848296</c:v>
                </c:pt>
                <c:pt idx="554">
                  <c:v>1.3358460931707801</c:v>
                </c:pt>
                <c:pt idx="555">
                  <c:v>1.3379605670927599</c:v>
                </c:pt>
                <c:pt idx="556">
                  <c:v>1.34007804065827</c:v>
                </c:pt>
                <c:pt idx="557">
                  <c:v>1.3421985241524701</c:v>
                </c:pt>
                <c:pt idx="558">
                  <c:v>1.3443220277404</c:v>
                </c:pt>
                <c:pt idx="559">
                  <c:v>1.3464485614708099</c:v>
                </c:pt>
                <c:pt idx="560">
                  <c:v>1.34857813527996</c:v>
                </c:pt>
                <c:pt idx="561">
                  <c:v>1.3507107589952401</c:v>
                </c:pt>
                <c:pt idx="562">
                  <c:v>1.3528464423386699</c:v>
                </c:pt>
                <c:pt idx="563">
                  <c:v>1.35498519493028</c:v>
                </c:pt>
                <c:pt idx="564">
                  <c:v>1.35712702629135</c:v>
                </c:pt>
                <c:pt idx="565">
                  <c:v>1.3592719458475899</c:v>
                </c:pt>
                <c:pt idx="566">
                  <c:v>1.3614199629321599</c:v>
                </c:pt>
                <c:pt idx="567">
                  <c:v>1.3635710867886099</c:v>
                </c:pt>
                <c:pt idx="568">
                  <c:v>1.3657253265736999</c:v>
                </c:pt>
                <c:pt idx="569">
                  <c:v>1.3678826913601601</c:v>
                </c:pt>
                <c:pt idx="570">
                  <c:v>1.3700431901393499</c:v>
                </c:pt>
                <c:pt idx="571">
                  <c:v>1.3722068318237901</c:v>
                </c:pt>
                <c:pt idx="572">
                  <c:v>1.3743736252496399</c:v>
                </c:pt>
                <c:pt idx="573">
                  <c:v>1.3765435791790901</c:v>
                </c:pt>
                <c:pt idx="574">
                  <c:v>1.3787167023027</c:v>
                </c:pt>
                <c:pt idx="575">
                  <c:v>1.38089300324161</c:v>
                </c:pt>
                <c:pt idx="576">
                  <c:v>1.3830724905497001</c:v>
                </c:pt>
                <c:pt idx="577">
                  <c:v>1.3852551727157201</c:v>
                </c:pt>
                <c:pt idx="578">
                  <c:v>1.3874410581652501</c:v>
                </c:pt>
                <c:pt idx="579">
                  <c:v>1.3896301552627499</c:v>
                </c:pt>
                <c:pt idx="580">
                  <c:v>1.3918224723133801</c:v>
                </c:pt>
                <c:pt idx="581">
                  <c:v>1.39401801756488</c:v>
                </c:pt>
                <c:pt idx="582">
                  <c:v>1.3962167992093399</c:v>
                </c:pt>
                <c:pt idx="583">
                  <c:v>1.3984188253849299</c:v>
                </c:pt>
                <c:pt idx="584">
                  <c:v>1.40062410417754</c:v>
                </c:pt>
                <c:pt idx="585">
                  <c:v>1.4028326436224501</c:v>
                </c:pt>
                <c:pt idx="586">
                  <c:v>1.40504445170586</c:v>
                </c:pt>
                <c:pt idx="587">
                  <c:v>1.40725953636641</c:v>
                </c:pt>
                <c:pt idx="588">
                  <c:v>1.40947790549666</c:v>
                </c:pt>
                <c:pt idx="589">
                  <c:v>1.41169956694455</c:v>
                </c:pt>
                <c:pt idx="590">
                  <c:v>1.41392452851471</c:v>
                </c:pt>
                <c:pt idx="591">
                  <c:v>1.41615279796988</c:v>
                </c:pt>
                <c:pt idx="592">
                  <c:v>1.4183843830321701</c:v>
                </c:pt>
                <c:pt idx="593">
                  <c:v>1.4206192913843201</c:v>
                </c:pt>
                <c:pt idx="594">
                  <c:v>1.4228575306709601</c:v>
                </c:pt>
                <c:pt idx="595">
                  <c:v>1.42509910849975</c:v>
                </c:pt>
                <c:pt idx="596">
                  <c:v>1.4273440324425799</c:v>
                </c:pt>
                <c:pt idx="597">
                  <c:v>1.4295923100366701</c:v>
                </c:pt>
                <c:pt idx="598">
                  <c:v>1.43184394878566</c:v>
                </c:pt>
                <c:pt idx="599">
                  <c:v>1.4340989561606501</c:v>
                </c:pt>
                <c:pt idx="600">
                  <c:v>1.4363573396012601</c:v>
                </c:pt>
                <c:pt idx="601">
                  <c:v>1.4386191065165901</c:v>
                </c:pt>
                <c:pt idx="602">
                  <c:v>1.4408842642862201</c:v>
                </c:pt>
                <c:pt idx="603">
                  <c:v>1.4431528202611299</c:v>
                </c:pt>
                <c:pt idx="604">
                  <c:v>1.4454247817646</c:v>
                </c:pt>
                <c:pt idx="605">
                  <c:v>1.44770015609314</c:v>
                </c:pt>
                <c:pt idx="606">
                  <c:v>1.44997895051732</c:v>
                </c:pt>
                <c:pt idx="607">
                  <c:v>1.4522611722826</c:v>
                </c:pt>
                <c:pt idx="608">
                  <c:v>1.4545468286101799</c:v>
                </c:pt>
                <c:pt idx="609">
                  <c:v>1.45683592669776</c:v>
                </c:pt>
                <c:pt idx="610">
                  <c:v>1.45912847372034</c:v>
                </c:pt>
                <c:pt idx="611">
                  <c:v>1.4614244768309399</c:v>
                </c:pt>
                <c:pt idx="612">
                  <c:v>1.46372394316136</c:v>
                </c:pt>
                <c:pt idx="613">
                  <c:v>1.46602687982285</c:v>
                </c:pt>
                <c:pt idx="614">
                  <c:v>1.4683332939068401</c:v>
                </c:pt>
                <c:pt idx="615">
                  <c:v>1.4706431924856</c:v>
                </c:pt>
                <c:pt idx="616">
                  <c:v>1.4729565826128701</c:v>
                </c:pt>
                <c:pt idx="617">
                  <c:v>1.4752734713245399</c:v>
                </c:pt>
                <c:pt idx="618">
                  <c:v>1.47759386563923</c:v>
                </c:pt>
                <c:pt idx="619">
                  <c:v>1.4799177725588999</c:v>
                </c:pt>
                <c:pt idx="620">
                  <c:v>1.4822451990694601</c:v>
                </c:pt>
                <c:pt idx="621">
                  <c:v>1.4845761521413401</c:v>
                </c:pt>
                <c:pt idx="622">
                  <c:v>1.4869106387300199</c:v>
                </c:pt>
                <c:pt idx="623">
                  <c:v>1.48924866577659</c:v>
                </c:pt>
                <c:pt idx="624">
                  <c:v>1.4915902402082699</c:v>
                </c:pt>
                <c:pt idx="625">
                  <c:v>1.4939353689389501</c:v>
                </c:pt>
                <c:pt idx="626">
                  <c:v>1.49628405886967</c:v>
                </c:pt>
                <c:pt idx="627">
                  <c:v>1.4986363168891199</c:v>
                </c:pt>
                <c:pt idx="628">
                  <c:v>1.5009921498740999</c:v>
                </c:pt>
                <c:pt idx="629">
                  <c:v>1.50335156469001</c:v>
                </c:pt>
                <c:pt idx="630">
                  <c:v>1.50571456819128</c:v>
                </c:pt>
                <c:pt idx="631">
                  <c:v>1.5080811672218499</c:v>
                </c:pt>
                <c:pt idx="632">
                  <c:v>1.5104513686155501</c:v>
                </c:pt>
                <c:pt idx="633">
                  <c:v>1.5128251791965499</c:v>
                </c:pt>
                <c:pt idx="634">
                  <c:v>1.5152026057797801</c:v>
                </c:pt>
                <c:pt idx="635">
                  <c:v>1.51758365517131</c:v>
                </c:pt>
                <c:pt idx="636">
                  <c:v>1.51996833416875</c:v>
                </c:pt>
                <c:pt idx="637">
                  <c:v>1.5223566495616501</c:v>
                </c:pt>
                <c:pt idx="638">
                  <c:v>1.52474860813181</c:v>
                </c:pt>
                <c:pt idx="639">
                  <c:v>1.5271442166537399</c:v>
                </c:pt>
                <c:pt idx="640">
                  <c:v>1.5295434818949201</c:v>
                </c:pt>
                <c:pt idx="641">
                  <c:v>1.5319464106162</c:v>
                </c:pt>
                <c:pt idx="642">
                  <c:v>1.53435300957215</c:v>
                </c:pt>
                <c:pt idx="643">
                  <c:v>1.53676328551133</c:v>
                </c:pt>
                <c:pt idx="644">
                  <c:v>1.5391772451766801</c:v>
                </c:pt>
                <c:pt idx="645">
                  <c:v>1.5415948953057901</c:v>
                </c:pt>
                <c:pt idx="646">
                  <c:v>1.54401624263124</c:v>
                </c:pt>
                <c:pt idx="647">
                  <c:v>1.5464412938808501</c:v>
                </c:pt>
                <c:pt idx="648">
                  <c:v>1.5488700557780599</c:v>
                </c:pt>
                <c:pt idx="649">
                  <c:v>1.5513025350421199</c:v>
                </c:pt>
                <c:pt idx="650">
                  <c:v>1.55373873838844</c:v>
                </c:pt>
                <c:pt idx="651">
                  <c:v>1.55617867252884</c:v>
                </c:pt>
                <c:pt idx="652">
                  <c:v>1.5586223441718201</c:v>
                </c:pt>
                <c:pt idx="653">
                  <c:v>1.56106976002283</c:v>
                </c:pt>
                <c:pt idx="654">
                  <c:v>1.5635209267845001</c:v>
                </c:pt>
                <c:pt idx="655">
                  <c:v>1.5659758511569399</c:v>
                </c:pt>
                <c:pt idx="656">
                  <c:v>1.56843453983792</c:v>
                </c:pt>
                <c:pt idx="657">
                  <c:v>1.5708969995231901</c:v>
                </c:pt>
                <c:pt idx="658">
                  <c:v>1.5733632369066499</c:v>
                </c:pt>
                <c:pt idx="659">
                  <c:v>1.5758332586806001</c:v>
                </c:pt>
                <c:pt idx="660">
                  <c:v>1.5783070715359799</c:v>
                </c:pt>
                <c:pt idx="661">
                  <c:v>1.58078468216257</c:v>
                </c:pt>
                <c:pt idx="662">
                  <c:v>1.5832660972492101</c:v>
                </c:pt>
                <c:pt idx="663">
                  <c:v>1.5857513234840299</c:v>
                </c:pt>
                <c:pt idx="664">
                  <c:v>1.5882403675546299</c:v>
                </c:pt>
                <c:pt idx="665">
                  <c:v>1.59073323614831</c:v>
                </c:pt>
                <c:pt idx="666">
                  <c:v>1.5932299359522299</c:v>
                </c:pt>
                <c:pt idx="667">
                  <c:v>1.59573047365365</c:v>
                </c:pt>
                <c:pt idx="668">
                  <c:v>1.5982348559400801</c:v>
                </c:pt>
                <c:pt idx="669">
                  <c:v>1.6007430894995001</c:v>
                </c:pt>
                <c:pt idx="670">
                  <c:v>1.60325518102051</c:v>
                </c:pt>
                <c:pt idx="671">
                  <c:v>1.6057711371925401</c:v>
                </c:pt>
                <c:pt idx="672">
                  <c:v>1.60829096470601</c:v>
                </c:pt>
                <c:pt idx="673">
                  <c:v>1.6108146702524799</c:v>
                </c:pt>
                <c:pt idx="674">
                  <c:v>1.6133422605248799</c:v>
                </c:pt>
                <c:pt idx="675">
                  <c:v>1.6158737422175999</c:v>
                </c:pt>
                <c:pt idx="676">
                  <c:v>1.6184091220267001</c:v>
                </c:pt>
                <c:pt idx="677">
                  <c:v>1.6209484066500801</c:v>
                </c:pt>
                <c:pt idx="678">
                  <c:v>1.6234916027875701</c:v>
                </c:pt>
                <c:pt idx="679">
                  <c:v>1.6260387171411601</c:v>
                </c:pt>
                <c:pt idx="680">
                  <c:v>1.6285897564151099</c:v>
                </c:pt>
                <c:pt idx="681">
                  <c:v>1.6311447273160899</c:v>
                </c:pt>
                <c:pt idx="682">
                  <c:v>1.63370363655333</c:v>
                </c:pt>
                <c:pt idx="683">
                  <c:v>1.6362664908388</c:v>
                </c:pt>
                <c:pt idx="684">
                  <c:v>1.6388332968872801</c:v>
                </c:pt>
                <c:pt idx="685">
                  <c:v>1.6414040614165499</c:v>
                </c:pt>
                <c:pt idx="686">
                  <c:v>1.6439787911475101</c:v>
                </c:pt>
                <c:pt idx="687">
                  <c:v>1.6465574928043101</c:v>
                </c:pt>
                <c:pt idx="688">
                  <c:v>1.6491401731144699</c:v>
                </c:pt>
                <c:pt idx="689">
                  <c:v>1.6517268388089901</c:v>
                </c:pt>
                <c:pt idx="690">
                  <c:v>1.65431749662255</c:v>
                </c:pt>
                <c:pt idx="691">
                  <c:v>1.65691215329354</c:v>
                </c:pt>
                <c:pt idx="692">
                  <c:v>1.65951081556423</c:v>
                </c:pt>
                <c:pt idx="693">
                  <c:v>1.6621134901808701</c:v>
                </c:pt>
                <c:pt idx="694">
                  <c:v>1.6647201838938299</c:v>
                </c:pt>
                <c:pt idx="695">
                  <c:v>1.66733090345769</c:v>
                </c:pt>
                <c:pt idx="696">
                  <c:v>1.6699456556313601</c:v>
                </c:pt>
                <c:pt idx="697">
                  <c:v>1.67256444717817</c:v>
                </c:pt>
                <c:pt idx="698">
                  <c:v>1.6751872848660201</c:v>
                </c:pt>
                <c:pt idx="699">
                  <c:v>1.67781417546745</c:v>
                </c:pt>
                <c:pt idx="700">
                  <c:v>1.6804451257597799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1.12174713628699</c:v>
                </c:pt>
                <c:pt idx="1">
                  <c:v>1.1211323210280599</c:v>
                </c:pt>
                <c:pt idx="2">
                  <c:v>1.1205178508806699</c:v>
                </c:pt>
                <c:pt idx="3">
                  <c:v>1.1199037257247999</c:v>
                </c:pt>
                <c:pt idx="4">
                  <c:v>1.11928994544139</c:v>
                </c:pt>
                <c:pt idx="5">
                  <c:v>1.1186765099123299</c:v>
                </c:pt>
                <c:pt idx="6">
                  <c:v>1.1180634190205101</c:v>
                </c:pt>
                <c:pt idx="7">
                  <c:v>1.1174506726497599</c:v>
                </c:pt>
                <c:pt idx="8">
                  <c:v>1.11683827068496</c:v>
                </c:pt>
                <c:pt idx="9">
                  <c:v>1.11622621301196</c:v>
                </c:pt>
                <c:pt idx="10">
                  <c:v>1.11561449951768</c:v>
                </c:pt>
                <c:pt idx="11">
                  <c:v>1.11500313009007</c:v>
                </c:pt>
                <c:pt idx="12">
                  <c:v>1.11439210461814</c:v>
                </c:pt>
                <c:pt idx="13">
                  <c:v>1.11378142299197</c:v>
                </c:pt>
                <c:pt idx="14">
                  <c:v>1.1131710851027501</c:v>
                </c:pt>
                <c:pt idx="15">
                  <c:v>1.1125610908427701</c:v>
                </c:pt>
                <c:pt idx="16">
                  <c:v>1.11195144010545</c:v>
                </c:pt>
                <c:pt idx="17">
                  <c:v>1.1113421327853601</c:v>
                </c:pt>
                <c:pt idx="18">
                  <c:v>1.1107331687782001</c:v>
                </c:pt>
                <c:pt idx="19">
                  <c:v>1.1101245479809001</c:v>
                </c:pt>
                <c:pt idx="20">
                  <c:v>1.10951627029154</c:v>
                </c:pt>
                <c:pt idx="21">
                  <c:v>1.10890833560944</c:v>
                </c:pt>
                <c:pt idx="22">
                  <c:v>1.10830074383515</c:v>
                </c:pt>
                <c:pt idx="23">
                  <c:v>1.10769349487048</c:v>
                </c:pt>
                <c:pt idx="24">
                  <c:v>1.10708658861849</c:v>
                </c:pt>
                <c:pt idx="25">
                  <c:v>1.10648002498356</c:v>
                </c:pt>
                <c:pt idx="26">
                  <c:v>1.10587380387138</c:v>
                </c:pt>
                <c:pt idx="27">
                  <c:v>1.1052679251889499</c:v>
                </c:pt>
                <c:pt idx="28">
                  <c:v>1.1046623888446601</c:v>
                </c:pt>
                <c:pt idx="29">
                  <c:v>1.10405719474826</c:v>
                </c:pt>
                <c:pt idx="30">
                  <c:v>1.1034523428109</c:v>
                </c:pt>
                <c:pt idx="31">
                  <c:v>1.1028478329451501</c:v>
                </c:pt>
                <c:pt idx="32">
                  <c:v>1.10224366506504</c:v>
                </c:pt>
                <c:pt idx="33">
                  <c:v>1.10163983908607</c:v>
                </c:pt>
                <c:pt idx="34">
                  <c:v>1.10103635492521</c:v>
                </c:pt>
                <c:pt idx="35">
                  <c:v>1.1004332125009699</c:v>
                </c:pt>
                <c:pt idx="36">
                  <c:v>1.0998304117333999</c:v>
                </c:pt>
                <c:pt idx="37">
                  <c:v>1.09922795254413</c:v>
                </c:pt>
                <c:pt idx="38">
                  <c:v>1.09862583485636</c:v>
                </c:pt>
                <c:pt idx="39">
                  <c:v>1.0980240585949399</c:v>
                </c:pt>
                <c:pt idx="40">
                  <c:v>1.09742262368635</c:v>
                </c:pt>
                <c:pt idx="41">
                  <c:v>1.09682153005877</c:v>
                </c:pt>
                <c:pt idx="42">
                  <c:v>1.09622077764207</c:v>
                </c:pt>
                <c:pt idx="43">
                  <c:v>1.0956203663678601</c:v>
                </c:pt>
                <c:pt idx="44">
                  <c:v>1.0950202961695199</c:v>
                </c:pt>
                <c:pt idx="45">
                  <c:v>1.09442056698224</c:v>
                </c:pt>
                <c:pt idx="46">
                  <c:v>1.0938211787430201</c:v>
                </c:pt>
                <c:pt idx="47">
                  <c:v>1.09322213139073</c:v>
                </c:pt>
                <c:pt idx="48">
                  <c:v>1.09262342486613</c:v>
                </c:pt>
                <c:pt idx="49">
                  <c:v>1.0920250591119101</c:v>
                </c:pt>
                <c:pt idx="50">
                  <c:v>1.0914270340727199</c:v>
                </c:pt>
                <c:pt idx="51">
                  <c:v>1.0908293496952099</c:v>
                </c:pt>
                <c:pt idx="52">
                  <c:v>1.0902320059280599</c:v>
                </c:pt>
                <c:pt idx="53">
                  <c:v>1.0896350027220301</c:v>
                </c:pt>
                <c:pt idx="54">
                  <c:v>1.0890383400299599</c:v>
                </c:pt>
                <c:pt idx="55">
                  <c:v>1.0884420178068701</c:v>
                </c:pt>
                <c:pt idx="56">
                  <c:v>1.08784603600993</c:v>
                </c:pt>
                <c:pt idx="57">
                  <c:v>1.0872503945985701</c:v>
                </c:pt>
                <c:pt idx="58">
                  <c:v>1.0866550935344499</c:v>
                </c:pt>
                <c:pt idx="59">
                  <c:v>1.08606013278156</c:v>
                </c:pt>
                <c:pt idx="60">
                  <c:v>1.08546551230624</c:v>
                </c:pt>
                <c:pt idx="61">
                  <c:v>1.08487123207722</c:v>
                </c:pt>
                <c:pt idx="62">
                  <c:v>1.08427729206566</c:v>
                </c:pt>
                <c:pt idx="63">
                  <c:v>1.08368369224523</c:v>
                </c:pt>
                <c:pt idx="64">
                  <c:v>1.08309043259211</c:v>
                </c:pt>
                <c:pt idx="65">
                  <c:v>1.08249751308508</c:v>
                </c:pt>
                <c:pt idx="66">
                  <c:v>1.08190493370553</c:v>
                </c:pt>
                <c:pt idx="67">
                  <c:v>1.08131269443756</c:v>
                </c:pt>
                <c:pt idx="68">
                  <c:v>1.08072079526798</c:v>
                </c:pt>
                <c:pt idx="69">
                  <c:v>1.0801292361863899</c:v>
                </c:pt>
                <c:pt idx="70">
                  <c:v>1.07953801718525</c:v>
                </c:pt>
                <c:pt idx="71">
                  <c:v>1.0789471382599001</c:v>
                </c:pt>
                <c:pt idx="72">
                  <c:v>1.0783565994086299</c:v>
                </c:pt>
                <c:pt idx="73">
                  <c:v>1.0777664006327701</c:v>
                </c:pt>
                <c:pt idx="74">
                  <c:v>1.0771765419366901</c:v>
                </c:pt>
                <c:pt idx="75">
                  <c:v>1.07658702332793</c:v>
                </c:pt>
                <c:pt idx="76">
                  <c:v>1.0759978448171901</c:v>
                </c:pt>
                <c:pt idx="77">
                  <c:v>1.07540900641846</c:v>
                </c:pt>
                <c:pt idx="78">
                  <c:v>1.07482050814906</c:v>
                </c:pt>
                <c:pt idx="79">
                  <c:v>1.07423235002969</c:v>
                </c:pt>
                <c:pt idx="80">
                  <c:v>1.07364453208453</c:v>
                </c:pt>
                <c:pt idx="81">
                  <c:v>1.0730570543413001</c:v>
                </c:pt>
                <c:pt idx="82">
                  <c:v>1.0724699168313101</c:v>
                </c:pt>
                <c:pt idx="83">
                  <c:v>1.0718831195895799</c:v>
                </c:pt>
                <c:pt idx="84">
                  <c:v>1.0712966626548901</c:v>
                </c:pt>
                <c:pt idx="85">
                  <c:v>1.07071054606986</c:v>
                </c:pt>
                <c:pt idx="86">
                  <c:v>1.0701247698810401</c:v>
                </c:pt>
                <c:pt idx="87">
                  <c:v>1.0695393341389701</c:v>
                </c:pt>
                <c:pt idx="88">
                  <c:v>1.0689542388983</c:v>
                </c:pt>
                <c:pt idx="89">
                  <c:v>1.0683694842178699</c:v>
                </c:pt>
                <c:pt idx="90">
                  <c:v>1.0677850701607601</c:v>
                </c:pt>
                <c:pt idx="91">
                  <c:v>1.06720099679444</c:v>
                </c:pt>
                <c:pt idx="92">
                  <c:v>1.06661726419083</c:v>
                </c:pt>
                <c:pt idx="93">
                  <c:v>1.06603387242641</c:v>
                </c:pt>
                <c:pt idx="94">
                  <c:v>1.06545082158231</c:v>
                </c:pt>
                <c:pt idx="95">
                  <c:v>1.0648681117444201</c:v>
                </c:pt>
                <c:pt idx="96">
                  <c:v>1.0642857430035</c:v>
                </c:pt>
                <c:pt idx="97">
                  <c:v>1.06370371545528</c:v>
                </c:pt>
                <c:pt idx="98">
                  <c:v>1.0631220292005801</c:v>
                </c:pt>
                <c:pt idx="99">
                  <c:v>1.0625406843454099</c:v>
                </c:pt>
                <c:pt idx="100">
                  <c:v>1.0619596810011001</c:v>
                </c:pt>
                <c:pt idx="101">
                  <c:v>1.0613790192844199</c:v>
                </c:pt>
                <c:pt idx="102">
                  <c:v>1.0607986993177101</c:v>
                </c:pt>
                <c:pt idx="103">
                  <c:v>1.06021872122898</c:v>
                </c:pt>
                <c:pt idx="104">
                  <c:v>1.0596390851521</c:v>
                </c:pt>
                <c:pt idx="105">
                  <c:v>1.05905979122685</c:v>
                </c:pt>
                <c:pt idx="106">
                  <c:v>1.0584808395991301</c:v>
                </c:pt>
                <c:pt idx="107">
                  <c:v>1.0579022304211001</c:v>
                </c:pt>
                <c:pt idx="108">
                  <c:v>1.0573239638512599</c:v>
                </c:pt>
                <c:pt idx="109">
                  <c:v>1.05674604005469</c:v>
                </c:pt>
                <c:pt idx="110">
                  <c:v>1.05616845920313</c:v>
                </c:pt>
                <c:pt idx="111">
                  <c:v>1.0555912214752099</c:v>
                </c:pt>
                <c:pt idx="112">
                  <c:v>1.05501432705656</c:v>
                </c:pt>
                <c:pt idx="113">
                  <c:v>1.0544377761399799</c:v>
                </c:pt>
                <c:pt idx="114">
                  <c:v>1.0538615689256701</c:v>
                </c:pt>
                <c:pt idx="115">
                  <c:v>1.05328570562136</c:v>
                </c:pt>
                <c:pt idx="116">
                  <c:v>1.0527101864424899</c:v>
                </c:pt>
                <c:pt idx="117">
                  <c:v>1.0521350116124599</c:v>
                </c:pt>
                <c:pt idx="118">
                  <c:v>1.05156018136275</c:v>
                </c:pt>
                <c:pt idx="119">
                  <c:v>1.05098569593318</c:v>
                </c:pt>
                <c:pt idx="120">
                  <c:v>1.0504115555720901</c:v>
                </c:pt>
                <c:pt idx="121">
                  <c:v>1.0498377605365801</c:v>
                </c:pt>
                <c:pt idx="122">
                  <c:v>1.04926431109271</c:v>
                </c:pt>
                <c:pt idx="123">
                  <c:v>1.04869120751571</c:v>
                </c:pt>
                <c:pt idx="124">
                  <c:v>1.04811845009029</c:v>
                </c:pt>
                <c:pt idx="125">
                  <c:v>1.04754603911078</c:v>
                </c:pt>
                <c:pt idx="126">
                  <c:v>1.0469739748814899</c:v>
                </c:pt>
                <c:pt idx="127">
                  <c:v>1.0464022577168699</c:v>
                </c:pt>
                <c:pt idx="128">
                  <c:v>1.0458308879418501</c:v>
                </c:pt>
                <c:pt idx="129">
                  <c:v>1.04525986589207</c:v>
                </c:pt>
                <c:pt idx="130">
                  <c:v>1.0446891919141901</c:v>
                </c:pt>
                <c:pt idx="131">
                  <c:v>1.04411886636618</c:v>
                </c:pt>
                <c:pt idx="132">
                  <c:v>1.0435488896176</c:v>
                </c:pt>
                <c:pt idx="133">
                  <c:v>1.0429792620499601</c:v>
                </c:pt>
                <c:pt idx="134">
                  <c:v>1.04240998405699</c:v>
                </c:pt>
                <c:pt idx="135">
                  <c:v>1.04184105604501</c:v>
                </c:pt>
                <c:pt idx="136">
                  <c:v>1.0412724784332501</c:v>
                </c:pt>
                <c:pt idx="137">
                  <c:v>1.04070425165425</c:v>
                </c:pt>
                <c:pt idx="138">
                  <c:v>1.04013637615416</c:v>
                </c:pt>
                <c:pt idx="139">
                  <c:v>1.0395688523931901</c:v>
                </c:pt>
                <c:pt idx="140">
                  <c:v>1.0390016808459599</c:v>
                </c:pt>
                <c:pt idx="141">
                  <c:v>1.0384348620019199</c:v>
                </c:pt>
                <c:pt idx="142">
                  <c:v>1.03786839636576</c:v>
                </c:pt>
                <c:pt idx="143">
                  <c:v>1.0373022844578901</c:v>
                </c:pt>
                <c:pt idx="144">
                  <c:v>1.0367365268148101</c:v>
                </c:pt>
                <c:pt idx="145">
                  <c:v>1.03617112398967</c:v>
                </c:pt>
                <c:pt idx="146">
                  <c:v>1.03560607655266</c:v>
                </c:pt>
                <c:pt idx="147">
                  <c:v>1.03504138509159</c:v>
                </c:pt>
                <c:pt idx="148">
                  <c:v>1.0344770502123599</c:v>
                </c:pt>
                <c:pt idx="149">
                  <c:v>1.0339130725395</c:v>
                </c:pt>
                <c:pt idx="150">
                  <c:v>1.0333494527167499</c:v>
                </c:pt>
                <c:pt idx="151">
                  <c:v>1.03278619140759</c:v>
                </c:pt>
                <c:pt idx="152">
                  <c:v>1.03222328929589</c:v>
                </c:pt>
                <c:pt idx="153">
                  <c:v>1.03166074708648</c:v>
                </c:pt>
                <c:pt idx="154">
                  <c:v>1.03109856550584</c:v>
                </c:pt>
                <c:pt idx="155">
                  <c:v>1.0305367453026899</c:v>
                </c:pt>
                <c:pt idx="156">
                  <c:v>1.02997528724876</c:v>
                </c:pt>
                <c:pt idx="157">
                  <c:v>1.02941419213944</c:v>
                </c:pt>
                <c:pt idx="158">
                  <c:v>1.0288534607945701</c:v>
                </c:pt>
                <c:pt idx="159">
                  <c:v>1.0282930940591599</c:v>
                </c:pt>
                <c:pt idx="160">
                  <c:v>1.0277330928042401</c:v>
                </c:pt>
                <c:pt idx="161">
                  <c:v>1.0271734579276399</c:v>
                </c:pt>
                <c:pt idx="162">
                  <c:v>1.02661419035488</c:v>
                </c:pt>
                <c:pt idx="163">
                  <c:v>1.02605529104006</c:v>
                </c:pt>
                <c:pt idx="164">
                  <c:v>1.0254967609668</c:v>
                </c:pt>
                <c:pt idx="165">
                  <c:v>1.0249386011491499</c:v>
                </c:pt>
                <c:pt idx="166">
                  <c:v>1.0243808126326801</c:v>
                </c:pt>
                <c:pt idx="167">
                  <c:v>1.02382339649544</c:v>
                </c:pt>
                <c:pt idx="168">
                  <c:v>1.02326635384912</c:v>
                </c:pt>
                <c:pt idx="169">
                  <c:v>1.0227096858400999</c:v>
                </c:pt>
                <c:pt idx="170">
                  <c:v>1.0221533936506999</c:v>
                </c:pt>
                <c:pt idx="171">
                  <c:v>1.0215974785003601</c:v>
                </c:pt>
                <c:pt idx="172">
                  <c:v>1.0210419416469101</c:v>
                </c:pt>
                <c:pt idx="173">
                  <c:v>1.02048678438792</c:v>
                </c:pt>
                <c:pt idx="174">
                  <c:v>1.01993200806208</c:v>
                </c:pt>
                <c:pt idx="175">
                  <c:v>1.0193776140505899</c:v>
                </c:pt>
                <c:pt idx="176">
                  <c:v>1.0188236037787399</c:v>
                </c:pt>
                <c:pt idx="177">
                  <c:v>1.0182699787174001</c:v>
                </c:pt>
                <c:pt idx="178">
                  <c:v>1.0177167403847001</c:v>
                </c:pt>
                <c:pt idx="179">
                  <c:v>1.01716389034771</c:v>
                </c:pt>
                <c:pt idx="180">
                  <c:v>1.0166114302242</c:v>
                </c:pt>
                <c:pt idx="181">
                  <c:v>1.0160593616845299</c:v>
                </c:pt>
                <c:pt idx="182">
                  <c:v>1.0155076864535499</c:v>
                </c:pt>
                <c:pt idx="183">
                  <c:v>1.0149564063126399</c:v>
                </c:pt>
                <c:pt idx="184">
                  <c:v>1.0144055231018101</c:v>
                </c:pt>
                <c:pt idx="185">
                  <c:v>1.0138550387219101</c:v>
                </c:pt>
                <c:pt idx="186">
                  <c:v>1.01330495513693</c:v>
                </c:pt>
                <c:pt idx="187">
                  <c:v>1.0127552743764101</c:v>
                </c:pt>
                <c:pt idx="188">
                  <c:v>1.0122059985379801</c:v>
                </c:pt>
                <c:pt idx="189">
                  <c:v>1.0116571297899699</c:v>
                </c:pt>
                <c:pt idx="190">
                  <c:v>1.0111086703742</c:v>
                </c:pt>
                <c:pt idx="191">
                  <c:v>1.0105606412832899</c:v>
                </c:pt>
                <c:pt idx="192">
                  <c:v>1.0100131381694799</c:v>
                </c:pt>
                <c:pt idx="193">
                  <c:v>1.0094662751168599</c:v>
                </c:pt>
                <c:pt idx="194">
                  <c:v>1.0089201659370901</c:v>
                </c:pt>
                <c:pt idx="195">
                  <c:v>1.00837492416881</c:v>
                </c:pt>
                <c:pt idx="196">
                  <c:v>1.00783066307727</c:v>
                </c:pt>
                <c:pt idx="197">
                  <c:v>1.0072874956539399</c:v>
                </c:pt>
                <c:pt idx="198">
                  <c:v>1.0067455346163501</c:v>
                </c:pt>
                <c:pt idx="199">
                  <c:v>1.0062048924079201</c:v>
                </c:pt>
                <c:pt idx="200">
                  <c:v>1.0056656811979601</c:v>
                </c:pt>
                <c:pt idx="201">
                  <c:v>1.0051280128817699</c:v>
                </c:pt>
                <c:pt idx="202">
                  <c:v>1.0045919990808101</c:v>
                </c:pt>
                <c:pt idx="203">
                  <c:v>1.00405775114296</c:v>
                </c:pt>
                <c:pt idx="204">
                  <c:v>1.00352538014293</c:v>
                </c:pt>
                <c:pt idx="205">
                  <c:v>1.0029949968827201</c:v>
                </c:pt>
                <c:pt idx="206">
                  <c:v>1.00246671189214</c:v>
                </c:pt>
                <c:pt idx="207">
                  <c:v>1.0019406354295199</c:v>
                </c:pt>
                <c:pt idx="208">
                  <c:v>1.0014168774824099</c:v>
                </c:pt>
                <c:pt idx="209">
                  <c:v>1.0008955477684101</c:v>
                </c:pt>
                <c:pt idx="210">
                  <c:v>1.0003767557361101</c:v>
                </c:pt>
                <c:pt idx="211">
                  <c:v>0.99986061056601805</c:v>
                </c:pt>
                <c:pt idx="212">
                  <c:v>0.99934722117170804</c:v>
                </c:pt>
                <c:pt idx="213">
                  <c:v>0.99883669620091997</c:v>
                </c:pt>
                <c:pt idx="214">
                  <c:v>0.99832914403680495</c:v>
                </c:pt>
                <c:pt idx="215">
                  <c:v>0.99782467279923004</c:v>
                </c:pt>
                <c:pt idx="216">
                  <c:v>0.99732339034614603</c:v>
                </c:pt>
                <c:pt idx="217">
                  <c:v>0.99682540427503796</c:v>
                </c:pt>
                <c:pt idx="218">
                  <c:v>0.99633082192443401</c:v>
                </c:pt>
                <c:pt idx="219">
                  <c:v>0.995839750375486</c:v>
                </c:pt>
                <c:pt idx="220">
                  <c:v>0.99535229645360601</c:v>
                </c:pt>
                <c:pt idx="221">
                  <c:v>0.99486856673017399</c:v>
                </c:pt>
                <c:pt idx="222">
                  <c:v>0.99438866752429</c:v>
                </c:pt>
                <c:pt idx="223">
                  <c:v>0.99391270490459505</c:v>
                </c:pt>
                <c:pt idx="224">
                  <c:v>0.99344078469113695</c:v>
                </c:pt>
                <c:pt idx="225">
                  <c:v>0.99297301245728498</c:v>
                </c:pt>
                <c:pt idx="226">
                  <c:v>0.99250949353170104</c:v>
                </c:pt>
                <c:pt idx="227">
                  <c:v>0.99205033300034495</c:v>
                </c:pt>
                <c:pt idx="228">
                  <c:v>0.99159563570852505</c:v>
                </c:pt>
                <c:pt idx="229">
                  <c:v>0.99114550626299203</c:v>
                </c:pt>
                <c:pt idx="230">
                  <c:v>0.99070004903405995</c:v>
                </c:pt>
                <c:pt idx="231">
                  <c:v>0.99025936815776705</c:v>
                </c:pt>
                <c:pt idx="232">
                  <c:v>0.989823567538057</c:v>
                </c:pt>
                <c:pt idx="233">
                  <c:v>0.98939275084899703</c:v>
                </c:pt>
                <c:pt idx="234">
                  <c:v>0.988967021537007</c:v>
                </c:pt>
                <c:pt idx="235">
                  <c:v>0.98854648282311197</c:v>
                </c:pt>
                <c:pt idx="236">
                  <c:v>0.98813123770521205</c:v>
                </c:pt>
                <c:pt idx="237">
                  <c:v>0.98772138896036099</c:v>
                </c:pt>
                <c:pt idx="238">
                  <c:v>0.98731703914704505</c:v>
                </c:pt>
                <c:pt idx="239">
                  <c:v>0.98691829060748004</c:v>
                </c:pt>
                <c:pt idx="240">
                  <c:v>0.98652524546989195</c:v>
                </c:pt>
                <c:pt idx="241">
                  <c:v>0.98613800565080101</c:v>
                </c:pt>
                <c:pt idx="242">
                  <c:v>0.98575667285729496</c:v>
                </c:pt>
                <c:pt idx="243">
                  <c:v>0.98538134858928395</c:v>
                </c:pt>
                <c:pt idx="244">
                  <c:v>0.98501213414174105</c:v>
                </c:pt>
                <c:pt idx="245">
                  <c:v>0.98464913060691805</c:v>
                </c:pt>
                <c:pt idx="246">
                  <c:v>0.98429243887652595</c:v>
                </c:pt>
                <c:pt idx="247">
                  <c:v>0.98394215964389098</c:v>
                </c:pt>
                <c:pt idx="248">
                  <c:v>0.98359839340606603</c:v>
                </c:pt>
                <c:pt idx="249">
                  <c:v>0.98326124046589602</c:v>
                </c:pt>
                <c:pt idx="250">
                  <c:v>0.98293080093403395</c:v>
                </c:pt>
                <c:pt idx="251">
                  <c:v>0.98260717473090098</c:v>
                </c:pt>
                <c:pt idx="252">
                  <c:v>0.98229046158858302</c:v>
                </c:pt>
                <c:pt idx="253">
                  <c:v>0.98198076105265797</c:v>
                </c:pt>
                <c:pt idx="254">
                  <c:v>0.98167817248394995</c:v>
                </c:pt>
                <c:pt idx="255">
                  <c:v>0.98138279506019399</c:v>
                </c:pt>
                <c:pt idx="256">
                  <c:v>0.98109472777761997</c:v>
                </c:pt>
                <c:pt idx="257">
                  <c:v>0.98081406945243699</c:v>
                </c:pt>
                <c:pt idx="258">
                  <c:v>0.98054091872221105</c:v>
                </c:pt>
                <c:pt idx="259">
                  <c:v>0.98027537404713205</c:v>
                </c:pt>
                <c:pt idx="260">
                  <c:v>0.98001753371116596</c:v>
                </c:pt>
                <c:pt idx="261">
                  <c:v>0.97976749582307299</c:v>
                </c:pt>
                <c:pt idx="262">
                  <c:v>0.97952535831729104</c:v>
                </c:pt>
                <c:pt idx="263">
                  <c:v>0.97929121895467597</c:v>
                </c:pt>
                <c:pt idx="264">
                  <c:v>0.97906517532308401</c:v>
                </c:pt>
                <c:pt idx="265">
                  <c:v>0.97884732483779402</c:v>
                </c:pt>
                <c:pt idx="266">
                  <c:v>0.97863776474175301</c:v>
                </c:pt>
                <c:pt idx="267">
                  <c:v>0.97843659210564005</c:v>
                </c:pt>
                <c:pt idx="268">
                  <c:v>0.97824390382773396</c:v>
                </c:pt>
                <c:pt idx="269">
                  <c:v>0.978059796633578</c:v>
                </c:pt>
                <c:pt idx="270">
                  <c:v>0.97788436707542803</c:v>
                </c:pt>
                <c:pt idx="271">
                  <c:v>0.97771771153146902</c:v>
                </c:pt>
                <c:pt idx="272">
                  <c:v>0.97755992620480103</c:v>
                </c:pt>
                <c:pt idx="273">
                  <c:v>0.97741110712216095</c:v>
                </c:pt>
                <c:pt idx="274">
                  <c:v>0.97727135013238997</c:v>
                </c:pt>
                <c:pt idx="275">
                  <c:v>0.97714075090461805</c:v>
                </c:pt>
                <c:pt idx="276">
                  <c:v>0.97701940492615602</c:v>
                </c:pt>
                <c:pt idx="277">
                  <c:v>0.97690740750008698</c:v>
                </c:pt>
                <c:pt idx="278">
                  <c:v>0.97680485374252901</c:v>
                </c:pt>
                <c:pt idx="279">
                  <c:v>0.976711838579572</c:v>
                </c:pt>
                <c:pt idx="280">
                  <c:v>0.97662845674385601</c:v>
                </c:pt>
                <c:pt idx="281">
                  <c:v>0.97655480277078899</c:v>
                </c:pt>
                <c:pt idx="282">
                  <c:v>0.97649097099437798</c:v>
                </c:pt>
                <c:pt idx="283">
                  <c:v>0.97643705554265903</c:v>
                </c:pt>
                <c:pt idx="284">
                  <c:v>0.97639315033271201</c:v>
                </c:pt>
                <c:pt idx="285">
                  <c:v>0.97635934906524002</c:v>
                </c:pt>
                <c:pt idx="286">
                  <c:v>0.97633574521869104</c:v>
                </c:pt>
                <c:pt idx="287">
                  <c:v>0.97632243204291103</c:v>
                </c:pt>
                <c:pt idx="288">
                  <c:v>0.97631950255229805</c:v>
                </c:pt>
                <c:pt idx="289">
                  <c:v>0.97632704951844695</c:v>
                </c:pt>
                <c:pt idx="290">
                  <c:v>0.97634516546226402</c:v>
                </c:pt>
                <c:pt idx="291">
                  <c:v>0.97637394264551303</c:v>
                </c:pt>
                <c:pt idx="292">
                  <c:v>0.97641347306180004</c:v>
                </c:pt>
                <c:pt idx="293">
                  <c:v>0.976463848426947</c:v>
                </c:pt>
                <c:pt idx="294">
                  <c:v>0.97652516016874602</c:v>
                </c:pt>
                <c:pt idx="295">
                  <c:v>0.97659749941607099</c:v>
                </c:pt>
                <c:pt idx="296">
                  <c:v>0.97668095698731205</c:v>
                </c:pt>
                <c:pt idx="297">
                  <c:v>0.97677562337812396</c:v>
                </c:pt>
                <c:pt idx="298">
                  <c:v>0.976881588748443</c:v>
                </c:pt>
                <c:pt idx="299">
                  <c:v>0.97699894290876899</c:v>
                </c:pt>
                <c:pt idx="300">
                  <c:v>0.97712777530567296</c:v>
                </c:pt>
                <c:pt idx="301">
                  <c:v>0.97726817500650298</c:v>
                </c:pt>
                <c:pt idx="302">
                  <c:v>0.977420230683266</c:v>
                </c:pt>
                <c:pt idx="303">
                  <c:v>0.97758403059566401</c:v>
                </c:pt>
                <c:pt idx="304">
                  <c:v>0.97775966257324598</c:v>
                </c:pt>
                <c:pt idx="305">
                  <c:v>0.97794721399664597</c:v>
                </c:pt>
                <c:pt idx="306">
                  <c:v>0.97814677177789899</c:v>
                </c:pt>
                <c:pt idx="307">
                  <c:v>0.97835842233978698</c:v>
                </c:pt>
                <c:pt idx="308">
                  <c:v>0.97858225159418599</c:v>
                </c:pt>
                <c:pt idx="309">
                  <c:v>0.978818344919408</c:v>
                </c:pt>
                <c:pt idx="310">
                  <c:v>0.97906678713648099</c:v>
                </c:pt>
                <c:pt idx="311">
                  <c:v>0.97932766248435799</c:v>
                </c:pt>
                <c:pt idx="312">
                  <c:v>0.97960105459402802</c:v>
                </c:pt>
                <c:pt idx="313">
                  <c:v>0.97988704646148295</c:v>
                </c:pt>
                <c:pt idx="314">
                  <c:v>0.980185720419536</c:v>
                </c:pt>
                <c:pt idx="315">
                  <c:v>0.98049715810845495</c:v>
                </c:pt>
                <c:pt idx="316">
                  <c:v>0.980821440445378</c:v>
                </c:pt>
                <c:pt idx="317">
                  <c:v>0.98115864759250804</c:v>
                </c:pt>
                <c:pt idx="318">
                  <c:v>0.98150885892403805</c:v>
                </c:pt>
                <c:pt idx="319">
                  <c:v>0.98187215299180297</c:v>
                </c:pt>
                <c:pt idx="320">
                  <c:v>0.98224860748963205</c:v>
                </c:pt>
                <c:pt idx="321">
                  <c:v>0.98263829921638202</c:v>
                </c:pt>
                <c:pt idx="322">
                  <c:v>0.98304130403763301</c:v>
                </c:pt>
                <c:pt idx="323">
                  <c:v>0.983457696846045</c:v>
                </c:pt>
                <c:pt idx="324">
                  <c:v>0.98388755152034002</c:v>
                </c:pt>
                <c:pt idx="325">
                  <c:v>0.98433094088292605</c:v>
                </c:pt>
                <c:pt idx="326">
                  <c:v>0.98478793665614095</c:v>
                </c:pt>
                <c:pt idx="327">
                  <c:v>0.98525860941711796</c:v>
                </c:pt>
                <c:pt idx="328">
                  <c:v>0.98574302855127904</c:v>
                </c:pt>
                <c:pt idx="329">
                  <c:v>0.98624126220445496</c:v>
                </c:pt>
                <c:pt idx="330">
                  <c:v>0.98675337723364598</c:v>
                </c:pt>
                <c:pt idx="331">
                  <c:v>0.98727943915643601</c:v>
                </c:pt>
                <c:pt idx="332">
                  <c:v>0.98781951209908703</c:v>
                </c:pt>
                <c:pt idx="333">
                  <c:v>0.98837365874333205</c:v>
                </c:pt>
                <c:pt idx="334">
                  <c:v>0.98894194027190097</c:v>
                </c:pt>
                <c:pt idx="335">
                  <c:v>0.98952441631282695</c:v>
                </c:pt>
                <c:pt idx="336">
                  <c:v>0.99012114488256397</c:v>
                </c:pt>
                <c:pt idx="337">
                  <c:v>0.99073218232798799</c:v>
                </c:pt>
                <c:pt idx="338">
                  <c:v>0.99135758326732903</c:v>
                </c:pt>
                <c:pt idx="339">
                  <c:v>0.99199740053010999</c:v>
                </c:pt>
                <c:pt idx="340">
                  <c:v>0.99265168509617496</c:v>
                </c:pt>
                <c:pt idx="341">
                  <c:v>0.993320486033891</c:v>
                </c:pt>
                <c:pt idx="342">
                  <c:v>0.99400385043763195</c:v>
                </c:pt>
                <c:pt idx="343">
                  <c:v>0.99470182336463697</c:v>
                </c:pt>
                <c:pt idx="344">
                  <c:v>0.99541444777138399</c:v>
                </c:pt>
                <c:pt idx="345">
                  <c:v>0.99614176444959202</c:v>
                </c:pt>
                <c:pt idx="346">
                  <c:v>0.99688381196201703</c:v>
                </c:pt>
                <c:pt idx="347">
                  <c:v>0.99764062657816799</c:v>
                </c:pt>
                <c:pt idx="348">
                  <c:v>0.99841224221014102</c:v>
                </c:pt>
                <c:pt idx="349">
                  <c:v>0.99919869034872599</c:v>
                </c:pt>
                <c:pt idx="350">
                  <c:v>1</c:v>
                </c:pt>
                <c:pt idx="351">
                  <c:v>1.0016043270936099</c:v>
                </c:pt>
                <c:pt idx="352">
                  <c:v>1.00321917363112</c:v>
                </c:pt>
                <c:pt idx="353">
                  <c:v>1.00484464018162</c:v>
                </c:pt>
                <c:pt idx="354">
                  <c:v>1.00648082812635</c:v>
                </c:pt>
                <c:pt idx="355">
                  <c:v>1.0081278396190301</c:v>
                </c:pt>
                <c:pt idx="356">
                  <c:v>1.0097857775446699</c:v>
                </c:pt>
                <c:pt idx="357">
                  <c:v>1.0114547454769001</c:v>
                </c:pt>
                <c:pt idx="358">
                  <c:v>1.0131348476337201</c:v>
                </c:pt>
                <c:pt idx="359">
                  <c:v>1.0148261888319201</c:v>
                </c:pt>
                <c:pt idx="360">
                  <c:v>1.0165288744401499</c:v>
                </c:pt>
                <c:pt idx="361">
                  <c:v>1.0182430103306599</c:v>
                </c:pt>
                <c:pt idx="362">
                  <c:v>1.0199687028299</c:v>
                </c:pt>
                <c:pt idx="363">
                  <c:v>1.02170605866801</c:v>
                </c:pt>
                <c:pt idx="364">
                  <c:v>1.02345518492722</c:v>
                </c:pt>
                <c:pt idx="365">
                  <c:v>1.02521618898941</c:v>
                </c:pt>
                <c:pt idx="366">
                  <c:v>1.0269891784827301</c:v>
                </c:pt>
                <c:pt idx="367">
                  <c:v>1.0287742612276001</c:v>
                </c:pt>
                <c:pt idx="368">
                  <c:v>1.0305715451819299</c:v>
                </c:pt>
                <c:pt idx="369">
                  <c:v>1.03238113838595</c:v>
                </c:pt>
                <c:pt idx="370">
                  <c:v>1.0342031489065</c:v>
                </c:pt>
                <c:pt idx="371">
                  <c:v>1.0360376847811299</c:v>
                </c:pt>
                <c:pt idx="372">
                  <c:v>1.0378848539618699</c:v>
                </c:pt>
                <c:pt idx="373">
                  <c:v>1.0397447642590101</c:v>
                </c:pt>
                <c:pt idx="374">
                  <c:v>1.0416175232848499</c:v>
                </c:pt>
                <c:pt idx="375">
                  <c:v>1.0435032383976399</c:v>
                </c:pt>
                <c:pt idx="376">
                  <c:v>1.0454020166457101</c:v>
                </c:pt>
                <c:pt idx="377">
                  <c:v>1.04731396471201</c:v>
                </c:pt>
                <c:pt idx="378">
                  <c:v>1.0492391888591099</c:v>
                </c:pt>
                <c:pt idx="379">
                  <c:v>1.05117779487478</c:v>
                </c:pt>
                <c:pt idx="380">
                  <c:v>1.05312988801824</c:v>
                </c:pt>
                <c:pt idx="381">
                  <c:v>1.05509557296723</c:v>
                </c:pt>
                <c:pt idx="382">
                  <c:v>1.05707495376598</c:v>
                </c:pt>
                <c:pt idx="383">
                  <c:v>1.0590681337740599</c:v>
                </c:pt>
                <c:pt idx="384">
                  <c:v>1.06107521561646</c:v>
                </c:pt>
                <c:pt idx="385">
                  <c:v>1.0630963011347201</c:v>
                </c:pt>
                <c:pt idx="386">
                  <c:v>1.0651314913393199</c:v>
                </c:pt>
                <c:pt idx="387">
                  <c:v>1.06718088636343</c:v>
                </c:pt>
                <c:pt idx="388">
                  <c:v>1.06924458541797</c:v>
                </c:pt>
                <c:pt idx="389">
                  <c:v>1.0713226867482399</c:v>
                </c:pt>
                <c:pt idx="390">
                  <c:v>1.0734152875919301</c:v>
                </c:pt>
                <c:pt idx="391">
                  <c:v>1.0755224841387701</c:v>
                </c:pt>
                <c:pt idx="392">
                  <c:v>1.07764437149181</c:v>
                </c:pt>
                <c:pt idx="393">
                  <c:v>1.07978104363025</c:v>
                </c:pt>
                <c:pt idx="394">
                  <c:v>1.08193259337409</c:v>
                </c:pt>
                <c:pt idx="395">
                  <c:v>1.08409911235039</c:v>
                </c:pt>
                <c:pt idx="396">
                  <c:v>1.0862806909612699</c:v>
                </c:pt>
                <c:pt idx="397">
                  <c:v>1.08847741835373</c:v>
                </c:pt>
                <c:pt idx="398">
                  <c:v>1.0906893823911601</c:v>
                </c:pt>
                <c:pt idx="399">
                  <c:v>1.0929166696265999</c:v>
                </c:pt>
                <c:pt idx="400">
                  <c:v>1.09515936527784</c:v>
                </c:pt>
                <c:pt idx="401">
                  <c:v>1.0974175532042101</c:v>
                </c:pt>
                <c:pt idx="402">
                  <c:v>1.0996913158850701</c:v>
                </c:pt>
                <c:pt idx="403">
                  <c:v>1.10198073440012</c:v>
                </c:pt>
                <c:pt idx="404">
                  <c:v>1.1042858884113</c:v>
                </c:pt>
                <c:pt idx="405">
                  <c:v>1.10660685614643</c:v>
                </c:pt>
                <c:pt idx="406">
                  <c:v>1.10894371438448</c:v>
                </c:pt>
                <c:pt idx="407">
                  <c:v>1.1112965384423601</c:v>
                </c:pt>
                <c:pt idx="408">
                  <c:v>1.1136654021633601</c:v>
                </c:pt>
                <c:pt idx="409">
                  <c:v>1.1160503779071</c:v>
                </c:pt>
                <c:pt idx="410">
                  <c:v>1.11845153654086</c:v>
                </c:pt>
                <c:pt idx="411">
                  <c:v>1.12086894743243</c:v>
                </c:pt>
                <c:pt idx="412">
                  <c:v>1.1233026784442901</c:v>
                </c:pt>
                <c:pt idx="413">
                  <c:v>1.12575279592911</c:v>
                </c:pt>
                <c:pt idx="414">
                  <c:v>1.12821936472651</c:v>
                </c:pt>
                <c:pt idx="415">
                  <c:v>1.13070244816101</c:v>
                </c:pt>
                <c:pt idx="416">
                  <c:v>1.13320210804118</c:v>
                </c:pt>
                <c:pt idx="417">
                  <c:v>1.1357184046598101</c:v>
                </c:pt>
                <c:pt idx="418">
                  <c:v>1.13825139679515</c:v>
                </c:pt>
                <c:pt idx="419">
                  <c:v>1.14080114171317</c:v>
                </c:pt>
                <c:pt idx="420">
                  <c:v>1.1433676951706</c:v>
                </c:pt>
                <c:pt idx="421">
                  <c:v>1.14595111141894</c:v>
                </c:pt>
                <c:pt idx="422">
                  <c:v>1.1485514432092701</c:v>
                </c:pt>
                <c:pt idx="423">
                  <c:v>1.1511687417976499</c:v>
                </c:pt>
                <c:pt idx="424">
                  <c:v>1.1538030569514</c:v>
                </c:pt>
                <c:pt idx="425">
                  <c:v>1.15645443695585</c:v>
                </c:pt>
                <c:pt idx="426">
                  <c:v>1.15912292862171</c:v>
                </c:pt>
                <c:pt idx="427">
                  <c:v>1.1618085772929501</c:v>
                </c:pt>
                <c:pt idx="428">
                  <c:v>1.16451142685515</c:v>
                </c:pt>
                <c:pt idx="429">
                  <c:v>1.16723151974422</c:v>
                </c:pt>
                <c:pt idx="430">
                  <c:v>1.16996889695552</c:v>
                </c:pt>
                <c:pt idx="431">
                  <c:v>1.17272359805325</c:v>
                </c:pt>
                <c:pt idx="432">
                  <c:v>1.17549566118009</c:v>
                </c:pt>
                <c:pt idx="433">
                  <c:v>1.1782851230671501</c:v>
                </c:pt>
                <c:pt idx="434">
                  <c:v>1.18109201904393</c:v>
                </c:pt>
                <c:pt idx="435">
                  <c:v>1.1839163830486099</c:v>
                </c:pt>
                <c:pt idx="436">
                  <c:v>1.1867582476382099</c:v>
                </c:pt>
                <c:pt idx="437">
                  <c:v>1.1896176439990001</c:v>
                </c:pt>
                <c:pt idx="438">
                  <c:v>1.1924946019568301</c:v>
                </c:pt>
                <c:pt idx="439">
                  <c:v>1.1953891499874001</c:v>
                </c:pt>
                <c:pt idx="440">
                  <c:v>1.19830131522661</c:v>
                </c:pt>
                <c:pt idx="441">
                  <c:v>1.20123112348071</c:v>
                </c:pt>
                <c:pt idx="442">
                  <c:v>1.20417859923643</c:v>
                </c:pt>
                <c:pt idx="443">
                  <c:v>1.2071437656708801</c:v>
                </c:pt>
                <c:pt idx="444">
                  <c:v>1.2101266446614001</c:v>
                </c:pt>
                <c:pt idx="445">
                  <c:v>1.2131272567951099</c:v>
                </c:pt>
                <c:pt idx="446">
                  <c:v>1.2161456213783901</c:v>
                </c:pt>
                <c:pt idx="447">
                  <c:v>1.2191817564460099</c:v>
                </c:pt>
                <c:pt idx="448">
                  <c:v>1.2222356787700701</c:v>
                </c:pt>
                <c:pt idx="449">
                  <c:v>1.2253074038687</c:v>
                </c:pt>
                <c:pt idx="450">
                  <c:v>1.2283969460144399</c:v>
                </c:pt>
                <c:pt idx="451">
                  <c:v>1.2315043182423899</c:v>
                </c:pt>
                <c:pt idx="452">
                  <c:v>1.2346295323579599</c:v>
                </c:pt>
                <c:pt idx="453">
                  <c:v>1.2377725989444299</c:v>
                </c:pt>
                <c:pt idx="454">
                  <c:v>1.2409335273700799</c:v>
                </c:pt>
                <c:pt idx="455">
                  <c:v>1.2441123257950399</c:v>
                </c:pt>
                <c:pt idx="456">
                  <c:v>1.2473090011778101</c:v>
                </c:pt>
                <c:pt idx="457">
                  <c:v>1.2505235592813699</c:v>
                </c:pt>
                <c:pt idx="458">
                  <c:v>1.2537560046790499</c:v>
                </c:pt>
                <c:pt idx="459">
                  <c:v>1.2570063407598799</c:v>
                </c:pt>
                <c:pt idx="460">
                  <c:v>1.2602745697337501</c:v>
                </c:pt>
                <c:pt idx="461">
                  <c:v>1.2635606926361</c:v>
                </c:pt>
                <c:pt idx="462">
                  <c:v>1.26686470933227</c:v>
                </c:pt>
                <c:pt idx="463">
                  <c:v>1.2701866185214501</c:v>
                </c:pt>
                <c:pt idx="464">
                  <c:v>1.27352641774037</c:v>
                </c:pt>
                <c:pt idx="465">
                  <c:v>1.2768841033664899</c:v>
                </c:pt>
                <c:pt idx="466">
                  <c:v>1.28025967062087</c:v>
                </c:pt>
                <c:pt idx="467">
                  <c:v>1.2836531135707401</c:v>
                </c:pt>
                <c:pt idx="468">
                  <c:v>1.2870644251316099</c:v>
                </c:pt>
                <c:pt idx="469">
                  <c:v>1.2904935970690301</c:v>
                </c:pt>
                <c:pt idx="470">
                  <c:v>1.2939406200001</c:v>
                </c:pt>
                <c:pt idx="471">
                  <c:v>1.29740548339443</c:v>
                </c:pt>
                <c:pt idx="472">
                  <c:v>1.3008881755749799</c:v>
                </c:pt>
                <c:pt idx="473">
                  <c:v>1.3043886837183201</c:v>
                </c:pt>
                <c:pt idx="474">
                  <c:v>1.3079069938547101</c:v>
                </c:pt>
                <c:pt idx="475">
                  <c:v>1.3114430908678001</c:v>
                </c:pt>
                <c:pt idx="476">
                  <c:v>1.3149969584939201</c:v>
                </c:pt>
                <c:pt idx="477">
                  <c:v>1.3185685793211701</c:v>
                </c:pt>
                <c:pt idx="478">
                  <c:v>1.3221579347880501</c:v>
                </c:pt>
                <c:pt idx="479">
                  <c:v>1.3257650051818699</c:v>
                </c:pt>
                <c:pt idx="480">
                  <c:v>1.32938976963683</c:v>
                </c:pt>
                <c:pt idx="481">
                  <c:v>1.3330322061317299</c:v>
                </c:pt>
                <c:pt idx="482">
                  <c:v>1.33669229148743</c:v>
                </c:pt>
                <c:pt idx="483">
                  <c:v>1.34037000136405</c:v>
                </c:pt>
                <c:pt idx="484">
                  <c:v>1.34406531025778</c:v>
                </c:pt>
                <c:pt idx="485">
                  <c:v>1.34777819149748</c:v>
                </c:pt>
                <c:pt idx="486">
                  <c:v>1.35150861724102</c:v>
                </c:pt>
                <c:pt idx="487">
                  <c:v>1.3552565584712699</c:v>
                </c:pt>
                <c:pt idx="488">
                  <c:v>1.3590219849918801</c:v>
                </c:pt>
                <c:pt idx="489">
                  <c:v>1.36280486542281</c:v>
                </c:pt>
                <c:pt idx="490">
                  <c:v>1.3666051671955699</c:v>
                </c:pt>
                <c:pt idx="491">
                  <c:v>1.3704228565482599</c:v>
                </c:pt>
                <c:pt idx="492">
                  <c:v>1.37425789852033</c:v>
                </c:pt>
                <c:pt idx="493">
                  <c:v>1.3781102569471</c:v>
                </c:pt>
                <c:pt idx="494">
                  <c:v>1.3819798944541599</c:v>
                </c:pt>
                <c:pt idx="495">
                  <c:v>1.38586677245136</c:v>
                </c:pt>
                <c:pt idx="496">
                  <c:v>1.3897708511267901</c:v>
                </c:pt>
                <c:pt idx="497">
                  <c:v>1.3936920894404199</c:v>
                </c:pt>
                <c:pt idx="498">
                  <c:v>1.39763044511759</c:v>
                </c:pt>
                <c:pt idx="499">
                  <c:v>1.40158587464229</c:v>
                </c:pt>
                <c:pt idx="500">
                  <c:v>1.4055583332502499</c:v>
                </c:pt>
                <c:pt idx="501">
                  <c:v>1.4095477749219101</c:v>
                </c:pt>
                <c:pt idx="502">
                  <c:v>1.4135541523750901</c:v>
                </c:pt>
                <c:pt idx="503">
                  <c:v>1.4175774170576401</c:v>
                </c:pt>
                <c:pt idx="504">
                  <c:v>1.4216175191397999</c:v>
                </c:pt>
                <c:pt idx="505">
                  <c:v>1.42567440750646</c:v>
                </c:pt>
                <c:pt idx="506">
                  <c:v>1.4297480297492899</c:v>
                </c:pt>
                <c:pt idx="507">
                  <c:v>1.43383833215871</c:v>
                </c:pt>
                <c:pt idx="508">
                  <c:v>1.4379452597156499</c:v>
                </c:pt>
                <c:pt idx="509">
                  <c:v>1.4420687560833201</c:v>
                </c:pt>
                <c:pt idx="510">
                  <c:v>1.4462087635987</c:v>
                </c:pt>
                <c:pt idx="511">
                  <c:v>1.45036522326404</c:v>
                </c:pt>
                <c:pt idx="512">
                  <c:v>1.45453807473814</c:v>
                </c:pt>
                <c:pt idx="513">
                  <c:v>1.4587272563275899</c:v>
                </c:pt>
                <c:pt idx="514">
                  <c:v>1.46293270497786</c:v>
                </c:pt>
                <c:pt idx="515">
                  <c:v>1.4671543562643301</c:v>
                </c:pt>
                <c:pt idx="516">
                  <c:v>1.4713921443832101</c:v>
                </c:pt>
                <c:pt idx="517">
                  <c:v>1.4756460021423401</c:v>
                </c:pt>
                <c:pt idx="518">
                  <c:v>1.47991586095196</c:v>
                </c:pt>
                <c:pt idx="519">
                  <c:v>1.4842016508153699</c:v>
                </c:pt>
                <c:pt idx="520">
                  <c:v>1.48850330031953</c:v>
                </c:pt>
                <c:pt idx="521">
                  <c:v>1.4928207366255799</c:v>
                </c:pt>
                <c:pt idx="522">
                  <c:v>1.4971538854593001</c:v>
                </c:pt>
                <c:pt idx="523">
                  <c:v>1.50150267110157</c:v>
                </c:pt>
                <c:pt idx="524">
                  <c:v>1.5058670163786401</c:v>
                </c:pt>
                <c:pt idx="525">
                  <c:v>1.51024684265252</c:v>
                </c:pt>
                <c:pt idx="526">
                  <c:v>1.51464206981122</c:v>
                </c:pt>
                <c:pt idx="527">
                  <c:v>1.5190526162589499</c:v>
                </c:pt>
                <c:pt idx="528">
                  <c:v>1.52347839890638</c:v>
                </c:pt>
                <c:pt idx="529">
                  <c:v>1.5279193331607801</c:v>
                </c:pt>
                <c:pt idx="530">
                  <c:v>1.53237533291615</c:v>
                </c:pt>
                <c:pt idx="531">
                  <c:v>1.53684631054341</c:v>
                </c:pt>
                <c:pt idx="532">
                  <c:v>1.54133217688046</c:v>
                </c:pt>
                <c:pt idx="533">
                  <c:v>1.5458328412223401</c:v>
                </c:pt>
                <c:pt idx="534">
                  <c:v>1.5503482113113201</c:v>
                </c:pt>
                <c:pt idx="535">
                  <c:v>1.55487819332698</c:v>
                </c:pt>
                <c:pt idx="536">
                  <c:v>1.55942269187641</c:v>
                </c:pt>
                <c:pt idx="537">
                  <c:v>1.5639816099842601</c:v>
                </c:pt>
                <c:pt idx="538">
                  <c:v>1.5685548490829</c:v>
                </c:pt>
                <c:pt idx="539">
                  <c:v>1.57314230900263</c:v>
                </c:pt>
                <c:pt idx="540">
                  <c:v>1.5777438879618</c:v>
                </c:pt>
                <c:pt idx="541">
                  <c:v>1.58235950541052</c:v>
                </c:pt>
                <c:pt idx="542">
                  <c:v>1.58698917123665</c:v>
                </c:pt>
                <c:pt idx="543">
                  <c:v>1.5916329183442599</c:v>
                </c:pt>
                <c:pt idx="544">
                  <c:v>1.59629077995744</c:v>
                </c:pt>
                <c:pt idx="545">
                  <c:v>1.6009627896140399</c:v>
                </c:pt>
                <c:pt idx="546">
                  <c:v>1.6056489811597101</c:v>
                </c:pt>
                <c:pt idx="547">
                  <c:v>1.6103493887421101</c:v>
                </c:pt>
                <c:pt idx="548">
                  <c:v>1.61506404680548</c:v>
                </c:pt>
                <c:pt idx="549">
                  <c:v>1.6197929900852801</c:v>
                </c:pt>
                <c:pt idx="550">
                  <c:v>1.62453625360314</c:v>
                </c:pt>
                <c:pt idx="551">
                  <c:v>1.6292938726620201</c:v>
                </c:pt>
                <c:pt idx="552">
                  <c:v>1.63406588284147</c:v>
                </c:pt>
                <c:pt idx="553">
                  <c:v>1.6388523199932199</c:v>
                </c:pt>
                <c:pt idx="554">
                  <c:v>1.64365322023678</c:v>
                </c:pt>
                <c:pt idx="555">
                  <c:v>1.6484686199553999</c:v>
                </c:pt>
                <c:pt idx="556">
                  <c:v>1.6532985557920199</c:v>
                </c:pt>
                <c:pt idx="557">
                  <c:v>1.65814306464546</c:v>
                </c:pt>
                <c:pt idx="558">
                  <c:v>1.6630021836668201</c:v>
                </c:pt>
                <c:pt idx="559">
                  <c:v>1.66787595025589</c:v>
                </c:pt>
                <c:pt idx="560">
                  <c:v>1.6727644020577901</c:v>
                </c:pt>
                <c:pt idx="561">
                  <c:v>1.67766757695976</c:v>
                </c:pt>
                <c:pt idx="562">
                  <c:v>1.6825855130879701</c:v>
                </c:pt>
                <c:pt idx="563">
                  <c:v>1.6875182488046101</c:v>
                </c:pt>
                <c:pt idx="564">
                  <c:v>1.6924658227049501</c:v>
                </c:pt>
                <c:pt idx="565">
                  <c:v>1.6974282736146</c:v>
                </c:pt>
                <c:pt idx="566">
                  <c:v>1.70240564058685</c:v>
                </c:pt>
                <c:pt idx="567">
                  <c:v>1.7073979629001399</c:v>
                </c:pt>
                <c:pt idx="568">
                  <c:v>1.7124052800556</c:v>
                </c:pt>
                <c:pt idx="569">
                  <c:v>1.7174276317746799</c:v>
                </c:pt>
                <c:pt idx="570">
                  <c:v>1.72246505799695</c:v>
                </c:pt>
                <c:pt idx="571">
                  <c:v>1.7275175988778499</c:v>
                </c:pt>
                <c:pt idx="572">
                  <c:v>1.7325852947867</c:v>
                </c:pt>
                <c:pt idx="573">
                  <c:v>1.7376681863046299</c:v>
                </c:pt>
                <c:pt idx="574">
                  <c:v>1.7427663142226899</c:v>
                </c:pt>
                <c:pt idx="575">
                  <c:v>1.74787971954001</c:v>
                </c:pt>
                <c:pt idx="576">
                  <c:v>1.7530084434620601</c:v>
                </c:pt>
                <c:pt idx="577">
                  <c:v>1.7581525273988801</c:v>
                </c:pt>
                <c:pt idx="578">
                  <c:v>1.76331201296355</c:v>
                </c:pt>
                <c:pt idx="579">
                  <c:v>1.76848694197054</c:v>
                </c:pt>
                <c:pt idx="580">
                  <c:v>1.77367735643428</c:v>
                </c:pt>
                <c:pt idx="581">
                  <c:v>1.7788832985676799</c:v>
                </c:pt>
                <c:pt idx="582">
                  <c:v>1.78410481078079</c:v>
                </c:pt>
                <c:pt idx="583">
                  <c:v>1.78934193567947</c:v>
                </c:pt>
                <c:pt idx="584">
                  <c:v>1.7945947160641</c:v>
                </c:pt>
                <c:pt idx="585">
                  <c:v>1.7998631949284201</c:v>
                </c:pt>
                <c:pt idx="586">
                  <c:v>1.80514741545832</c:v>
                </c:pt>
                <c:pt idx="587">
                  <c:v>1.8104474210307699</c:v>
                </c:pt>
                <c:pt idx="588">
                  <c:v>1.8157632552127501</c:v>
                </c:pt>
                <c:pt idx="589">
                  <c:v>1.8210949617602199</c:v>
                </c:pt>
                <c:pt idx="590">
                  <c:v>1.8264425846171499</c:v>
                </c:pt>
                <c:pt idx="591">
                  <c:v>1.83180616791463</c:v>
                </c:pt>
                <c:pt idx="592">
                  <c:v>1.8371857559699201</c:v>
                </c:pt>
                <c:pt idx="593">
                  <c:v>1.8425813932856701</c:v>
                </c:pt>
                <c:pt idx="594">
                  <c:v>1.8479931245490799</c:v>
                </c:pt>
                <c:pt idx="595">
                  <c:v>1.85342099463112</c:v>
                </c:pt>
                <c:pt idx="596">
                  <c:v>1.85886504858583</c:v>
                </c:pt>
                <c:pt idx="597">
                  <c:v>1.86432533164958</c:v>
                </c:pt>
                <c:pt idx="598">
                  <c:v>1.86980188924047</c:v>
                </c:pt>
                <c:pt idx="599">
                  <c:v>1.8752947669576201</c:v>
                </c:pt>
                <c:pt idx="600">
                  <c:v>1.8808040105806301</c:v>
                </c:pt>
                <c:pt idx="601">
                  <c:v>1.8863296660690001</c:v>
                </c:pt>
                <c:pt idx="602">
                  <c:v>1.8918717795615601</c:v>
                </c:pt>
                <c:pt idx="603">
                  <c:v>1.8974303973760001</c:v>
                </c:pt>
                <c:pt idx="604">
                  <c:v>1.90300556600837</c:v>
                </c:pt>
                <c:pt idx="605">
                  <c:v>1.90859733213262</c:v>
                </c:pt>
                <c:pt idx="606">
                  <c:v>1.9142057426001899</c:v>
                </c:pt>
                <c:pt idx="607">
                  <c:v>1.91983084443958</c:v>
                </c:pt>
                <c:pt idx="608">
                  <c:v>1.925472684856</c:v>
                </c:pt>
                <c:pt idx="609">
                  <c:v>1.93113131123098</c:v>
                </c:pt>
                <c:pt idx="610">
                  <c:v>1.93680677112208</c:v>
                </c:pt>
                <c:pt idx="611">
                  <c:v>1.9424991122625499</c:v>
                </c:pt>
                <c:pt idx="612">
                  <c:v>1.9482083825610499</c:v>
                </c:pt>
                <c:pt idx="613">
                  <c:v>1.95393463010137</c:v>
                </c:pt>
                <c:pt idx="614">
                  <c:v>1.95967790314223</c:v>
                </c:pt>
                <c:pt idx="615">
                  <c:v>1.965438250117</c:v>
                </c:pt>
                <c:pt idx="616">
                  <c:v>1.9712157196335001</c:v>
                </c:pt>
                <c:pt idx="617">
                  <c:v>1.97701036047387</c:v>
                </c:pt>
                <c:pt idx="618">
                  <c:v>1.9828222215943001</c:v>
                </c:pt>
                <c:pt idx="619">
                  <c:v>1.98865135212496</c:v>
                </c:pt>
                <c:pt idx="620">
                  <c:v>1.99449780136985</c:v>
                </c:pt>
                <c:pt idx="621">
                  <c:v>2.0003616188066502</c:v>
                </c:pt>
                <c:pt idx="622">
                  <c:v>2.0062428540866102</c:v>
                </c:pt>
                <c:pt idx="623">
                  <c:v>2.0121415570345298</c:v>
                </c:pt>
                <c:pt idx="624">
                  <c:v>2.0180577776486301</c:v>
                </c:pt>
                <c:pt idx="625">
                  <c:v>2.0239915661004901</c:v>
                </c:pt>
                <c:pt idx="626">
                  <c:v>2.0299429727350402</c:v>
                </c:pt>
                <c:pt idx="627">
                  <c:v>2.0359120480705202</c:v>
                </c:pt>
                <c:pt idx="628">
                  <c:v>2.0418988427984499</c:v>
                </c:pt>
                <c:pt idx="629">
                  <c:v>2.0479034077836502</c:v>
                </c:pt>
                <c:pt idx="630">
                  <c:v>2.0539257940642299</c:v>
                </c:pt>
                <c:pt idx="631">
                  <c:v>2.0599660528516299</c:v>
                </c:pt>
                <c:pt idx="632">
                  <c:v>2.0660242355306599</c:v>
                </c:pt>
                <c:pt idx="633">
                  <c:v>2.0721003936595301</c:v>
                </c:pt>
                <c:pt idx="634">
                  <c:v>2.0781945789699101</c:v>
                </c:pt>
                <c:pt idx="635">
                  <c:v>2.0843068433670302</c:v>
                </c:pt>
                <c:pt idx="636">
                  <c:v>2.0904372389297299</c:v>
                </c:pt>
                <c:pt idx="637">
                  <c:v>2.0965858179105599</c:v>
                </c:pt>
                <c:pt idx="638">
                  <c:v>2.1027526327359101</c:v>
                </c:pt>
                <c:pt idx="639">
                  <c:v>2.1089377360061001</c:v>
                </c:pt>
                <c:pt idx="640">
                  <c:v>2.1151411804954798</c:v>
                </c:pt>
                <c:pt idx="641">
                  <c:v>2.1213630191526098</c:v>
                </c:pt>
                <c:pt idx="642">
                  <c:v>2.12760330510039</c:v>
                </c:pt>
                <c:pt idx="643">
                  <c:v>2.1338620916362001</c:v>
                </c:pt>
                <c:pt idx="644">
                  <c:v>2.1401394322320599</c:v>
                </c:pt>
                <c:pt idx="645">
                  <c:v>2.14643538053482</c:v>
                </c:pt>
                <c:pt idx="646">
                  <c:v>2.1527499903663201</c:v>
                </c:pt>
                <c:pt idx="647">
                  <c:v>2.1590833157235898</c:v>
                </c:pt>
                <c:pt idx="648">
                  <c:v>2.1654354107790401</c:v>
                </c:pt>
                <c:pt idx="649">
                  <c:v>2.1718063298806598</c:v>
                </c:pt>
                <c:pt idx="650">
                  <c:v>2.1781961275522299</c:v>
                </c:pt>
                <c:pt idx="651">
                  <c:v>2.1846048584935698</c:v>
                </c:pt>
                <c:pt idx="652">
                  <c:v>2.1910325775807298</c:v>
                </c:pt>
                <c:pt idx="653">
                  <c:v>2.1974793398662298</c:v>
                </c:pt>
                <c:pt idx="654">
                  <c:v>2.2039452005793199</c:v>
                </c:pt>
                <c:pt idx="655">
                  <c:v>2.2104302151262201</c:v>
                </c:pt>
                <c:pt idx="656">
                  <c:v>2.21693443909037</c:v>
                </c:pt>
                <c:pt idx="657">
                  <c:v>2.2234579282326998</c:v>
                </c:pt>
                <c:pt idx="658">
                  <c:v>2.2300007384918801</c:v>
                </c:pt>
                <c:pt idx="659">
                  <c:v>2.23656292598465</c:v>
                </c:pt>
                <c:pt idx="660">
                  <c:v>2.2431445470060298</c:v>
                </c:pt>
                <c:pt idx="661">
                  <c:v>2.2497456580296502</c:v>
                </c:pt>
                <c:pt idx="662">
                  <c:v>2.25636631570806</c:v>
                </c:pt>
                <c:pt idx="663">
                  <c:v>2.2630065768729701</c:v>
                </c:pt>
                <c:pt idx="664">
                  <c:v>2.2696664985356398</c:v>
                </c:pt>
                <c:pt idx="665">
                  <c:v>2.2763461378871099</c:v>
                </c:pt>
                <c:pt idx="666">
                  <c:v>2.28304555229857</c:v>
                </c:pt>
                <c:pt idx="667">
                  <c:v>2.2897647993216701</c:v>
                </c:pt>
                <c:pt idx="668">
                  <c:v>2.29650393668885</c:v>
                </c:pt>
                <c:pt idx="669">
                  <c:v>2.3032630223136699</c:v>
                </c:pt>
                <c:pt idx="670">
                  <c:v>2.31004211429115</c:v>
                </c:pt>
                <c:pt idx="671">
                  <c:v>2.3168412708981201</c:v>
                </c:pt>
                <c:pt idx="672">
                  <c:v>2.3236605505935701</c:v>
                </c:pt>
                <c:pt idx="673">
                  <c:v>2.3305000120189998</c:v>
                </c:pt>
                <c:pt idx="674">
                  <c:v>2.3373597139987798</c:v>
                </c:pt>
                <c:pt idx="675">
                  <c:v>2.3442397155405299</c:v>
                </c:pt>
                <c:pt idx="676">
                  <c:v>2.3511400758354601</c:v>
                </c:pt>
                <c:pt idx="677">
                  <c:v>2.35806085425877</c:v>
                </c:pt>
                <c:pt idx="678">
                  <c:v>2.3650021103700301</c:v>
                </c:pt>
                <c:pt idx="679">
                  <c:v>2.3719639039135298</c:v>
                </c:pt>
                <c:pt idx="680">
                  <c:v>2.3789462948187201</c:v>
                </c:pt>
                <c:pt idx="681">
                  <c:v>2.3859493432005698</c:v>
                </c:pt>
                <c:pt idx="682">
                  <c:v>2.39297310935995</c:v>
                </c:pt>
                <c:pt idx="683">
                  <c:v>2.4000176537840701</c:v>
                </c:pt>
                <c:pt idx="684">
                  <c:v>2.4070830371468599</c:v>
                </c:pt>
                <c:pt idx="685">
                  <c:v>2.4141693203094001</c:v>
                </c:pt>
                <c:pt idx="686">
                  <c:v>2.4212765643203098</c:v>
                </c:pt>
                <c:pt idx="687">
                  <c:v>2.4284048304161798</c:v>
                </c:pt>
                <c:pt idx="688">
                  <c:v>2.4355541800220002</c:v>
                </c:pt>
                <c:pt idx="689">
                  <c:v>2.4427246747515499</c:v>
                </c:pt>
                <c:pt idx="690">
                  <c:v>2.44991637640788</c:v>
                </c:pt>
                <c:pt idx="691">
                  <c:v>2.4571293469837099</c:v>
                </c:pt>
                <c:pt idx="692">
                  <c:v>2.4643636486618701</c:v>
                </c:pt>
                <c:pt idx="693">
                  <c:v>2.4716193438157599</c:v>
                </c:pt>
                <c:pt idx="694">
                  <c:v>2.4788964950097498</c:v>
                </c:pt>
                <c:pt idx="695">
                  <c:v>2.4861951649997001</c:v>
                </c:pt>
                <c:pt idx="696">
                  <c:v>2.49351541673333</c:v>
                </c:pt>
                <c:pt idx="697">
                  <c:v>2.5008573133507399</c:v>
                </c:pt>
                <c:pt idx="698">
                  <c:v>2.5082209181848301</c:v>
                </c:pt>
                <c:pt idx="699">
                  <c:v>2.5156062947617999</c:v>
                </c:pt>
                <c:pt idx="700">
                  <c:v>2.5230135068015498</c:v>
                </c:pt>
              </c:numCache>
            </c:numRef>
          </c:yVal>
          <c:smooth val="1"/>
        </c:ser>
        <c:dLbls>
          <c:showLegendKey val="0"/>
          <c:showVal val="0"/>
          <c:showCatName val="0"/>
          <c:showSerName val="0"/>
          <c:showPercent val="0"/>
          <c:showBubbleSize val="0"/>
        </c:dLbls>
        <c:axId val="666910040"/>
        <c:axId val="666910432"/>
      </c:scatterChart>
      <c:valAx>
        <c:axId val="666910040"/>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66910432"/>
        <c:crosses val="autoZero"/>
        <c:crossBetween val="midCat"/>
        <c:majorUnit val="5"/>
      </c:valAx>
      <c:valAx>
        <c:axId val="66691043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6910040"/>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0.37864255124090301</c:v>
                </c:pt>
                <c:pt idx="1">
                  <c:v>0.38220857937007802</c:v>
                </c:pt>
                <c:pt idx="2">
                  <c:v>0.38580819209394801</c:v>
                </c:pt>
                <c:pt idx="3">
                  <c:v>0.38944170570979503</c:v>
                </c:pt>
                <c:pt idx="4">
                  <c:v>0.39310943949376498</c:v>
                </c:pt>
                <c:pt idx="5">
                  <c:v>0.39681171572892399</c:v>
                </c:pt>
                <c:pt idx="6">
                  <c:v>0.40054885973357401</c:v>
                </c:pt>
                <c:pt idx="7">
                  <c:v>0.404321199889844</c:v>
                </c:pt>
                <c:pt idx="8">
                  <c:v>0.40812906767254198</c:v>
                </c:pt>
                <c:pt idx="9">
                  <c:v>0.41197279767828099</c:v>
                </c:pt>
                <c:pt idx="10">
                  <c:v>0.41585272765488002</c:v>
                </c:pt>
                <c:pt idx="11">
                  <c:v>0.419769198531043</c:v>
                </c:pt>
                <c:pt idx="12">
                  <c:v>0.42372255444631701</c:v>
                </c:pt>
                <c:pt idx="13">
                  <c:v>0.42771314278132999</c:v>
                </c:pt>
                <c:pt idx="14">
                  <c:v>0.43174131418831302</c:v>
                </c:pt>
                <c:pt idx="15">
                  <c:v>0.43580742262191802</c:v>
                </c:pt>
                <c:pt idx="16">
                  <c:v>0.43991182537031398</c:v>
                </c:pt>
                <c:pt idx="17">
                  <c:v>0.44405488308658497</c:v>
                </c:pt>
                <c:pt idx="18">
                  <c:v>0.448236959820419</c:v>
                </c:pt>
                <c:pt idx="19">
                  <c:v>0.45245842305009798</c:v>
                </c:pt>
                <c:pt idx="20">
                  <c:v>0.45671964371478802</c:v>
                </c:pt>
                <c:pt idx="21">
                  <c:v>0.461020996247132</c:v>
                </c:pt>
                <c:pt idx="22">
                  <c:v>0.46536285860615501</c:v>
                </c:pt>
                <c:pt idx="23">
                  <c:v>0.46974561231047102</c:v>
                </c:pt>
                <c:pt idx="24">
                  <c:v>0.47416964247180898</c:v>
                </c:pt>
                <c:pt idx="25">
                  <c:v>0.47863533782885098</c:v>
                </c:pt>
                <c:pt idx="26">
                  <c:v>0.483143090781394</c:v>
                </c:pt>
                <c:pt idx="27">
                  <c:v>0.48769329742482698</c:v>
                </c:pt>
                <c:pt idx="28">
                  <c:v>0.492286357584936</c:v>
                </c:pt>
                <c:pt idx="29">
                  <c:v>0.49692267485303898</c:v>
                </c:pt>
                <c:pt idx="30">
                  <c:v>0.50160265662144699</c:v>
                </c:pt>
                <c:pt idx="31">
                  <c:v>0.50632671411926</c:v>
                </c:pt>
                <c:pt idx="32">
                  <c:v>0.511095262448507</c:v>
                </c:pt>
                <c:pt idx="33">
                  <c:v>0.51590872062061799</c:v>
                </c:pt>
                <c:pt idx="34">
                  <c:v>0.52076751159323897</c:v>
                </c:pt>
                <c:pt idx="35">
                  <c:v>0.52567206230740404</c:v>
                </c:pt>
                <c:pt idx="36">
                  <c:v>0.530622803725044</c:v>
                </c:pt>
                <c:pt idx="37">
                  <c:v>0.53562017086686098</c:v>
                </c:pt>
                <c:pt idx="38">
                  <c:v>0.54066460285054796</c:v>
                </c:pt>
                <c:pt idx="39">
                  <c:v>0.54575654292937903</c:v>
                </c:pt>
                <c:pt idx="40">
                  <c:v>0.550896438531151</c:v>
                </c:pt>
                <c:pt idx="41">
                  <c:v>0.55608474129750995</c:v>
                </c:pt>
                <c:pt idx="42">
                  <c:v>0.56132190712362395</c:v>
                </c:pt>
                <c:pt idx="43">
                  <c:v>0.56660839619825398</c:v>
                </c:pt>
                <c:pt idx="44">
                  <c:v>0.57194467304417995</c:v>
                </c:pt>
                <c:pt idx="45">
                  <c:v>0.57733120655902903</c:v>
                </c:pt>
                <c:pt idx="46">
                  <c:v>0.58276847005647003</c:v>
                </c:pt>
                <c:pt idx="47">
                  <c:v>0.58825694130780304</c:v>
                </c:pt>
                <c:pt idx="48">
                  <c:v>0.59379710258394902</c:v>
                </c:pt>
                <c:pt idx="49">
                  <c:v>0.59938944069781697</c:v>
                </c:pt>
                <c:pt idx="50">
                  <c:v>0.60503444704708698</c:v>
                </c:pt>
                <c:pt idx="51">
                  <c:v>0.61073261765738596</c:v>
                </c:pt>
                <c:pt idx="52">
                  <c:v>0.61648445322587397</c:v>
                </c:pt>
                <c:pt idx="53">
                  <c:v>0.62229045916524295</c:v>
                </c:pt>
                <c:pt idx="54">
                  <c:v>0.62815114564812102</c:v>
                </c:pt>
                <c:pt idx="55">
                  <c:v>0.63406702765190903</c:v>
                </c:pt>
                <c:pt idx="56">
                  <c:v>0.64003862500402597</c:v>
                </c:pt>
                <c:pt idx="57">
                  <c:v>0.64606646242758703</c:v>
                </c:pt>
                <c:pt idx="58">
                  <c:v>0.65215106958751301</c:v>
                </c:pt>
                <c:pt idx="59">
                  <c:v>0.65829298113707002</c:v>
                </c:pt>
                <c:pt idx="60">
                  <c:v>0.66449273676485099</c:v>
                </c:pt>
                <c:pt idx="61">
                  <c:v>0.67075088124219495</c:v>
                </c:pt>
                <c:pt idx="62">
                  <c:v>0.67706796447105899</c:v>
                </c:pt>
                <c:pt idx="63">
                  <c:v>0.68344454153233702</c:v>
                </c:pt>
                <c:pt idx="64">
                  <c:v>0.68988117273463601</c:v>
                </c:pt>
                <c:pt idx="65">
                  <c:v>0.696378423663506</c:v>
                </c:pt>
                <c:pt idx="66">
                  <c:v>0.70293686523114296</c:v>
                </c:pt>
                <c:pt idx="67">
                  <c:v>0.70955707372655097</c:v>
                </c:pt>
                <c:pt idx="68">
                  <c:v>0.71623963086618303</c:v>
                </c:pt>
                <c:pt idx="69">
                  <c:v>0.72298512384505698</c:v>
                </c:pt>
                <c:pt idx="70">
                  <c:v>0.72979376762746195</c:v>
                </c:pt>
                <c:pt idx="71">
                  <c:v>0.73666424326011404</c:v>
                </c:pt>
                <c:pt idx="72">
                  <c:v>0.74359478053686701</c:v>
                </c:pt>
                <c:pt idx="73">
                  <c:v>0.75058352687820995</c:v>
                </c:pt>
                <c:pt idx="74">
                  <c:v>0.75762854550740599</c:v>
                </c:pt>
                <c:pt idx="75">
                  <c:v>0.76472781367255405</c:v>
                </c:pt>
                <c:pt idx="76">
                  <c:v>0.77187922091910499</c:v>
                </c:pt>
                <c:pt idx="77">
                  <c:v>0.77908056741750797</c:v>
                </c:pt>
                <c:pt idx="78">
                  <c:v>0.78632956235083096</c:v>
                </c:pt>
                <c:pt idx="79">
                  <c:v>0.79362382236731499</c:v>
                </c:pt>
                <c:pt idx="80">
                  <c:v>0.80096087010299299</c:v>
                </c:pt>
                <c:pt idx="81">
                  <c:v>0.80833813277962596</c:v>
                </c:pt>
                <c:pt idx="82">
                  <c:v>0.81575294088332295</c:v>
                </c:pt>
                <c:pt idx="83">
                  <c:v>0.82320252692935403</c:v>
                </c:pt>
                <c:pt idx="84">
                  <c:v>0.83068402431877497</c:v>
                </c:pt>
                <c:pt idx="85">
                  <c:v>0.83819446629257599</c:v>
                </c:pt>
                <c:pt idx="86">
                  <c:v>0.84573078498916998</c:v>
                </c:pt>
                <c:pt idx="87">
                  <c:v>0.85328981061113995</c:v>
                </c:pt>
                <c:pt idx="88">
                  <c:v>0.86086827070719296</c:v>
                </c:pt>
                <c:pt idx="89">
                  <c:v>0.86846278957539602</c:v>
                </c:pt>
                <c:pt idx="90">
                  <c:v>0.87606988779377204</c:v>
                </c:pt>
                <c:pt idx="91">
                  <c:v>0.88368598188438796</c:v>
                </c:pt>
                <c:pt idx="92">
                  <c:v>0.89130738411710297</c:v>
                </c:pt>
                <c:pt idx="93">
                  <c:v>0.89893030245914596</c:v>
                </c:pt>
                <c:pt idx="94">
                  <c:v>0.90655084067668001</c:v>
                </c:pt>
                <c:pt idx="95">
                  <c:v>0.91416499859449996</c:v>
                </c:pt>
                <c:pt idx="96">
                  <c:v>0.92176867251997796</c:v>
                </c:pt>
                <c:pt idx="97">
                  <c:v>0.92935765583729002</c:v>
                </c:pt>
                <c:pt idx="98">
                  <c:v>0.93692763977790505</c:v>
                </c:pt>
                <c:pt idx="99">
                  <c:v>0.94447421437321699</c:v>
                </c:pt>
                <c:pt idx="100">
                  <c:v>0.95199286959507401</c:v>
                </c:pt>
                <c:pt idx="101">
                  <c:v>0.95947899668984205</c:v>
                </c:pt>
                <c:pt idx="102">
                  <c:v>0.96692788971146604</c:v>
                </c:pt>
                <c:pt idx="103">
                  <c:v>0.97433474725881097</c:v>
                </c:pt>
                <c:pt idx="104">
                  <c:v>0.98169467442238301</c:v>
                </c:pt>
                <c:pt idx="105">
                  <c:v>0.98900268494527399</c:v>
                </c:pt>
                <c:pt idx="106">
                  <c:v>0.99625370360294296</c:v>
                </c:pt>
                <c:pt idx="107">
                  <c:v>1.0034425688061701</c:v>
                </c:pt>
                <c:pt idx="108">
                  <c:v>1.01056403543117</c:v>
                </c:pt>
                <c:pt idx="109">
                  <c:v>1.0176136359633901</c:v>
                </c:pt>
                <c:pt idx="110">
                  <c:v>1.02459030508394</c:v>
                </c:pt>
                <c:pt idx="111">
                  <c:v>1.0314938894958099</c:v>
                </c:pt>
                <c:pt idx="112">
                  <c:v>1.0383243014567001</c:v>
                </c:pt>
                <c:pt idx="113">
                  <c:v>1.0450815184018101</c:v>
                </c:pt>
                <c:pt idx="114">
                  <c:v>1.0517655825254399</c:v>
                </c:pt>
                <c:pt idx="115">
                  <c:v>1.05837660032318</c:v>
                </c:pt>
                <c:pt idx="116">
                  <c:v>1.06491474209665</c:v>
                </c:pt>
                <c:pt idx="117">
                  <c:v>1.0713802414229201</c:v>
                </c:pt>
                <c:pt idx="118">
                  <c:v>1.0777733945903301</c:v>
                </c:pt>
                <c:pt idx="119">
                  <c:v>1.0840945600029399</c:v>
                </c:pt>
                <c:pt idx="120">
                  <c:v>1.0903441575556101</c:v>
                </c:pt>
                <c:pt idx="121">
                  <c:v>1.0965226679815501</c:v>
                </c:pt>
                <c:pt idx="122">
                  <c:v>1.1026306321746</c:v>
                </c:pt>
                <c:pt idx="123">
                  <c:v>1.10866865048814</c:v>
                </c:pt>
                <c:pt idx="124">
                  <c:v>1.11463738201272</c:v>
                </c:pt>
                <c:pt idx="125">
                  <c:v>1.1205375438343601</c:v>
                </c:pt>
                <c:pt idx="126">
                  <c:v>1.1263699102756899</c:v>
                </c:pt>
                <c:pt idx="127">
                  <c:v>1.1321353121217701</c:v>
                </c:pt>
                <c:pt idx="128">
                  <c:v>1.13783463583273</c:v>
                </c:pt>
                <c:pt idx="129">
                  <c:v>1.1434688227451399</c:v>
                </c:pt>
                <c:pt idx="130">
                  <c:v>1.1490388682641399</c:v>
                </c:pt>
                <c:pt idx="131">
                  <c:v>1.15454582104826</c:v>
                </c:pt>
                <c:pt idx="132">
                  <c:v>1.15999078218882</c:v>
                </c:pt>
                <c:pt idx="133">
                  <c:v>1.1653749043859201</c:v>
                </c:pt>
                <c:pt idx="134">
                  <c:v>1.17069939112287</c:v>
                </c:pt>
                <c:pt idx="135">
                  <c:v>1.1759654958408801</c:v>
                </c:pt>
                <c:pt idx="136">
                  <c:v>1.1811745211159901</c:v>
                </c:pt>
                <c:pt idx="137">
                  <c:v>1.18632781783985</c:v>
                </c:pt>
                <c:pt idx="138">
                  <c:v>1.19142678440636</c:v>
                </c:pt>
                <c:pt idx="139">
                  <c:v>1.1964728659057899</c:v>
                </c:pt>
                <c:pt idx="140">
                  <c:v>1.20146755332817</c:v>
                </c:pt>
                <c:pt idx="141">
                  <c:v>1.2064123827776301</c:v>
                </c:pt>
                <c:pt idx="142">
                  <c:v>1.21130893469933</c:v>
                </c:pt>
                <c:pt idx="143">
                  <c:v>1.21615883312079</c:v>
                </c:pt>
                <c:pt idx="144">
                  <c:v>1.2209637449089701</c:v>
                </c:pt>
                <c:pt idx="145">
                  <c:v>1.2257253790448699</c:v>
                </c:pt>
                <c:pt idx="146">
                  <c:v>1.23044548591721</c:v>
                </c:pt>
                <c:pt idx="147">
                  <c:v>1.2351258566365599</c:v>
                </c:pt>
                <c:pt idx="148">
                  <c:v>1.2397683223715701</c:v>
                </c:pt>
                <c:pt idx="149">
                  <c:v>1.24437475370866</c:v>
                </c:pt>
                <c:pt idx="150">
                  <c:v>1.2489470600366599</c:v>
                </c:pt>
                <c:pt idx="151">
                  <c:v>1.2534871889577699</c:v>
                </c:pt>
                <c:pt idx="152">
                  <c:v>1.2579971257262601</c:v>
                </c:pt>
                <c:pt idx="153">
                  <c:v>1.2624788927161601</c:v>
                </c:pt>
                <c:pt idx="154">
                  <c:v>1.2669345489194399</c:v>
                </c:pt>
                <c:pt idx="155">
                  <c:v>1.2713661894757999</c:v>
                </c:pt>
                <c:pt idx="156">
                  <c:v>1.27577594523546</c:v>
                </c:pt>
                <c:pt idx="157">
                  <c:v>1.28016598235614</c:v>
                </c:pt>
                <c:pt idx="158">
                  <c:v>1.28453850193554</c:v>
                </c:pt>
                <c:pt idx="159">
                  <c:v>1.2888957396804801</c:v>
                </c:pt>
                <c:pt idx="160">
                  <c:v>1.29323996561389</c:v>
                </c:pt>
                <c:pt idx="161">
                  <c:v>1.2975734838208699</c:v>
                </c:pt>
                <c:pt idx="162">
                  <c:v>1.3018986322350199</c:v>
                </c:pt>
                <c:pt idx="163">
                  <c:v>1.3062177824661001</c:v>
                </c:pt>
                <c:pt idx="164">
                  <c:v>1.3105333396702299</c:v>
                </c:pt>
                <c:pt idx="165">
                  <c:v>1.3148477424638201</c:v>
                </c:pt>
                <c:pt idx="166">
                  <c:v>1.3191634628822999</c:v>
                </c:pt>
                <c:pt idx="167">
                  <c:v>1.3234830063847201</c:v>
                </c:pt>
                <c:pt idx="168">
                  <c:v>1.3278089119055401</c:v>
                </c:pt>
                <c:pt idx="169">
                  <c:v>1.33214375195458</c:v>
                </c:pt>
                <c:pt idx="170">
                  <c:v>1.3364901327663099</c:v>
                </c:pt>
                <c:pt idx="171">
                  <c:v>1.3408502579135</c:v>
                </c:pt>
                <c:pt idx="172">
                  <c:v>1.3452246074016101</c:v>
                </c:pt>
                <c:pt idx="173">
                  <c:v>1.34961322763572</c:v>
                </c:pt>
                <c:pt idx="174">
                  <c:v>1.35401616517227</c:v>
                </c:pt>
                <c:pt idx="175">
                  <c:v>1.3584334667196001</c:v>
                </c:pt>
                <c:pt idx="176">
                  <c:v>1.3628651791384201</c:v>
                </c:pt>
                <c:pt idx="177">
                  <c:v>1.3673113494423399</c:v>
                </c:pt>
                <c:pt idx="178">
                  <c:v>1.3717720247983201</c:v>
                </c:pt>
                <c:pt idx="179">
                  <c:v>1.37624725252719</c:v>
                </c:pt>
                <c:pt idx="180">
                  <c:v>1.3807370801042</c:v>
                </c:pt>
                <c:pt idx="181">
                  <c:v>1.3852415551594299</c:v>
                </c:pt>
                <c:pt idx="182">
                  <c:v>1.3897607254783799</c:v>
                </c:pt>
                <c:pt idx="183">
                  <c:v>1.39429463900245</c:v>
                </c:pt>
                <c:pt idx="184">
                  <c:v>1.3988433438294099</c:v>
                </c:pt>
                <c:pt idx="185">
                  <c:v>1.4034068882139701</c:v>
                </c:pt>
                <c:pt idx="186">
                  <c:v>1.40798532056824</c:v>
                </c:pt>
                <c:pt idx="187">
                  <c:v>1.41257868946231</c:v>
                </c:pt>
                <c:pt idx="188">
                  <c:v>1.4171870436246801</c:v>
                </c:pt>
                <c:pt idx="189">
                  <c:v>1.42181043194284</c:v>
                </c:pt>
                <c:pt idx="190">
                  <c:v>1.42644890346377</c:v>
                </c:pt>
                <c:pt idx="191">
                  <c:v>1.4311025073944601</c:v>
                </c:pt>
                <c:pt idx="192">
                  <c:v>1.43577129310242</c:v>
                </c:pt>
                <c:pt idx="193">
                  <c:v>1.4404553101162301</c:v>
                </c:pt>
                <c:pt idx="194">
                  <c:v>1.44515460812603</c:v>
                </c:pt>
                <c:pt idx="195">
                  <c:v>1.4498692369841</c:v>
                </c:pt>
                <c:pt idx="196">
                  <c:v>1.4545992467053199</c:v>
                </c:pt>
                <c:pt idx="197">
                  <c:v>1.45934468746776</c:v>
                </c:pt>
                <c:pt idx="198">
                  <c:v>1.4641056096131999</c:v>
                </c:pt>
                <c:pt idx="199">
                  <c:v>1.4688820636476101</c:v>
                </c:pt>
                <c:pt idx="200">
                  <c:v>1.4736741002417799</c:v>
                </c:pt>
                <c:pt idx="201">
                  <c:v>1.4784817702317701</c:v>
                </c:pt>
                <c:pt idx="202">
                  <c:v>1.4833051246194999</c:v>
                </c:pt>
                <c:pt idx="203">
                  <c:v>1.4881442145732799</c:v>
                </c:pt>
                <c:pt idx="204">
                  <c:v>1.49299909142835</c:v>
                </c:pt>
                <c:pt idx="205">
                  <c:v>1.4978698066874201</c:v>
                </c:pt>
                <c:pt idx="206">
                  <c:v>1.50275641202122</c:v>
                </c:pt>
                <c:pt idx="207">
                  <c:v>1.5076589592690499</c:v>
                </c:pt>
                <c:pt idx="208">
                  <c:v>1.51257750043933</c:v>
                </c:pt>
                <c:pt idx="209">
                  <c:v>1.51751208771015</c:v>
                </c:pt>
                <c:pt idx="210">
                  <c:v>1.5224627734298299</c:v>
                </c:pt>
                <c:pt idx="211">
                  <c:v>1.52742961011747</c:v>
                </c:pt>
                <c:pt idx="212">
                  <c:v>1.5324126504634801</c:v>
                </c:pt>
                <c:pt idx="213">
                  <c:v>1.5374119473302099</c:v>
                </c:pt>
                <c:pt idx="214">
                  <c:v>1.5424275537524299</c:v>
                </c:pt>
                <c:pt idx="215">
                  <c:v>1.54745952293794</c:v>
                </c:pt>
                <c:pt idx="216">
                  <c:v>1.5525079082681399</c:v>
                </c:pt>
                <c:pt idx="217">
                  <c:v>1.5575727632985601</c:v>
                </c:pt>
                <c:pt idx="218">
                  <c:v>1.56265414175944</c:v>
                </c:pt>
                <c:pt idx="219">
                  <c:v>1.5677520975563399</c:v>
                </c:pt>
                <c:pt idx="220">
                  <c:v>1.5728666847706601</c:v>
                </c:pt>
                <c:pt idx="221">
                  <c:v>1.5779979576602301</c:v>
                </c:pt>
                <c:pt idx="222">
                  <c:v>1.58314597065989</c:v>
                </c:pt>
                <c:pt idx="223">
                  <c:v>1.58831077838207</c:v>
                </c:pt>
                <c:pt idx="224">
                  <c:v>1.5934924356173801</c:v>
                </c:pt>
                <c:pt idx="225">
                  <c:v>1.59869099733516</c:v>
                </c:pt>
                <c:pt idx="226">
                  <c:v>1.60390651868407</c:v>
                </c:pt>
                <c:pt idx="227">
                  <c:v>1.60913905499272</c:v>
                </c:pt>
                <c:pt idx="228">
                  <c:v>1.6143886617701799</c:v>
                </c:pt>
                <c:pt idx="229">
                  <c:v>1.6196553947066601</c:v>
                </c:pt>
                <c:pt idx="230">
                  <c:v>1.6249393096739999</c:v>
                </c:pt>
                <c:pt idx="231">
                  <c:v>1.63024046272636</c:v>
                </c:pt>
                <c:pt idx="232">
                  <c:v>1.63555891010073</c:v>
                </c:pt>
                <c:pt idx="233">
                  <c:v>1.64089470821761</c:v>
                </c:pt>
                <c:pt idx="234">
                  <c:v>1.64624791368151</c:v>
                </c:pt>
                <c:pt idx="235">
                  <c:v>1.6516185832816599</c:v>
                </c:pt>
                <c:pt idx="236">
                  <c:v>1.6570067739925101</c:v>
                </c:pt>
                <c:pt idx="237">
                  <c:v>1.6624125429744201</c:v>
                </c:pt>
                <c:pt idx="238">
                  <c:v>1.6678359475742099</c:v>
                </c:pt>
                <c:pt idx="239">
                  <c:v>1.6732770453257899</c:v>
                </c:pt>
                <c:pt idx="240">
                  <c:v>1.67873589395075</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0.248738148259704</c:v>
                </c:pt>
                <c:pt idx="1">
                  <c:v>0.25212535770650002</c:v>
                </c:pt>
                <c:pt idx="2">
                  <c:v>0.25555869036462903</c:v>
                </c:pt>
                <c:pt idx="3">
                  <c:v>0.259038774183178</c:v>
                </c:pt>
                <c:pt idx="4">
                  <c:v>0.262566245655041</c:v>
                </c:pt>
                <c:pt idx="5">
                  <c:v>0.26614174993284601</c:v>
                </c:pt>
                <c:pt idx="6">
                  <c:v>0.26976594094640899</c:v>
                </c:pt>
                <c:pt idx="7">
                  <c:v>0.273439481521774</c:v>
                </c:pt>
                <c:pt idx="8">
                  <c:v>0.27716304350183102</c:v>
                </c:pt>
                <c:pt idx="9">
                  <c:v>0.28093730786854099</c:v>
                </c:pt>
                <c:pt idx="10">
                  <c:v>0.28476296486679198</c:v>
                </c:pt>
                <c:pt idx="11">
                  <c:v>0.28864071412988801</c:v>
                </c:pt>
                <c:pt idx="12">
                  <c:v>0.29257126480671602</c:v>
                </c:pt>
                <c:pt idx="13">
                  <c:v>0.29655533569057901</c:v>
                </c:pt>
                <c:pt idx="14">
                  <c:v>0.30059365534974303</c:v>
                </c:pt>
                <c:pt idx="15">
                  <c:v>0.304686962259692</c:v>
                </c:pt>
                <c:pt idx="16">
                  <c:v>0.30883600493713298</c:v>
                </c:pt>
                <c:pt idx="17">
                  <c:v>0.31304154207574297</c:v>
                </c:pt>
                <c:pt idx="18">
                  <c:v>0.317304342683703</c:v>
                </c:pt>
                <c:pt idx="19">
                  <c:v>0.321625186223013</c:v>
                </c:pt>
                <c:pt idx="20">
                  <c:v>0.32600486275062202</c:v>
                </c:pt>
                <c:pt idx="21">
                  <c:v>0.33044417306137802</c:v>
                </c:pt>
                <c:pt idx="22">
                  <c:v>0.33494392883282598</c:v>
                </c:pt>
                <c:pt idx="23">
                  <c:v>0.33950495277185599</c:v>
                </c:pt>
                <c:pt idx="24">
                  <c:v>0.34412807876322299</c:v>
                </c:pt>
                <c:pt idx="25">
                  <c:v>0.34881415201995403</c:v>
                </c:pt>
                <c:pt idx="26">
                  <c:v>0.35356402923565</c:v>
                </c:pt>
                <c:pt idx="27">
                  <c:v>0.358378578738696</c:v>
                </c:pt>
                <c:pt idx="28">
                  <c:v>0.36325868064839101</c:v>
                </c:pt>
                <c:pt idx="29">
                  <c:v>0.36820522703299302</c:v>
                </c:pt>
                <c:pt idx="30">
                  <c:v>0.37321912206971503</c:v>
                </c:pt>
                <c:pt idx="31">
                  <c:v>0.378301282206633</c:v>
                </c:pt>
                <c:pt idx="32">
                  <c:v>0.38345263632654703</c:v>
                </c:pt>
                <c:pt idx="33">
                  <c:v>0.38867412591276901</c:v>
                </c:pt>
                <c:pt idx="34">
                  <c:v>0.39396670521683602</c:v>
                </c:pt>
                <c:pt idx="35">
                  <c:v>0.39933134142815102</c:v>
                </c:pt>
                <c:pt idx="36">
                  <c:v>0.40476901484551697</c:v>
                </c:pt>
                <c:pt idx="37">
                  <c:v>0.41028071905056701</c:v>
                </c:pt>
                <c:pt idx="38">
                  <c:v>0.41586746108304601</c:v>
                </c:pt>
                <c:pt idx="39">
                  <c:v>0.42153026161792201</c:v>
                </c:pt>
                <c:pt idx="40">
                  <c:v>0.42727015514428501</c:v>
                </c:pt>
                <c:pt idx="41">
                  <c:v>0.43308819014598099</c:v>
                </c:pt>
                <c:pt idx="42">
                  <c:v>0.43898542928391698</c:v>
                </c:pt>
                <c:pt idx="43">
                  <c:v>0.44496294957997201</c:v>
                </c:pt>
                <c:pt idx="44">
                  <c:v>0.45102184260242001</c:v>
                </c:pt>
                <c:pt idx="45">
                  <c:v>0.457163214652755</c:v>
                </c:pt>
                <c:pt idx="46">
                  <c:v>0.46338818695379902</c:v>
                </c:pt>
                <c:pt idx="47">
                  <c:v>0.469697895838945</c:v>
                </c:pt>
                <c:pt idx="48">
                  <c:v>0.47609349294234898</c:v>
                </c:pt>
                <c:pt idx="49">
                  <c:v>0.48257614538987098</c:v>
                </c:pt>
                <c:pt idx="50">
                  <c:v>0.48914703599051101</c:v>
                </c:pt>
                <c:pt idx="51">
                  <c:v>0.49580736342805898</c:v>
                </c:pt>
                <c:pt idx="52">
                  <c:v>0.50255834245259601</c:v>
                </c:pt>
                <c:pt idx="53">
                  <c:v>0.50940120407145295</c:v>
                </c:pt>
                <c:pt idx="54">
                  <c:v>0.51633719573914105</c:v>
                </c:pt>
                <c:pt idx="55">
                  <c:v>0.52336758154566798</c:v>
                </c:pt>
                <c:pt idx="56">
                  <c:v>0.53049364240257701</c:v>
                </c:pt>
                <c:pt idx="57">
                  <c:v>0.53771667622587205</c:v>
                </c:pt>
                <c:pt idx="58">
                  <c:v>0.54503799811488796</c:v>
                </c:pt>
                <c:pt idx="59">
                  <c:v>0.55245894052591504</c:v>
                </c:pt>
                <c:pt idx="60">
                  <c:v>0.559980853439209</c:v>
                </c:pt>
                <c:pt idx="61">
                  <c:v>0.56760510451768398</c:v>
                </c:pt>
                <c:pt idx="62">
                  <c:v>0.57533307925528898</c:v>
                </c:pt>
                <c:pt idx="63">
                  <c:v>0.58316618111257001</c:v>
                </c:pt>
                <c:pt idx="64">
                  <c:v>0.59110583163645403</c:v>
                </c:pt>
                <c:pt idx="65">
                  <c:v>0.59915347056055601</c:v>
                </c:pt>
                <c:pt idx="66">
                  <c:v>0.60731055588151905</c:v>
                </c:pt>
                <c:pt idx="67">
                  <c:v>0.61557856390579802</c:v>
                </c:pt>
                <c:pt idx="68">
                  <c:v>0.62395898925997595</c:v>
                </c:pt>
                <c:pt idx="69">
                  <c:v>0.63245334485596205</c:v>
                </c:pt>
                <c:pt idx="70">
                  <c:v>0.64106256497752701</c:v>
                </c:pt>
                <c:pt idx="71">
                  <c:v>0.649785150801509</c:v>
                </c:pt>
                <c:pt idx="72">
                  <c:v>0.65861884636464696</c:v>
                </c:pt>
                <c:pt idx="73">
                  <c:v>0.66756121386290901</c:v>
                </c:pt>
                <c:pt idx="74">
                  <c:v>0.67660962789682999</c:v>
                </c:pt>
                <c:pt idx="75">
                  <c:v>0.68576126982833696</c:v>
                </c:pt>
                <c:pt idx="76">
                  <c:v>0.69501312227051804</c:v>
                </c:pt>
                <c:pt idx="77">
                  <c:v>0.70436196373307103</c:v>
                </c:pt>
                <c:pt idx="78">
                  <c:v>0.71380436344744902</c:v>
                </c:pt>
                <c:pt idx="79">
                  <c:v>0.72333667639703303</c:v>
                </c:pt>
                <c:pt idx="80">
                  <c:v>0.73295503857901001</c:v>
                </c:pt>
                <c:pt idx="81">
                  <c:v>0.74265536252604802</c:v>
                </c:pt>
                <c:pt idx="82">
                  <c:v>0.75243333311723504</c:v>
                </c:pt>
                <c:pt idx="83">
                  <c:v>0.76228440370927197</c:v>
                </c:pt>
                <c:pt idx="84">
                  <c:v>0.77220379262039396</c:v>
                </c:pt>
                <c:pt idx="85">
                  <c:v>0.78218648000108904</c:v>
                </c:pt>
                <c:pt idx="86">
                  <c:v>0.79222720512733302</c:v>
                </c:pt>
                <c:pt idx="87">
                  <c:v>0.80232046415376501</c:v>
                </c:pt>
                <c:pt idx="88">
                  <c:v>0.81246050836607997</c:v>
                </c:pt>
                <c:pt idx="89">
                  <c:v>0.82264134297383695</c:v>
                </c:pt>
                <c:pt idx="90">
                  <c:v>0.83285672648696296</c:v>
                </c:pt>
                <c:pt idx="91">
                  <c:v>0.84310017072148802</c:v>
                </c:pt>
                <c:pt idx="92">
                  <c:v>0.85336494148250297</c:v>
                </c:pt>
                <c:pt idx="93">
                  <c:v>0.86364405997502003</c:v>
                </c:pt>
                <c:pt idx="94">
                  <c:v>0.87393030499645596</c:v>
                </c:pt>
                <c:pt idx="95">
                  <c:v>0.88421621596779498</c:v>
                </c:pt>
                <c:pt idx="96">
                  <c:v>0.894494096864349</c:v>
                </c:pt>
                <c:pt idx="97">
                  <c:v>0.90475602111136499</c:v>
                </c:pt>
                <c:pt idx="98">
                  <c:v>0.91499383751476404</c:v>
                </c:pt>
                <c:pt idx="99">
                  <c:v>0.92519917730309598</c:v>
                </c:pt>
                <c:pt idx="100">
                  <c:v>0.93536346236357304</c:v>
                </c:pt>
                <c:pt idx="101">
                  <c:v>0.94547791476293397</c:v>
                </c:pt>
                <c:pt idx="102">
                  <c:v>0.95553356765323805</c:v>
                </c:pt>
                <c:pt idx="103">
                  <c:v>0.96552127767364104</c:v>
                </c:pt>
                <c:pt idx="104">
                  <c:v>0.97543173897221402</c:v>
                </c:pt>
                <c:pt idx="105">
                  <c:v>0.98525549898727505</c:v>
                </c:pt>
                <c:pt idx="106">
                  <c:v>0.99498297614600995</c:v>
                </c:pt>
                <c:pt idx="107">
                  <c:v>1.0022820018015199</c:v>
                </c:pt>
                <c:pt idx="108">
                  <c:v>1.0070302397728801</c:v>
                </c:pt>
                <c:pt idx="109">
                  <c:v>1.01176914170372</c:v>
                </c:pt>
                <c:pt idx="110">
                  <c:v>1.0164978778932401</c:v>
                </c:pt>
                <c:pt idx="111">
                  <c:v>1.0212158011012</c:v>
                </c:pt>
                <c:pt idx="112">
                  <c:v>1.0259222299620601</c:v>
                </c:pt>
                <c:pt idx="113">
                  <c:v>1.03061644755659</c:v>
                </c:pt>
                <c:pt idx="114">
                  <c:v>1.0352977000061301</c:v>
                </c:pt>
                <c:pt idx="115">
                  <c:v>1.03996519511632</c:v>
                </c:pt>
                <c:pt idx="116">
                  <c:v>1.04461810109221</c:v>
                </c:pt>
                <c:pt idx="117">
                  <c:v>1.0492555453483801</c:v>
                </c:pt>
                <c:pt idx="118">
                  <c:v>1.0538766134403901</c:v>
                </c:pt>
                <c:pt idx="119">
                  <c:v>1.05848034814731</c:v>
                </c:pt>
                <c:pt idx="120">
                  <c:v>1.0630657487380399</c:v>
                </c:pt>
                <c:pt idx="121">
                  <c:v>1.0676317704576399</c:v>
                </c:pt>
                <c:pt idx="122">
                  <c:v>1.07217732427323</c:v>
                </c:pt>
                <c:pt idx="123">
                  <c:v>1.0767012769222899</c:v>
                </c:pt>
                <c:pt idx="124">
                  <c:v>1.08120245130892</c:v>
                </c:pt>
                <c:pt idx="125">
                  <c:v>1.0856796272968501</c:v>
                </c:pt>
                <c:pt idx="126">
                  <c:v>1.0901315429492999</c:v>
                </c:pt>
                <c:pt idx="127">
                  <c:v>1.09455689626812</c:v>
                </c:pt>
                <c:pt idx="128">
                  <c:v>1.0989543474843599</c:v>
                </c:pt>
                <c:pt idx="129">
                  <c:v>1.1033225219524101</c:v>
                </c:pt>
                <c:pt idx="130">
                  <c:v>1.1076600136977399</c:v>
                </c:pt>
                <c:pt idx="131">
                  <c:v>1.11196538966467</c:v>
                </c:pt>
                <c:pt idx="132">
                  <c:v>1.11623719470567</c:v>
                </c:pt>
                <c:pt idx="133">
                  <c:v>1.12047395734641</c:v>
                </c:pt>
                <c:pt idx="134">
                  <c:v>1.12467419635143</c:v>
                </c:pt>
                <c:pt idx="135">
                  <c:v>1.12883642810423</c:v>
                </c:pt>
                <c:pt idx="136">
                  <c:v>1.1329591748018999</c:v>
                </c:pt>
                <c:pt idx="137">
                  <c:v>1.1370409734488001</c:v>
                </c:pt>
                <c:pt idx="138">
                  <c:v>1.14108038561668</c:v>
                </c:pt>
                <c:pt idx="139">
                  <c:v>1.1450760079195701</c:v>
                </c:pt>
                <c:pt idx="140">
                  <c:v>1.14902648313212</c:v>
                </c:pt>
                <c:pt idx="141">
                  <c:v>1.1529305118596</c:v>
                </c:pt>
                <c:pt idx="142">
                  <c:v>1.15678686464794</c:v>
                </c:pt>
                <c:pt idx="143">
                  <c:v>1.1605943944033601</c:v>
                </c:pt>
                <c:pt idx="144">
                  <c:v>1.1643520489739201</c:v>
                </c:pt>
                <c:pt idx="145">
                  <c:v>1.16805888373155</c:v>
                </c:pt>
                <c:pt idx="146">
                  <c:v>1.1717140739820899</c:v>
                </c:pt>
                <c:pt idx="147">
                  <c:v>1.1753169270251</c:v>
                </c:pt>
                <c:pt idx="148">
                  <c:v>1.1788668936833999</c:v>
                </c:pt>
                <c:pt idx="149">
                  <c:v>1.1823635791264699</c:v>
                </c:pt>
                <c:pt idx="150">
                  <c:v>1.18580675282083</c:v>
                </c:pt>
                <c:pt idx="151">
                  <c:v>1.189196357455</c:v>
                </c:pt>
                <c:pt idx="152">
                  <c:v>1.19253251670586</c:v>
                </c:pt>
                <c:pt idx="153">
                  <c:v>1.19581554173645</c:v>
                </c:pt>
                <c:pt idx="154">
                  <c:v>1.1990459363418899</c:v>
                </c:pt>
                <c:pt idx="155">
                  <c:v>1.2022244006888001</c:v>
                </c:pt>
                <c:pt idx="156">
                  <c:v>1.2053518336234299</c:v>
                </c:pt>
                <c:pt idx="157">
                  <c:v>1.2084293335535601</c:v>
                </c:pt>
                <c:pt idx="158">
                  <c:v>1.21145819793757</c:v>
                </c:pt>
                <c:pt idx="159">
                  <c:v>1.2144399214405801</c:v>
                </c:pt>
                <c:pt idx="160">
                  <c:v>1.21737619284055</c:v>
                </c:pt>
                <c:pt idx="161">
                  <c:v>1.22026889078715</c:v>
                </c:pt>
                <c:pt idx="162">
                  <c:v>1.2231200785310501</c:v>
                </c:pt>
                <c:pt idx="163">
                  <c:v>1.22593199775286</c:v>
                </c:pt>
                <c:pt idx="164">
                  <c:v>1.2287070616272799</c:v>
                </c:pt>
                <c:pt idx="165">
                  <c:v>1.2314478472607799</c:v>
                </c:pt>
                <c:pt idx="166">
                  <c:v>1.2341570876400001</c:v>
                </c:pt>
                <c:pt idx="167">
                  <c:v>1.2368376632235301</c:v>
                </c:pt>
                <c:pt idx="168">
                  <c:v>1.2394925933023999</c:v>
                </c:pt>
                <c:pt idx="169">
                  <c:v>1.2421250272456601</c:v>
                </c:pt>
                <c:pt idx="170">
                  <c:v>1.24473823573588</c:v>
                </c:pt>
                <c:pt idx="171">
                  <c:v>1.2473351770902199</c:v>
                </c:pt>
                <c:pt idx="172">
                  <c:v>1.2499171663548601</c:v>
                </c:pt>
                <c:pt idx="173">
                  <c:v>1.2524850633271301</c:v>
                </c:pt>
                <c:pt idx="174">
                  <c:v>1.2550396865876099</c:v>
                </c:pt>
                <c:pt idx="175">
                  <c:v>1.25758181495696</c:v>
                </c:pt>
                <c:pt idx="176">
                  <c:v>1.2601121890178399</c:v>
                </c:pt>
                <c:pt idx="177">
                  <c:v>1.2626315126757399</c:v>
                </c:pt>
                <c:pt idx="178">
                  <c:v>1.26514045473667</c:v>
                </c:pt>
                <c:pt idx="179">
                  <c:v>1.26763965048393</c:v>
                </c:pt>
                <c:pt idx="180">
                  <c:v>1.27012970323927</c:v>
                </c:pt>
                <c:pt idx="181">
                  <c:v>1.2726111858970399</c:v>
                </c:pt>
                <c:pt idx="182">
                  <c:v>1.2750846424220601</c:v>
                </c:pt>
                <c:pt idx="183">
                  <c:v>1.2775505893044099</c:v>
                </c:pt>
                <c:pt idx="184">
                  <c:v>1.2800095169658801</c:v>
                </c:pt>
                <c:pt idx="185">
                  <c:v>1.28246189111456</c:v>
                </c:pt>
                <c:pt idx="186">
                  <c:v>1.28490815404507</c:v>
                </c:pt>
                <c:pt idx="187">
                  <c:v>1.28734872588312</c:v>
                </c:pt>
                <c:pt idx="188">
                  <c:v>1.2897840057738501</c:v>
                </c:pt>
                <c:pt idx="189">
                  <c:v>1.2922143730140601</c:v>
                </c:pt>
                <c:pt idx="190">
                  <c:v>1.2946401881290901</c:v>
                </c:pt>
                <c:pt idx="191">
                  <c:v>1.2970617938953199</c:v>
                </c:pt>
                <c:pt idx="192">
                  <c:v>1.2994795163098201</c:v>
                </c:pt>
                <c:pt idx="193">
                  <c:v>1.3018936655087601</c:v>
                </c:pt>
                <c:pt idx="194">
                  <c:v>1.3043045366364401</c:v>
                </c:pt>
                <c:pt idx="195">
                  <c:v>1.30671241066679</c:v>
                </c:pt>
                <c:pt idx="196">
                  <c:v>1.30911755517953</c:v>
                </c:pt>
                <c:pt idx="197">
                  <c:v>1.3115202250929501</c:v>
                </c:pt>
                <c:pt idx="198">
                  <c:v>1.31392066335532</c:v>
                </c:pt>
                <c:pt idx="199">
                  <c:v>1.31631910159719</c:v>
                </c:pt>
                <c:pt idx="200">
                  <c:v>1.31871576074631</c:v>
                </c:pt>
                <c:pt idx="201">
                  <c:v>1.3211108516074199</c:v>
                </c:pt>
                <c:pt idx="202">
                  <c:v>1.3235045754086201</c:v>
                </c:pt>
                <c:pt idx="203">
                  <c:v>1.32589712431629</c:v>
                </c:pt>
                <c:pt idx="204">
                  <c:v>1.32828868192019</c:v>
                </c:pt>
                <c:pt idx="205">
                  <c:v>1.3306794236906401</c:v>
                </c:pt>
                <c:pt idx="206">
                  <c:v>1.33306951740918</c:v>
                </c:pt>
                <c:pt idx="207">
                  <c:v>1.33545912357441</c:v>
                </c:pt>
                <c:pt idx="208">
                  <c:v>1.3378483957844201</c:v>
                </c:pt>
                <c:pt idx="209">
                  <c:v>1.34023748109713</c:v>
                </c:pt>
                <c:pt idx="210">
                  <c:v>1.3426265203699801</c:v>
                </c:pt>
                <c:pt idx="211">
                  <c:v>1.3450156485800799</c:v>
                </c:pt>
                <c:pt idx="212">
                  <c:v>1.34740499512614</c:v>
                </c:pt>
                <c:pt idx="213">
                  <c:v>1.3497946841130799</c:v>
                </c:pt>
                <c:pt idx="214">
                  <c:v>1.3521848346205301</c:v>
                </c:pt>
                <c:pt idx="215">
                  <c:v>1.35457556095618</c:v>
                </c:pt>
                <c:pt idx="216">
                  <c:v>1.35696697289473</c:v>
                </c:pt>
                <c:pt idx="217">
                  <c:v>1.3593591759035299</c:v>
                </c:pt>
                <c:pt idx="218">
                  <c:v>1.3617522713555601</c:v>
                </c:pt>
                <c:pt idx="219">
                  <c:v>1.36414635673061</c:v>
                </c:pt>
                <c:pt idx="220">
                  <c:v>1.36654152580523</c:v>
                </c:pt>
                <c:pt idx="221">
                  <c:v>1.3689378688323499</c:v>
                </c:pt>
                <c:pt idx="222">
                  <c:v>1.3713354727109199</c:v>
                </c:pt>
                <c:pt idx="223">
                  <c:v>1.3737344211464</c:v>
                </c:pt>
                <c:pt idx="224">
                  <c:v>1.3761347948025</c:v>
                </c:pt>
                <c:pt idx="225">
                  <c:v>1.37853667144475</c:v>
                </c:pt>
                <c:pt idx="226">
                  <c:v>1.3809401260763701</c:v>
                </c:pt>
                <c:pt idx="227">
                  <c:v>1.3833452310668899</c:v>
                </c:pt>
                <c:pt idx="228">
                  <c:v>1.3857520562739301</c:v>
                </c:pt>
                <c:pt idx="229">
                  <c:v>1.3881606691586501</c:v>
                </c:pt>
                <c:pt idx="230">
                  <c:v>1.3905711348949901</c:v>
                </c:pt>
                <c:pt idx="231">
                  <c:v>1.3929835164733999</c:v>
                </c:pt>
                <c:pt idx="232">
                  <c:v>1.3953978747990099</c:v>
                </c:pt>
                <c:pt idx="233">
                  <c:v>1.3978142687849699</c:v>
                </c:pt>
                <c:pt idx="234">
                  <c:v>1.4002327554407501</c:v>
                </c:pt>
                <c:pt idx="235">
                  <c:v>1.4026533899562299</c:v>
                </c:pt>
                <c:pt idx="236">
                  <c:v>1.4050762257812599</c:v>
                </c:pt>
                <c:pt idx="237">
                  <c:v>1.4075013147015001</c:v>
                </c:pt>
                <c:pt idx="238">
                  <c:v>1.40992870691024</c:v>
                </c:pt>
                <c:pt idx="239">
                  <c:v>1.4123584510767899</c:v>
                </c:pt>
                <c:pt idx="240">
                  <c:v>1.41479059441147</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0.57639000134603102</c:v>
                </c:pt>
                <c:pt idx="1">
                  <c:v>0.57940779726785496</c:v>
                </c:pt>
                <c:pt idx="2">
                  <c:v>0.58244139878172596</c:v>
                </c:pt>
                <c:pt idx="3">
                  <c:v>0.58549088886170397</c:v>
                </c:pt>
                <c:pt idx="4">
                  <c:v>0.58855635092612002</c:v>
                </c:pt>
                <c:pt idx="5">
                  <c:v>0.59163786884043101</c:v>
                </c:pt>
                <c:pt idx="6">
                  <c:v>0.59473552692012499</c:v>
                </c:pt>
                <c:pt idx="7">
                  <c:v>0.59784940993367697</c:v>
                </c:pt>
                <c:pt idx="8">
                  <c:v>0.60097960310555598</c:v>
                </c:pt>
                <c:pt idx="9">
                  <c:v>0.60412619211930096</c:v>
                </c:pt>
                <c:pt idx="10">
                  <c:v>0.60728926312064302</c:v>
                </c:pt>
                <c:pt idx="11">
                  <c:v>0.61046890272070797</c:v>
                </c:pt>
                <c:pt idx="12">
                  <c:v>0.61366519799927799</c:v>
                </c:pt>
                <c:pt idx="13">
                  <c:v>0.616878236508134</c:v>
                </c:pt>
                <c:pt idx="14">
                  <c:v>0.62010810627447799</c:v>
                </c:pt>
                <c:pt idx="15">
                  <c:v>0.62335489580443204</c:v>
                </c:pt>
                <c:pt idx="16">
                  <c:v>0.62661869408664195</c:v>
                </c:pt>
                <c:pt idx="17">
                  <c:v>0.62989959059596601</c:v>
                </c:pt>
                <c:pt idx="18">
                  <c:v>0.633197675297278</c:v>
                </c:pt>
                <c:pt idx="19">
                  <c:v>0.63651303864937503</c:v>
                </c:pt>
                <c:pt idx="20">
                  <c:v>0.63984577160901501</c:v>
                </c:pt>
                <c:pt idx="21">
                  <c:v>0.64319596563507997</c:v>
                </c:pt>
                <c:pt idx="22">
                  <c:v>0.64656371269288204</c:v>
                </c:pt>
                <c:pt idx="23">
                  <c:v>0.64994910525862504</c:v>
                </c:pt>
                <c:pt idx="24">
                  <c:v>0.65335223632402795</c:v>
                </c:pt>
                <c:pt idx="25">
                  <c:v>0.65677319940113299</c:v>
                </c:pt>
                <c:pt idx="26">
                  <c:v>0.66021208852730695</c:v>
                </c:pt>
                <c:pt idx="27">
                  <c:v>0.663668998270456</c:v>
                </c:pt>
                <c:pt idx="28">
                  <c:v>0.66714402373447501</c:v>
                </c:pt>
                <c:pt idx="29">
                  <c:v>0.67063726056494299</c:v>
                </c:pt>
                <c:pt idx="30">
                  <c:v>0.67414880495510798</c:v>
                </c:pt>
                <c:pt idx="31">
                  <c:v>0.67767875365216501</c:v>
                </c:pt>
                <c:pt idx="32">
                  <c:v>0.68122720396387104</c:v>
                </c:pt>
                <c:pt idx="33">
                  <c:v>0.68479425376552705</c:v>
                </c:pt>
                <c:pt idx="34">
                  <c:v>0.68838000150735801</c:v>
                </c:pt>
                <c:pt idx="35">
                  <c:v>0.69198454622234495</c:v>
                </c:pt>
                <c:pt idx="36">
                  <c:v>0.69560798753453701</c:v>
                </c:pt>
                <c:pt idx="37">
                  <c:v>0.69925042566791096</c:v>
                </c:pt>
                <c:pt idx="38">
                  <c:v>0.70291196145583401</c:v>
                </c:pt>
                <c:pt idx="39">
                  <c:v>0.70659269635118205</c:v>
                </c:pt>
                <c:pt idx="40">
                  <c:v>0.71029273243721402</c:v>
                </c:pt>
                <c:pt idx="41">
                  <c:v>0.71401217243925896</c:v>
                </c:pt>
                <c:pt idx="42">
                  <c:v>0.71775111973732797</c:v>
                </c:pt>
                <c:pt idx="43">
                  <c:v>0.72150967837976498</c:v>
                </c:pt>
                <c:pt idx="44">
                  <c:v>0.72528795309803695</c:v>
                </c:pt>
                <c:pt idx="45">
                  <c:v>0.72908604932283605</c:v>
                </c:pt>
                <c:pt idx="46">
                  <c:v>0.73290407320163098</c:v>
                </c:pt>
                <c:pt idx="47">
                  <c:v>0.73674213161787006</c:v>
                </c:pt>
                <c:pt idx="48">
                  <c:v>0.74060033221203703</c:v>
                </c:pt>
                <c:pt idx="49">
                  <c:v>0.74447878340482698</c:v>
                </c:pt>
                <c:pt idx="50">
                  <c:v>0.74837759442270302</c:v>
                </c:pt>
                <c:pt idx="51">
                  <c:v>0.75229687532618295</c:v>
                </c:pt>
                <c:pt idx="52">
                  <c:v>0.75623673704123995</c:v>
                </c:pt>
                <c:pt idx="53">
                  <c:v>0.76019729139424996</c:v>
                </c:pt>
                <c:pt idx="54">
                  <c:v>0.764178651151039</c:v>
                </c:pt>
                <c:pt idx="55">
                  <c:v>0.76818093006061605</c:v>
                </c:pt>
                <c:pt idx="56">
                  <c:v>0.77220424290433298</c:v>
                </c:pt>
                <c:pt idx="57">
                  <c:v>0.77624870555132897</c:v>
                </c:pt>
                <c:pt idx="58">
                  <c:v>0.78031443502125897</c:v>
                </c:pt>
                <c:pt idx="59">
                  <c:v>0.78440154955552399</c:v>
                </c:pt>
                <c:pt idx="60">
                  <c:v>0.78851016869843005</c:v>
                </c:pt>
                <c:pt idx="61">
                  <c:v>0.79264041339001601</c:v>
                </c:pt>
                <c:pt idx="62">
                  <c:v>0.79679240607260604</c:v>
                </c:pt>
                <c:pt idx="63">
                  <c:v>0.80096627081360505</c:v>
                </c:pt>
                <c:pt idx="64">
                  <c:v>0.80516213344758503</c:v>
                </c:pt>
                <c:pt idx="65">
                  <c:v>0.80938012174137297</c:v>
                </c:pt>
                <c:pt idx="66">
                  <c:v>0.81362036558670303</c:v>
                </c:pt>
                <c:pt idx="67">
                  <c:v>0.81788299722605695</c:v>
                </c:pt>
                <c:pt idx="68">
                  <c:v>0.82216815151866096</c:v>
                </c:pt>
                <c:pt idx="69">
                  <c:v>0.82647596625533903</c:v>
                </c:pt>
                <c:pt idx="70">
                  <c:v>0.83080649590973499</c:v>
                </c:pt>
                <c:pt idx="71">
                  <c:v>0.83515944713203805</c:v>
                </c:pt>
                <c:pt idx="72">
                  <c:v>0.83953442980515103</c:v>
                </c:pt>
                <c:pt idx="73">
                  <c:v>0.84393104201021996</c:v>
                </c:pt>
                <c:pt idx="74">
                  <c:v>0.84834886957179301</c:v>
                </c:pt>
                <c:pt idx="75">
                  <c:v>0.85278748557905104</c:v>
                </c:pt>
                <c:pt idx="76">
                  <c:v>0.85724644988038601</c:v>
                </c:pt>
                <c:pt idx="77">
                  <c:v>0.86172530854832796</c:v>
                </c:pt>
                <c:pt idx="78">
                  <c:v>0.86622359331146104</c:v>
                </c:pt>
                <c:pt idx="79">
                  <c:v>0.87074082094959904</c:v>
                </c:pt>
                <c:pt idx="80">
                  <c:v>0.87527649264803797</c:v>
                </c:pt>
                <c:pt idx="81">
                  <c:v>0.87983009330621298</c:v>
                </c:pt>
                <c:pt idx="82">
                  <c:v>0.88440109079551799</c:v>
                </c:pt>
                <c:pt idx="83">
                  <c:v>0.88898893516038402</c:v>
                </c:pt>
                <c:pt idx="84">
                  <c:v>0.89359305775599696</c:v>
                </c:pt>
                <c:pt idx="85">
                  <c:v>0.89821287031516805</c:v>
                </c:pt>
                <c:pt idx="86">
                  <c:v>0.90284776393589805</c:v>
                </c:pt>
                <c:pt idx="87">
                  <c:v>0.90749710798010297</c:v>
                </c:pt>
                <c:pt idx="88">
                  <c:v>0.91216024887263703</c:v>
                </c:pt>
                <c:pt idx="89">
                  <c:v>0.916836508788334</c:v>
                </c:pt>
                <c:pt idx="90">
                  <c:v>0.92152518421306995</c:v>
                </c:pt>
                <c:pt idx="91">
                  <c:v>0.92622554436291205</c:v>
                </c:pt>
                <c:pt idx="92">
                  <c:v>0.93093682944316403</c:v>
                </c:pt>
                <c:pt idx="93">
                  <c:v>0.93565824872652403</c:v>
                </c:pt>
                <c:pt idx="94">
                  <c:v>0.94038897842652103</c:v>
                </c:pt>
                <c:pt idx="95">
                  <c:v>0.94512815933893701</c:v>
                </c:pt>
                <c:pt idx="96">
                  <c:v>0.949874894219782</c:v>
                </c:pt>
                <c:pt idx="97">
                  <c:v>0.95462824486367304</c:v>
                </c:pt>
                <c:pt idx="98">
                  <c:v>0.95938722884090699</c:v>
                </c:pt>
                <c:pt idx="99">
                  <c:v>0.96415081584500295</c:v>
                </c:pt>
                <c:pt idx="100">
                  <c:v>0.96891792359491502</c:v>
                </c:pt>
                <c:pt idx="101">
                  <c:v>0.973687413227178</c:v>
                </c:pt>
                <c:pt idx="102">
                  <c:v>0.97845808410276702</c:v>
                </c:pt>
                <c:pt idx="103">
                  <c:v>0.98322866794114905</c:v>
                </c:pt>
                <c:pt idx="104">
                  <c:v>0.98799782217945697</c:v>
                </c:pt>
                <c:pt idx="105">
                  <c:v>0.99276412243763901</c:v>
                </c:pt>
                <c:pt idx="106">
                  <c:v>0.99752605395022598</c:v>
                </c:pt>
                <c:pt idx="107">
                  <c:v>1.0046044796599201</c:v>
                </c:pt>
                <c:pt idx="108">
                  <c:v>1.0141102316224999</c:v>
                </c:pt>
                <c:pt idx="109">
                  <c:v>1.0234918910008399</c:v>
                </c:pt>
                <c:pt idx="110">
                  <c:v>1.0327471567847699</c:v>
                </c:pt>
                <c:pt idx="111">
                  <c:v>1.04187542233472</c:v>
                </c:pt>
                <c:pt idx="112">
                  <c:v>1.0508762979387001</c:v>
                </c:pt>
                <c:pt idx="113">
                  <c:v>1.0597496116954499</c:v>
                </c:pt>
                <c:pt idx="114">
                  <c:v>1.0684954101400399</c:v>
                </c:pt>
                <c:pt idx="115">
                  <c:v>1.07711395859393</c:v>
                </c:pt>
                <c:pt idx="116">
                  <c:v>1.0856057412264499</c:v>
                </c:pt>
                <c:pt idx="117">
                  <c:v>1.09397146081351</c:v>
                </c:pt>
                <c:pt idx="118">
                  <c:v>1.1022120381765801</c:v>
                </c:pt>
                <c:pt idx="119">
                  <c:v>1.1103286112822699</c:v>
                </c:pt>
                <c:pt idx="120">
                  <c:v>1.1183225339796199</c:v>
                </c:pt>
                <c:pt idx="121">
                  <c:v>1.1261953743489601</c:v>
                </c:pt>
                <c:pt idx="122">
                  <c:v>1.13394891263334</c:v>
                </c:pt>
                <c:pt idx="123">
                  <c:v>1.1415851387198801</c:v>
                </c:pt>
                <c:pt idx="124">
                  <c:v>1.1491062491359301</c:v>
                </c:pt>
                <c:pt idx="125">
                  <c:v>1.1565146435220299</c:v>
                </c:pt>
                <c:pt idx="126">
                  <c:v>1.16381292054171</c:v>
                </c:pt>
                <c:pt idx="127">
                  <c:v>1.1710038731865899</c:v>
                </c:pt>
                <c:pt idx="128">
                  <c:v>1.1780904834347801</c:v>
                </c:pt>
                <c:pt idx="129">
                  <c:v>1.18507591622112</c:v>
                </c:pt>
                <c:pt idx="130">
                  <c:v>1.1919635126794701</c:v>
                </c:pt>
                <c:pt idx="131">
                  <c:v>1.1987567826207199</c:v>
                </c:pt>
                <c:pt idx="132">
                  <c:v>1.2054593962153699</c:v>
                </c:pt>
                <c:pt idx="133">
                  <c:v>1.21207517485622</c:v>
                </c:pt>
                <c:pt idx="134">
                  <c:v>1.2186080811862099</c:v>
                </c:pt>
                <c:pt idx="135">
                  <c:v>1.2250622082871001</c:v>
                </c:pt>
                <c:pt idx="136">
                  <c:v>1.2314417680385801</c:v>
                </c:pt>
                <c:pt idx="137">
                  <c:v>1.23775107867212</c:v>
                </c:pt>
                <c:pt idx="138">
                  <c:v>1.2439945515615201</c:v>
                </c:pt>
                <c:pt idx="139">
                  <c:v>1.2501766773104599</c:v>
                </c:pt>
                <c:pt idx="140">
                  <c:v>1.2563020112169201</c:v>
                </c:pt>
                <c:pt idx="141">
                  <c:v>1.2623751582145899</c:v>
                </c:pt>
                <c:pt idx="142">
                  <c:v>1.2684007574109</c:v>
                </c:pt>
                <c:pt idx="143">
                  <c:v>1.27438346636</c:v>
                </c:pt>
                <c:pt idx="144">
                  <c:v>1.2803279452257099</c:v>
                </c:pt>
                <c:pt idx="145">
                  <c:v>1.28623884100348</c:v>
                </c:pt>
                <c:pt idx="146">
                  <c:v>1.29212077198039</c:v>
                </c:pt>
                <c:pt idx="147">
                  <c:v>1.2979783126186699</c:v>
                </c:pt>
                <c:pt idx="148">
                  <c:v>1.30381597904878</c:v>
                </c:pt>
                <c:pt idx="149">
                  <c:v>1.30963821535462</c:v>
                </c:pt>
                <c:pt idx="150">
                  <c:v>1.3154493808232699</c:v>
                </c:pt>
                <c:pt idx="151">
                  <c:v>1.3212537383177401</c:v>
                </c:pt>
                <c:pt idx="152">
                  <c:v>1.3270554439111</c:v>
                </c:pt>
                <c:pt idx="153">
                  <c:v>1.3328585378973801</c:v>
                </c:pt>
                <c:pt idx="154">
                  <c:v>1.3386669372673801</c:v>
                </c:pt>
                <c:pt idx="155">
                  <c:v>1.34448442970892</c:v>
                </c:pt>
                <c:pt idx="156">
                  <c:v>1.35031466916068</c:v>
                </c:pt>
                <c:pt idx="157">
                  <c:v>1.3561611729191201</c:v>
                </c:pt>
                <c:pt idx="158">
                  <c:v>1.3620273202689901</c:v>
                </c:pt>
                <c:pt idx="159">
                  <c:v>1.36791635258162</c:v>
                </c:pt>
                <c:pt idx="160">
                  <c:v>1.3738313748017199</c:v>
                </c:pt>
                <c:pt idx="161">
                  <c:v>1.37977535822367</c:v>
                </c:pt>
                <c:pt idx="162">
                  <c:v>1.3857511444428501</c:v>
                </c:pt>
                <c:pt idx="163">
                  <c:v>1.3917614503562501</c:v>
                </c:pt>
                <c:pt idx="164">
                  <c:v>1.39780887407986</c:v>
                </c:pt>
                <c:pt idx="165">
                  <c:v>1.40389590164764</c:v>
                </c:pt>
                <c:pt idx="166">
                  <c:v>1.4100249143577599</c:v>
                </c:pt>
                <c:pt idx="167">
                  <c:v>1.4161981966363899</c:v>
                </c:pt>
                <c:pt idx="168">
                  <c:v>1.42241794429636</c:v>
                </c:pt>
                <c:pt idx="169">
                  <c:v>1.42868627307728</c:v>
                </c:pt>
                <c:pt idx="170">
                  <c:v>1.43500522736471</c:v>
                </c:pt>
                <c:pt idx="171">
                  <c:v>1.44137634147445</c:v>
                </c:pt>
                <c:pt idx="172">
                  <c:v>1.4477993366842401</c:v>
                </c:pt>
                <c:pt idx="173">
                  <c:v>1.4542735219298699</c:v>
                </c:pt>
                <c:pt idx="174">
                  <c:v>1.46079824816745</c:v>
                </c:pt>
                <c:pt idx="175">
                  <c:v>1.4673729069205601</c:v>
                </c:pt>
                <c:pt idx="176">
                  <c:v>1.47399692876212</c:v>
                </c:pt>
                <c:pt idx="177">
                  <c:v>1.48066978175758</c:v>
                </c:pt>
                <c:pt idx="178">
                  <c:v>1.4873909698911201</c:v>
                </c:pt>
                <c:pt idx="179">
                  <c:v>1.49416003149285</c:v>
                </c:pt>
                <c:pt idx="180">
                  <c:v>1.50097653768162</c:v>
                </c:pt>
                <c:pt idx="181">
                  <c:v>1.5078400908349101</c:v>
                </c:pt>
                <c:pt idx="182">
                  <c:v>1.51475032309493</c:v>
                </c:pt>
                <c:pt idx="183">
                  <c:v>1.52170689491791</c:v>
                </c:pt>
                <c:pt idx="184">
                  <c:v>1.5287094936716801</c:v>
                </c:pt>
                <c:pt idx="185">
                  <c:v>1.5357578322851499</c:v>
                </c:pt>
                <c:pt idx="186">
                  <c:v>1.5428516479522101</c:v>
                </c:pt>
                <c:pt idx="187">
                  <c:v>1.5499907008912699</c:v>
                </c:pt>
                <c:pt idx="188">
                  <c:v>1.5571747731610699</c:v>
                </c:pt>
                <c:pt idx="189">
                  <c:v>1.5644036675325701</c:v>
                </c:pt>
                <c:pt idx="190">
                  <c:v>1.5716772064163</c:v>
                </c:pt>
                <c:pt idx="191">
                  <c:v>1.57899523084403</c:v>
                </c:pt>
                <c:pt idx="192">
                  <c:v>1.5863575995033401</c:v>
                </c:pt>
                <c:pt idx="193">
                  <c:v>1.5937641878234301</c:v>
                </c:pt>
                <c:pt idx="194">
                  <c:v>1.6012148871103999</c:v>
                </c:pt>
                <c:pt idx="195">
                  <c:v>1.6087096037300099</c:v>
                </c:pt>
                <c:pt idx="196">
                  <c:v>1.61624825833576</c:v>
                </c:pt>
                <c:pt idx="197">
                  <c:v>1.62383078514055</c:v>
                </c:pt>
                <c:pt idx="198">
                  <c:v>1.6314571312294901</c:v>
                </c:pt>
                <c:pt idx="199">
                  <c:v>1.63912725591209</c:v>
                </c:pt>
                <c:pt idx="200">
                  <c:v>1.64684113011158</c:v>
                </c:pt>
                <c:pt idx="201">
                  <c:v>1.6545987357896701</c:v>
                </c:pt>
                <c:pt idx="202">
                  <c:v>1.6624000654045099</c:v>
                </c:pt>
                <c:pt idx="203">
                  <c:v>1.67024512140027</c:v>
                </c:pt>
                <c:pt idx="204">
                  <c:v>1.6781339157264701</c:v>
                </c:pt>
                <c:pt idx="205">
                  <c:v>1.68606646938535</c:v>
                </c:pt>
                <c:pt idx="206">
                  <c:v>1.6940428120056801</c:v>
                </c:pt>
                <c:pt idx="207">
                  <c:v>1.7020629814414401</c:v>
                </c:pt>
                <c:pt idx="208">
                  <c:v>1.71012702339403</c:v>
                </c:pt>
                <c:pt idx="209">
                  <c:v>1.7182349910564301</c:v>
                </c:pt>
                <c:pt idx="210">
                  <c:v>1.7263869447781699</c:v>
                </c:pt>
                <c:pt idx="211">
                  <c:v>1.73458295174972</c:v>
                </c:pt>
                <c:pt idx="212">
                  <c:v>1.74282308570533</c:v>
                </c:pt>
                <c:pt idx="213">
                  <c:v>1.75110742664301</c:v>
                </c:pt>
                <c:pt idx="214">
                  <c:v>1.75943606056072</c:v>
                </c:pt>
                <c:pt idx="215">
                  <c:v>1.7678090792077901</c:v>
                </c:pt>
                <c:pt idx="216">
                  <c:v>1.77622657985066</c:v>
                </c:pt>
                <c:pt idx="217">
                  <c:v>1.7846886650520299</c:v>
                </c:pt>
                <c:pt idx="218">
                  <c:v>1.79319544246264</c:v>
                </c:pt>
                <c:pt idx="219">
                  <c:v>1.8017470246249301</c:v>
                </c:pt>
                <c:pt idx="220">
                  <c:v>1.8103435287878999</c:v>
                </c:pt>
                <c:pt idx="221">
                  <c:v>1.8189850767323501</c:v>
                </c:pt>
                <c:pt idx="222">
                  <c:v>1.82767179460614</c:v>
                </c:pt>
                <c:pt idx="223">
                  <c:v>1.83640381276856</c:v>
                </c:pt>
                <c:pt idx="224">
                  <c:v>1.84518126564355</c:v>
                </c:pt>
                <c:pt idx="225">
                  <c:v>1.8540042915810799</c:v>
                </c:pt>
                <c:pt idx="226">
                  <c:v>1.8628730327262499</c:v>
                </c:pt>
                <c:pt idx="227">
                  <c:v>1.8717876348956399</c:v>
                </c:pt>
                <c:pt idx="228">
                  <c:v>1.8807482474606001</c:v>
                </c:pt>
                <c:pt idx="229">
                  <c:v>1.8897550232368501</c:v>
                </c:pt>
                <c:pt idx="230">
                  <c:v>1.8988081183802299</c:v>
                </c:pt>
                <c:pt idx="231">
                  <c:v>1.9079076922881999</c:v>
                </c:pt>
                <c:pt idx="232">
                  <c:v>1.91705390750663</c:v>
                </c:pt>
                <c:pt idx="233">
                  <c:v>1.9262469296418001</c:v>
                </c:pt>
                <c:pt idx="234">
                  <c:v>1.9354869272770601</c:v>
                </c:pt>
                <c:pt idx="235">
                  <c:v>1.94477407189415</c:v>
                </c:pt>
                <c:pt idx="236">
                  <c:v>1.95410853779865</c:v>
                </c:pt>
                <c:pt idx="237">
                  <c:v>1.9634905020495701</c:v>
                </c:pt>
                <c:pt idx="238">
                  <c:v>1.9729201443927</c:v>
                </c:pt>
                <c:pt idx="239">
                  <c:v>1.98239764719754</c:v>
                </c:pt>
                <c:pt idx="240">
                  <c:v>1.99192319539764</c:v>
                </c:pt>
              </c:numCache>
            </c:numRef>
          </c:yVal>
          <c:smooth val="1"/>
        </c:ser>
        <c:dLbls>
          <c:showLegendKey val="0"/>
          <c:showVal val="0"/>
          <c:showCatName val="0"/>
          <c:showSerName val="0"/>
          <c:showPercent val="0"/>
          <c:showBubbleSize val="0"/>
        </c:dLbls>
        <c:axId val="666911216"/>
        <c:axId val="666911608"/>
      </c:scatterChart>
      <c:valAx>
        <c:axId val="666911216"/>
        <c:scaling>
          <c:orientation val="minMax"/>
          <c:max val="2.5"/>
          <c:min val="0.5"/>
        </c:scaling>
        <c:delete val="0"/>
        <c:axPos val="b"/>
        <c:title>
          <c:tx>
            <c:rich>
              <a:bodyPr/>
              <a:lstStyle/>
              <a:p>
                <a:pPr>
                  <a:defRPr sz="1700"/>
                </a:pPr>
                <a:r>
                  <a:rPr lang="en-US" sz="1700" dirty="0" smtClean="0"/>
                  <a:t>Recipient creatinine (mg/</a:t>
                </a:r>
                <a:r>
                  <a:rPr lang="en-US" sz="1700" dirty="0" err="1" smtClean="0"/>
                  <a:t>dL</a:t>
                </a:r>
                <a:r>
                  <a:rPr lang="en-US" sz="1700" dirty="0" smtClean="0"/>
                  <a:t>)</a:t>
                </a:r>
                <a:endParaRPr lang="en-US" sz="1700" dirty="0"/>
              </a:p>
            </c:rich>
          </c:tx>
          <c:layout>
            <c:manualLayout>
              <c:xMode val="edge"/>
              <c:yMode val="edge"/>
              <c:x val="0.41330383480825966"/>
              <c:y val="0.88582020997375333"/>
            </c:manualLayout>
          </c:layout>
          <c:overlay val="0"/>
        </c:title>
        <c:numFmt formatCode="#,##0.0" sourceLinked="0"/>
        <c:majorTickMark val="out"/>
        <c:minorTickMark val="none"/>
        <c:tickLblPos val="nextTo"/>
        <c:txPr>
          <a:bodyPr rot="0"/>
          <a:lstStyle/>
          <a:p>
            <a:pPr>
              <a:defRPr sz="1500" b="1"/>
            </a:pPr>
            <a:endParaRPr lang="en-US"/>
          </a:p>
        </c:txPr>
        <c:crossAx val="666911608"/>
        <c:crosses val="autoZero"/>
        <c:crossBetween val="midCat"/>
        <c:majorUnit val="0.5"/>
      </c:valAx>
      <c:valAx>
        <c:axId val="66691160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6911216"/>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0.833254507735262</c:v>
                </c:pt>
                <c:pt idx="1">
                  <c:v>0.83864981597149302</c:v>
                </c:pt>
                <c:pt idx="2">
                  <c:v>0.844080058733362</c:v>
                </c:pt>
                <c:pt idx="3">
                  <c:v>0.849545462221307</c:v>
                </c:pt>
                <c:pt idx="4">
                  <c:v>0.85504625410040802</c:v>
                </c:pt>
                <c:pt idx="5">
                  <c:v>0.860582663509875</c:v>
                </c:pt>
                <c:pt idx="6">
                  <c:v>0.86615492107258696</c:v>
                </c:pt>
                <c:pt idx="7">
                  <c:v>0.87176325890470496</c:v>
                </c:pt>
                <c:pt idx="8">
                  <c:v>0.87740791062533596</c:v>
                </c:pt>
                <c:pt idx="9">
                  <c:v>0.88308911136627999</c:v>
                </c:pt>
                <c:pt idx="10">
                  <c:v>0.88881971308786201</c:v>
                </c:pt>
                <c:pt idx="11">
                  <c:v>0.89466354043345098</c:v>
                </c:pt>
                <c:pt idx="12">
                  <c:v>0.90069881101155702</c:v>
                </c:pt>
                <c:pt idx="13">
                  <c:v>0.90700588621759204</c:v>
                </c:pt>
                <c:pt idx="14">
                  <c:v>0.91366747293373596</c:v>
                </c:pt>
                <c:pt idx="15">
                  <c:v>0.92076889915139803</c:v>
                </c:pt>
                <c:pt idx="16">
                  <c:v>0.92839846772646395</c:v>
                </c:pt>
                <c:pt idx="17">
                  <c:v>0.93664789325945896</c:v>
                </c:pt>
                <c:pt idx="18">
                  <c:v>0.94561282808873703</c:v>
                </c:pt>
                <c:pt idx="19">
                  <c:v>0.95539348461724705</c:v>
                </c:pt>
                <c:pt idx="20">
                  <c:v>0.96609536269044005</c:v>
                </c:pt>
                <c:pt idx="21">
                  <c:v>0.97783009253935704</c:v>
                </c:pt>
                <c:pt idx="22">
                  <c:v>0.99071640594252397</c:v>
                </c:pt>
                <c:pt idx="23">
                  <c:v>1.00488111833073</c:v>
                </c:pt>
                <c:pt idx="24">
                  <c:v>1.0204158415382201</c:v>
                </c:pt>
                <c:pt idx="25">
                  <c:v>1.03730918863758</c:v>
                </c:pt>
                <c:pt idx="26">
                  <c:v>1.05553387827288</c:v>
                </c:pt>
                <c:pt idx="27">
                  <c:v>1.07506182610642</c:v>
                </c:pt>
                <c:pt idx="28">
                  <c:v>1.0958633682902399</c:v>
                </c:pt>
                <c:pt idx="29">
                  <c:v>1.11790648770079</c:v>
                </c:pt>
                <c:pt idx="30">
                  <c:v>1.1411560413301101</c:v>
                </c:pt>
                <c:pt idx="31">
                  <c:v>1.16557298854844</c:v>
                </c:pt>
                <c:pt idx="32">
                  <c:v>1.1911136212964399</c:v>
                </c:pt>
                <c:pt idx="33">
                  <c:v>1.2177287986365299</c:v>
                </c:pt>
                <c:pt idx="34">
                  <c:v>1.2453631894977799</c:v>
                </c:pt>
                <c:pt idx="35">
                  <c:v>1.2739545288853</c:v>
                </c:pt>
                <c:pt idx="36">
                  <c:v>1.3034328942866</c:v>
                </c:pt>
                <c:pt idx="37">
                  <c:v>1.33372001048303</c:v>
                </c:pt>
                <c:pt idx="38">
                  <c:v>1.3647397167264801</c:v>
                </c:pt>
                <c:pt idx="39">
                  <c:v>1.3964809559314699</c:v>
                </c:pt>
                <c:pt idx="40">
                  <c:v>1.42896043573569</c:v>
                </c:pt>
                <c:pt idx="41">
                  <c:v>1.4621953262054601</c:v>
                </c:pt>
                <c:pt idx="42">
                  <c:v>1.49620319675006</c:v>
                </c:pt>
                <c:pt idx="43">
                  <c:v>1.5310020254096599</c:v>
                </c:pt>
                <c:pt idx="44">
                  <c:v>1.5666102083593101</c:v>
                </c:pt>
                <c:pt idx="45">
                  <c:v>1.60304656963396</c:v>
                </c:pt>
                <c:pt idx="46">
                  <c:v>1.64033037107966</c:v>
                </c:pt>
                <c:pt idx="47">
                  <c:v>1.6784813225362001</c:v>
                </c:pt>
                <c:pt idx="48">
                  <c:v>1.71751959225662</c:v>
                </c:pt>
                <c:pt idx="49">
                  <c:v>1.7574658175689699</c:v>
                </c:pt>
                <c:pt idx="50">
                  <c:v>1.79834111578617</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0.698010756179957</c:v>
                </c:pt>
                <c:pt idx="1">
                  <c:v>0.70881146311406495</c:v>
                </c:pt>
                <c:pt idx="2">
                  <c:v>0.71977773306102599</c:v>
                </c:pt>
                <c:pt idx="3">
                  <c:v>0.73091179794408101</c:v>
                </c:pt>
                <c:pt idx="4">
                  <c:v>0.74221583823931303</c:v>
                </c:pt>
                <c:pt idx="5">
                  <c:v>0.75369195294249602</c:v>
                </c:pt>
                <c:pt idx="6">
                  <c:v>0.765342116391174</c:v>
                </c:pt>
                <c:pt idx="7">
                  <c:v>0.77716811486752901</c:v>
                </c:pt>
                <c:pt idx="8">
                  <c:v>0.78917145121132004</c:v>
                </c:pt>
                <c:pt idx="9">
                  <c:v>0.80135319716528097</c:v>
                </c:pt>
                <c:pt idx="10">
                  <c:v>0.81371770697588597</c:v>
                </c:pt>
                <c:pt idx="11">
                  <c:v>0.82628505732500801</c:v>
                </c:pt>
                <c:pt idx="12">
                  <c:v>0.83908087008418697</c:v>
                </c:pt>
                <c:pt idx="13">
                  <c:v>0.85213295419530799</c:v>
                </c:pt>
                <c:pt idx="14">
                  <c:v>0.86547177405508902</c:v>
                </c:pt>
                <c:pt idx="15">
                  <c:v>0.87913108070305801</c:v>
                </c:pt>
                <c:pt idx="16">
                  <c:v>0.89314877857999797</c:v>
                </c:pt>
                <c:pt idx="17">
                  <c:v>0.90756813630057298</c:v>
                </c:pt>
                <c:pt idx="18">
                  <c:v>0.92243950356971305</c:v>
                </c:pt>
                <c:pt idx="19">
                  <c:v>0.93782277550834703</c:v>
                </c:pt>
                <c:pt idx="20">
                  <c:v>0.95379095717212303</c:v>
                </c:pt>
                <c:pt idx="21">
                  <c:v>0.97043532371630403</c:v>
                </c:pt>
                <c:pt idx="22">
                  <c:v>0.98787281510480596</c:v>
                </c:pt>
                <c:pt idx="23">
                  <c:v>1.0035078591736599</c:v>
                </c:pt>
                <c:pt idx="24">
                  <c:v>1.0151038310079901</c:v>
                </c:pt>
                <c:pt idx="25">
                  <c:v>1.0282000563767799</c:v>
                </c:pt>
                <c:pt idx="26">
                  <c:v>1.0426202494229</c:v>
                </c:pt>
                <c:pt idx="27">
                  <c:v>1.0581967623941</c:v>
                </c:pt>
                <c:pt idx="28">
                  <c:v>1.07477688378894</c:v>
                </c:pt>
                <c:pt idx="29">
                  <c:v>1.0922273062433501</c:v>
                </c:pt>
                <c:pt idx="30">
                  <c:v>1.1104358077059799</c:v>
                </c:pt>
                <c:pt idx="31">
                  <c:v>1.12931026908896</c:v>
                </c:pt>
                <c:pt idx="32">
                  <c:v>1.14877587667035</c:v>
                </c:pt>
                <c:pt idx="33">
                  <c:v>1.16877151693601</c:v>
                </c:pt>
                <c:pt idx="34">
                  <c:v>1.1892461408439901</c:v>
                </c:pt>
                <c:pt idx="35">
                  <c:v>1.2101555304293801</c:v>
                </c:pt>
                <c:pt idx="36">
                  <c:v>1.23145961928426</c:v>
                </c:pt>
                <c:pt idx="37">
                  <c:v>1.2531203495733501</c:v>
                </c:pt>
                <c:pt idx="38">
                  <c:v>1.27510579584231</c:v>
                </c:pt>
                <c:pt idx="39">
                  <c:v>1.29742013222458</c:v>
                </c:pt>
                <c:pt idx="40">
                  <c:v>1.3200794610075099</c:v>
                </c:pt>
                <c:pt idx="41">
                  <c:v>1.3430975135055401</c:v>
                </c:pt>
                <c:pt idx="42">
                  <c:v>1.36648637282592</c:v>
                </c:pt>
                <c:pt idx="43">
                  <c:v>1.3902569801289999</c:v>
                </c:pt>
                <c:pt idx="44">
                  <c:v>1.41441947898495</c:v>
                </c:pt>
                <c:pt idx="45">
                  <c:v>1.43898345475784</c:v>
                </c:pt>
                <c:pt idx="46">
                  <c:v>1.46395810441288</c:v>
                </c:pt>
                <c:pt idx="47">
                  <c:v>1.48935235925941</c:v>
                </c:pt>
                <c:pt idx="48">
                  <c:v>1.5151749752563199</c:v>
                </c:pt>
                <c:pt idx="49">
                  <c:v>1.5414346005736399</c:v>
                </c:pt>
                <c:pt idx="50">
                  <c:v>1.56813982695325</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0.99470254364122002</c:v>
                </c:pt>
                <c:pt idx="1">
                  <c:v>0.99227164123308598</c:v>
                </c:pt>
                <c:pt idx="2">
                  <c:v>0.98984882808386199</c:v>
                </c:pt>
                <c:pt idx="3">
                  <c:v>0.98743445434989396</c:v>
                </c:pt>
                <c:pt idx="4">
                  <c:v>0.98502896190610401</c:v>
                </c:pt>
                <c:pt idx="5">
                  <c:v>0.98263291500241801</c:v>
                </c:pt>
                <c:pt idx="6">
                  <c:v>0.98024704407461605</c:v>
                </c:pt>
                <c:pt idx="7">
                  <c:v>0.97787230978421102</c:v>
                </c:pt>
                <c:pt idx="8">
                  <c:v>0.97550999905820601</c:v>
                </c:pt>
                <c:pt idx="9">
                  <c:v>0.97316187340654003</c:v>
                </c:pt>
                <c:pt idx="10">
                  <c:v>0.97085325242529097</c:v>
                </c:pt>
                <c:pt idx="11">
                  <c:v>0.96870062393743706</c:v>
                </c:pt>
                <c:pt idx="12">
                  <c:v>0.96684166816511596</c:v>
                </c:pt>
                <c:pt idx="13">
                  <c:v>0.96541234977846602</c:v>
                </c:pt>
                <c:pt idx="14">
                  <c:v>0.96454705528499696</c:v>
                </c:pt>
                <c:pt idx="15">
                  <c:v>0.96437878748009198</c:v>
                </c:pt>
                <c:pt idx="16">
                  <c:v>0.96503934792051504</c:v>
                </c:pt>
                <c:pt idx="17">
                  <c:v>0.96665940644795001</c:v>
                </c:pt>
                <c:pt idx="18">
                  <c:v>0.969368307824647</c:v>
                </c:pt>
                <c:pt idx="19">
                  <c:v>0.97329339219162703</c:v>
                </c:pt>
                <c:pt idx="20">
                  <c:v>0.978558501518211</c:v>
                </c:pt>
                <c:pt idx="21">
                  <c:v>0.98528120989446599</c:v>
                </c:pt>
                <c:pt idx="22">
                  <c:v>0.99356818205341602</c:v>
                </c:pt>
                <c:pt idx="23">
                  <c:v>1.00625625673638</c:v>
                </c:pt>
                <c:pt idx="24">
                  <c:v>1.0257556496739799</c:v>
                </c:pt>
                <c:pt idx="25">
                  <c:v>1.0464990214294001</c:v>
                </c:pt>
                <c:pt idx="26">
                  <c:v>1.0686074520406399</c:v>
                </c:pt>
                <c:pt idx="27">
                  <c:v>1.0921956776133499</c:v>
                </c:pt>
                <c:pt idx="28">
                  <c:v>1.11736355710108</c:v>
                </c:pt>
                <c:pt idx="29">
                  <c:v>1.14418940828521</c:v>
                </c:pt>
                <c:pt idx="30">
                  <c:v>1.1727261509645099</c:v>
                </c:pt>
                <c:pt idx="31">
                  <c:v>1.2030001221274</c:v>
                </c:pt>
                <c:pt idx="32">
                  <c:v>1.23501170911603</c:v>
                </c:pt>
                <c:pt idx="33">
                  <c:v>1.2687367937543099</c:v>
                </c:pt>
                <c:pt idx="34">
                  <c:v>1.3041282376207</c:v>
                </c:pt>
                <c:pt idx="35">
                  <c:v>1.34111698939352</c:v>
                </c:pt>
                <c:pt idx="36">
                  <c:v>1.37961268343967</c:v>
                </c:pt>
                <c:pt idx="37">
                  <c:v>1.4195037746921</c:v>
                </c:pt>
                <c:pt idx="38">
                  <c:v>1.4606744793127899</c:v>
                </c:pt>
                <c:pt idx="39">
                  <c:v>1.50310528705571</c:v>
                </c:pt>
                <c:pt idx="40">
                  <c:v>1.54682198095825</c:v>
                </c:pt>
                <c:pt idx="41">
                  <c:v>1.5918540169111</c:v>
                </c:pt>
                <c:pt idx="42">
                  <c:v>1.6382336849328301</c:v>
                </c:pt>
                <c:pt idx="43">
                  <c:v>1.6859956362822901</c:v>
                </c:pt>
                <c:pt idx="44">
                  <c:v>1.7351765734284901</c:v>
                </c:pt>
                <c:pt idx="45">
                  <c:v>1.78581504597471</c:v>
                </c:pt>
                <c:pt idx="46">
                  <c:v>1.83795131716931</c:v>
                </c:pt>
                <c:pt idx="47">
                  <c:v>1.8916272785197801</c:v>
                </c:pt>
                <c:pt idx="48">
                  <c:v>1.9468863979134201</c:v>
                </c:pt>
                <c:pt idx="49">
                  <c:v>2.0037736915818201</c:v>
                </c:pt>
                <c:pt idx="50">
                  <c:v>2.0623357133977498</c:v>
                </c:pt>
              </c:numCache>
            </c:numRef>
          </c:yVal>
          <c:smooth val="1"/>
        </c:ser>
        <c:dLbls>
          <c:showLegendKey val="0"/>
          <c:showVal val="0"/>
          <c:showCatName val="0"/>
          <c:showSerName val="0"/>
          <c:showPercent val="0"/>
          <c:showBubbleSize val="0"/>
        </c:dLbls>
        <c:axId val="666912392"/>
        <c:axId val="666912784"/>
      </c:scatterChart>
      <c:valAx>
        <c:axId val="666912392"/>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666912784"/>
        <c:crosses val="autoZero"/>
        <c:crossBetween val="midCat"/>
        <c:majorUnit val="1"/>
      </c:valAx>
      <c:valAx>
        <c:axId val="66691278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6912392"/>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Microsoft_Excel_Worksheet5!$B$2:$B$10002</c:f>
              <c:numCache>
                <c:formatCode>General</c:formatCode>
                <c:ptCount val="10001"/>
                <c:pt idx="0">
                  <c:v>1.7930293199873799</c:v>
                </c:pt>
                <c:pt idx="1">
                  <c:v>1.7839860801040099</c:v>
                </c:pt>
                <c:pt idx="2">
                  <c:v>1.77498845028773</c:v>
                </c:pt>
                <c:pt idx="3">
                  <c:v>1.7660362005017201</c:v>
                </c:pt>
                <c:pt idx="4">
                  <c:v>1.75712910186935</c:v>
                </c:pt>
                <c:pt idx="5">
                  <c:v>1.7482669266683499</c:v>
                </c:pt>
                <c:pt idx="6">
                  <c:v>1.7394494483249701</c:v>
                </c:pt>
                <c:pt idx="7">
                  <c:v>1.7306764414082001</c:v>
                </c:pt>
                <c:pt idx="8">
                  <c:v>1.72194768162403</c:v>
                </c:pt>
                <c:pt idx="9">
                  <c:v>1.71326294580964</c:v>
                </c:pt>
                <c:pt idx="10">
                  <c:v>1.70462201192777</c:v>
                </c:pt>
                <c:pt idx="11">
                  <c:v>1.6960246590610299</c:v>
                </c:pt>
                <c:pt idx="12">
                  <c:v>1.6874706674062201</c:v>
                </c:pt>
                <c:pt idx="13">
                  <c:v>1.67895981826873</c:v>
                </c:pt>
                <c:pt idx="14">
                  <c:v>1.67049189405695</c:v>
                </c:pt>
                <c:pt idx="15">
                  <c:v>1.66206667827671</c:v>
                </c:pt>
                <c:pt idx="16">
                  <c:v>1.6536839555257401</c:v>
                </c:pt>
                <c:pt idx="17">
                  <c:v>1.6453435114881501</c:v>
                </c:pt>
                <c:pt idx="18">
                  <c:v>1.6370451329289799</c:v>
                </c:pt>
                <c:pt idx="19">
                  <c:v>1.6287886076887299</c:v>
                </c:pt>
                <c:pt idx="20">
                  <c:v>1.6205737246779299</c:v>
                </c:pt>
                <c:pt idx="21">
                  <c:v>1.61240027387175</c:v>
                </c:pt>
                <c:pt idx="22">
                  <c:v>1.6042680463046399</c:v>
                </c:pt>
                <c:pt idx="23">
                  <c:v>1.59617683406497</c:v>
                </c:pt>
                <c:pt idx="24">
                  <c:v>1.58812643028973</c:v>
                </c:pt>
                <c:pt idx="25">
                  <c:v>1.5801166291592399</c:v>
                </c:pt>
                <c:pt idx="26">
                  <c:v>1.5721472258918701</c:v>
                </c:pt>
                <c:pt idx="27">
                  <c:v>1.56421801673883</c:v>
                </c:pt>
                <c:pt idx="28">
                  <c:v>1.5563287989789301</c:v>
                </c:pt>
                <c:pt idx="29">
                  <c:v>1.5484793709134299</c:v>
                </c:pt>
                <c:pt idx="30">
                  <c:v>1.5406695318608701</c:v>
                </c:pt>
                <c:pt idx="31">
                  <c:v>1.5328990821519299</c:v>
                </c:pt>
                <c:pt idx="32">
                  <c:v>1.52516782312433</c:v>
                </c:pt>
                <c:pt idx="33">
                  <c:v>1.5174755571177601</c:v>
                </c:pt>
                <c:pt idx="34">
                  <c:v>1.50982208746882</c:v>
                </c:pt>
                <c:pt idx="35">
                  <c:v>1.502207218506</c:v>
                </c:pt>
                <c:pt idx="36">
                  <c:v>1.4946307555446601</c:v>
                </c:pt>
                <c:pt idx="37">
                  <c:v>1.48709250488206</c:v>
                </c:pt>
                <c:pt idx="38">
                  <c:v>1.4795922737924101</c:v>
                </c:pt>
                <c:pt idx="39">
                  <c:v>1.4721298705219601</c:v>
                </c:pt>
                <c:pt idx="40">
                  <c:v>1.46470510428406</c:v>
                </c:pt>
                <c:pt idx="41">
                  <c:v>1.45731778525431</c:v>
                </c:pt>
                <c:pt idx="42">
                  <c:v>1.4499677245656999</c:v>
                </c:pt>
                <c:pt idx="43">
                  <c:v>1.4426547343037801</c:v>
                </c:pt>
                <c:pt idx="44">
                  <c:v>1.4353786275018701</c:v>
                </c:pt>
                <c:pt idx="45">
                  <c:v>1.42813921813624</c:v>
                </c:pt>
                <c:pt idx="46">
                  <c:v>1.4209363211213899</c:v>
                </c:pt>
                <c:pt idx="47">
                  <c:v>1.4137697523053401</c:v>
                </c:pt>
                <c:pt idx="48">
                  <c:v>1.40663932846484</c:v>
                </c:pt>
                <c:pt idx="49">
                  <c:v>1.39954486730076</c:v>
                </c:pt>
                <c:pt idx="50">
                  <c:v>1.39248618743342</c:v>
                </c:pt>
                <c:pt idx="51">
                  <c:v>1.3854631083979201</c:v>
                </c:pt>
                <c:pt idx="52">
                  <c:v>1.37847545063954</c:v>
                </c:pt>
                <c:pt idx="53">
                  <c:v>1.3715230355091701</c:v>
                </c:pt>
                <c:pt idx="54">
                  <c:v>1.3646056852587201</c:v>
                </c:pt>
                <c:pt idx="55">
                  <c:v>1.3577232230365699</c:v>
                </c:pt>
                <c:pt idx="56">
                  <c:v>1.3508754728830901</c:v>
                </c:pt>
                <c:pt idx="57">
                  <c:v>1.3440622597260801</c:v>
                </c:pt>
                <c:pt idx="58">
                  <c:v>1.3372834093763299</c:v>
                </c:pt>
                <c:pt idx="59">
                  <c:v>1.3305387485232001</c:v>
                </c:pt>
                <c:pt idx="60">
                  <c:v>1.3238281047300999</c:v>
                </c:pt>
                <c:pt idx="61">
                  <c:v>1.3171513064301601</c:v>
                </c:pt>
                <c:pt idx="62">
                  <c:v>1.3105081829218199</c:v>
                </c:pt>
                <c:pt idx="63">
                  <c:v>1.3038985643644601</c:v>
                </c:pt>
                <c:pt idx="64">
                  <c:v>1.29732228177404</c:v>
                </c:pt>
                <c:pt idx="65">
                  <c:v>1.29077916701884</c:v>
                </c:pt>
                <c:pt idx="66">
                  <c:v>1.28426905281507</c:v>
                </c:pt>
                <c:pt idx="67">
                  <c:v>1.2777917727226999</c:v>
                </c:pt>
                <c:pt idx="68">
                  <c:v>1.2713471611411</c:v>
                </c:pt>
                <c:pt idx="69">
                  <c:v>1.26493505330489</c:v>
                </c:pt>
                <c:pt idx="70">
                  <c:v>1.25855528527968</c:v>
                </c:pt>
                <c:pt idx="71">
                  <c:v>1.2522076939578799</c:v>
                </c:pt>
                <c:pt idx="72">
                  <c:v>1.24589211705458</c:v>
                </c:pt>
                <c:pt idx="73">
                  <c:v>1.2396083931033099</c:v>
                </c:pt>
                <c:pt idx="74">
                  <c:v>1.233356361452</c:v>
                </c:pt>
                <c:pt idx="75">
                  <c:v>1.22713586225884</c:v>
                </c:pt>
                <c:pt idx="76">
                  <c:v>1.2209467364881701</c:v>
                </c:pt>
                <c:pt idx="77">
                  <c:v>1.2147888259064501</c:v>
                </c:pt>
                <c:pt idx="78">
                  <c:v>1.2086619730782</c:v>
                </c:pt>
                <c:pt idx="79">
                  <c:v>1.20256602136195</c:v>
                </c:pt>
                <c:pt idx="80">
                  <c:v>1.1965008149062899</c:v>
                </c:pt>
                <c:pt idx="81">
                  <c:v>1.19046619864585</c:v>
                </c:pt>
                <c:pt idx="82">
                  <c:v>1.18446201829732</c:v>
                </c:pt>
                <c:pt idx="83">
                  <c:v>1.17848812035555</c:v>
                </c:pt>
                <c:pt idx="84">
                  <c:v>1.17254435208958</c:v>
                </c:pt>
                <c:pt idx="85">
                  <c:v>1.16663056153879</c:v>
                </c:pt>
                <c:pt idx="86">
                  <c:v>1.1607465975089399</c:v>
                </c:pt>
                <c:pt idx="87">
                  <c:v>1.1548923095683701</c:v>
                </c:pt>
                <c:pt idx="88">
                  <c:v>1.1490675480441299</c:v>
                </c:pt>
                <c:pt idx="89">
                  <c:v>1.14327216401816</c:v>
                </c:pt>
                <c:pt idx="90">
                  <c:v>1.1375060093234499</c:v>
                </c:pt>
                <c:pt idx="91">
                  <c:v>1.1317689365402901</c:v>
                </c:pt>
                <c:pt idx="92">
                  <c:v>1.12606079899252</c:v>
                </c:pt>
                <c:pt idx="93">
                  <c:v>1.1203814507437</c:v>
                </c:pt>
                <c:pt idx="94">
                  <c:v>1.1147307465934599</c:v>
                </c:pt>
                <c:pt idx="95">
                  <c:v>1.1091085420737401</c:v>
                </c:pt>
                <c:pt idx="96">
                  <c:v>1.1035146934451301</c:v>
                </c:pt>
                <c:pt idx="97">
                  <c:v>1.0979490576931601</c:v>
                </c:pt>
                <c:pt idx="98">
                  <c:v>1.09241149252467</c:v>
                </c:pt>
                <c:pt idx="99">
                  <c:v>1.0869018563641599</c:v>
                </c:pt>
                <c:pt idx="100">
                  <c:v>1.0814200083501699</c:v>
                </c:pt>
                <c:pt idx="101">
                  <c:v>1.0759658083317101</c:v>
                </c:pt>
                <c:pt idx="102">
                  <c:v>1.0705391168645999</c:v>
                </c:pt>
                <c:pt idx="103">
                  <c:v>1.06513979520799</c:v>
                </c:pt>
                <c:pt idx="104">
                  <c:v>1.0597677053207699</c:v>
                </c:pt>
                <c:pt idx="105">
                  <c:v>1.0544227098580401</c:v>
                </c:pt>
                <c:pt idx="106">
                  <c:v>1.04910467216762</c:v>
                </c:pt>
                <c:pt idx="107">
                  <c:v>1.04381345628653</c:v>
                </c:pt>
                <c:pt idx="108">
                  <c:v>1.0385489269375301</c:v>
                </c:pt>
                <c:pt idx="109">
                  <c:v>1.0333109495256501</c:v>
                </c:pt>
                <c:pt idx="110">
                  <c:v>1.0280993901347899</c:v>
                </c:pt>
                <c:pt idx="111">
                  <c:v>1.0229287040161501</c:v>
                </c:pt>
                <c:pt idx="112">
                  <c:v>1.0178711182343401</c:v>
                </c:pt>
                <c:pt idx="113">
                  <c:v>1.0130118894376701</c:v>
                </c:pt>
                <c:pt idx="114">
                  <c:v>1.0084346989445101</c:v>
                </c:pt>
                <c:pt idx="115">
                  <c:v>1.0042218545544801</c:v>
                </c:pt>
                <c:pt idx="116">
                  <c:v>1.0004545605837001</c:v>
                </c:pt>
                <c:pt idx="117">
                  <c:v>0.997213254735136</c:v>
                </c:pt>
                <c:pt idx="118">
                  <c:v>0.994578011125277</c:v>
                </c:pt>
                <c:pt idx="119">
                  <c:v>0.99262900965242196</c:v>
                </c:pt>
                <c:pt idx="120">
                  <c:v>0.99144707291275502</c:v>
                </c:pt>
                <c:pt idx="121">
                  <c:v>0.99111427305412703</c:v>
                </c:pt>
                <c:pt idx="122">
                  <c:v>0.99171461231562397</c:v>
                </c:pt>
                <c:pt idx="123">
                  <c:v>0.99333478255117502</c:v>
                </c:pt>
                <c:pt idx="124">
                  <c:v>0.99606501080217402</c:v>
                </c:pt>
                <c:pt idx="125">
                  <c:v>1</c:v>
                </c:pt>
                <c:pt idx="126">
                  <c:v>1.0052090984192401</c:v>
                </c:pt>
                <c:pt idx="127">
                  <c:v>1.01164322628938</c:v>
                </c:pt>
                <c:pt idx="128">
                  <c:v>1.0192248918047699</c:v>
                </c:pt>
                <c:pt idx="129">
                  <c:v>1.02787774266896</c:v>
                </c:pt>
                <c:pt idx="130">
                  <c:v>1.0375255962544301</c:v>
                </c:pt>
                <c:pt idx="131">
                  <c:v>1.0480915387608201</c:v>
                </c:pt>
                <c:pt idx="132">
                  <c:v>1.05949708925307</c:v>
                </c:pt>
                <c:pt idx="133">
                  <c:v>1.0716614266421201</c:v>
                </c:pt>
                <c:pt idx="134">
                  <c:v>1.08450067968004</c:v>
                </c:pt>
                <c:pt idx="135">
                  <c:v>1.09792728189593</c:v>
                </c:pt>
                <c:pt idx="136">
                  <c:v>1.1118493951036801</c:v>
                </c:pt>
                <c:pt idx="137">
                  <c:v>1.1261704066665399</c:v>
                </c:pt>
                <c:pt idx="138">
                  <c:v>1.1407885070956101</c:v>
                </c:pt>
                <c:pt idx="139">
                  <c:v>1.1556153720606399</c:v>
                </c:pt>
                <c:pt idx="140">
                  <c:v>1.1706349422671001</c:v>
                </c:pt>
                <c:pt idx="141">
                  <c:v>1.1858497223112401</c:v>
                </c:pt>
                <c:pt idx="142">
                  <c:v>1.2012622493415901</c:v>
                </c:pt>
                <c:pt idx="143">
                  <c:v>1.2168750934821</c:v>
                </c:pt>
                <c:pt idx="144">
                  <c:v>1.2326908582607099</c:v>
                </c:pt>
                <c:pt idx="145">
                  <c:v>1.24871218104348</c:v>
                </c:pt>
                <c:pt idx="146">
                  <c:v>1.26494173347442</c:v>
                </c:pt>
                <c:pt idx="147">
                  <c:v>1.2813822219209601</c:v>
                </c:pt>
                <c:pt idx="148">
                  <c:v>1.2980363879252901</c:v>
                </c:pt>
                <c:pt idx="149">
                  <c:v>1.31490700866152</c:v>
                </c:pt>
                <c:pt idx="150">
                  <c:v>1.3319968973987699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Microsoft_Excel_Worksheet5!$C$2:$C$10002</c:f>
              <c:numCache>
                <c:formatCode>General</c:formatCode>
                <c:ptCount val="10001"/>
                <c:pt idx="0">
                  <c:v>0.58547692469079804</c:v>
                </c:pt>
                <c:pt idx="1">
                  <c:v>0.58793683533030106</c:v>
                </c:pt>
                <c:pt idx="2">
                  <c:v>0.59040706764988304</c:v>
                </c:pt>
                <c:pt idx="3">
                  <c:v>0.59288766454978503</c:v>
                </c:pt>
                <c:pt idx="4">
                  <c:v>0.59537866909328396</c:v>
                </c:pt>
                <c:pt idx="5">
                  <c:v>0.59788012450661199</c:v>
                </c:pt>
                <c:pt idx="6">
                  <c:v>0.60039207417884</c:v>
                </c:pt>
                <c:pt idx="7">
                  <c:v>0.60291456166170598</c:v>
                </c:pt>
                <c:pt idx="8">
                  <c:v>0.60544763066941099</c:v>
                </c:pt>
                <c:pt idx="9">
                  <c:v>0.60799132507834897</c:v>
                </c:pt>
                <c:pt idx="10">
                  <c:v>0.61054568892679695</c:v>
                </c:pt>
                <c:pt idx="11">
                  <c:v>0.61311076641454698</c:v>
                </c:pt>
                <c:pt idx="12">
                  <c:v>0.61568660190246505</c:v>
                </c:pt>
                <c:pt idx="13">
                  <c:v>0.618273239912005</c:v>
                </c:pt>
                <c:pt idx="14">
                  <c:v>0.62087072512463803</c:v>
                </c:pt>
                <c:pt idx="15">
                  <c:v>0.62347910238121196</c:v>
                </c:pt>
                <c:pt idx="16">
                  <c:v>0.62609841668124</c:v>
                </c:pt>
                <c:pt idx="17">
                  <c:v>0.628728713182092</c:v>
                </c:pt>
                <c:pt idx="18">
                  <c:v>0.63137003719810403</c:v>
                </c:pt>
                <c:pt idx="19">
                  <c:v>0.63402243419959303</c:v>
                </c:pt>
                <c:pt idx="20">
                  <c:v>0.63668594981175597</c:v>
                </c:pt>
                <c:pt idx="21">
                  <c:v>0.63936062981347497</c:v>
                </c:pt>
                <c:pt idx="22">
                  <c:v>0.64204652013598396</c:v>
                </c:pt>
                <c:pt idx="23">
                  <c:v>0.64474366686142603</c:v>
                </c:pt>
                <c:pt idx="24">
                  <c:v>0.64745211622126098</c:v>
                </c:pt>
                <c:pt idx="25">
                  <c:v>0.65017191459452806</c:v>
                </c:pt>
                <c:pt idx="26">
                  <c:v>0.65290310850595201</c:v>
                </c:pt>
                <c:pt idx="27">
                  <c:v>0.65564574462387804</c:v>
                </c:pt>
                <c:pt idx="28">
                  <c:v>0.65839986975801701</c:v>
                </c:pt>
                <c:pt idx="29">
                  <c:v>0.66116553085700303</c:v>
                </c:pt>
                <c:pt idx="30">
                  <c:v>0.66394277500572896</c:v>
                </c:pt>
                <c:pt idx="31">
                  <c:v>0.666731649422453</c:v>
                </c:pt>
                <c:pt idx="32">
                  <c:v>0.66953220145565695</c:v>
                </c:pt>
                <c:pt idx="33">
                  <c:v>0.67234447858063795</c:v>
                </c:pt>
                <c:pt idx="34">
                  <c:v>0.67516852839580399</c:v>
                </c:pt>
                <c:pt idx="35">
                  <c:v>0.67800439861865902</c:v>
                </c:pt>
                <c:pt idx="36">
                  <c:v>0.68085213708144598</c:v>
                </c:pt>
                <c:pt idx="37">
                  <c:v>0.68371179172641905</c:v>
                </c:pt>
                <c:pt idx="38">
                  <c:v>0.68658341060071404</c:v>
                </c:pt>
                <c:pt idx="39">
                  <c:v>0.689467041850786</c:v>
                </c:pt>
                <c:pt idx="40">
                  <c:v>0.69236273371636903</c:v>
                </c:pt>
                <c:pt idx="41">
                  <c:v>0.69527053452392795</c:v>
                </c:pt>
                <c:pt idx="42">
                  <c:v>0.69819049267953903</c:v>
                </c:pt>
                <c:pt idx="43">
                  <c:v>0.70112265666116502</c:v>
                </c:pt>
                <c:pt idx="44">
                  <c:v>0.704067075010263</c:v>
                </c:pt>
                <c:pt idx="45">
                  <c:v>0.70702379632265899</c:v>
                </c:pt>
                <c:pt idx="46">
                  <c:v>0.70999286923862703</c:v>
                </c:pt>
                <c:pt idx="47">
                  <c:v>0.71297434243209401</c:v>
                </c:pt>
                <c:pt idx="48">
                  <c:v>0.71596826459888696</c:v>
                </c:pt>
                <c:pt idx="49">
                  <c:v>0.71897468444392998</c:v>
                </c:pt>
                <c:pt idx="50">
                  <c:v>0.72199365066728305</c:v>
                </c:pt>
                <c:pt idx="51">
                  <c:v>0.725025211948917</c:v>
                </c:pt>
                <c:pt idx="52">
                  <c:v>0.72806941693208105</c:v>
                </c:pt>
                <c:pt idx="53">
                  <c:v>0.73112631420513396</c:v>
                </c:pt>
                <c:pt idx="54">
                  <c:v>0.73419595228166401</c:v>
                </c:pt>
                <c:pt idx="55">
                  <c:v>0.737278379578723</c:v>
                </c:pt>
                <c:pt idx="56">
                  <c:v>0.74037364439297704</c:v>
                </c:pt>
                <c:pt idx="57">
                  <c:v>0.74348179487453403</c:v>
                </c:pt>
                <c:pt idx="58">
                  <c:v>0.746602878998193</c:v>
                </c:pt>
                <c:pt idx="59">
                  <c:v>0.74973694453183504</c:v>
                </c:pt>
                <c:pt idx="60">
                  <c:v>0.75288403900161205</c:v>
                </c:pt>
                <c:pt idx="61">
                  <c:v>0.75604420965357499</c:v>
                </c:pt>
                <c:pt idx="62">
                  <c:v>0.75921750341130001</c:v>
                </c:pt>
                <c:pt idx="63">
                  <c:v>0.76240396682906098</c:v>
                </c:pt>
                <c:pt idx="64">
                  <c:v>0.765603646039964</c:v>
                </c:pt>
                <c:pt idx="65">
                  <c:v>0.76881658669844699</c:v>
                </c:pt>
                <c:pt idx="66">
                  <c:v>0.77204283391641304</c:v>
                </c:pt>
                <c:pt idx="67">
                  <c:v>0.77528243219217396</c:v>
                </c:pt>
                <c:pt idx="68">
                  <c:v>0.77853542533126197</c:v>
                </c:pt>
                <c:pt idx="69">
                  <c:v>0.78180185635801203</c:v>
                </c:pt>
                <c:pt idx="70">
                  <c:v>0.78508176741665603</c:v>
                </c:pt>
                <c:pt idx="71">
                  <c:v>0.78837519966045799</c:v>
                </c:pt>
                <c:pt idx="72">
                  <c:v>0.79168219312719101</c:v>
                </c:pt>
                <c:pt idx="73">
                  <c:v>0.79500278659896995</c:v>
                </c:pt>
                <c:pt idx="74">
                  <c:v>0.79833701744411001</c:v>
                </c:pt>
                <c:pt idx="75">
                  <c:v>0.80168492143829995</c:v>
                </c:pt>
                <c:pt idx="76">
                  <c:v>0.80504653256185799</c:v>
                </c:pt>
                <c:pt idx="77">
                  <c:v>0.80842188276930804</c:v>
                </c:pt>
                <c:pt idx="78">
                  <c:v>0.81181100172676801</c:v>
                </c:pt>
                <c:pt idx="79">
                  <c:v>0.81521391651180397</c:v>
                </c:pt>
                <c:pt idx="80">
                  <c:v>0.81863065126939105</c:v>
                </c:pt>
                <c:pt idx="81">
                  <c:v>0.822061226816306</c:v>
                </c:pt>
                <c:pt idx="82">
                  <c:v>0.82550566018475902</c:v>
                </c:pt>
                <c:pt idx="83">
                  <c:v>0.82896396409412099</c:v>
                </c:pt>
                <c:pt idx="84">
                  <c:v>0.83243614633720298</c:v>
                </c:pt>
                <c:pt idx="85">
                  <c:v>0.83592220906459103</c:v>
                </c:pt>
                <c:pt idx="86">
                  <c:v>0.83942214794673697</c:v>
                </c:pt>
                <c:pt idx="87">
                  <c:v>0.84293595118881703</c:v>
                </c:pt>
                <c:pt idx="88">
                  <c:v>0.84646359836731999</c:v>
                </c:pt>
                <c:pt idx="89">
                  <c:v>0.85000505904965096</c:v>
                </c:pt>
                <c:pt idx="90">
                  <c:v>0.85356029114811405</c:v>
                </c:pt>
                <c:pt idx="91">
                  <c:v>0.85712923894681203</c:v>
                </c:pt>
                <c:pt idx="92">
                  <c:v>0.86071183072315305</c:v>
                </c:pt>
                <c:pt idx="93">
                  <c:v>0.86430797586358898</c:v>
                </c:pt>
                <c:pt idx="94">
                  <c:v>0.86791756134372</c:v>
                </c:pt>
                <c:pt idx="95">
                  <c:v>0.87154044740348002</c:v>
                </c:pt>
                <c:pt idx="96">
                  <c:v>0.875176462194591</c:v>
                </c:pt>
                <c:pt idx="97">
                  <c:v>0.87882539510427005</c:v>
                </c:pt>
                <c:pt idx="98">
                  <c:v>0.88248698835773398</c:v>
                </c:pt>
                <c:pt idx="99">
                  <c:v>0.88616092635991495</c:v>
                </c:pt>
                <c:pt idx="100">
                  <c:v>0.88984682203487897</c:v>
                </c:pt>
                <c:pt idx="101">
                  <c:v>0.89354419913069705</c:v>
                </c:pt>
                <c:pt idx="102">
                  <c:v>0.89725246903228295</c:v>
                </c:pt>
                <c:pt idx="103">
                  <c:v>0.90097089999239099</c:v>
                </c:pt>
                <c:pt idx="104">
                  <c:v>0.90469857573377799</c:v>
                </c:pt>
                <c:pt idx="105">
                  <c:v>0.90843433889736602</c:v>
                </c:pt>
                <c:pt idx="106">
                  <c:v>0.91217671247878795</c:v>
                </c:pt>
                <c:pt idx="107">
                  <c:v>0.91592378862622903</c:v>
                </c:pt>
                <c:pt idx="108">
                  <c:v>0.91967306791737202</c:v>
                </c:pt>
                <c:pt idx="109">
                  <c:v>0.92342122154426498</c:v>
                </c:pt>
                <c:pt idx="110">
                  <c:v>0.92716372995969998</c:v>
                </c:pt>
                <c:pt idx="111">
                  <c:v>0.93089862892998898</c:v>
                </c:pt>
                <c:pt idx="112">
                  <c:v>0.93463996832537599</c:v>
                </c:pt>
                <c:pt idx="113">
                  <c:v>0.93840694200054298</c:v>
                </c:pt>
                <c:pt idx="114">
                  <c:v>0.94222039537535096</c:v>
                </c:pt>
                <c:pt idx="115">
                  <c:v>0.94610357864544803</c:v>
                </c:pt>
                <c:pt idx="116">
                  <c:v>0.95008320893033904</c:v>
                </c:pt>
                <c:pt idx="117">
                  <c:v>0.95419099056342704</c:v>
                </c:pt>
                <c:pt idx="118">
                  <c:v>0.95846580790647995</c:v>
                </c:pt>
                <c:pt idx="119">
                  <c:v>0.96295688598936402</c:v>
                </c:pt>
                <c:pt idx="120">
                  <c:v>0.96772829258222604</c:v>
                </c:pt>
                <c:pt idx="121">
                  <c:v>0.97286517454898402</c:v>
                </c:pt>
                <c:pt idx="122">
                  <c:v>0.978481955856223</c:v>
                </c:pt>
                <c:pt idx="123">
                  <c:v>0.98473217006639202</c:v>
                </c:pt>
                <c:pt idx="124">
                  <c:v>0.99181848300494901</c:v>
                </c:pt>
                <c:pt idx="125">
                  <c:v>1</c:v>
                </c:pt>
                <c:pt idx="126">
                  <c:v>1.00087930205943</c:v>
                </c:pt>
                <c:pt idx="127">
                  <c:v>1.0027155095901401</c:v>
                </c:pt>
                <c:pt idx="128">
                  <c:v>1.0052804350913001</c:v>
                </c:pt>
                <c:pt idx="129">
                  <c:v>1.0083987788066699</c:v>
                </c:pt>
                <c:pt idx="130">
                  <c:v>1.0119388756849901</c:v>
                </c:pt>
                <c:pt idx="131">
                  <c:v>1.0158023131315499</c:v>
                </c:pt>
                <c:pt idx="132">
                  <c:v>1.01991474077692</c:v>
                </c:pt>
                <c:pt idx="133">
                  <c:v>1.0242186644849101</c:v>
                </c:pt>
                <c:pt idx="134">
                  <c:v>1.0286681583262001</c:v>
                </c:pt>
                <c:pt idx="135">
                  <c:v>1.0332251140870401</c:v>
                </c:pt>
                <c:pt idx="136">
                  <c:v>1.03785661612562</c:v>
                </c:pt>
                <c:pt idx="137">
                  <c:v>1.0425331004778</c:v>
                </c:pt>
                <c:pt idx="138">
                  <c:v>1.04722704520598</c:v>
                </c:pt>
                <c:pt idx="139">
                  <c:v>1.0519176569697399</c:v>
                </c:pt>
                <c:pt idx="140">
                  <c:v>1.0566062368528899</c:v>
                </c:pt>
                <c:pt idx="141">
                  <c:v>1.0612978678124101</c:v>
                </c:pt>
                <c:pt idx="142">
                  <c:v>1.0659962237804701</c:v>
                </c:pt>
                <c:pt idx="143">
                  <c:v>1.0707040320354599</c:v>
                </c:pt>
                <c:pt idx="144">
                  <c:v>1.07542336535947</c:v>
                </c:pt>
                <c:pt idx="145">
                  <c:v>1.08015583264038</c:v>
                </c:pt>
                <c:pt idx="146">
                  <c:v>1.0849027067388</c:v>
                </c:pt>
                <c:pt idx="147">
                  <c:v>1.0896650124002201</c:v>
                </c:pt>
                <c:pt idx="148">
                  <c:v>1.0944435880263399</c:v>
                </c:pt>
                <c:pt idx="149">
                  <c:v>1.09923912992852</c:v>
                </c:pt>
                <c:pt idx="150">
                  <c:v>1.1040522245878299</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Microsoft_Excel_Worksheet5!$D$2:$D$10002</c:f>
              <c:numCache>
                <c:formatCode>General</c:formatCode>
                <c:ptCount val="10001"/>
                <c:pt idx="0">
                  <c:v>5.4911713967758802</c:v>
                </c:pt>
                <c:pt idx="1">
                  <c:v>5.41317730537651</c:v>
                </c:pt>
                <c:pt idx="2">
                  <c:v>5.3362911307883696</c:v>
                </c:pt>
                <c:pt idx="3">
                  <c:v>5.26049713625076</c:v>
                </c:pt>
                <c:pt idx="4">
                  <c:v>5.1857798085682401</c:v>
                </c:pt>
                <c:pt idx="5">
                  <c:v>5.1121238549360397</c:v>
                </c:pt>
                <c:pt idx="6">
                  <c:v>5.0395141998106503</c:v>
                </c:pt>
                <c:pt idx="7">
                  <c:v>4.9679359818248798</c:v>
                </c:pt>
                <c:pt idx="8">
                  <c:v>4.8973745507468598</c:v>
                </c:pt>
                <c:pt idx="9">
                  <c:v>4.82781546448226</c:v>
                </c:pt>
                <c:pt idx="10">
                  <c:v>4.7592444861191696</c:v>
                </c:pt>
                <c:pt idx="11">
                  <c:v>4.69164758101505</c:v>
                </c:pt>
                <c:pt idx="12">
                  <c:v>4.6250109139251503</c:v>
                </c:pt>
                <c:pt idx="13">
                  <c:v>4.5593208461717598</c:v>
                </c:pt>
                <c:pt idx="14">
                  <c:v>4.4945639328537901</c:v>
                </c:pt>
                <c:pt idx="15">
                  <c:v>4.4307269200960802</c:v>
                </c:pt>
                <c:pt idx="16">
                  <c:v>4.3677967423379203</c:v>
                </c:pt>
                <c:pt idx="17">
                  <c:v>4.3057605196601196</c:v>
                </c:pt>
                <c:pt idx="18">
                  <c:v>4.24460555515022</c:v>
                </c:pt>
                <c:pt idx="19">
                  <c:v>4.1843193323052601</c:v>
                </c:pt>
                <c:pt idx="20">
                  <c:v>4.1248895124715403</c:v>
                </c:pt>
                <c:pt idx="21">
                  <c:v>4.0663039323208903</c:v>
                </c:pt>
                <c:pt idx="22">
                  <c:v>4.0085506013629697</c:v>
                </c:pt>
                <c:pt idx="23">
                  <c:v>3.9516176994930601</c:v>
                </c:pt>
                <c:pt idx="24">
                  <c:v>3.89549357457485</c:v>
                </c:pt>
                <c:pt idx="25">
                  <c:v>3.8401667400577399</c:v>
                </c:pt>
                <c:pt idx="26">
                  <c:v>3.7856258726282102</c:v>
                </c:pt>
                <c:pt idx="27">
                  <c:v>3.7318598098947402</c:v>
                </c:pt>
                <c:pt idx="28">
                  <c:v>3.6788575481058698</c:v>
                </c:pt>
                <c:pt idx="29">
                  <c:v>3.6266082399009001</c:v>
                </c:pt>
                <c:pt idx="30">
                  <c:v>3.5751011920928102</c:v>
                </c:pt>
                <c:pt idx="31">
                  <c:v>3.5243258634829799</c:v>
                </c:pt>
                <c:pt idx="32">
                  <c:v>3.4742718627071998</c:v>
                </c:pt>
                <c:pt idx="33">
                  <c:v>3.4249289461126602</c:v>
                </c:pt>
                <c:pt idx="34">
                  <c:v>3.3762870156654698</c:v>
                </c:pt>
                <c:pt idx="35">
                  <c:v>3.3283361168882002</c:v>
                </c:pt>
                <c:pt idx="36">
                  <c:v>3.2810664368271998</c:v>
                </c:pt>
                <c:pt idx="37">
                  <c:v>3.2344683020492502</c:v>
                </c:pt>
                <c:pt idx="38">
                  <c:v>3.18853217666708</c:v>
                </c:pt>
                <c:pt idx="39">
                  <c:v>3.1432486603935801</c:v>
                </c:pt>
                <c:pt idx="40">
                  <c:v>3.0986084866240602</c:v>
                </c:pt>
                <c:pt idx="41">
                  <c:v>3.0546025205465299</c:v>
                </c:pt>
                <c:pt idx="42">
                  <c:v>3.0112217572793698</c:v>
                </c:pt>
                <c:pt idx="43">
                  <c:v>2.96845732003628</c:v>
                </c:pt>
                <c:pt idx="44">
                  <c:v>2.9263004583179999</c:v>
                </c:pt>
                <c:pt idx="45">
                  <c:v>2.88474254613064</c:v>
                </c:pt>
                <c:pt idx="46">
                  <c:v>2.8437750802302801</c:v>
                </c:pt>
                <c:pt idx="47">
                  <c:v>2.80338967839345</c:v>
                </c:pt>
                <c:pt idx="48">
                  <c:v>2.7635780777134098</c:v>
                </c:pt>
                <c:pt idx="49">
                  <c:v>2.7243321329218002</c:v>
                </c:pt>
                <c:pt idx="50">
                  <c:v>2.6856438147354602</c:v>
                </c:pt>
                <c:pt idx="51">
                  <c:v>2.6475052082283499</c:v>
                </c:pt>
                <c:pt idx="52">
                  <c:v>2.60990851122805</c:v>
                </c:pt>
                <c:pt idx="53">
                  <c:v>2.57284603273698</c:v>
                </c:pt>
                <c:pt idx="54">
                  <c:v>2.53631019137794</c:v>
                </c:pt>
                <c:pt idx="55">
                  <c:v>2.5002935138639799</c:v>
                </c:pt>
                <c:pt idx="56">
                  <c:v>2.4647886334923399</c:v>
                </c:pt>
                <c:pt idx="57">
                  <c:v>2.4297882886625599</c:v>
                </c:pt>
                <c:pt idx="58">
                  <c:v>2.3952853214185401</c:v>
                </c:pt>
                <c:pt idx="59">
                  <c:v>2.3612726760145701</c:v>
                </c:pt>
                <c:pt idx="60">
                  <c:v>2.3277433975055</c:v>
                </c:pt>
                <c:pt idx="61">
                  <c:v>2.2946906303609098</c:v>
                </c:pt>
                <c:pt idx="62">
                  <c:v>2.2621076171035699</c:v>
                </c:pt>
                <c:pt idx="63">
                  <c:v>2.22998769697231</c:v>
                </c:pt>
                <c:pt idx="64">
                  <c:v>2.1983243046096401</c:v>
                </c:pt>
                <c:pt idx="65">
                  <c:v>2.16711096877432</c:v>
                </c:pt>
                <c:pt idx="66">
                  <c:v>2.1363413110795002</c:v>
                </c:pt>
                <c:pt idx="67">
                  <c:v>2.1060090447568598</c:v>
                </c:pt>
                <c:pt idx="68">
                  <c:v>2.0761079734474501</c:v>
                </c:pt>
                <c:pt idx="69">
                  <c:v>2.0466319900201499</c:v>
                </c:pt>
                <c:pt idx="70">
                  <c:v>2.0175750754185802</c:v>
                </c:pt>
                <c:pt idx="71">
                  <c:v>1.9889312975378299</c:v>
                </c:pt>
                <c:pt idx="72">
                  <c:v>1.96069481013242</c:v>
                </c:pt>
                <c:pt idx="73">
                  <c:v>1.9328598517571001</c:v>
                </c:pt>
                <c:pt idx="74">
                  <c:v>1.90542074474283</c:v>
                </c:pt>
                <c:pt idx="75">
                  <c:v>1.87837189421012</c:v>
                </c:pt>
                <c:pt idx="76">
                  <c:v>1.8517077871229499</c:v>
                </c:pt>
                <c:pt idx="77">
                  <c:v>1.82542299138665</c:v>
                </c:pt>
                <c:pt idx="78">
                  <c:v>1.79951215499413</c:v>
                </c:pt>
                <c:pt idx="79">
                  <c:v>1.7739700052254499</c:v>
                </c:pt>
                <c:pt idx="80">
                  <c:v>1.7487913479070401</c:v>
                </c:pt>
                <c:pt idx="81">
                  <c:v>1.7239710667378001</c:v>
                </c:pt>
                <c:pt idx="82">
                  <c:v>1.69950412269124</c:v>
                </c:pt>
                <c:pt idx="83">
                  <c:v>1.6753855535045401</c:v>
                </c:pt>
                <c:pt idx="84">
                  <c:v>1.6516104732677599</c:v>
                </c:pt>
                <c:pt idx="85">
                  <c:v>1.62817407212965</c:v>
                </c:pt>
                <c:pt idx="86">
                  <c:v>1.60507161614</c:v>
                </c:pt>
                <c:pt idx="87">
                  <c:v>1.58229844725344</c:v>
                </c:pt>
                <c:pt idx="88">
                  <c:v>1.55984998352545</c:v>
                </c:pt>
                <c:pt idx="89">
                  <c:v>1.5377217195391</c:v>
                </c:pt>
                <c:pt idx="90">
                  <c:v>1.51590922711097</c:v>
                </c:pt>
                <c:pt idx="91">
                  <c:v>1.4944081563375899</c:v>
                </c:pt>
                <c:pt idx="92">
                  <c:v>1.4732142370604</c:v>
                </c:pt>
                <c:pt idx="93">
                  <c:v>1.4523232808494499</c:v>
                </c:pt>
                <c:pt idx="94">
                  <c:v>1.4317311836356399</c:v>
                </c:pt>
                <c:pt idx="95">
                  <c:v>1.4114339291604301</c:v>
                </c:pt>
                <c:pt idx="96">
                  <c:v>1.3914275934657501</c:v>
                </c:pt>
                <c:pt idx="97">
                  <c:v>1.3717083507199599</c:v>
                </c:pt>
                <c:pt idx="98">
                  <c:v>1.3522724807770401</c:v>
                </c:pt>
                <c:pt idx="99">
                  <c:v>1.33311637900862</c:v>
                </c:pt>
                <c:pt idx="100">
                  <c:v>1.31423656914994</c:v>
                </c:pt>
                <c:pt idx="101">
                  <c:v>1.2956297201920099</c:v>
                </c:pt>
                <c:pt idx="102">
                  <c:v>1.2772926687772601</c:v>
                </c:pt>
                <c:pt idx="103">
                  <c:v>1.2592224491882</c:v>
                </c:pt>
                <c:pt idx="104">
                  <c:v>1.2414163339761199</c:v>
                </c:pt>
                <c:pt idx="105">
                  <c:v>1.2238718897546901</c:v>
                </c:pt>
                <c:pt idx="106">
                  <c:v>1.2065870550159701</c:v>
                </c:pt>
                <c:pt idx="107">
                  <c:v>1.1895602505957501</c:v>
                </c:pt>
                <c:pt idx="108">
                  <c:v>1.17279053967033</c:v>
                </c:pt>
                <c:pt idx="109">
                  <c:v>1.15627786485566</c:v>
                </c:pt>
                <c:pt idx="110">
                  <c:v>1.14002340885516</c:v>
                </c:pt>
                <c:pt idx="111">
                  <c:v>1.1240570143528099</c:v>
                </c:pt>
                <c:pt idx="112">
                  <c:v>1.1085141321229499</c:v>
                </c:pt>
                <c:pt idx="113">
                  <c:v>1.0935480570448299</c:v>
                </c:pt>
                <c:pt idx="114">
                  <c:v>1.0793021962023901</c:v>
                </c:pt>
                <c:pt idx="115">
                  <c:v>1.06591028289807</c:v>
                </c:pt>
                <c:pt idx="116">
                  <c:v>1.0534964920805401</c:v>
                </c:pt>
                <c:pt idx="117">
                  <c:v>1.0421752932631001</c:v>
                </c:pt>
                <c:pt idx="118">
                  <c:v>1.03205081710169</c:v>
                </c:pt>
                <c:pt idx="119">
                  <c:v>1.0232154368897</c:v>
                </c:pt>
                <c:pt idx="120">
                  <c:v>1.0157471946638901</c:v>
                </c:pt>
                <c:pt idx="121">
                  <c:v>1.00970568990405</c:v>
                </c:pt>
                <c:pt idx="122">
                  <c:v>1.0051262227106801</c:v>
                </c:pt>
                <c:pt idx="123">
                  <c:v>1.0020125473909001</c:v>
                </c:pt>
                <c:pt idx="124">
                  <c:v>1.00032972035205</c:v>
                </c:pt>
                <c:pt idx="125">
                  <c:v>1</c:v>
                </c:pt>
                <c:pt idx="126">
                  <c:v>1.00955762544565</c:v>
                </c:pt>
                <c:pt idx="127">
                  <c:v>1.0206504312629201</c:v>
                </c:pt>
                <c:pt idx="128">
                  <c:v>1.0333627750152099</c:v>
                </c:pt>
                <c:pt idx="129">
                  <c:v>1.04773297635736</c:v>
                </c:pt>
                <c:pt idx="130">
                  <c:v>1.06375927316207</c:v>
                </c:pt>
                <c:pt idx="131">
                  <c:v>1.08140713938279</c:v>
                </c:pt>
                <c:pt idx="132">
                  <c:v>1.10061560761505</c:v>
                </c:pt>
                <c:pt idx="133">
                  <c:v>1.12130178171494</c:v>
                </c:pt>
                <c:pt idx="134">
                  <c:v>1.1433635956421899</c:v>
                </c:pt>
                <c:pt idx="135">
                  <c:v>1.16668120034667</c:v>
                </c:pt>
                <c:pt idx="136">
                  <c:v>1.1911174031026199</c:v>
                </c:pt>
                <c:pt idx="137">
                  <c:v>1.21651752282037</c:v>
                </c:pt>
                <c:pt idx="138">
                  <c:v>1.2427089463349901</c:v>
                </c:pt>
                <c:pt idx="139">
                  <c:v>1.2695355756170701</c:v>
                </c:pt>
                <c:pt idx="140">
                  <c:v>1.2969695997048201</c:v>
                </c:pt>
                <c:pt idx="141">
                  <c:v>1.3250187403129701</c:v>
                </c:pt>
                <c:pt idx="142">
                  <c:v>1.35369240481511</c:v>
                </c:pt>
                <c:pt idx="143">
                  <c:v>1.3830012298749099</c:v>
                </c:pt>
                <c:pt idx="144">
                  <c:v>1.41295679542132</c:v>
                </c:pt>
                <c:pt idx="145">
                  <c:v>1.4435714403122599</c:v>
                </c:pt>
                <c:pt idx="146">
                  <c:v>1.4748581408696699</c:v>
                </c:pt>
                <c:pt idx="147">
                  <c:v>1.50683042950821</c:v>
                </c:pt>
                <c:pt idx="148">
                  <c:v>1.5395023396469401</c:v>
                </c:pt>
                <c:pt idx="149">
                  <c:v>1.572888368284</c:v>
                </c:pt>
                <c:pt idx="150">
                  <c:v>1.60700345071293</c:v>
                </c:pt>
              </c:numCache>
            </c:numRef>
          </c:yVal>
          <c:smooth val="1"/>
        </c:ser>
        <c:dLbls>
          <c:showLegendKey val="0"/>
          <c:showVal val="0"/>
          <c:showCatName val="0"/>
          <c:showSerName val="0"/>
          <c:showPercent val="0"/>
          <c:showBubbleSize val="0"/>
        </c:dLbls>
        <c:axId val="666913568"/>
        <c:axId val="666913960"/>
      </c:scatterChart>
      <c:valAx>
        <c:axId val="666913568"/>
        <c:scaling>
          <c:orientation val="minMax"/>
          <c:max val="200"/>
          <c:min val="150"/>
        </c:scaling>
        <c:delete val="0"/>
        <c:axPos val="b"/>
        <c:title>
          <c:tx>
            <c:rich>
              <a:bodyPr/>
              <a:lstStyle/>
              <a:p>
                <a:pPr>
                  <a:defRPr sz="1700"/>
                </a:pPr>
                <a:r>
                  <a:rPr lang="en-US" sz="1700" dirty="0" smtClean="0"/>
                  <a:t>Donor height (cm)</a:t>
                </a:r>
                <a:endParaRPr lang="en-US" sz="1700" dirty="0"/>
              </a:p>
            </c:rich>
          </c:tx>
          <c:layout>
            <c:manualLayout>
              <c:xMode val="edge"/>
              <c:yMode val="edge"/>
              <c:x val="0.45445061900448286"/>
              <c:y val="0.88582020997375333"/>
            </c:manualLayout>
          </c:layout>
          <c:overlay val="0"/>
        </c:title>
        <c:numFmt formatCode="#,##0" sourceLinked="0"/>
        <c:majorTickMark val="out"/>
        <c:minorTickMark val="none"/>
        <c:tickLblPos val="nextTo"/>
        <c:txPr>
          <a:bodyPr rot="0"/>
          <a:lstStyle/>
          <a:p>
            <a:pPr>
              <a:defRPr sz="1500" b="1"/>
            </a:pPr>
            <a:endParaRPr lang="en-US"/>
          </a:p>
        </c:txPr>
        <c:crossAx val="666913960"/>
        <c:crosses val="autoZero"/>
        <c:crossBetween val="midCat"/>
        <c:majorUnit val="10"/>
      </c:valAx>
      <c:valAx>
        <c:axId val="66691396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6913568"/>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Microsoft_Excel_Worksheet6!$A$2:$A$9974</c:f>
              <c:numCache>
                <c:formatCode>General</c:formatCode>
                <c:ptCount val="9973"/>
                <c:pt idx="0">
                  <c:v>1.5</c:v>
                </c:pt>
                <c:pt idx="1">
                  <c:v>1.55</c:v>
                </c:pt>
                <c:pt idx="2">
                  <c:v>1.6</c:v>
                </c:pt>
                <c:pt idx="3">
                  <c:v>1.65</c:v>
                </c:pt>
                <c:pt idx="4">
                  <c:v>1.7</c:v>
                </c:pt>
                <c:pt idx="5">
                  <c:v>1.75</c:v>
                </c:pt>
                <c:pt idx="6">
                  <c:v>1.8</c:v>
                </c:pt>
                <c:pt idx="7">
                  <c:v>1.85</c:v>
                </c:pt>
                <c:pt idx="8">
                  <c:v>1.9</c:v>
                </c:pt>
                <c:pt idx="9">
                  <c:v>1.95</c:v>
                </c:pt>
                <c:pt idx="10">
                  <c:v>2</c:v>
                </c:pt>
                <c:pt idx="11">
                  <c:v>2.0499999999999998</c:v>
                </c:pt>
                <c:pt idx="12">
                  <c:v>2.1</c:v>
                </c:pt>
                <c:pt idx="13">
                  <c:v>2.15</c:v>
                </c:pt>
                <c:pt idx="14">
                  <c:v>2.2000000000000002</c:v>
                </c:pt>
                <c:pt idx="15">
                  <c:v>2.25</c:v>
                </c:pt>
                <c:pt idx="16">
                  <c:v>2.2999999999999998</c:v>
                </c:pt>
                <c:pt idx="17">
                  <c:v>2.35</c:v>
                </c:pt>
                <c:pt idx="18">
                  <c:v>2.4</c:v>
                </c:pt>
                <c:pt idx="19">
                  <c:v>2.4500000000000002</c:v>
                </c:pt>
                <c:pt idx="20">
                  <c:v>2.5</c:v>
                </c:pt>
              </c:numCache>
            </c:numRef>
          </c:xVal>
          <c:yVal>
            <c:numRef>
              <c:f>Microsoft_Excel_Worksheet6!$B$2:$B$9974</c:f>
              <c:numCache>
                <c:formatCode>General</c:formatCode>
                <c:ptCount val="9973"/>
                <c:pt idx="0">
                  <c:v>1.2106105261065701</c:v>
                </c:pt>
                <c:pt idx="1">
                  <c:v>1.18407200442018</c:v>
                </c:pt>
                <c:pt idx="2">
                  <c:v>1.15811524963414</c:v>
                </c:pt>
                <c:pt idx="3">
                  <c:v>1.13272763700121</c:v>
                </c:pt>
                <c:pt idx="4">
                  <c:v>1.1079490159434</c:v>
                </c:pt>
                <c:pt idx="5">
                  <c:v>1.0839446612344701</c:v>
                </c:pt>
                <c:pt idx="6">
                  <c:v>1.0608845467640899</c:v>
                </c:pt>
                <c:pt idx="7">
                  <c:v>1.0389231818354201</c:v>
                </c:pt>
                <c:pt idx="8">
                  <c:v>1.01820136324946</c:v>
                </c:pt>
                <c:pt idx="9">
                  <c:v>0.9988479990104</c:v>
                </c:pt>
                <c:pt idx="10">
                  <c:v>0.98089137967212003</c:v>
                </c:pt>
                <c:pt idx="11">
                  <c:v>0.964110441121934</c:v>
                </c:pt>
                <c:pt idx="12">
                  <c:v>0.94825767464868205</c:v>
                </c:pt>
                <c:pt idx="13">
                  <c:v>0.93310177490204604</c:v>
                </c:pt>
                <c:pt idx="14">
                  <c:v>0.91842583370289799</c:v>
                </c:pt>
                <c:pt idx="15">
                  <c:v>0.90403984823765604</c:v>
                </c:pt>
                <c:pt idx="16">
                  <c:v>0.88987963080439503</c:v>
                </c:pt>
                <c:pt idx="17">
                  <c:v>0.87594120863618696</c:v>
                </c:pt>
                <c:pt idx="18">
                  <c:v>0.86222110769459503</c:v>
                </c:pt>
                <c:pt idx="19">
                  <c:v>0.84871590835597899</c:v>
                </c:pt>
                <c:pt idx="20">
                  <c:v>0.83542224455917202</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Microsoft_Excel_Worksheet6!$A$2:$A$9974</c:f>
              <c:numCache>
                <c:formatCode>General</c:formatCode>
                <c:ptCount val="9973"/>
                <c:pt idx="0">
                  <c:v>1.5</c:v>
                </c:pt>
                <c:pt idx="1">
                  <c:v>1.55</c:v>
                </c:pt>
                <c:pt idx="2">
                  <c:v>1.6</c:v>
                </c:pt>
                <c:pt idx="3">
                  <c:v>1.65</c:v>
                </c:pt>
                <c:pt idx="4">
                  <c:v>1.7</c:v>
                </c:pt>
                <c:pt idx="5">
                  <c:v>1.75</c:v>
                </c:pt>
                <c:pt idx="6">
                  <c:v>1.8</c:v>
                </c:pt>
                <c:pt idx="7">
                  <c:v>1.85</c:v>
                </c:pt>
                <c:pt idx="8">
                  <c:v>1.9</c:v>
                </c:pt>
                <c:pt idx="9">
                  <c:v>1.95</c:v>
                </c:pt>
                <c:pt idx="10">
                  <c:v>2</c:v>
                </c:pt>
                <c:pt idx="11">
                  <c:v>2.0499999999999998</c:v>
                </c:pt>
                <c:pt idx="12">
                  <c:v>2.1</c:v>
                </c:pt>
                <c:pt idx="13">
                  <c:v>2.15</c:v>
                </c:pt>
                <c:pt idx="14">
                  <c:v>2.2000000000000002</c:v>
                </c:pt>
                <c:pt idx="15">
                  <c:v>2.25</c:v>
                </c:pt>
                <c:pt idx="16">
                  <c:v>2.2999999999999998</c:v>
                </c:pt>
                <c:pt idx="17">
                  <c:v>2.35</c:v>
                </c:pt>
                <c:pt idx="18">
                  <c:v>2.4</c:v>
                </c:pt>
                <c:pt idx="19">
                  <c:v>2.4500000000000002</c:v>
                </c:pt>
                <c:pt idx="20">
                  <c:v>2.5</c:v>
                </c:pt>
              </c:numCache>
            </c:numRef>
          </c:xVal>
          <c:yVal>
            <c:numRef>
              <c:f>Microsoft_Excel_Worksheet6!$C$2:$C$9974</c:f>
              <c:numCache>
                <c:formatCode>General</c:formatCode>
                <c:ptCount val="9973"/>
                <c:pt idx="0">
                  <c:v>1.0338838367788801</c:v>
                </c:pt>
                <c:pt idx="1">
                  <c:v>1.03318179463601</c:v>
                </c:pt>
                <c:pt idx="2">
                  <c:v>1.03239444256642</c:v>
                </c:pt>
                <c:pt idx="3">
                  <c:v>1.03146277606541</c:v>
                </c:pt>
                <c:pt idx="4">
                  <c:v>1.03009998864769</c:v>
                </c:pt>
                <c:pt idx="5">
                  <c:v>1.0275714870616199</c:v>
                </c:pt>
                <c:pt idx="6">
                  <c:v>1.0231933322059401</c:v>
                </c:pt>
                <c:pt idx="7">
                  <c:v>1.01659976332482</c:v>
                </c:pt>
                <c:pt idx="8">
                  <c:v>1.0081511691973499</c:v>
                </c:pt>
                <c:pt idx="9">
                  <c:v>0.99818251623348797</c:v>
                </c:pt>
                <c:pt idx="10">
                  <c:v>0.96856255921040602</c:v>
                </c:pt>
                <c:pt idx="11">
                  <c:v>0.937819940658281</c:v>
                </c:pt>
                <c:pt idx="12">
                  <c:v>0.90583930223075804</c:v>
                </c:pt>
                <c:pt idx="13">
                  <c:v>0.873206618530459</c:v>
                </c:pt>
                <c:pt idx="14">
                  <c:v>0.84071083833374305</c:v>
                </c:pt>
                <c:pt idx="15">
                  <c:v>0.80908815490352604</c:v>
                </c:pt>
                <c:pt idx="16">
                  <c:v>0.77858646805651299</c:v>
                </c:pt>
                <c:pt idx="17">
                  <c:v>0.74919820405196202</c:v>
                </c:pt>
                <c:pt idx="18">
                  <c:v>0.720897478804301</c:v>
                </c:pt>
                <c:pt idx="19">
                  <c:v>0.69365195232697296</c:v>
                </c:pt>
                <c:pt idx="20">
                  <c:v>0.667426861979311</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Microsoft_Excel_Worksheet6!$A$2:$A$9974</c:f>
              <c:numCache>
                <c:formatCode>General</c:formatCode>
                <c:ptCount val="9973"/>
                <c:pt idx="0">
                  <c:v>1.5</c:v>
                </c:pt>
                <c:pt idx="1">
                  <c:v>1.55</c:v>
                </c:pt>
                <c:pt idx="2">
                  <c:v>1.6</c:v>
                </c:pt>
                <c:pt idx="3">
                  <c:v>1.65</c:v>
                </c:pt>
                <c:pt idx="4">
                  <c:v>1.7</c:v>
                </c:pt>
                <c:pt idx="5">
                  <c:v>1.75</c:v>
                </c:pt>
                <c:pt idx="6">
                  <c:v>1.8</c:v>
                </c:pt>
                <c:pt idx="7">
                  <c:v>1.85</c:v>
                </c:pt>
                <c:pt idx="8">
                  <c:v>1.9</c:v>
                </c:pt>
                <c:pt idx="9">
                  <c:v>1.95</c:v>
                </c:pt>
                <c:pt idx="10">
                  <c:v>2</c:v>
                </c:pt>
                <c:pt idx="11">
                  <c:v>2.0499999999999998</c:v>
                </c:pt>
                <c:pt idx="12">
                  <c:v>2.1</c:v>
                </c:pt>
                <c:pt idx="13">
                  <c:v>2.15</c:v>
                </c:pt>
                <c:pt idx="14">
                  <c:v>2.2000000000000002</c:v>
                </c:pt>
                <c:pt idx="15">
                  <c:v>2.25</c:v>
                </c:pt>
                <c:pt idx="16">
                  <c:v>2.2999999999999998</c:v>
                </c:pt>
                <c:pt idx="17">
                  <c:v>2.35</c:v>
                </c:pt>
                <c:pt idx="18">
                  <c:v>2.4</c:v>
                </c:pt>
                <c:pt idx="19">
                  <c:v>2.4500000000000002</c:v>
                </c:pt>
                <c:pt idx="20">
                  <c:v>2.5</c:v>
                </c:pt>
              </c:numCache>
            </c:numRef>
          </c:xVal>
          <c:yVal>
            <c:numRef>
              <c:f>Microsoft_Excel_Worksheet6!$D$2:$D$9974</c:f>
              <c:numCache>
                <c:formatCode>General</c:formatCode>
                <c:ptCount val="9973"/>
                <c:pt idx="0">
                  <c:v>1.4175459503130601</c:v>
                </c:pt>
                <c:pt idx="1">
                  <c:v>1.3569988543454401</c:v>
                </c:pt>
                <c:pt idx="2">
                  <c:v>1.2991458265708999</c:v>
                </c:pt>
                <c:pt idx="3">
                  <c:v>1.24393427411962</c:v>
                </c:pt>
                <c:pt idx="4">
                  <c:v>1.1916814245784799</c:v>
                </c:pt>
                <c:pt idx="5">
                  <c:v>1.1434105007900599</c:v>
                </c:pt>
                <c:pt idx="6">
                  <c:v>1.09996418676459</c:v>
                </c:pt>
                <c:pt idx="7">
                  <c:v>1.06173679819179</c:v>
                </c:pt>
                <c:pt idx="8">
                  <c:v>1.0283517470385599</c:v>
                </c:pt>
                <c:pt idx="9">
                  <c:v>0.99951392546100903</c:v>
                </c:pt>
                <c:pt idx="10">
                  <c:v>0.993377133532231</c:v>
                </c:pt>
                <c:pt idx="11">
                  <c:v>0.99113795983894604</c:v>
                </c:pt>
                <c:pt idx="12">
                  <c:v>0.99266240194672095</c:v>
                </c:pt>
                <c:pt idx="13">
                  <c:v>0.99710527136250504</c:v>
                </c:pt>
                <c:pt idx="14">
                  <c:v>1.0033247741692699</c:v>
                </c:pt>
                <c:pt idx="15">
                  <c:v>1.0101347328450401</c:v>
                </c:pt>
                <c:pt idx="16">
                  <c:v>1.01708132597944</c:v>
                </c:pt>
                <c:pt idx="17">
                  <c:v>1.02412552090663</c:v>
                </c:pt>
                <c:pt idx="18">
                  <c:v>1.03124960263026</c:v>
                </c:pt>
                <c:pt idx="19">
                  <c:v>1.0384439785400801</c:v>
                </c:pt>
                <c:pt idx="20">
                  <c:v>1.0457030821841899</c:v>
                </c:pt>
              </c:numCache>
            </c:numRef>
          </c:yVal>
          <c:smooth val="1"/>
        </c:ser>
        <c:dLbls>
          <c:showLegendKey val="0"/>
          <c:showVal val="0"/>
          <c:showCatName val="0"/>
          <c:showSerName val="0"/>
          <c:showPercent val="0"/>
          <c:showBubbleSize val="0"/>
        </c:dLbls>
        <c:axId val="666914744"/>
        <c:axId val="666915136"/>
      </c:scatterChart>
      <c:valAx>
        <c:axId val="666914744"/>
        <c:scaling>
          <c:orientation val="minMax"/>
          <c:max val="2.5"/>
          <c:min val="1.5"/>
        </c:scaling>
        <c:delete val="0"/>
        <c:axPos val="b"/>
        <c:title>
          <c:tx>
            <c:rich>
              <a:bodyPr/>
              <a:lstStyle/>
              <a:p>
                <a:pPr>
                  <a:defRPr sz="1700"/>
                </a:pPr>
                <a:r>
                  <a:rPr lang="en-US" sz="1700" dirty="0" smtClean="0"/>
                  <a:t>Recipient BSA (m</a:t>
                </a:r>
                <a:r>
                  <a:rPr lang="en-US" sz="1700" baseline="30000" dirty="0" smtClean="0"/>
                  <a:t>2</a:t>
                </a:r>
                <a:r>
                  <a:rPr lang="en-US" sz="1700" dirty="0" smtClean="0"/>
                  <a:t>)</a:t>
                </a:r>
                <a:endParaRPr lang="en-US" sz="1700" dirty="0"/>
              </a:p>
            </c:rich>
          </c:tx>
          <c:layout>
            <c:manualLayout>
              <c:xMode val="edge"/>
              <c:yMode val="edge"/>
              <c:x val="0.44606560518430771"/>
              <c:y val="0.88582020997375333"/>
            </c:manualLayout>
          </c:layout>
          <c:overlay val="0"/>
        </c:title>
        <c:numFmt formatCode="#,##0.0" sourceLinked="0"/>
        <c:majorTickMark val="out"/>
        <c:minorTickMark val="none"/>
        <c:tickLblPos val="nextTo"/>
        <c:txPr>
          <a:bodyPr rot="0"/>
          <a:lstStyle/>
          <a:p>
            <a:pPr>
              <a:defRPr sz="1500" b="1"/>
            </a:pPr>
            <a:endParaRPr lang="en-US"/>
          </a:p>
        </c:txPr>
        <c:crossAx val="666915136"/>
        <c:crosses val="autoZero"/>
        <c:crossBetween val="midCat"/>
        <c:majorUnit val="0.2"/>
      </c:valAx>
      <c:valAx>
        <c:axId val="66691513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6914744"/>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Microsoft_Excel_Worksheet7!$A$2:$A$8877</c:f>
              <c:numCache>
                <c:formatCode>General</c:formatCode>
                <c:ptCount val="88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Microsoft_Excel_Worksheet7!$B$2:$B$8877</c:f>
              <c:numCache>
                <c:formatCode>General</c:formatCode>
                <c:ptCount val="8876"/>
                <c:pt idx="0">
                  <c:v>1.5967535345991599</c:v>
                </c:pt>
                <c:pt idx="1">
                  <c:v>1.54698957119743</c:v>
                </c:pt>
                <c:pt idx="2">
                  <c:v>1.4987765372283099</c:v>
                </c:pt>
                <c:pt idx="3">
                  <c:v>1.45206609686925</c:v>
                </c:pt>
                <c:pt idx="4">
                  <c:v>1.4068361471489701</c:v>
                </c:pt>
                <c:pt idx="5">
                  <c:v>1.3631587971464001</c:v>
                </c:pt>
                <c:pt idx="6">
                  <c:v>1.3211160872858101</c:v>
                </c:pt>
                <c:pt idx="7">
                  <c:v>1.2807751975822801</c:v>
                </c:pt>
                <c:pt idx="8">
                  <c:v>1.24219001266698</c:v>
                </c:pt>
                <c:pt idx="9">
                  <c:v>1.2054026812988301</c:v>
                </c:pt>
                <c:pt idx="10">
                  <c:v>1.17044515443482</c:v>
                </c:pt>
                <c:pt idx="11">
                  <c:v>1.1373406897240701</c:v>
                </c:pt>
                <c:pt idx="12">
                  <c:v>1.10610531384649</c:v>
                </c:pt>
                <c:pt idx="13">
                  <c:v>1.0767492374199501</c:v>
                </c:pt>
                <c:pt idx="14">
                  <c:v>1.04927822024972</c:v>
                </c:pt>
                <c:pt idx="15">
                  <c:v>1.02369488750472</c:v>
                </c:pt>
                <c:pt idx="16">
                  <c:v>1</c:v>
                </c:pt>
                <c:pt idx="17">
                  <c:v>0.97817090398617101</c:v>
                </c:pt>
                <c:pt idx="18">
                  <c:v>0.95809811330526296</c:v>
                </c:pt>
                <c:pt idx="19">
                  <c:v>0.93966023551026601</c:v>
                </c:pt>
                <c:pt idx="20">
                  <c:v>0.92274658642655205</c:v>
                </c:pt>
                <c:pt idx="21">
                  <c:v>0.90725609734847101</c:v>
                </c:pt>
                <c:pt idx="22">
                  <c:v>0.89309633913817699</c:v>
                </c:pt>
                <c:pt idx="23">
                  <c:v>0.88018264918320299</c:v>
                </c:pt>
                <c:pt idx="24">
                  <c:v>0.86843734895830405</c:v>
                </c:pt>
                <c:pt idx="25">
                  <c:v>0.85778904148507396</c:v>
                </c:pt>
                <c:pt idx="26">
                  <c:v>0.84817197932433896</c:v>
                </c:pt>
                <c:pt idx="27">
                  <c:v>0.83952549490088801</c:v>
                </c:pt>
                <c:pt idx="28">
                  <c:v>0.83179348597272995</c:v>
                </c:pt>
                <c:pt idx="29">
                  <c:v>0.82492394993920704</c:v>
                </c:pt>
                <c:pt idx="30">
                  <c:v>0.81886856145212705</c:v>
                </c:pt>
                <c:pt idx="31">
                  <c:v>0.81358228846727998</c:v>
                </c:pt>
                <c:pt idx="32">
                  <c:v>0.80902304246357304</c:v>
                </c:pt>
                <c:pt idx="33">
                  <c:v>0.80515135907504898</c:v>
                </c:pt>
                <c:pt idx="34">
                  <c:v>0.80193010583704405</c:v>
                </c:pt>
                <c:pt idx="35">
                  <c:v>0.79932421415010002</c:v>
                </c:pt>
                <c:pt idx="36">
                  <c:v>0.79730043292130304</c:v>
                </c:pt>
                <c:pt idx="37">
                  <c:v>0.79582710165862502</c:v>
                </c:pt>
                <c:pt idx="38">
                  <c:v>0.79487394107499698</c:v>
                </c:pt>
                <c:pt idx="39">
                  <c:v>0.79441185950983995</c:v>
                </c:pt>
                <c:pt idx="40">
                  <c:v>0.79441277370066299</c:v>
                </c:pt>
                <c:pt idx="41">
                  <c:v>0.79484944263929902</c:v>
                </c:pt>
                <c:pt idx="42">
                  <c:v>0.79569531342959599</c:v>
                </c:pt>
                <c:pt idx="43">
                  <c:v>0.796924378228129</c:v>
                </c:pt>
                <c:pt idx="44">
                  <c:v>0.79851104149901297</c:v>
                </c:pt>
                <c:pt idx="45">
                  <c:v>0.80042999694990302</c:v>
                </c:pt>
                <c:pt idx="46">
                  <c:v>0.802656113640285</c:v>
                </c:pt>
                <c:pt idx="47">
                  <c:v>0.80516433086635997</c:v>
                </c:pt>
                <c:pt idx="48">
                  <c:v>0.80792956153027895</c:v>
                </c:pt>
                <c:pt idx="49">
                  <c:v>0.81092660379592496</c:v>
                </c:pt>
                <c:pt idx="50">
                  <c:v>0.81413006091948303</c:v>
                </c:pt>
                <c:pt idx="51">
                  <c:v>0.81751426922117498</c:v>
                </c:pt>
                <c:pt idx="52">
                  <c:v>0.82105323423491805</c:v>
                </c:pt>
                <c:pt idx="53">
                  <c:v>0.82472057513559804</c:v>
                </c:pt>
                <c:pt idx="54">
                  <c:v>0.828489477599054</c:v>
                </c:pt>
                <c:pt idx="55">
                  <c:v>0.83233265529766498</c:v>
                </c:pt>
                <c:pt idx="56">
                  <c:v>0.83622232027452403</c:v>
                </c:pt>
                <c:pt idx="57">
                  <c:v>0.84013496149505795</c:v>
                </c:pt>
                <c:pt idx="58">
                  <c:v>0.84406590976259299</c:v>
                </c:pt>
                <c:pt idx="59">
                  <c:v>0.84801525073485995</c:v>
                </c:pt>
                <c:pt idx="60">
                  <c:v>0.85198307047038002</c:v>
                </c:pt>
                <c:pt idx="61">
                  <c:v>0.85596945543033198</c:v>
                </c:pt>
                <c:pt idx="62">
                  <c:v>0.85997449248045099</c:v>
                </c:pt>
                <c:pt idx="63">
                  <c:v>0.86399826889290199</c:v>
                </c:pt>
                <c:pt idx="64">
                  <c:v>0.86804087234820204</c:v>
                </c:pt>
                <c:pt idx="65">
                  <c:v>0.87210239093711295</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Microsoft_Excel_Worksheet7!$A$2:$A$8877</c:f>
              <c:numCache>
                <c:formatCode>General</c:formatCode>
                <c:ptCount val="88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Microsoft_Excel_Worksheet7!$C$2:$C$8877</c:f>
              <c:numCache>
                <c:formatCode>General</c:formatCode>
                <c:ptCount val="8876"/>
                <c:pt idx="0">
                  <c:v>1.4604958494289899</c:v>
                </c:pt>
                <c:pt idx="1">
                  <c:v>1.42366335077817</c:v>
                </c:pt>
                <c:pt idx="2">
                  <c:v>1.3877590981961001</c:v>
                </c:pt>
                <c:pt idx="3">
                  <c:v>1.35275955289338</c:v>
                </c:pt>
                <c:pt idx="4">
                  <c:v>1.3186596889734301</c:v>
                </c:pt>
                <c:pt idx="5">
                  <c:v>1.2855232986207299</c:v>
                </c:pt>
                <c:pt idx="6">
                  <c:v>1.2534231805312099</c:v>
                </c:pt>
                <c:pt idx="7">
                  <c:v>1.2224230292459299</c:v>
                </c:pt>
                <c:pt idx="8">
                  <c:v>1.19257825134707</c:v>
                </c:pt>
                <c:pt idx="9">
                  <c:v>1.1639368024482599</c:v>
                </c:pt>
                <c:pt idx="10">
                  <c:v>1.13654003793484</c:v>
                </c:pt>
                <c:pt idx="11">
                  <c:v>1.1104235724496101</c:v>
                </c:pt>
                <c:pt idx="12">
                  <c:v>1.0856181452942999</c:v>
                </c:pt>
                <c:pt idx="13">
                  <c:v>1.06215049129276</c:v>
                </c:pt>
                <c:pt idx="14">
                  <c:v>1.0400442193488899</c:v>
                </c:pt>
                <c:pt idx="15">
                  <c:v>1.01932070410209</c:v>
                </c:pt>
                <c:pt idx="16">
                  <c:v>1</c:v>
                </c:pt>
                <c:pt idx="17">
                  <c:v>0.97427359844266104</c:v>
                </c:pt>
                <c:pt idx="18">
                  <c:v>0.95074852729756598</c:v>
                </c:pt>
                <c:pt idx="19">
                  <c:v>0.92925388480798699</c:v>
                </c:pt>
                <c:pt idx="20">
                  <c:v>0.90963501262147395</c:v>
                </c:pt>
                <c:pt idx="21">
                  <c:v>0.89175164399545004</c:v>
                </c:pt>
                <c:pt idx="22">
                  <c:v>0.87547626425796499</c:v>
                </c:pt>
                <c:pt idx="23">
                  <c:v>0.86069265582728405</c:v>
                </c:pt>
                <c:pt idx="24">
                  <c:v>0.84729460418081104</c:v>
                </c:pt>
                <c:pt idx="25">
                  <c:v>0.83518474474461402</c:v>
                </c:pt>
                <c:pt idx="26">
                  <c:v>0.82427353384604396</c:v>
                </c:pt>
                <c:pt idx="27">
                  <c:v>0.81447832971185097</c:v>
                </c:pt>
                <c:pt idx="28">
                  <c:v>0.80572257206072295</c:v>
                </c:pt>
                <c:pt idx="29">
                  <c:v>0.79793505116761898</c:v>
                </c:pt>
                <c:pt idx="30">
                  <c:v>0.79104925937556303</c:v>
                </c:pt>
                <c:pt idx="31">
                  <c:v>0.78500281987467302</c:v>
                </c:pt>
                <c:pt idx="32">
                  <c:v>0.77973698909868505</c:v>
                </c:pt>
                <c:pt idx="33">
                  <c:v>0.77519623021251205</c:v>
                </c:pt>
                <c:pt idx="34">
                  <c:v>0.77132785576097795</c:v>
                </c:pt>
                <c:pt idx="35">
                  <c:v>0.76808173749564002</c:v>
                </c:pt>
                <c:pt idx="36">
                  <c:v>0.76541008060071303</c:v>
                </c:pt>
                <c:pt idx="37">
                  <c:v>0.763267257985902</c:v>
                </c:pt>
                <c:pt idx="38">
                  <c:v>0.76160969811566304</c:v>
                </c:pt>
                <c:pt idx="39">
                  <c:v>0.76039581727489602</c:v>
                </c:pt>
                <c:pt idx="40">
                  <c:v>0.75958598466251104</c:v>
                </c:pt>
                <c:pt idx="41">
                  <c:v>0.75914250679046202</c:v>
                </c:pt>
                <c:pt idx="42">
                  <c:v>0.75902961686870496</c:v>
                </c:pt>
                <c:pt idx="43">
                  <c:v>0.75921345554266795</c:v>
                </c:pt>
                <c:pt idx="44">
                  <c:v>0.75966203160246504</c:v>
                </c:pt>
                <c:pt idx="45">
                  <c:v>0.76034515484471099</c:v>
                </c:pt>
                <c:pt idx="46">
                  <c:v>0.76123433758522796</c:v>
                </c:pt>
                <c:pt idx="47">
                  <c:v>0.76230266568558003</c:v>
                </c:pt>
                <c:pt idx="48">
                  <c:v>0.76352464368927198</c:v>
                </c:pt>
                <c:pt idx="49">
                  <c:v>0.76487602127986198</c:v>
                </c:pt>
                <c:pt idx="50">
                  <c:v>0.76633360957010499</c:v>
                </c:pt>
                <c:pt idx="51">
                  <c:v>0.76787509578357704</c:v>
                </c:pt>
                <c:pt idx="52">
                  <c:v>0.76947886397366805</c:v>
                </c:pt>
                <c:pt idx="53">
                  <c:v>0.77112382790765899</c:v>
                </c:pt>
                <c:pt idx="54">
                  <c:v>0.77278928048709705</c:v>
                </c:pt>
                <c:pt idx="55">
                  <c:v>0.77445476236752797</c:v>
                </c:pt>
                <c:pt idx="56">
                  <c:v>0.77609995096801798</c:v>
                </c:pt>
                <c:pt idx="57">
                  <c:v>0.77770864333777301</c:v>
                </c:pt>
                <c:pt idx="58">
                  <c:v>0.77928077468804802</c:v>
                </c:pt>
                <c:pt idx="59">
                  <c:v>0.78081995725544096</c:v>
                </c:pt>
                <c:pt idx="60">
                  <c:v>0.78232941424025504</c:v>
                </c:pt>
                <c:pt idx="61">
                  <c:v>0.78381202196355904</c:v>
                </c:pt>
                <c:pt idx="62">
                  <c:v>0.785270348480685</c:v>
                </c:pt>
                <c:pt idx="63">
                  <c:v>0.78670668850564895</c:v>
                </c:pt>
                <c:pt idx="64">
                  <c:v>0.78812309471036501</c:v>
                </c:pt>
                <c:pt idx="65">
                  <c:v>0.78952140558800499</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Microsoft_Excel_Worksheet7!$A$2:$A$8877</c:f>
              <c:numCache>
                <c:formatCode>General</c:formatCode>
                <c:ptCount val="88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Microsoft_Excel_Worksheet7!$D$2:$D$8877</c:f>
              <c:numCache>
                <c:formatCode>General</c:formatCode>
                <c:ptCount val="8876"/>
                <c:pt idx="0">
                  <c:v>1.7457234481369801</c:v>
                </c:pt>
                <c:pt idx="1">
                  <c:v>1.6809990452346</c:v>
                </c:pt>
                <c:pt idx="2">
                  <c:v>1.6186751082850199</c:v>
                </c:pt>
                <c:pt idx="3">
                  <c:v>1.55866276838874</c:v>
                </c:pt>
                <c:pt idx="4">
                  <c:v>1.5009088102676</c:v>
                </c:pt>
                <c:pt idx="5">
                  <c:v>1.4454828692963499</c:v>
                </c:pt>
                <c:pt idx="6">
                  <c:v>1.39246484602724</c:v>
                </c:pt>
                <c:pt idx="7">
                  <c:v>1.34191279736756</c:v>
                </c:pt>
                <c:pt idx="8">
                  <c:v>1.2938656443102701</c:v>
                </c:pt>
                <c:pt idx="9">
                  <c:v>1.24834580453693</c:v>
                </c:pt>
                <c:pt idx="10">
                  <c:v>1.2053617240174199</c:v>
                </c:pt>
                <c:pt idx="11">
                  <c:v>1.1649102888264899</c:v>
                </c:pt>
                <c:pt idx="12">
                  <c:v>1.1269791045983</c:v>
                </c:pt>
                <c:pt idx="13">
                  <c:v>1.0915486362703</c:v>
                </c:pt>
                <c:pt idx="14">
                  <c:v>1.0585942049460899</c:v>
                </c:pt>
                <c:pt idx="15">
                  <c:v>1.02808784172243</c:v>
                </c:pt>
                <c:pt idx="16">
                  <c:v>1</c:v>
                </c:pt>
                <c:pt idx="17">
                  <c:v>0.98208379959649905</c:v>
                </c:pt>
                <c:pt idx="18">
                  <c:v>0.96550451393105696</c:v>
                </c:pt>
                <c:pt idx="19">
                  <c:v>0.95018312286276496</c:v>
                </c:pt>
                <c:pt idx="20">
                  <c:v>0.93604715182195097</c:v>
                </c:pt>
                <c:pt idx="21">
                  <c:v>0.92303011911260202</c:v>
                </c:pt>
                <c:pt idx="22">
                  <c:v>0.91107104046739695</c:v>
                </c:pt>
                <c:pt idx="23">
                  <c:v>0.90011398456573499</c:v>
                </c:pt>
                <c:pt idx="24">
                  <c:v>0.89010767369974297</c:v>
                </c:pt>
                <c:pt idx="25">
                  <c:v>0.88100512410206699</c:v>
                </c:pt>
                <c:pt idx="26">
                  <c:v>0.872763320634937</c:v>
                </c:pt>
                <c:pt idx="27">
                  <c:v>0.86534292058811302</c:v>
                </c:pt>
                <c:pt idx="28">
                  <c:v>0.858707981256013</c:v>
                </c:pt>
                <c:pt idx="29">
                  <c:v>0.85282570578586303</c:v>
                </c:pt>
                <c:pt idx="30">
                  <c:v>0.84766620155107597</c:v>
                </c:pt>
                <c:pt idx="31">
                  <c:v>0.84320224507388797</c:v>
                </c:pt>
                <c:pt idx="32">
                  <c:v>0.83940904739377298</c:v>
                </c:pt>
                <c:pt idx="33">
                  <c:v>0.83626401387772797</c:v>
                </c:pt>
                <c:pt idx="34">
                  <c:v>0.83374649294021697</c:v>
                </c:pt>
                <c:pt idx="35">
                  <c:v>0.83183750913007704</c:v>
                </c:pt>
                <c:pt idx="36">
                  <c:v>0.83051947766038403</c:v>
                </c:pt>
                <c:pt idx="37">
                  <c:v>0.82977589973611399</c:v>
                </c:pt>
                <c:pt idx="38">
                  <c:v>0.82959104087477598</c:v>
                </c:pt>
                <c:pt idx="39">
                  <c:v>0.829949597555101</c:v>
                </c:pt>
                <c:pt idx="40">
                  <c:v>0.83083636054604104</c:v>
                </c:pt>
                <c:pt idx="41">
                  <c:v>0.83223588563772699</c:v>
                </c:pt>
                <c:pt idx="42">
                  <c:v>0.83413218370284004</c:v>
                </c:pt>
                <c:pt idx="43">
                  <c:v>0.83650844170081895</c:v>
                </c:pt>
                <c:pt idx="44">
                  <c:v>0.83934678432040899</c:v>
                </c:pt>
                <c:pt idx="45">
                  <c:v>0.84262808270024703</c:v>
                </c:pt>
                <c:pt idx="46">
                  <c:v>0.84633181262923995</c:v>
                </c:pt>
                <c:pt idx="47">
                  <c:v>0.85043596052026205</c:v>
                </c:pt>
                <c:pt idx="48">
                  <c:v>0.85491697195324001</c:v>
                </c:pt>
                <c:pt idx="49">
                  <c:v>0.85974973518405196</c:v>
                </c:pt>
                <c:pt idx="50">
                  <c:v>0.86490759091798297</c:v>
                </c:pt>
                <c:pt idx="51">
                  <c:v>0.870362359777063</c:v>
                </c:pt>
                <c:pt idx="52">
                  <c:v>0.87608437997419597</c:v>
                </c:pt>
                <c:pt idx="53">
                  <c:v>0.88204254937566395</c:v>
                </c:pt>
                <c:pt idx="54">
                  <c:v>0.88820436802605696</c:v>
                </c:pt>
                <c:pt idx="55">
                  <c:v>0.89453597903771997</c:v>
                </c:pt>
                <c:pt idx="56">
                  <c:v>0.90100220732281</c:v>
                </c:pt>
                <c:pt idx="57">
                  <c:v>0.90757221174376101</c:v>
                </c:pt>
                <c:pt idx="58">
                  <c:v>0.91423692610478102</c:v>
                </c:pt>
                <c:pt idx="59">
                  <c:v>0.92099319285668402</c:v>
                </c:pt>
                <c:pt idx="60">
                  <c:v>0.92783824710599305</c:v>
                </c:pt>
                <c:pt idx="61">
                  <c:v>0.93476967448677695</c:v>
                </c:pt>
                <c:pt idx="62">
                  <c:v>0.94178537257630801</c:v>
                </c:pt>
                <c:pt idx="63">
                  <c:v>0.94888351599996801</c:v>
                </c:pt>
                <c:pt idx="64">
                  <c:v>0.956062525161678</c:v>
                </c:pt>
                <c:pt idx="65">
                  <c:v>0.963321038410342</c:v>
                </c:pt>
              </c:numCache>
            </c:numRef>
          </c:yVal>
          <c:smooth val="1"/>
        </c:ser>
        <c:dLbls>
          <c:showLegendKey val="0"/>
          <c:showVal val="0"/>
          <c:showCatName val="0"/>
          <c:showSerName val="0"/>
          <c:showPercent val="0"/>
          <c:showBubbleSize val="0"/>
        </c:dLbls>
        <c:axId val="666915920"/>
        <c:axId val="666916312"/>
      </c:scatterChart>
      <c:valAx>
        <c:axId val="666915920"/>
        <c:scaling>
          <c:orientation val="minMax"/>
          <c:max val="70"/>
          <c:min val="5"/>
        </c:scaling>
        <c:delete val="0"/>
        <c:axPos val="b"/>
        <c:title>
          <c:tx>
            <c:rich>
              <a:bodyPr/>
              <a:lstStyle/>
              <a:p>
                <a:pPr>
                  <a:defRPr sz="1700"/>
                </a:pPr>
                <a:r>
                  <a:rPr lang="en-US" sz="1700" dirty="0" smtClean="0"/>
                  <a:t>Transplant center volume (cases</a:t>
                </a:r>
                <a:r>
                  <a:rPr lang="en-US" sz="1700" baseline="0" dirty="0" smtClean="0"/>
                  <a:t> per year)</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666916312"/>
        <c:crosses val="autoZero"/>
        <c:crossBetween val="midCat"/>
        <c:majorUnit val="5"/>
      </c:valAx>
      <c:valAx>
        <c:axId val="6669163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691592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Microsoft_Excel_Worksheet8!$B$2:$B$10002</c:f>
              <c:numCache>
                <c:formatCode>General</c:formatCode>
                <c:ptCount val="10001"/>
                <c:pt idx="0">
                  <c:v>0.92409097852704702</c:v>
                </c:pt>
                <c:pt idx="1">
                  <c:v>0.950077799121678</c:v>
                </c:pt>
                <c:pt idx="2">
                  <c:v>0.97560854473106295</c:v>
                </c:pt>
                <c:pt idx="3">
                  <c:v>1</c:v>
                </c:pt>
                <c:pt idx="4">
                  <c:v>1.02265319232888</c:v>
                </c:pt>
                <c:pt idx="5">
                  <c:v>1.0435102792084501</c:v>
                </c:pt>
                <c:pt idx="6">
                  <c:v>1.06267646356131</c:v>
                </c:pt>
                <c:pt idx="7">
                  <c:v>1.0802825773636799</c:v>
                </c:pt>
                <c:pt idx="8">
                  <c:v>1.0964823980630201</c:v>
                </c:pt>
                <c:pt idx="9">
                  <c:v>1.1114500289900999</c:v>
                </c:pt>
                <c:pt idx="10">
                  <c:v>1.1253774433650301</c:v>
                </c:pt>
                <c:pt idx="11">
                  <c:v>1.1384722795339199</c:v>
                </c:pt>
                <c:pt idx="12">
                  <c:v>1.15095596319043</c:v>
                </c:pt>
                <c:pt idx="13">
                  <c:v>1.1630622213333399</c:v>
                </c:pt>
                <c:pt idx="14">
                  <c:v>1.1750360432728</c:v>
                </c:pt>
                <c:pt idx="15">
                  <c:v>1.18708940075354</c:v>
                </c:pt>
                <c:pt idx="16">
                  <c:v>1.1992663999109701</c:v>
                </c:pt>
                <c:pt idx="17">
                  <c:v>1.2115683090443401</c:v>
                </c:pt>
                <c:pt idx="18">
                  <c:v>1.2239964094629201</c:v>
                </c:pt>
                <c:pt idx="19">
                  <c:v>1.2365519956194999</c:v>
                </c:pt>
                <c:pt idx="20">
                  <c:v>1.2492363752451801</c:v>
                </c:pt>
                <c:pt idx="21">
                  <c:v>1.2620508694855701</c:v>
                </c:pt>
                <c:pt idx="22">
                  <c:v>1.2749968130384399</c:v>
                </c:pt>
                <c:pt idx="23">
                  <c:v>1.2880755542926701</c:v>
                </c:pt>
                <c:pt idx="24">
                  <c:v>1.30128845546875</c:v>
                </c:pt>
                <c:pt idx="25">
                  <c:v>1.31463689276063</c:v>
                </c:pt>
                <c:pt idx="26">
                  <c:v>1.32812225647907</c:v>
                </c:pt>
                <c:pt idx="27">
                  <c:v>1.34174595119646</c:v>
                </c:pt>
                <c:pt idx="28">
                  <c:v>1.35550939589307</c:v>
                </c:pt>
                <c:pt idx="29">
                  <c:v>1.36941402410489</c:v>
                </c:pt>
                <c:pt idx="30">
                  <c:v>1.3834612840729399</c:v>
                </c:pt>
                <c:pt idx="31">
                  <c:v>1.39765263889406</c:v>
                </c:pt>
                <c:pt idx="32">
                  <c:v>1.4119895666733799</c:v>
                </c:pt>
                <c:pt idx="33">
                  <c:v>1.42647356067818</c:v>
                </c:pt>
                <c:pt idx="34">
                  <c:v>1.4411061294935099</c:v>
                </c:pt>
                <c:pt idx="35">
                  <c:v>1.45588879717925</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Microsoft_Excel_Worksheet8!$C$2:$C$10002</c:f>
              <c:numCache>
                <c:formatCode>General</c:formatCode>
                <c:ptCount val="10001"/>
                <c:pt idx="0">
                  <c:v>0.86363160037516795</c:v>
                </c:pt>
                <c:pt idx="1">
                  <c:v>0.91010254148750502</c:v>
                </c:pt>
                <c:pt idx="2">
                  <c:v>0.95615502659548202</c:v>
                </c:pt>
                <c:pt idx="3">
                  <c:v>1</c:v>
                </c:pt>
                <c:pt idx="4">
                  <c:v>1.0055895456347199</c:v>
                </c:pt>
                <c:pt idx="5">
                  <c:v>1.01208210348781</c:v>
                </c:pt>
                <c:pt idx="6">
                  <c:v>1.01924749145868</c:v>
                </c:pt>
                <c:pt idx="7">
                  <c:v>1.02683399950106</c:v>
                </c:pt>
                <c:pt idx="8">
                  <c:v>1.0345720462002499</c:v>
                </c:pt>
                <c:pt idx="9">
                  <c:v>1.04218520143441</c:v>
                </c:pt>
                <c:pt idx="10">
                  <c:v>1.0494105534675999</c:v>
                </c:pt>
                <c:pt idx="11">
                  <c:v>1.05602786354083</c:v>
                </c:pt>
                <c:pt idx="12">
                  <c:v>1.06189262293566</c:v>
                </c:pt>
                <c:pt idx="13">
                  <c:v>1.0669640836091401</c:v>
                </c:pt>
                <c:pt idx="14">
                  <c:v>1.0713188920784</c:v>
                </c:pt>
                <c:pt idx="15">
                  <c:v>1.07511922857914</c:v>
                </c:pt>
                <c:pt idx="16">
                  <c:v>1.0784811342963001</c:v>
                </c:pt>
                <c:pt idx="17">
                  <c:v>1.0814851536710901</c:v>
                </c:pt>
                <c:pt idx="18">
                  <c:v>1.08419603192522</c:v>
                </c:pt>
                <c:pt idx="19">
                  <c:v>1.0866655454970899</c:v>
                </c:pt>
                <c:pt idx="20">
                  <c:v>1.08893508460379</c:v>
                </c:pt>
                <c:pt idx="21">
                  <c:v>1.09103782585108</c:v>
                </c:pt>
                <c:pt idx="22">
                  <c:v>1.0930004843069201</c:v>
                </c:pt>
                <c:pt idx="23">
                  <c:v>1.0948446949385999</c:v>
                </c:pt>
                <c:pt idx="24">
                  <c:v>1.0965880894973501</c:v>
                </c:pt>
                <c:pt idx="25">
                  <c:v>1.09824513209352</c:v>
                </c:pt>
                <c:pt idx="26">
                  <c:v>1.0998277672276899</c:v>
                </c:pt>
                <c:pt idx="27">
                  <c:v>1.1013459234626199</c:v>
                </c:pt>
                <c:pt idx="28">
                  <c:v>1.1028079063990699</c:v>
                </c:pt>
                <c:pt idx="29">
                  <c:v>1.10422070678254</c:v>
                </c:pt>
                <c:pt idx="30">
                  <c:v>1.1055902434007601</c:v>
                </c:pt>
                <c:pt idx="31">
                  <c:v>1.10692155569364</c:v>
                </c:pt>
                <c:pt idx="32">
                  <c:v>1.10821895740398</c:v>
                </c:pt>
                <c:pt idx="33">
                  <c:v>1.1094861598879799</c:v>
                </c:pt>
                <c:pt idx="34">
                  <c:v>1.1107263716670099</c:v>
                </c:pt>
                <c:pt idx="35">
                  <c:v>1.11194237926808</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Microsoft_Excel_Worksheet8!$D$2:$D$10002</c:f>
              <c:numCache>
                <c:formatCode>General</c:formatCode>
                <c:ptCount val="10001"/>
                <c:pt idx="0">
                  <c:v>0.98878287480925298</c:v>
                </c:pt>
                <c:pt idx="1">
                  <c:v>0.99180892617723104</c:v>
                </c:pt>
                <c:pt idx="2">
                  <c:v>0.99545785576353296</c:v>
                </c:pt>
                <c:pt idx="3">
                  <c:v>1</c:v>
                </c:pt>
                <c:pt idx="4">
                  <c:v>1.0400063886109101</c:v>
                </c:pt>
                <c:pt idx="5">
                  <c:v>1.0759143937642099</c:v>
                </c:pt>
                <c:pt idx="6">
                  <c:v>1.1079558945894601</c:v>
                </c:pt>
                <c:pt idx="7">
                  <c:v>1.13651325094665</c:v>
                </c:pt>
                <c:pt idx="8">
                  <c:v>1.1620975587710101</c:v>
                </c:pt>
                <c:pt idx="9">
                  <c:v>1.1853182766766099</c:v>
                </c:pt>
                <c:pt idx="10">
                  <c:v>1.2068435807605999</c:v>
                </c:pt>
                <c:pt idx="11">
                  <c:v>1.22735315611968</c:v>
                </c:pt>
                <c:pt idx="12">
                  <c:v>1.2474892475864601</c:v>
                </c:pt>
                <c:pt idx="13">
                  <c:v>1.2678156195446699</c:v>
                </c:pt>
                <c:pt idx="14">
                  <c:v>1.28879431997281</c:v>
                </c:pt>
                <c:pt idx="15">
                  <c:v>1.31072090231682</c:v>
                </c:pt>
                <c:pt idx="16">
                  <c:v>1.3335790976945301</c:v>
                </c:pt>
                <c:pt idx="17">
                  <c:v>1.35729812147471</c:v>
                </c:pt>
                <c:pt idx="18">
                  <c:v>1.3818231816600599</c:v>
                </c:pt>
                <c:pt idx="19">
                  <c:v>1.4071126522844799</c:v>
                </c:pt>
                <c:pt idx="20">
                  <c:v>1.4331354947605</c:v>
                </c:pt>
                <c:pt idx="21">
                  <c:v>1.4598690892562201</c:v>
                </c:pt>
                <c:pt idx="22">
                  <c:v>1.48729748668774</c:v>
                </c:pt>
                <c:pt idx="23">
                  <c:v>1.5154100314286201</c:v>
                </c:pt>
                <c:pt idx="24">
                  <c:v>1.5442002886538999</c:v>
                </c:pt>
                <c:pt idx="25">
                  <c:v>1.5736652130775399</c:v>
                </c:pt>
                <c:pt idx="26">
                  <c:v>1.60380450531932</c:v>
                </c:pt>
                <c:pt idx="27">
                  <c:v>1.6346201127180899</c:v>
                </c:pt>
                <c:pt idx="28">
                  <c:v>1.6661158409300401</c:v>
                </c:pt>
                <c:pt idx="29">
                  <c:v>1.6982970504867201</c:v>
                </c:pt>
                <c:pt idx="30">
                  <c:v>1.73117041865479</c:v>
                </c:pt>
                <c:pt idx="31">
                  <c:v>1.7647437516775499</c:v>
                </c:pt>
                <c:pt idx="32">
                  <c:v>1.79902583607195</c:v>
                </c:pt>
                <c:pt idx="33">
                  <c:v>1.8340263203637699</c:v>
                </c:pt>
                <c:pt idx="34">
                  <c:v>1.8697556206816801</c:v>
                </c:pt>
                <c:pt idx="35">
                  <c:v>1.9062248451644299</c:v>
                </c:pt>
              </c:numCache>
            </c:numRef>
          </c:yVal>
          <c:smooth val="1"/>
        </c:ser>
        <c:dLbls>
          <c:showLegendKey val="0"/>
          <c:showVal val="0"/>
          <c:showCatName val="0"/>
          <c:showSerName val="0"/>
          <c:showPercent val="0"/>
          <c:showBubbleSize val="0"/>
        </c:dLbls>
        <c:axId val="659685904"/>
        <c:axId val="659686296"/>
      </c:scatterChart>
      <c:valAx>
        <c:axId val="659685904"/>
        <c:scaling>
          <c:orientation val="minMax"/>
          <c:max val="4"/>
          <c:min val="0.5"/>
        </c:scaling>
        <c:delete val="0"/>
        <c:axPos val="b"/>
        <c:title>
          <c:tx>
            <c:rich>
              <a:bodyPr/>
              <a:lstStyle/>
              <a:p>
                <a:pPr>
                  <a:defRPr sz="1700"/>
                </a:pPr>
                <a:r>
                  <a:rPr lang="en-US" sz="1700" dirty="0" smtClean="0"/>
                  <a:t>Total bilirubin</a:t>
                </a:r>
                <a:endParaRPr lang="en-US" sz="1700" dirty="0"/>
              </a:p>
            </c:rich>
          </c:tx>
          <c:layout>
            <c:manualLayout>
              <c:xMode val="edge"/>
              <c:yMode val="edge"/>
              <c:x val="0.45049410029498532"/>
              <c:y val="0.88582020997375333"/>
            </c:manualLayout>
          </c:layout>
          <c:overlay val="0"/>
        </c:title>
        <c:numFmt formatCode="#,##0.0" sourceLinked="0"/>
        <c:majorTickMark val="out"/>
        <c:minorTickMark val="none"/>
        <c:tickLblPos val="nextTo"/>
        <c:txPr>
          <a:bodyPr rot="0"/>
          <a:lstStyle/>
          <a:p>
            <a:pPr>
              <a:defRPr sz="1500" b="1"/>
            </a:pPr>
            <a:endParaRPr lang="en-US"/>
          </a:p>
        </c:txPr>
        <c:crossAx val="659686296"/>
        <c:crosses val="autoZero"/>
        <c:crossBetween val="midCat"/>
        <c:majorUnit val="0.5"/>
      </c:valAx>
      <c:valAx>
        <c:axId val="6596862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59685904"/>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1.51168678741884</c:v>
                </c:pt>
                <c:pt idx="1">
                  <c:v>1.51008220759163</c:v>
                </c:pt>
                <c:pt idx="2">
                  <c:v>1.50847933094556</c:v>
                </c:pt>
                <c:pt idx="3">
                  <c:v>1.5068781556727799</c:v>
                </c:pt>
                <c:pt idx="4">
                  <c:v>1.5052786799673801</c:v>
                </c:pt>
                <c:pt idx="5">
                  <c:v>1.5036809020253501</c:v>
                </c:pt>
                <c:pt idx="6">
                  <c:v>1.50208482004459</c:v>
                </c:pt>
                <c:pt idx="7">
                  <c:v>1.5004904322249299</c:v>
                </c:pt>
                <c:pt idx="8">
                  <c:v>1.4988977367681</c:v>
                </c:pt>
                <c:pt idx="9">
                  <c:v>1.49730673187775</c:v>
                </c:pt>
                <c:pt idx="10">
                  <c:v>1.49571741575942</c:v>
                </c:pt>
                <c:pt idx="11">
                  <c:v>1.4941297866205601</c:v>
                </c:pt>
                <c:pt idx="12">
                  <c:v>1.49254384267053</c:v>
                </c:pt>
                <c:pt idx="13">
                  <c:v>1.4909595821205901</c:v>
                </c:pt>
                <c:pt idx="14">
                  <c:v>1.48937700318389</c:v>
                </c:pt>
                <c:pt idx="15">
                  <c:v>1.4877961040754899</c:v>
                </c:pt>
                <c:pt idx="16">
                  <c:v>1.4862168830123199</c:v>
                </c:pt>
                <c:pt idx="17">
                  <c:v>1.4846393382132399</c:v>
                </c:pt>
                <c:pt idx="18">
                  <c:v>1.48306346789896</c:v>
                </c:pt>
                <c:pt idx="19">
                  <c:v>1.4814892702921101</c:v>
                </c:pt>
                <c:pt idx="20">
                  <c:v>1.4799167436172</c:v>
                </c:pt>
                <c:pt idx="21">
                  <c:v>1.4783458861006</c:v>
                </c:pt>
                <c:pt idx="22">
                  <c:v>1.4767766959705999</c:v>
                </c:pt>
                <c:pt idx="23">
                  <c:v>1.4752091714573401</c:v>
                </c:pt>
                <c:pt idx="24">
                  <c:v>1.4736433107928599</c:v>
                </c:pt>
                <c:pt idx="25">
                  <c:v>1.4720791122110599</c:v>
                </c:pt>
                <c:pt idx="26">
                  <c:v>1.4705165739477399</c:v>
                </c:pt>
                <c:pt idx="27">
                  <c:v>1.46895569424053</c:v>
                </c:pt>
                <c:pt idx="28">
                  <c:v>1.46739647132897</c:v>
                </c:pt>
                <c:pt idx="29">
                  <c:v>1.4658389034544601</c:v>
                </c:pt>
                <c:pt idx="30">
                  <c:v>1.46428298886025</c:v>
                </c:pt>
                <c:pt idx="31">
                  <c:v>1.4627287257914701</c:v>
                </c:pt>
                <c:pt idx="32">
                  <c:v>1.4611761124950999</c:v>
                </c:pt>
                <c:pt idx="33">
                  <c:v>1.4596251472200099</c:v>
                </c:pt>
                <c:pt idx="34">
                  <c:v>1.45807582821689</c:v>
                </c:pt>
                <c:pt idx="35">
                  <c:v>1.4565281537383099</c:v>
                </c:pt>
                <c:pt idx="36">
                  <c:v>1.45498212203868</c:v>
                </c:pt>
                <c:pt idx="37">
                  <c:v>1.4534377313742901</c:v>
                </c:pt>
                <c:pt idx="38">
                  <c:v>1.4518949800032599</c:v>
                </c:pt>
                <c:pt idx="39">
                  <c:v>1.45035386618555</c:v>
                </c:pt>
                <c:pt idx="40">
                  <c:v>1.44881438818299</c:v>
                </c:pt>
                <c:pt idx="41">
                  <c:v>1.4472765442592299</c:v>
                </c:pt>
                <c:pt idx="42">
                  <c:v>1.4457403326798</c:v>
                </c:pt>
                <c:pt idx="43">
                  <c:v>1.4442057517120299</c:v>
                </c:pt>
                <c:pt idx="44">
                  <c:v>1.4426727996251201</c:v>
                </c:pt>
                <c:pt idx="45">
                  <c:v>1.4411414746900799</c:v>
                </c:pt>
                <c:pt idx="46">
                  <c:v>1.4396117751797799</c:v>
                </c:pt>
                <c:pt idx="47">
                  <c:v>1.4380836993689099</c:v>
                </c:pt>
                <c:pt idx="48">
                  <c:v>1.4365572455340001</c:v>
                </c:pt>
                <c:pt idx="49">
                  <c:v>1.4350324119533899</c:v>
                </c:pt>
                <c:pt idx="50">
                  <c:v>1.43350919690727</c:v>
                </c:pt>
                <c:pt idx="51">
                  <c:v>1.43198759867766</c:v>
                </c:pt>
                <c:pt idx="52">
                  <c:v>1.43046761554836</c:v>
                </c:pt>
                <c:pt idx="53">
                  <c:v>1.4289492458050499</c:v>
                </c:pt>
                <c:pt idx="54">
                  <c:v>1.42743248773519</c:v>
                </c:pt>
                <c:pt idx="55">
                  <c:v>1.42591733962806</c:v>
                </c:pt>
                <c:pt idx="56">
                  <c:v>1.42440379977478</c:v>
                </c:pt>
                <c:pt idx="57">
                  <c:v>1.4228918664682699</c:v>
                </c:pt>
                <c:pt idx="58">
                  <c:v>1.42138153800325</c:v>
                </c:pt>
                <c:pt idx="59">
                  <c:v>1.4198728126762601</c:v>
                </c:pt>
                <c:pt idx="60">
                  <c:v>1.4183656887856599</c:v>
                </c:pt>
                <c:pt idx="61">
                  <c:v>1.4168601646315999</c:v>
                </c:pt>
                <c:pt idx="62">
                  <c:v>1.4153562385160501</c:v>
                </c:pt>
                <c:pt idx="63">
                  <c:v>1.41385390874275</c:v>
                </c:pt>
                <c:pt idx="64">
                  <c:v>1.4123531736172801</c:v>
                </c:pt>
                <c:pt idx="65">
                  <c:v>1.4108540314469999</c:v>
                </c:pt>
                <c:pt idx="66">
                  <c:v>1.4093564805410601</c:v>
                </c:pt>
                <c:pt idx="67">
                  <c:v>1.4078605192104201</c:v>
                </c:pt>
                <c:pt idx="68">
                  <c:v>1.40636614576782</c:v>
                </c:pt>
                <c:pt idx="69">
                  <c:v>1.4048733585277899</c:v>
                </c:pt>
                <c:pt idx="70">
                  <c:v>1.4033821558066799</c:v>
                </c:pt>
                <c:pt idx="71">
                  <c:v>1.40189253592258</c:v>
                </c:pt>
                <c:pt idx="72">
                  <c:v>1.40040449719539</c:v>
                </c:pt>
                <c:pt idx="73">
                  <c:v>1.3989180379468</c:v>
                </c:pt>
                <c:pt idx="74">
                  <c:v>1.39743315650026</c:v>
                </c:pt>
                <c:pt idx="75">
                  <c:v>1.39594985118103</c:v>
                </c:pt>
                <c:pt idx="76">
                  <c:v>1.39446812031612</c:v>
                </c:pt>
                <c:pt idx="77">
                  <c:v>1.39298796223432</c:v>
                </c:pt>
                <c:pt idx="78">
                  <c:v>1.39150937526621</c:v>
                </c:pt>
                <c:pt idx="79">
                  <c:v>1.39003235774412</c:v>
                </c:pt>
                <c:pt idx="80">
                  <c:v>1.38855690800217</c:v>
                </c:pt>
                <c:pt idx="81">
                  <c:v>1.38708302437624</c:v>
                </c:pt>
                <c:pt idx="82">
                  <c:v>1.3856107052039801</c:v>
                </c:pt>
                <c:pt idx="83">
                  <c:v>1.3841399488247901</c:v>
                </c:pt>
                <c:pt idx="84">
                  <c:v>1.3826707535798499</c:v>
                </c:pt>
                <c:pt idx="85">
                  <c:v>1.38120311781209</c:v>
                </c:pt>
                <c:pt idx="86">
                  <c:v>1.3797370398662001</c:v>
                </c:pt>
                <c:pt idx="87">
                  <c:v>1.3782725180886399</c:v>
                </c:pt>
                <c:pt idx="88">
                  <c:v>1.3768095508276199</c:v>
                </c:pt>
                <c:pt idx="89">
                  <c:v>1.37534813643308</c:v>
                </c:pt>
                <c:pt idx="90">
                  <c:v>1.3738882732567399</c:v>
                </c:pt>
                <c:pt idx="91">
                  <c:v>1.3724299596520599</c:v>
                </c:pt>
                <c:pt idx="92">
                  <c:v>1.37097319397425</c:v>
                </c:pt>
                <c:pt idx="93">
                  <c:v>1.3695179745802599</c:v>
                </c:pt>
                <c:pt idx="94">
                  <c:v>1.36806429982878</c:v>
                </c:pt>
                <c:pt idx="95">
                  <c:v>1.3666121680802601</c:v>
                </c:pt>
                <c:pt idx="96">
                  <c:v>1.36516157769688</c:v>
                </c:pt>
                <c:pt idx="97">
                  <c:v>1.3637125270425501</c:v>
                </c:pt>
                <c:pt idx="98">
                  <c:v>1.36226501448292</c:v>
                </c:pt>
                <c:pt idx="99">
                  <c:v>1.3608190383854</c:v>
                </c:pt>
                <c:pt idx="100">
                  <c:v>1.35937459711909</c:v>
                </c:pt>
                <c:pt idx="101">
                  <c:v>1.3579316890548601</c:v>
                </c:pt>
                <c:pt idx="102">
                  <c:v>1.3564903125652901</c:v>
                </c:pt>
                <c:pt idx="103">
                  <c:v>1.35505046602468</c:v>
                </c:pt>
                <c:pt idx="104">
                  <c:v>1.3536121478090799</c:v>
                </c:pt>
                <c:pt idx="105">
                  <c:v>1.35217535629624</c:v>
                </c:pt>
                <c:pt idx="106">
                  <c:v>1.3507400898656401</c:v>
                </c:pt>
                <c:pt idx="107">
                  <c:v>1.34930634689849</c:v>
                </c:pt>
                <c:pt idx="108">
                  <c:v>1.3478741257777</c:v>
                </c:pt>
                <c:pt idx="109">
                  <c:v>1.34644342488791</c:v>
                </c:pt>
                <c:pt idx="110">
                  <c:v>1.3450142426154801</c:v>
                </c:pt>
                <c:pt idx="111">
                  <c:v>1.3435865773484601</c:v>
                </c:pt>
                <c:pt idx="112">
                  <c:v>1.3421604274766299</c:v>
                </c:pt>
                <c:pt idx="113">
                  <c:v>1.3407357913914799</c:v>
                </c:pt>
                <c:pt idx="114">
                  <c:v>1.3393126674861899</c:v>
                </c:pt>
                <c:pt idx="115">
                  <c:v>1.3378910541556599</c:v>
                </c:pt>
                <c:pt idx="116">
                  <c:v>1.3364709497964999</c:v>
                </c:pt>
                <c:pt idx="117">
                  <c:v>1.33505235280701</c:v>
                </c:pt>
                <c:pt idx="118">
                  <c:v>1.33363526158718</c:v>
                </c:pt>
                <c:pt idx="119">
                  <c:v>1.33221967453872</c:v>
                </c:pt>
                <c:pt idx="120">
                  <c:v>1.33080559006503</c:v>
                </c:pt>
                <c:pt idx="121">
                  <c:v>1.3293930065711901</c:v>
                </c:pt>
                <c:pt idx="122">
                  <c:v>1.3279819224639999</c:v>
                </c:pt>
                <c:pt idx="123">
                  <c:v>1.3265723361519299</c:v>
                </c:pt>
                <c:pt idx="124">
                  <c:v>1.32516424604515</c:v>
                </c:pt>
                <c:pt idx="125">
                  <c:v>1.3237576505555</c:v>
                </c:pt>
                <c:pt idx="126">
                  <c:v>1.3223525480965299</c:v>
                </c:pt>
                <c:pt idx="127">
                  <c:v>1.32094893708346</c:v>
                </c:pt>
                <c:pt idx="128">
                  <c:v>1.31954681593319</c:v>
                </c:pt>
                <c:pt idx="129">
                  <c:v>1.31814618306432</c:v>
                </c:pt>
                <c:pt idx="130">
                  <c:v>1.3167470368970999</c:v>
                </c:pt>
                <c:pt idx="131">
                  <c:v>1.31534937585347</c:v>
                </c:pt>
                <c:pt idx="132">
                  <c:v>1.31395319835705</c:v>
                </c:pt>
                <c:pt idx="133">
                  <c:v>1.3125585028331299</c:v>
                </c:pt>
                <c:pt idx="134">
                  <c:v>1.3111652877086699</c:v>
                </c:pt>
                <c:pt idx="135">
                  <c:v>1.3097735514123101</c:v>
                </c:pt>
                <c:pt idx="136">
                  <c:v>1.3083832923743199</c:v>
                </c:pt>
                <c:pt idx="137">
                  <c:v>1.3069945090266899</c:v>
                </c:pt>
                <c:pt idx="138">
                  <c:v>1.3056071998030401</c:v>
                </c:pt>
                <c:pt idx="139">
                  <c:v>1.3042213631386601</c:v>
                </c:pt>
                <c:pt idx="140">
                  <c:v>1.3028369974705101</c:v>
                </c:pt>
                <c:pt idx="141">
                  <c:v>1.3014541012371901</c:v>
                </c:pt>
                <c:pt idx="142">
                  <c:v>1.30007267287897</c:v>
                </c:pt>
                <c:pt idx="143">
                  <c:v>1.2986927108377799</c:v>
                </c:pt>
                <c:pt idx="144">
                  <c:v>1.29731421355719</c:v>
                </c:pt>
                <c:pt idx="145">
                  <c:v>1.2959371794824399</c:v>
                </c:pt>
                <c:pt idx="146">
                  <c:v>1.29456160706041</c:v>
                </c:pt>
                <c:pt idx="147">
                  <c:v>1.29318749473962</c:v>
                </c:pt>
                <c:pt idx="148">
                  <c:v>1.2918148409702499</c:v>
                </c:pt>
                <c:pt idx="149">
                  <c:v>1.2904436442041201</c:v>
                </c:pt>
                <c:pt idx="150">
                  <c:v>1.2890739028947</c:v>
                </c:pt>
                <c:pt idx="151">
                  <c:v>1.2877056154970801</c:v>
                </c:pt>
                <c:pt idx="152">
                  <c:v>1.28633878046802</c:v>
                </c:pt>
                <c:pt idx="153">
                  <c:v>1.2849733962659</c:v>
                </c:pt>
                <c:pt idx="154">
                  <c:v>1.2836094613507401</c:v>
                </c:pt>
                <c:pt idx="155">
                  <c:v>1.28224697418419</c:v>
                </c:pt>
                <c:pt idx="156">
                  <c:v>1.2808859332295499</c:v>
                </c:pt>
                <c:pt idx="157">
                  <c:v>1.27952633695172</c:v>
                </c:pt>
                <c:pt idx="158">
                  <c:v>1.2781681838172601</c:v>
                </c:pt>
                <c:pt idx="159">
                  <c:v>1.27681147229434</c:v>
                </c:pt>
                <c:pt idx="160">
                  <c:v>1.2754562008527699</c:v>
                </c:pt>
                <c:pt idx="161">
                  <c:v>1.27410236796397</c:v>
                </c:pt>
                <c:pt idx="162">
                  <c:v>1.2727499721009801</c:v>
                </c:pt>
                <c:pt idx="163">
                  <c:v>1.2713990117384899</c:v>
                </c:pt>
                <c:pt idx="164">
                  <c:v>1.27004948535276</c:v>
                </c:pt>
                <c:pt idx="165">
                  <c:v>1.26870139142172</c:v>
                </c:pt>
                <c:pt idx="166">
                  <c:v>1.2673547284248901</c:v>
                </c:pt>
                <c:pt idx="167">
                  <c:v>1.26600949484338</c:v>
                </c:pt>
                <c:pt idx="168">
                  <c:v>1.2646656891599699</c:v>
                </c:pt>
                <c:pt idx="169">
                  <c:v>1.26332330985899</c:v>
                </c:pt>
                <c:pt idx="170">
                  <c:v>1.26198235542642</c:v>
                </c:pt>
                <c:pt idx="171">
                  <c:v>1.26064282434984</c:v>
                </c:pt>
                <c:pt idx="172">
                  <c:v>1.25930471511842</c:v>
                </c:pt>
                <c:pt idx="173">
                  <c:v>1.25796802622293</c:v>
                </c:pt>
                <c:pt idx="174">
                  <c:v>1.25663275615578</c:v>
                </c:pt>
                <c:pt idx="175">
                  <c:v>1.2552989034109401</c:v>
                </c:pt>
                <c:pt idx="176">
                  <c:v>1.253966466484</c:v>
                </c:pt>
                <c:pt idx="177">
                  <c:v>1.2526354438721301</c:v>
                </c:pt>
                <c:pt idx="178">
                  <c:v>1.2513058340741099</c:v>
                </c:pt>
                <c:pt idx="179">
                  <c:v>1.24997763559032</c:v>
                </c:pt>
                <c:pt idx="180">
                  <c:v>1.2486508469227</c:v>
                </c:pt>
                <c:pt idx="181">
                  <c:v>1.2473254665748199</c:v>
                </c:pt>
                <c:pt idx="182">
                  <c:v>1.24600149305181</c:v>
                </c:pt>
                <c:pt idx="183">
                  <c:v>1.24467892486039</c:v>
                </c:pt>
                <c:pt idx="184">
                  <c:v>1.2433577605088899</c:v>
                </c:pt>
                <c:pt idx="185">
                  <c:v>1.2420379985071801</c:v>
                </c:pt>
                <c:pt idx="186">
                  <c:v>1.24071963736675</c:v>
                </c:pt>
                <c:pt idx="187">
                  <c:v>1.23940267560066</c:v>
                </c:pt>
                <c:pt idx="188">
                  <c:v>1.2380871117235299</c:v>
                </c:pt>
                <c:pt idx="189">
                  <c:v>1.23677294425159</c:v>
                </c:pt>
                <c:pt idx="190">
                  <c:v>1.2354601717025999</c:v>
                </c:pt>
                <c:pt idx="191">
                  <c:v>1.23414879259594</c:v>
                </c:pt>
                <c:pt idx="192">
                  <c:v>1.2328388054525401</c:v>
                </c:pt>
                <c:pt idx="193">
                  <c:v>1.2315302087948901</c:v>
                </c:pt>
                <c:pt idx="194">
                  <c:v>1.2302230011470701</c:v>
                </c:pt>
                <c:pt idx="195">
                  <c:v>1.2289171810346999</c:v>
                </c:pt>
                <c:pt idx="196">
                  <c:v>1.22761274698499</c:v>
                </c:pt>
                <c:pt idx="197">
                  <c:v>1.22630969752671</c:v>
                </c:pt>
                <c:pt idx="198">
                  <c:v>1.2250080311901801</c:v>
                </c:pt>
                <c:pt idx="199">
                  <c:v>1.2237077465072901</c:v>
                </c:pt>
                <c:pt idx="200">
                  <c:v>1.22240884201147</c:v>
                </c:pt>
                <c:pt idx="201">
                  <c:v>1.2211113162377401</c:v>
                </c:pt>
                <c:pt idx="202">
                  <c:v>1.2198151677226301</c:v>
                </c:pt>
                <c:pt idx="203">
                  <c:v>1.21852039500428</c:v>
                </c:pt>
                <c:pt idx="204">
                  <c:v>1.2172269966223199</c:v>
                </c:pt>
                <c:pt idx="205">
                  <c:v>1.2159349711179901</c:v>
                </c:pt>
                <c:pt idx="206">
                  <c:v>1.21464431703403</c:v>
                </c:pt>
                <c:pt idx="207">
                  <c:v>1.21335503291475</c:v>
                </c:pt>
                <c:pt idx="208">
                  <c:v>1.212067117306</c:v>
                </c:pt>
                <c:pt idx="209">
                  <c:v>1.21078056875517</c:v>
                </c:pt>
                <c:pt idx="210">
                  <c:v>1.2094953858112101</c:v>
                </c:pt>
                <c:pt idx="211">
                  <c:v>1.2082115670245901</c:v>
                </c:pt>
                <c:pt idx="212">
                  <c:v>1.2069291109473299</c:v>
                </c:pt>
                <c:pt idx="213">
                  <c:v>1.2056480161329699</c:v>
                </c:pt>
                <c:pt idx="214">
                  <c:v>1.2043682811366001</c:v>
                </c:pt>
                <c:pt idx="215">
                  <c:v>1.20308990451486</c:v>
                </c:pt>
                <c:pt idx="216">
                  <c:v>1.20181288482588</c:v>
                </c:pt>
                <c:pt idx="217">
                  <c:v>1.2005372206293501</c:v>
                </c:pt>
                <c:pt idx="218">
                  <c:v>1.19926291048649</c:v>
                </c:pt>
                <c:pt idx="219">
                  <c:v>1.19798995296004</c:v>
                </c:pt>
                <c:pt idx="220">
                  <c:v>1.1967183466142599</c:v>
                </c:pt>
                <c:pt idx="221">
                  <c:v>1.19544809001493</c:v>
                </c:pt>
                <c:pt idx="222">
                  <c:v>1.1941791817293801</c:v>
                </c:pt>
                <c:pt idx="223">
                  <c:v>1.19291162032644</c:v>
                </c:pt>
                <c:pt idx="224">
                  <c:v>1.1916454043764499</c:v>
                </c:pt>
                <c:pt idx="225">
                  <c:v>1.1903805324512799</c:v>
                </c:pt>
                <c:pt idx="226">
                  <c:v>1.1891170031243301</c:v>
                </c:pt>
                <c:pt idx="227">
                  <c:v>1.18785481497048</c:v>
                </c:pt>
                <c:pt idx="228">
                  <c:v>1.18659396656616</c:v>
                </c:pt>
                <c:pt idx="229">
                  <c:v>1.18533445648928</c:v>
                </c:pt>
                <c:pt idx="230">
                  <c:v>1.1840762833192799</c:v>
                </c:pt>
                <c:pt idx="231">
                  <c:v>1.18281944563709</c:v>
                </c:pt>
                <c:pt idx="232">
                  <c:v>1.18156394202517</c:v>
                </c:pt>
                <c:pt idx="233">
                  <c:v>1.1803097710674599</c:v>
                </c:pt>
                <c:pt idx="234">
                  <c:v>1.1790569313494199</c:v>
                </c:pt>
                <c:pt idx="235">
                  <c:v>1.17780542145801</c:v>
                </c:pt>
                <c:pt idx="236">
                  <c:v>1.1765552399816801</c:v>
                </c:pt>
                <c:pt idx="237">
                  <c:v>1.17530638551038</c:v>
                </c:pt>
                <c:pt idx="238">
                  <c:v>1.1740588566355701</c:v>
                </c:pt>
                <c:pt idx="239">
                  <c:v>1.17281265195018</c:v>
                </c:pt>
                <c:pt idx="240">
                  <c:v>1.17156777004867</c:v>
                </c:pt>
                <c:pt idx="241">
                  <c:v>1.1703242095269599</c:v>
                </c:pt>
                <c:pt idx="242">
                  <c:v>1.1690819689824701</c:v>
                </c:pt>
                <c:pt idx="243">
                  <c:v>1.1678410470141101</c:v>
                </c:pt>
                <c:pt idx="244">
                  <c:v>1.1666014422222799</c:v>
                </c:pt>
                <c:pt idx="245">
                  <c:v>1.16536315320887</c:v>
                </c:pt>
                <c:pt idx="246">
                  <c:v>1.1641261785772401</c:v>
                </c:pt>
                <c:pt idx="247">
                  <c:v>1.1628905169322401</c:v>
                </c:pt>
                <c:pt idx="248">
                  <c:v>1.1616561668801999</c:v>
                </c:pt>
                <c:pt idx="249">
                  <c:v>1.16042312702892</c:v>
                </c:pt>
                <c:pt idx="250">
                  <c:v>1.15919139598771</c:v>
                </c:pt>
                <c:pt idx="251">
                  <c:v>1.1579609723673201</c:v>
                </c:pt>
                <c:pt idx="252">
                  <c:v>1.1567318547799801</c:v>
                </c:pt>
                <c:pt idx="253">
                  <c:v>1.15550404183942</c:v>
                </c:pt>
                <c:pt idx="254">
                  <c:v>1.1542775321608101</c:v>
                </c:pt>
                <c:pt idx="255">
                  <c:v>1.15305232436081</c:v>
                </c:pt>
                <c:pt idx="256">
                  <c:v>1.1518284170575399</c:v>
                </c:pt>
                <c:pt idx="257">
                  <c:v>1.1506058088705799</c:v>
                </c:pt>
                <c:pt idx="258">
                  <c:v>1.14938449842099</c:v>
                </c:pt>
                <c:pt idx="259">
                  <c:v>1.1481644843312799</c:v>
                </c:pt>
                <c:pt idx="260">
                  <c:v>1.14694576522544</c:v>
                </c:pt>
                <c:pt idx="261">
                  <c:v>1.1457283397289</c:v>
                </c:pt>
                <c:pt idx="262">
                  <c:v>1.14451220646857</c:v>
                </c:pt>
                <c:pt idx="263">
                  <c:v>1.1432973640727899</c:v>
                </c:pt>
                <c:pt idx="264">
                  <c:v>1.14208381117138</c:v>
                </c:pt>
                <c:pt idx="265">
                  <c:v>1.1408715463956101</c:v>
                </c:pt>
                <c:pt idx="266">
                  <c:v>1.13966056837819</c:v>
                </c:pt>
                <c:pt idx="267">
                  <c:v>1.1384508757533001</c:v>
                </c:pt>
                <c:pt idx="268">
                  <c:v>1.13724246715656</c:v>
                </c:pt>
                <c:pt idx="269">
                  <c:v>1.1360353412250299</c:v>
                </c:pt>
                <c:pt idx="270">
                  <c:v>1.1348294965972301</c:v>
                </c:pt>
                <c:pt idx="271">
                  <c:v>1.13362493191312</c:v>
                </c:pt>
                <c:pt idx="272">
                  <c:v>1.1324216458141001</c:v>
                </c:pt>
                <c:pt idx="273">
                  <c:v>1.1312196369430301</c:v>
                </c:pt>
                <c:pt idx="274">
                  <c:v>1.1300189039441699</c:v>
                </c:pt>
                <c:pt idx="275">
                  <c:v>1.1288194454632801</c:v>
                </c:pt>
                <c:pt idx="276">
                  <c:v>1.12762126014749</c:v>
                </c:pt>
                <c:pt idx="277">
                  <c:v>1.12642434664542</c:v>
                </c:pt>
                <c:pt idx="278">
                  <c:v>1.1252287036071</c:v>
                </c:pt>
                <c:pt idx="279">
                  <c:v>1.1240343296839801</c:v>
                </c:pt>
                <c:pt idx="280">
                  <c:v>1.12284122352899</c:v>
                </c:pt>
                <c:pt idx="281">
                  <c:v>1.1216493837964201</c:v>
                </c:pt>
                <c:pt idx="282">
                  <c:v>1.12045880914206</c:v>
                </c:pt>
                <c:pt idx="283">
                  <c:v>1.11926949822307</c:v>
                </c:pt>
                <c:pt idx="284">
                  <c:v>1.11808144969807</c:v>
                </c:pt>
                <c:pt idx="285">
                  <c:v>1.1168946622270799</c:v>
                </c:pt>
                <c:pt idx="286">
                  <c:v>1.1157091344715699</c:v>
                </c:pt>
                <c:pt idx="287">
                  <c:v>1.11452486509441</c:v>
                </c:pt>
                <c:pt idx="288">
                  <c:v>1.11334185275988</c:v>
                </c:pt>
                <c:pt idx="289">
                  <c:v>1.1121600961337099</c:v>
                </c:pt>
                <c:pt idx="290">
                  <c:v>1.11097959388303</c:v>
                </c:pt>
                <c:pt idx="291">
                  <c:v>1.10980034467636</c:v>
                </c:pt>
                <c:pt idx="292">
                  <c:v>1.10862234718368</c:v>
                </c:pt>
                <c:pt idx="293">
                  <c:v>1.10744560007635</c:v>
                </c:pt>
                <c:pt idx="294">
                  <c:v>1.1062701020271499</c:v>
                </c:pt>
                <c:pt idx="295">
                  <c:v>1.10509585171027</c:v>
                </c:pt>
                <c:pt idx="296">
                  <c:v>1.1039228478012999</c:v>
                </c:pt>
                <c:pt idx="297">
                  <c:v>1.1027510889772301</c:v>
                </c:pt>
                <c:pt idx="298">
                  <c:v>1.1015805739164899</c:v>
                </c:pt>
                <c:pt idx="299">
                  <c:v>1.1004113012988599</c:v>
                </c:pt>
                <c:pt idx="300">
                  <c:v>1.0992432698055701</c:v>
                </c:pt>
                <c:pt idx="301">
                  <c:v>1.09807647811922</c:v>
                </c:pt>
                <c:pt idx="302">
                  <c:v>1.09691092492382</c:v>
                </c:pt>
                <c:pt idx="303">
                  <c:v>1.09574660890477</c:v>
                </c:pt>
                <c:pt idx="304">
                  <c:v>1.0945835287488701</c:v>
                </c:pt>
                <c:pt idx="305">
                  <c:v>1.09342168314432</c:v>
                </c:pt>
                <c:pt idx="306">
                  <c:v>1.0922610707806999</c:v>
                </c:pt>
                <c:pt idx="307">
                  <c:v>1.0911016903489801</c:v>
                </c:pt>
                <c:pt idx="308">
                  <c:v>1.0899435405415301</c:v>
                </c:pt>
                <c:pt idx="309">
                  <c:v>1.0887866200521099</c:v>
                </c:pt>
                <c:pt idx="310">
                  <c:v>1.08763092757586</c:v>
                </c:pt>
                <c:pt idx="311">
                  <c:v>1.08647647612015</c:v>
                </c:pt>
                <c:pt idx="312">
                  <c:v>1.08532333581562</c:v>
                </c:pt>
                <c:pt idx="313">
                  <c:v>1.08417159077143</c:v>
                </c:pt>
                <c:pt idx="314">
                  <c:v>1.08302132473506</c:v>
                </c:pt>
                <c:pt idx="315">
                  <c:v>1.08187262109344</c:v>
                </c:pt>
                <c:pt idx="316">
                  <c:v>1.0807255628741299</c:v>
                </c:pt>
                <c:pt idx="317">
                  <c:v>1.07958023274659</c:v>
                </c:pt>
                <c:pt idx="318">
                  <c:v>1.07843671302352</c:v>
                </c:pt>
                <c:pt idx="319">
                  <c:v>1.0772950856621999</c:v>
                </c:pt>
                <c:pt idx="320">
                  <c:v>1.0761554322659801</c:v>
                </c:pt>
                <c:pt idx="321">
                  <c:v>1.0750178340858001</c:v>
                </c:pt>
                <c:pt idx="322">
                  <c:v>1.0738823720216999</c:v>
                </c:pt>
                <c:pt idx="323">
                  <c:v>1.0727491266244999</c:v>
                </c:pt>
                <c:pt idx="324">
                  <c:v>1.07161817809751</c:v>
                </c:pt>
                <c:pt idx="325">
                  <c:v>1.0704896062982201</c:v>
                </c:pt>
                <c:pt idx="326">
                  <c:v>1.0693634907401599</c:v>
                </c:pt>
                <c:pt idx="327">
                  <c:v>1.06823991059478</c:v>
                </c:pt>
                <c:pt idx="328">
                  <c:v>1.06711894469335</c:v>
                </c:pt>
                <c:pt idx="329">
                  <c:v>1.0660006715289301</c:v>
                </c:pt>
                <c:pt idx="330">
                  <c:v>1.0648851692585</c:v>
                </c:pt>
                <c:pt idx="331">
                  <c:v>1.06377251570497</c:v>
                </c:pt>
                <c:pt idx="332">
                  <c:v>1.06266278835939</c:v>
                </c:pt>
                <c:pt idx="333">
                  <c:v>1.0615560643831601</c:v>
                </c:pt>
                <c:pt idx="334">
                  <c:v>1.0604524206103101</c:v>
                </c:pt>
                <c:pt idx="335">
                  <c:v>1.0593519335498101</c:v>
                </c:pt>
                <c:pt idx="336">
                  <c:v>1.0582546793879499</c:v>
                </c:pt>
                <c:pt idx="337">
                  <c:v>1.05716073399082</c:v>
                </c:pt>
                <c:pt idx="338">
                  <c:v>1.0560701729067501</c:v>
                </c:pt>
                <c:pt idx="339">
                  <c:v>1.0549830713689099</c:v>
                </c:pt>
                <c:pt idx="340">
                  <c:v>1.0538995042978501</c:v>
                </c:pt>
                <c:pt idx="341">
                  <c:v>1.05281954630421</c:v>
                </c:pt>
                <c:pt idx="342">
                  <c:v>1.0517432716913999</c:v>
                </c:pt>
                <c:pt idx="343">
                  <c:v>1.05067075445835</c:v>
                </c:pt>
                <c:pt idx="344">
                  <c:v>1.0496020683023499</c:v>
                </c:pt>
                <c:pt idx="345">
                  <c:v>1.0485372866218901</c:v>
                </c:pt>
                <c:pt idx="346">
                  <c:v>1.0474764825195599</c:v>
                </c:pt>
                <c:pt idx="347">
                  <c:v>1.0464197288050701</c:v>
                </c:pt>
                <c:pt idx="348">
                  <c:v>1.0453670979981999</c:v>
                </c:pt>
                <c:pt idx="349">
                  <c:v>1.0443186623319101</c:v>
                </c:pt>
                <c:pt idx="350">
                  <c:v>1.0432744937554299</c:v>
                </c:pt>
                <c:pt idx="351">
                  <c:v>1.04223466393746</c:v>
                </c:pt>
                <c:pt idx="352">
                  <c:v>1.0411992442693301</c:v>
                </c:pt>
                <c:pt idx="353">
                  <c:v>1.04016830586831</c:v>
                </c:pt>
                <c:pt idx="354">
                  <c:v>1.0391419195809</c:v>
                </c:pt>
                <c:pt idx="355">
                  <c:v>1.0381201559862101</c:v>
                </c:pt>
                <c:pt idx="356">
                  <c:v>1.0371030853993399</c:v>
                </c:pt>
                <c:pt idx="357">
                  <c:v>1.0360907778748401</c:v>
                </c:pt>
                <c:pt idx="358">
                  <c:v>1.03508330321024</c:v>
                </c:pt>
                <c:pt idx="359">
                  <c:v>1.0340807309495801</c:v>
                </c:pt>
                <c:pt idx="360">
                  <c:v>1.0330831303870101</c:v>
                </c:pt>
                <c:pt idx="361">
                  <c:v>1.03209057057042</c:v>
                </c:pt>
                <c:pt idx="362">
                  <c:v>1.0311031203051699</c:v>
                </c:pt>
                <c:pt idx="363">
                  <c:v>1.0301208481577799</c:v>
                </c:pt>
                <c:pt idx="364">
                  <c:v>1.02914382245974</c:v>
                </c:pt>
                <c:pt idx="365">
                  <c:v>1.02817211131133</c:v>
                </c:pt>
                <c:pt idx="366">
                  <c:v>1.0272057825855001</c:v>
                </c:pt>
                <c:pt idx="367">
                  <c:v>1.02624490393177</c:v>
                </c:pt>
                <c:pt idx="368">
                  <c:v>1.02528954278022</c:v>
                </c:pt>
                <c:pt idx="369">
                  <c:v>1.0243397663454801</c:v>
                </c:pt>
                <c:pt idx="370">
                  <c:v>1.0233956416307699</c:v>
                </c:pt>
                <c:pt idx="371">
                  <c:v>1.02245723543204</c:v>
                </c:pt>
                <c:pt idx="372">
                  <c:v>1.02152461434206</c:v>
                </c:pt>
                <c:pt idx="373">
                  <c:v>1.02059784475466</c:v>
                </c:pt>
                <c:pt idx="374">
                  <c:v>1.01967699286891</c:v>
                </c:pt>
                <c:pt idx="375">
                  <c:v>1.01876212469341</c:v>
                </c:pt>
                <c:pt idx="376">
                  <c:v>1.0178533060506201</c:v>
                </c:pt>
                <c:pt idx="377">
                  <c:v>1.0169506025812101</c:v>
                </c:pt>
                <c:pt idx="378">
                  <c:v>1.0160540797484601</c:v>
                </c:pt>
                <c:pt idx="379">
                  <c:v>1.0151638028427199</c:v>
                </c:pt>
                <c:pt idx="380">
                  <c:v>1.0142798369858701</c:v>
                </c:pt>
                <c:pt idx="381">
                  <c:v>1.0134022471358901</c:v>
                </c:pt>
                <c:pt idx="382">
                  <c:v>1.0125310980914299</c:v>
                </c:pt>
                <c:pt idx="383">
                  <c:v>1.01166645449639</c:v>
                </c:pt>
                <c:pt idx="384">
                  <c:v>1.01080838084463</c:v>
                </c:pt>
                <c:pt idx="385">
                  <c:v>1.0099569414846501</c:v>
                </c:pt>
                <c:pt idx="386">
                  <c:v>1.00911220062435</c:v>
                </c:pt>
                <c:pt idx="387">
                  <c:v>1.0082742223357899</c:v>
                </c:pt>
                <c:pt idx="388">
                  <c:v>1.0074430705600601</c:v>
                </c:pt>
                <c:pt idx="389">
                  <c:v>1.00661880911215</c:v>
                </c:pt>
                <c:pt idx="390">
                  <c:v>1.0058015016858199</c:v>
                </c:pt>
                <c:pt idx="391">
                  <c:v>1.0049912118586399</c:v>
                </c:pt>
                <c:pt idx="392">
                  <c:v>1.0041880030969099</c:v>
                </c:pt>
                <c:pt idx="393">
                  <c:v>1.0033919387607699</c:v>
                </c:pt>
                <c:pt idx="394">
                  <c:v>1.00260308210926</c:v>
                </c:pt>
                <c:pt idx="395">
                  <c:v>1.0018214963054499</c:v>
                </c:pt>
                <c:pt idx="396">
                  <c:v>1.0010472444216101</c:v>
                </c:pt>
                <c:pt idx="397">
                  <c:v>1.0002803894444301</c:v>
                </c:pt>
                <c:pt idx="398">
                  <c:v>0.99952099428031205</c:v>
                </c:pt>
                <c:pt idx="399">
                  <c:v>0.99876912176060995</c:v>
                </c:pt>
                <c:pt idx="400">
                  <c:v>0.99802483464702096</c:v>
                </c:pt>
                <c:pt idx="401">
                  <c:v>0.99728819563696103</c:v>
                </c:pt>
                <c:pt idx="402">
                  <c:v>0.99655926736899303</c:v>
                </c:pt>
                <c:pt idx="403">
                  <c:v>0.995838112428303</c:v>
                </c:pt>
                <c:pt idx="404">
                  <c:v>0.99512479335222404</c:v>
                </c:pt>
                <c:pt idx="405">
                  <c:v>0.99441937263579006</c:v>
                </c:pt>
                <c:pt idx="406">
                  <c:v>0.99372191273735</c:v>
                </c:pt>
                <c:pt idx="407">
                  <c:v>0.99303247608420997</c:v>
                </c:pt>
                <c:pt idx="408">
                  <c:v>0.992351125078336</c:v>
                </c:pt>
                <c:pt idx="409">
                  <c:v>0.99167792210208305</c:v>
                </c:pt>
                <c:pt idx="410">
                  <c:v>0.99101292952398701</c:v>
                </c:pt>
                <c:pt idx="411">
                  <c:v>0.99035620970458604</c:v>
                </c:pt>
                <c:pt idx="412">
                  <c:v>0.98970782500229804</c:v>
                </c:pt>
                <c:pt idx="413">
                  <c:v>0.98906783777933605</c:v>
                </c:pt>
                <c:pt idx="414">
                  <c:v>0.98843631040767199</c:v>
                </c:pt>
                <c:pt idx="415">
                  <c:v>0.98781330527504996</c:v>
                </c:pt>
                <c:pt idx="416">
                  <c:v>0.98719888479103601</c:v>
                </c:pt>
                <c:pt idx="417">
                  <c:v>0.986593111393126</c:v>
                </c:pt>
                <c:pt idx="418">
                  <c:v>0.98599604755288905</c:v>
                </c:pt>
                <c:pt idx="419">
                  <c:v>0.98540775578216699</c:v>
                </c:pt>
                <c:pt idx="420">
                  <c:v>0.98482829863931498</c:v>
                </c:pt>
                <c:pt idx="421">
                  <c:v>0.98425773873549205</c:v>
                </c:pt>
                <c:pt idx="422">
                  <c:v>0.98369613874100403</c:v>
                </c:pt>
                <c:pt idx="423">
                  <c:v>0.98314356139168202</c:v>
                </c:pt>
                <c:pt idx="424">
                  <c:v>0.98260006949532497</c:v>
                </c:pt>
                <c:pt idx="425">
                  <c:v>0.98206572593818298</c:v>
                </c:pt>
                <c:pt idx="426">
                  <c:v>0.98154059369149105</c:v>
                </c:pt>
                <c:pt idx="427">
                  <c:v>0.98102473581805105</c:v>
                </c:pt>
                <c:pt idx="428">
                  <c:v>0.98051821547887197</c:v>
                </c:pt>
                <c:pt idx="429">
                  <c:v>0.98002109593984799</c:v>
                </c:pt>
                <c:pt idx="430">
                  <c:v>0.979533440578503</c:v>
                </c:pt>
                <c:pt idx="431">
                  <c:v>0.97905531289077397</c:v>
                </c:pt>
                <c:pt idx="432">
                  <c:v>0.97858677649785597</c:v>
                </c:pt>
                <c:pt idx="433">
                  <c:v>0.97812789515308896</c:v>
                </c:pt>
                <c:pt idx="434">
                  <c:v>0.97767873274891304</c:v>
                </c:pt>
                <c:pt idx="435">
                  <c:v>0.97723935332386402</c:v>
                </c:pt>
                <c:pt idx="436">
                  <c:v>0.97680982106963199</c:v>
                </c:pt>
                <c:pt idx="437">
                  <c:v>0.97639020033816804</c:v>
                </c:pt>
                <c:pt idx="438">
                  <c:v>0.975980555648852</c:v>
                </c:pt>
                <c:pt idx="439">
                  <c:v>0.97558095169571402</c:v>
                </c:pt>
                <c:pt idx="440">
                  <c:v>0.97519145335471502</c:v>
                </c:pt>
                <c:pt idx="441">
                  <c:v>0.974812125691078</c:v>
                </c:pt>
                <c:pt idx="442">
                  <c:v>0.97444303396668797</c:v>
                </c:pt>
                <c:pt idx="443">
                  <c:v>0.97408424364753898</c:v>
                </c:pt>
                <c:pt idx="444">
                  <c:v>0.97373582041125195</c:v>
                </c:pt>
                <c:pt idx="445">
                  <c:v>0.97339783015463999</c:v>
                </c:pt>
                <c:pt idx="446">
                  <c:v>0.97307033900134798</c:v>
                </c:pt>
                <c:pt idx="447">
                  <c:v>0.97275341330954301</c:v>
                </c:pt>
                <c:pt idx="448">
                  <c:v>0.97244711967967101</c:v>
                </c:pt>
                <c:pt idx="449">
                  <c:v>0.97215152496227797</c:v>
                </c:pt>
                <c:pt idx="450">
                  <c:v>0.97186669626589195</c:v>
                </c:pt>
                <c:pt idx="451">
                  <c:v>0.97159270096497097</c:v>
                </c:pt>
                <c:pt idx="452">
                  <c:v>0.97132960670791801</c:v>
                </c:pt>
                <c:pt idx="453">
                  <c:v>0.97107748142515804</c:v>
                </c:pt>
                <c:pt idx="454">
                  <c:v>0.970836393337285</c:v>
                </c:pt>
                <c:pt idx="455">
                  <c:v>0.97060641096327704</c:v>
                </c:pt>
                <c:pt idx="456">
                  <c:v>0.97038760312878003</c:v>
                </c:pt>
                <c:pt idx="457">
                  <c:v>0.97018003897445904</c:v>
                </c:pt>
                <c:pt idx="458">
                  <c:v>0.96998378796442297</c:v>
                </c:pt>
                <c:pt idx="459">
                  <c:v>0.969798919894719</c:v>
                </c:pt>
                <c:pt idx="460">
                  <c:v>0.96962550490189903</c:v>
                </c:pt>
                <c:pt idx="461">
                  <c:v>0.96946361347166599</c:v>
                </c:pt>
                <c:pt idx="462">
                  <c:v>0.96931331644758201</c:v>
                </c:pt>
                <c:pt idx="463">
                  <c:v>0.96917468503986604</c:v>
                </c:pt>
                <c:pt idx="464">
                  <c:v>0.96904779083425696</c:v>
                </c:pt>
                <c:pt idx="465">
                  <c:v>0.96893270580096302</c:v>
                </c:pt>
                <c:pt idx="466">
                  <c:v>0.96882950230368303</c:v>
                </c:pt>
                <c:pt idx="467">
                  <c:v>0.96873825310871298</c:v>
                </c:pt>
                <c:pt idx="468">
                  <c:v>0.96865903139412701</c:v>
                </c:pt>
                <c:pt idx="469">
                  <c:v>0.96859191075905104</c:v>
                </c:pt>
                <c:pt idx="470">
                  <c:v>0.96853696523300603</c:v>
                </c:pt>
                <c:pt idx="471">
                  <c:v>0.96849426928534899</c:v>
                </c:pt>
                <c:pt idx="472">
                  <c:v>0.96846389783479003</c:v>
                </c:pt>
                <c:pt idx="473">
                  <c:v>0.96844592625900106</c:v>
                </c:pt>
                <c:pt idx="474">
                  <c:v>0.96844043040431305</c:v>
                </c:pt>
                <c:pt idx="475">
                  <c:v>0.96844748659549795</c:v>
                </c:pt>
                <c:pt idx="476">
                  <c:v>0.96846717164564899</c:v>
                </c:pt>
                <c:pt idx="477">
                  <c:v>0.96849956286614602</c:v>
                </c:pt>
                <c:pt idx="478">
                  <c:v>0.96854473807672103</c:v>
                </c:pt>
                <c:pt idx="479">
                  <c:v>0.96860277561561003</c:v>
                </c:pt>
                <c:pt idx="480">
                  <c:v>0.96867375434981096</c:v>
                </c:pt>
                <c:pt idx="481">
                  <c:v>0.96875775368543104</c:v>
                </c:pt>
                <c:pt idx="482">
                  <c:v>0.96885485357813905</c:v>
                </c:pt>
                <c:pt idx="483">
                  <c:v>0.96896513454371602</c:v>
                </c:pt>
                <c:pt idx="484">
                  <c:v>0.96908867766870899</c:v>
                </c:pt>
                <c:pt idx="485">
                  <c:v>0.96922556462118803</c:v>
                </c:pt>
                <c:pt idx="486">
                  <c:v>0.96937587766160405</c:v>
                </c:pt>
                <c:pt idx="487">
                  <c:v>0.96953969965376496</c:v>
                </c:pt>
                <c:pt idx="488">
                  <c:v>0.96971711407591099</c:v>
                </c:pt>
                <c:pt idx="489">
                  <c:v>0.969908205031902</c:v>
                </c:pt>
                <c:pt idx="490">
                  <c:v>0.97011305726251795</c:v>
                </c:pt>
                <c:pt idx="491">
                  <c:v>0.97033175615687195</c:v>
                </c:pt>
                <c:pt idx="492">
                  <c:v>0.97056438776394405</c:v>
                </c:pt>
                <c:pt idx="493">
                  <c:v>0.97081103880422104</c:v>
                </c:pt>
                <c:pt idx="494">
                  <c:v>0.97107179668146804</c:v>
                </c:pt>
                <c:pt idx="495">
                  <c:v>0.97134674949460997</c:v>
                </c:pt>
                <c:pt idx="496">
                  <c:v>0.97163598604974499</c:v>
                </c:pt>
                <c:pt idx="497">
                  <c:v>0.97193959587227596</c:v>
                </c:pt>
                <c:pt idx="498">
                  <c:v>0.97225766921917001</c:v>
                </c:pt>
                <c:pt idx="499">
                  <c:v>0.97259029709135003</c:v>
                </c:pt>
                <c:pt idx="500">
                  <c:v>0.97293757124621405</c:v>
                </c:pt>
                <c:pt idx="501">
                  <c:v>0.97329958421028295</c:v>
                </c:pt>
                <c:pt idx="502">
                  <c:v>0.97367642929199405</c:v>
                </c:pt>
                <c:pt idx="503">
                  <c:v>0.97406820059462096</c:v>
                </c:pt>
                <c:pt idx="504">
                  <c:v>0.97447499302933605</c:v>
                </c:pt>
                <c:pt idx="505">
                  <c:v>0.97489690232841697</c:v>
                </c:pt>
                <c:pt idx="506">
                  <c:v>0.97533402505859101</c:v>
                </c:pt>
                <c:pt idx="507">
                  <c:v>0.97578645863452895</c:v>
                </c:pt>
                <c:pt idx="508">
                  <c:v>0.97625430133248903</c:v>
                </c:pt>
                <c:pt idx="509">
                  <c:v>0.97673765230410203</c:v>
                </c:pt>
                <c:pt idx="510">
                  <c:v>0.97723661159032205</c:v>
                </c:pt>
                <c:pt idx="511">
                  <c:v>0.97775128013552004</c:v>
                </c:pt>
                <c:pt idx="512">
                  <c:v>0.97828175980174603</c:v>
                </c:pt>
                <c:pt idx="513">
                  <c:v>0.978828153383138</c:v>
                </c:pt>
                <c:pt idx="514">
                  <c:v>0.97939056462051099</c:v>
                </c:pt>
                <c:pt idx="515">
                  <c:v>0.97996909821609401</c:v>
                </c:pt>
                <c:pt idx="516">
                  <c:v>0.98056385984844596</c:v>
                </c:pt>
                <c:pt idx="517">
                  <c:v>0.98117495618753903</c:v>
                </c:pt>
                <c:pt idx="518">
                  <c:v>0.98180249491001503</c:v>
                </c:pt>
                <c:pt idx="519">
                  <c:v>0.98244658471461499</c:v>
                </c:pt>
                <c:pt idx="520">
                  <c:v>0.98310733533779704</c:v>
                </c:pt>
                <c:pt idx="521">
                  <c:v>0.98378485756952205</c:v>
                </c:pt>
                <c:pt idx="522">
                  <c:v>0.98447926326923796</c:v>
                </c:pt>
                <c:pt idx="523">
                  <c:v>0.98519066538204203</c:v>
                </c:pt>
                <c:pt idx="524">
                  <c:v>0.98591917795503703</c:v>
                </c:pt>
                <c:pt idx="525">
                  <c:v>0.98666491615388197</c:v>
                </c:pt>
                <c:pt idx="526">
                  <c:v>0.98742799627954303</c:v>
                </c:pt>
                <c:pt idx="527">
                  <c:v>0.98820853578523205</c:v>
                </c:pt>
                <c:pt idx="528">
                  <c:v>0.98900665329356496</c:v>
                </c:pt>
                <c:pt idx="529">
                  <c:v>0.98982246861391499</c:v>
                </c:pt>
                <c:pt idx="530">
                  <c:v>0.99065610275997895</c:v>
                </c:pt>
                <c:pt idx="531">
                  <c:v>0.99150767796756101</c:v>
                </c:pt>
                <c:pt idx="532">
                  <c:v>0.99237731771256499</c:v>
                </c:pt>
                <c:pt idx="533">
                  <c:v>0.99326514672921695</c:v>
                </c:pt>
                <c:pt idx="534">
                  <c:v>0.99417129102849899</c:v>
                </c:pt>
                <c:pt idx="535">
                  <c:v>0.99509587791682896</c:v>
                </c:pt>
                <c:pt idx="536">
                  <c:v>0.99603903601494803</c:v>
                </c:pt>
                <c:pt idx="537">
                  <c:v>0.99700089527706504</c:v>
                </c:pt>
                <c:pt idx="538">
                  <c:v>0.99798158701022599</c:v>
                </c:pt>
                <c:pt idx="539">
                  <c:v>0.99898124389393195</c:v>
                </c:pt>
                <c:pt idx="540">
                  <c:v>1</c:v>
                </c:pt>
                <c:pt idx="541">
                  <c:v>1.0010379500575901</c:v>
                </c:pt>
                <c:pt idx="542">
                  <c:v>1.0020950268639599</c:v>
                </c:pt>
                <c:pt idx="543">
                  <c:v>1.0031711229466</c:v>
                </c:pt>
                <c:pt idx="544">
                  <c:v>1.0042661312083601</c:v>
                </c:pt>
                <c:pt idx="545">
                  <c:v>1.00537994490146</c:v>
                </c:pt>
                <c:pt idx="546">
                  <c:v>1.00651245760162</c:v>
                </c:pt>
                <c:pt idx="547">
                  <c:v>1.00766356318238</c:v>
                </c:pt>
                <c:pt idx="548">
                  <c:v>1.00883315578962</c:v>
                </c:pt>
                <c:pt idx="549">
                  <c:v>1.01002112981625</c:v>
                </c:pt>
                <c:pt idx="550">
                  <c:v>1.011227379877</c:v>
                </c:pt>
                <c:pt idx="551">
                  <c:v>1.01245180078347</c:v>
                </c:pt>
                <c:pt idx="552">
                  <c:v>1.01369428751929</c:v>
                </c:pt>
                <c:pt idx="553">
                  <c:v>1.01495473521538</c:v>
                </c:pt>
                <c:pt idx="554">
                  <c:v>1.0162330391255401</c:v>
                </c:pt>
                <c:pt idx="555">
                  <c:v>1.0175290946019599</c:v>
                </c:pt>
                <c:pt idx="556">
                  <c:v>1.01884279707109</c:v>
                </c:pt>
                <c:pt idx="557">
                  <c:v>1.02017404200954</c:v>
                </c:pt>
                <c:pt idx="558">
                  <c:v>1.02152272492014</c:v>
                </c:pt>
                <c:pt idx="559">
                  <c:v>1.02288874130817</c:v>
                </c:pt>
                <c:pt idx="560">
                  <c:v>1.0242719866577299</c:v>
                </c:pt>
                <c:pt idx="561">
                  <c:v>1.02567235640823</c:v>
                </c:pt>
                <c:pt idx="562">
                  <c:v>1.02708974593104</c:v>
                </c:pt>
                <c:pt idx="563">
                  <c:v>1.0285240505062501</c:v>
                </c:pt>
                <c:pt idx="564">
                  <c:v>1.0299751652996001</c:v>
                </c:pt>
                <c:pt idx="565">
                  <c:v>1.03144298533947</c:v>
                </c:pt>
                <c:pt idx="566">
                  <c:v>1.03292740549413</c:v>
                </c:pt>
                <c:pt idx="567">
                  <c:v>1.0344283204489999</c:v>
                </c:pt>
                <c:pt idx="568">
                  <c:v>1.0359456246840699</c:v>
                </c:pt>
                <c:pt idx="569">
                  <c:v>1.03747921245148</c:v>
                </c:pt>
                <c:pt idx="570">
                  <c:v>1.03902897775322</c:v>
                </c:pt>
                <c:pt idx="571">
                  <c:v>1.0405948143189101</c:v>
                </c:pt>
                <c:pt idx="572">
                  <c:v>1.04217661558374</c:v>
                </c:pt>
                <c:pt idx="573">
                  <c:v>1.0437742746665499</c:v>
                </c:pt>
                <c:pt idx="574">
                  <c:v>1.0453876843479899</c:v>
                </c:pt>
                <c:pt idx="575">
                  <c:v>1.0470167370488499</c:v>
                </c:pt>
                <c:pt idx="576">
                  <c:v>1.04866132480844</c:v>
                </c:pt>
                <c:pt idx="577">
                  <c:v>1.0503213392631801</c:v>
                </c:pt>
                <c:pt idx="578">
                  <c:v>1.05199667162524</c:v>
                </c:pt>
                <c:pt idx="579">
                  <c:v>1.0536872126613299</c:v>
                </c:pt>
                <c:pt idx="580">
                  <c:v>1.0553928526716301</c:v>
                </c:pt>
                <c:pt idx="581">
                  <c:v>1.0571134814687599</c:v>
                </c:pt>
                <c:pt idx="582">
                  <c:v>1.05884898835698</c:v>
                </c:pt>
                <c:pt idx="583">
                  <c:v>1.06059926211143</c:v>
                </c:pt>
                <c:pt idx="584">
                  <c:v>1.0623641909574999</c:v>
                </c:pt>
                <c:pt idx="585">
                  <c:v>1.06414366255035</c:v>
                </c:pt>
                <c:pt idx="586">
                  <c:v>1.0659375639545601</c:v>
                </c:pt>
                <c:pt idx="587">
                  <c:v>1.0677457816237901</c:v>
                </c:pt>
                <c:pt idx="588">
                  <c:v>1.06956820138072</c:v>
                </c:pt>
                <c:pt idx="589">
                  <c:v>1.07140470839702</c:v>
                </c:pt>
                <c:pt idx="590">
                  <c:v>1.0732551871734199</c:v>
                </c:pt>
                <c:pt idx="591">
                  <c:v>1.07511952151997</c:v>
                </c:pt>
                <c:pt idx="592">
                  <c:v>1.0769975945363801</c:v>
                </c:pt>
                <c:pt idx="593">
                  <c:v>1.0788892885924799</c:v>
                </c:pt>
                <c:pt idx="594">
                  <c:v>1.08079448530884</c:v>
                </c:pt>
                <c:pt idx="595">
                  <c:v>1.0827130655374899</c:v>
                </c:pt>
                <c:pt idx="596">
                  <c:v>1.0846449093427399</c:v>
                </c:pt>
                <c:pt idx="597">
                  <c:v>1.08658989598221</c:v>
                </c:pt>
                <c:pt idx="598">
                  <c:v>1.08854790388787</c:v>
                </c:pt>
                <c:pt idx="599">
                  <c:v>1.09051881064731</c:v>
                </c:pt>
                <c:pt idx="600">
                  <c:v>1.0925024929851399</c:v>
                </c:pt>
                <c:pt idx="601">
                  <c:v>1.09449882674441</c:v>
                </c:pt>
                <c:pt idx="602">
                  <c:v>1.0965076868683099</c:v>
                </c:pt>
                <c:pt idx="603">
                  <c:v>1.09852894738188</c:v>
                </c:pt>
                <c:pt idx="604">
                  <c:v>1.1005624813739801</c:v>
                </c:pt>
                <c:pt idx="605">
                  <c:v>1.1026081609792699</c:v>
                </c:pt>
                <c:pt idx="606">
                  <c:v>1.10466585736045</c:v>
                </c:pt>
                <c:pt idx="607">
                  <c:v>1.1067354406905201</c:v>
                </c:pt>
                <c:pt idx="608">
                  <c:v>1.1088167801353199</c:v>
                </c:pt>
                <c:pt idx="609">
                  <c:v>1.11090974383609</c:v>
                </c:pt>
                <c:pt idx="610">
                  <c:v>1.1130141988922799</c:v>
                </c:pt>
                <c:pt idx="611">
                  <c:v>1.11513001134442</c:v>
                </c:pt>
                <c:pt idx="612">
                  <c:v>1.11725704615721</c:v>
                </c:pt>
                <c:pt idx="613">
                  <c:v>1.11939516720277</c:v>
                </c:pt>
                <c:pt idx="614">
                  <c:v>1.1215442372439599</c:v>
                </c:pt>
                <c:pt idx="615">
                  <c:v>1.1237041179179501</c:v>
                </c:pt>
                <c:pt idx="616">
                  <c:v>1.12587466971993</c:v>
                </c:pt>
                <c:pt idx="617">
                  <c:v>1.1280557519869601</c:v>
                </c:pt>
                <c:pt idx="618">
                  <c:v>1.130247222882</c:v>
                </c:pt>
                <c:pt idx="619">
                  <c:v>1.1324489393781201</c:v>
                </c:pt>
                <c:pt idx="620">
                  <c:v>1.13466075724288</c:v>
                </c:pt>
                <c:pt idx="621">
                  <c:v>1.1368825310228501</c:v>
                </c:pt>
                <c:pt idx="622">
                  <c:v>1.13911411402837</c:v>
                </c:pt>
                <c:pt idx="623">
                  <c:v>1.1413553583184399</c:v>
                </c:pt>
                <c:pt idx="624">
                  <c:v>1.1436061146858401</c:v>
                </c:pt>
                <c:pt idx="625">
                  <c:v>1.1458662326423501</c:v>
                </c:pt>
                <c:pt idx="626">
                  <c:v>1.14813556040429</c:v>
                </c:pt>
                <c:pt idx="627">
                  <c:v>1.1504139448781401</c:v>
                </c:pt>
                <c:pt idx="628">
                  <c:v>1.15270123164642</c:v>
                </c:pt>
                <c:pt idx="629">
                  <c:v>1.1549972649537299</c:v>
                </c:pt>
                <c:pt idx="630">
                  <c:v>1.1573018876930401</c:v>
                </c:pt>
                <c:pt idx="631">
                  <c:v>1.1596149413921299</c:v>
                </c:pt>
                <c:pt idx="632">
                  <c:v>1.1619362662002899</c:v>
                </c:pt>
                <c:pt idx="633">
                  <c:v>1.16426570087524</c:v>
                </c:pt>
                <c:pt idx="634">
                  <c:v>1.1666030827701901</c:v>
                </c:pt>
                <c:pt idx="635">
                  <c:v>1.1689482478211799</c:v>
                </c:pt>
                <c:pt idx="636">
                  <c:v>1.17130103053469</c:v>
                </c:pt>
                <c:pt idx="637">
                  <c:v>1.1736612639753901</c:v>
                </c:pt>
                <c:pt idx="638">
                  <c:v>1.17602877975413</c:v>
                </c:pt>
                <c:pt idx="639">
                  <c:v>1.17840340801626</c:v>
                </c:pt>
                <c:pt idx="640">
                  <c:v>1.18078497743008</c:v>
                </c:pt>
                <c:pt idx="641">
                  <c:v>1.1831733151756001</c:v>
                </c:pt>
                <c:pt idx="642">
                  <c:v>1.18556824693351</c:v>
                </c:pt>
                <c:pt idx="643">
                  <c:v>1.1879695968744499</c:v>
                </c:pt>
                <c:pt idx="644">
                  <c:v>1.1903771876484901</c:v>
                </c:pt>
                <c:pt idx="645">
                  <c:v>1.1927908403748699</c:v>
                </c:pt>
                <c:pt idx="646">
                  <c:v>1.1952103746320599</c:v>
                </c:pt>
                <c:pt idx="647">
                  <c:v>1.1976356084480499</c:v>
                </c:pt>
                <c:pt idx="648">
                  <c:v>1.2000663582908699</c:v>
                </c:pt>
                <c:pt idx="649">
                  <c:v>1.2025024390594901</c:v>
                </c:pt>
                <c:pt idx="650">
                  <c:v>1.20494366407493</c:v>
                </c:pt>
                <c:pt idx="651">
                  <c:v>1.2073898783244099</c:v>
                </c:pt>
                <c:pt idx="652">
                  <c:v>1.2098410587514199</c:v>
                </c:pt>
                <c:pt idx="653">
                  <c:v>1.21229721543805</c:v>
                </c:pt>
                <c:pt idx="654">
                  <c:v>1.21475835848683</c:v>
                </c:pt>
                <c:pt idx="655">
                  <c:v>1.21722449802082</c:v>
                </c:pt>
                <c:pt idx="656">
                  <c:v>1.21969564418362</c:v>
                </c:pt>
                <c:pt idx="657">
                  <c:v>1.2221718071394401</c:v>
                </c:pt>
                <c:pt idx="658">
                  <c:v>1.2246529970730999</c:v>
                </c:pt>
                <c:pt idx="659">
                  <c:v>1.22713922419013</c:v>
                </c:pt>
                <c:pt idx="660">
                  <c:v>1.2296304987167399</c:v>
                </c:pt>
                <c:pt idx="661">
                  <c:v>1.23212683089992</c:v>
                </c:pt>
                <c:pt idx="662">
                  <c:v>1.2346282310074801</c:v>
                </c:pt>
                <c:pt idx="663">
                  <c:v>1.23713470932804</c:v>
                </c:pt>
                <c:pt idx="664">
                  <c:v>1.23964627617113</c:v>
                </c:pt>
                <c:pt idx="665">
                  <c:v>1.24216294186721</c:v>
                </c:pt>
                <c:pt idx="666">
                  <c:v>1.2446847167677</c:v>
                </c:pt>
                <c:pt idx="667">
                  <c:v>1.24721161124505</c:v>
                </c:pt>
                <c:pt idx="668">
                  <c:v>1.24974363569275</c:v>
                </c:pt>
                <c:pt idx="669">
                  <c:v>1.25228080052541</c:v>
                </c:pt>
                <c:pt idx="670">
                  <c:v>1.25482311617877</c:v>
                </c:pt>
                <c:pt idx="671">
                  <c:v>1.2573705931097601</c:v>
                </c:pt>
                <c:pt idx="672">
                  <c:v>1.25992324179654</c:v>
                </c:pt>
                <c:pt idx="673">
                  <c:v>1.26248107273854</c:v>
                </c:pt>
                <c:pt idx="674">
                  <c:v>1.2650440964565</c:v>
                </c:pt>
                <c:pt idx="675">
                  <c:v>1.2676123234925301</c:v>
                </c:pt>
                <c:pt idx="676">
                  <c:v>1.27018576441014</c:v>
                </c:pt>
                <c:pt idx="677">
                  <c:v>1.27276442979428</c:v>
                </c:pt>
                <c:pt idx="678">
                  <c:v>1.2753483302513799</c:v>
                </c:pt>
                <c:pt idx="679">
                  <c:v>1.27793747640944</c:v>
                </c:pt>
                <c:pt idx="680">
                  <c:v>1.28053187891799</c:v>
                </c:pt>
                <c:pt idx="681">
                  <c:v>1.2831315484482</c:v>
                </c:pt>
                <c:pt idx="682">
                  <c:v>1.28573649569292</c:v>
                </c:pt>
                <c:pt idx="683">
                  <c:v>1.2883467313666801</c:v>
                </c:pt>
                <c:pt idx="684">
                  <c:v>1.29096226620578</c:v>
                </c:pt>
                <c:pt idx="685">
                  <c:v>1.29358311096831</c:v>
                </c:pt>
                <c:pt idx="686">
                  <c:v>1.2962092764341999</c:v>
                </c:pt>
                <c:pt idx="687">
                  <c:v>1.29884077340527</c:v>
                </c:pt>
                <c:pt idx="688">
                  <c:v>1.3014776127052601</c:v>
                </c:pt>
                <c:pt idx="689">
                  <c:v>1.3041198051798899</c:v>
                </c:pt>
                <c:pt idx="690">
                  <c:v>1.30676736169691</c:v>
                </c:pt>
                <c:pt idx="691">
                  <c:v>1.3094202931461101</c:v>
                </c:pt>
                <c:pt idx="692">
                  <c:v>1.3120786104394</c:v>
                </c:pt>
                <c:pt idx="693">
                  <c:v>1.31474232451085</c:v>
                </c:pt>
                <c:pt idx="694">
                  <c:v>1.3174114463166999</c:v>
                </c:pt>
                <c:pt idx="695">
                  <c:v>1.32008598683548</c:v>
                </c:pt>
                <c:pt idx="696">
                  <c:v>1.32276595706796</c:v>
                </c:pt>
                <c:pt idx="697">
                  <c:v>1.3254513680372699</c:v>
                </c:pt>
                <c:pt idx="698">
                  <c:v>1.3281422307889099</c:v>
                </c:pt>
                <c:pt idx="699">
                  <c:v>1.3308385563908101</c:v>
                </c:pt>
                <c:pt idx="700">
                  <c:v>1.3335403559333601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1.2107303707838899</c:v>
                </c:pt>
                <c:pt idx="1">
                  <c:v>1.21003460397707</c:v>
                </c:pt>
                <c:pt idx="2">
                  <c:v>1.20933921635792</c:v>
                </c:pt>
                <c:pt idx="3">
                  <c:v>1.2086442075955199</c:v>
                </c:pt>
                <c:pt idx="4">
                  <c:v>1.2079495773581601</c:v>
                </c:pt>
                <c:pt idx="5">
                  <c:v>1.2072553253132901</c:v>
                </c:pt>
                <c:pt idx="6">
                  <c:v>1.2065614511275899</c:v>
                </c:pt>
                <c:pt idx="7">
                  <c:v>1.20586795446686</c:v>
                </c:pt>
                <c:pt idx="8">
                  <c:v>1.2051748349961</c:v>
                </c:pt>
                <c:pt idx="9">
                  <c:v>1.2044820923794399</c:v>
                </c:pt>
                <c:pt idx="10">
                  <c:v>1.20378972628014</c:v>
                </c:pt>
                <c:pt idx="11">
                  <c:v>1.2030977363605999</c:v>
                </c:pt>
                <c:pt idx="12">
                  <c:v>1.2024061222823399</c:v>
                </c:pt>
                <c:pt idx="13">
                  <c:v>1.2017148837059599</c:v>
                </c:pt>
                <c:pt idx="14">
                  <c:v>1.2010240202911799</c:v>
                </c:pt>
                <c:pt idx="15">
                  <c:v>1.20033353169678</c:v>
                </c:pt>
                <c:pt idx="16">
                  <c:v>1.1996434175806101</c:v>
                </c:pt>
                <c:pt idx="17">
                  <c:v>1.1989536775995999</c:v>
                </c:pt>
                <c:pt idx="18">
                  <c:v>1.1982643114097</c:v>
                </c:pt>
                <c:pt idx="19">
                  <c:v>1.1975753186658999</c:v>
                </c:pt>
                <c:pt idx="20">
                  <c:v>1.19688669902221</c:v>
                </c:pt>
                <c:pt idx="21">
                  <c:v>1.19619845213165</c:v>
                </c:pt>
                <c:pt idx="22">
                  <c:v>1.19551057764622</c:v>
                </c:pt>
                <c:pt idx="23">
                  <c:v>1.19482307521693</c:v>
                </c:pt>
                <c:pt idx="24">
                  <c:v>1.1941359444937301</c:v>
                </c:pt>
                <c:pt idx="25">
                  <c:v>1.19344918512554</c:v>
                </c:pt>
                <c:pt idx="26">
                  <c:v>1.1927627967602099</c:v>
                </c:pt>
                <c:pt idx="27">
                  <c:v>1.1920767790445299</c:v>
                </c:pt>
                <c:pt idx="28">
                  <c:v>1.1913911316242001</c:v>
                </c:pt>
                <c:pt idx="29">
                  <c:v>1.19070585414381</c:v>
                </c:pt>
                <c:pt idx="30">
                  <c:v>1.1900209462468401</c:v>
                </c:pt>
                <c:pt idx="31">
                  <c:v>1.1893364075756501</c:v>
                </c:pt>
                <c:pt idx="32">
                  <c:v>1.1886522377714399</c:v>
                </c:pt>
                <c:pt idx="33">
                  <c:v>1.18796843647427</c:v>
                </c:pt>
                <c:pt idx="34">
                  <c:v>1.187285003323</c:v>
                </c:pt>
                <c:pt idx="35">
                  <c:v>1.1866019379553301</c:v>
                </c:pt>
                <c:pt idx="36">
                  <c:v>1.1859192400077301</c:v>
                </c:pt>
                <c:pt idx="37">
                  <c:v>1.18523690911546</c:v>
                </c:pt>
                <c:pt idx="38">
                  <c:v>1.1845549449125501</c:v>
                </c:pt>
                <c:pt idx="39">
                  <c:v>1.1838733470317599</c:v>
                </c:pt>
                <c:pt idx="40">
                  <c:v>1.1831921151046001</c:v>
                </c:pt>
                <c:pt idx="41">
                  <c:v>1.1825112487612699</c:v>
                </c:pt>
                <c:pt idx="42">
                  <c:v>1.18183074763068</c:v>
                </c:pt>
                <c:pt idx="43">
                  <c:v>1.18115061134044</c:v>
                </c:pt>
                <c:pt idx="44">
                  <c:v>1.18047083951678</c:v>
                </c:pt>
                <c:pt idx="45">
                  <c:v>1.1797914317846101</c:v>
                </c:pt>
                <c:pt idx="46">
                  <c:v>1.1791123877674501</c:v>
                </c:pt>
                <c:pt idx="47">
                  <c:v>1.17843370708743</c:v>
                </c:pt>
                <c:pt idx="48">
                  <c:v>1.1777553893652699</c:v>
                </c:pt>
                <c:pt idx="49">
                  <c:v>1.1770774342202699</c:v>
                </c:pt>
                <c:pt idx="50">
                  <c:v>1.1763998412702801</c:v>
                </c:pt>
                <c:pt idx="51">
                  <c:v>1.17572261013167</c:v>
                </c:pt>
                <c:pt idx="52">
                  <c:v>1.1750457404193499</c:v>
                </c:pt>
                <c:pt idx="53">
                  <c:v>1.1743692317466801</c:v>
                </c:pt>
                <c:pt idx="54">
                  <c:v>1.1736930837255499</c:v>
                </c:pt>
                <c:pt idx="55">
                  <c:v>1.1730172959662599</c:v>
                </c:pt>
                <c:pt idx="56">
                  <c:v>1.1723418680775599</c:v>
                </c:pt>
                <c:pt idx="57">
                  <c:v>1.1716667996666199</c:v>
                </c:pt>
                <c:pt idx="58">
                  <c:v>1.1709920903389801</c:v>
                </c:pt>
                <c:pt idx="59">
                  <c:v>1.17031773969856</c:v>
                </c:pt>
                <c:pt idx="60">
                  <c:v>1.16964374734764</c:v>
                </c:pt>
                <c:pt idx="61">
                  <c:v>1.1689701128868</c:v>
                </c:pt>
                <c:pt idx="62">
                  <c:v>1.1682968359149299</c:v>
                </c:pt>
                <c:pt idx="63">
                  <c:v>1.1676239160292201</c:v>
                </c:pt>
                <c:pt idx="64">
                  <c:v>1.1669513528250901</c:v>
                </c:pt>
                <c:pt idx="65">
                  <c:v>1.1662791458962101</c:v>
                </c:pt>
                <c:pt idx="66">
                  <c:v>1.16560729483445</c:v>
                </c:pt>
                <c:pt idx="67">
                  <c:v>1.1649357992298599</c:v>
                </c:pt>
                <c:pt idx="68">
                  <c:v>1.16426465867065</c:v>
                </c:pt>
                <c:pt idx="69">
                  <c:v>1.16359387274319</c:v>
                </c:pt>
                <c:pt idx="70">
                  <c:v>1.16292344103193</c:v>
                </c:pt>
                <c:pt idx="71">
                  <c:v>1.1622533631194101</c:v>
                </c:pt>
                <c:pt idx="72">
                  <c:v>1.1615836385862299</c:v>
                </c:pt>
                <c:pt idx="73">
                  <c:v>1.16091426701102</c:v>
                </c:pt>
                <c:pt idx="74">
                  <c:v>1.1602452479704199</c:v>
                </c:pt>
                <c:pt idx="75">
                  <c:v>1.1595765810390299</c:v>
                </c:pt>
                <c:pt idx="76">
                  <c:v>1.1589082657894301</c:v>
                </c:pt>
                <c:pt idx="77">
                  <c:v>1.1582403017920699</c:v>
                </c:pt>
                <c:pt idx="78">
                  <c:v>1.1575726886153399</c:v>
                </c:pt>
                <c:pt idx="79">
                  <c:v>1.1569054258254601</c:v>
                </c:pt>
                <c:pt idx="80">
                  <c:v>1.1562385129865</c:v>
                </c:pt>
                <c:pt idx="81">
                  <c:v>1.1555719496603301</c:v>
                </c:pt>
                <c:pt idx="82">
                  <c:v>1.1549057354065799</c:v>
                </c:pt>
                <c:pt idx="83">
                  <c:v>1.1542398697826299</c:v>
                </c:pt>
                <c:pt idx="84">
                  <c:v>1.15357435234358</c:v>
                </c:pt>
                <c:pt idx="85">
                  <c:v>1.15290918264218</c:v>
                </c:pt>
                <c:pt idx="86">
                  <c:v>1.1522443602288399</c:v>
                </c:pt>
                <c:pt idx="87">
                  <c:v>1.1515798846516001</c:v>
                </c:pt>
                <c:pt idx="88">
                  <c:v>1.1509157554560401</c:v>
                </c:pt>
                <c:pt idx="89">
                  <c:v>1.1502519721853099</c:v>
                </c:pt>
                <c:pt idx="90">
                  <c:v>1.14958853438007</c:v>
                </c:pt>
                <c:pt idx="91">
                  <c:v>1.14892544157844</c:v>
                </c:pt>
                <c:pt idx="92">
                  <c:v>1.1482626933159901</c:v>
                </c:pt>
                <c:pt idx="93">
                  <c:v>1.14760028912569</c:v>
                </c:pt>
                <c:pt idx="94">
                  <c:v>1.14693822853786</c:v>
                </c:pt>
                <c:pt idx="95">
                  <c:v>1.14627651108018</c:v>
                </c:pt>
                <c:pt idx="96">
                  <c:v>1.1456151362775799</c:v>
                </c:pt>
                <c:pt idx="97">
                  <c:v>1.1449541036522699</c:v>
                </c:pt>
                <c:pt idx="98">
                  <c:v>1.1442934127236699</c:v>
                </c:pt>
                <c:pt idx="99">
                  <c:v>1.14363306300835</c:v>
                </c:pt>
                <c:pt idx="100">
                  <c:v>1.14297305402003</c:v>
                </c:pt>
                <c:pt idx="101">
                  <c:v>1.14231338526951</c:v>
                </c:pt>
                <c:pt idx="102">
                  <c:v>1.14165405626465</c:v>
                </c:pt>
                <c:pt idx="103">
                  <c:v>1.1409950665102999</c:v>
                </c:pt>
                <c:pt idx="104">
                  <c:v>1.14033641550828</c:v>
                </c:pt>
                <c:pt idx="105">
                  <c:v>1.13967810275732</c:v>
                </c:pt>
                <c:pt idx="106">
                  <c:v>1.1390201277530301</c:v>
                </c:pt>
                <c:pt idx="107">
                  <c:v>1.13836248998783</c:v>
                </c:pt>
                <c:pt idx="108">
                  <c:v>1.13770518895095</c:v>
                </c:pt>
                <c:pt idx="109">
                  <c:v>1.13704822412833</c:v>
                </c:pt>
                <c:pt idx="110">
                  <c:v>1.13639159500259</c:v>
                </c:pt>
                <c:pt idx="111">
                  <c:v>1.13573530105301</c:v>
                </c:pt>
                <c:pt idx="112">
                  <c:v>1.1350793417554399</c:v>
                </c:pt>
                <c:pt idx="113">
                  <c:v>1.1344237165822699</c:v>
                </c:pt>
                <c:pt idx="114">
                  <c:v>1.1337684250023801</c:v>
                </c:pt>
                <c:pt idx="115">
                  <c:v>1.13311346648107</c:v>
                </c:pt>
                <c:pt idx="116">
                  <c:v>1.13245884048003</c:v>
                </c:pt>
                <c:pt idx="117">
                  <c:v>1.1318045464572799</c:v>
                </c:pt>
                <c:pt idx="118">
                  <c:v>1.1311505838671001</c:v>
                </c:pt>
                <c:pt idx="119">
                  <c:v>1.1304969521599799</c:v>
                </c:pt>
                <c:pt idx="120">
                  <c:v>1.12984365078259</c:v>
                </c:pt>
                <c:pt idx="121">
                  <c:v>1.12919067917769</c:v>
                </c:pt>
                <c:pt idx="122">
                  <c:v>1.1285380367840701</c:v>
                </c:pt>
                <c:pt idx="123">
                  <c:v>1.12788572303652</c:v>
                </c:pt>
                <c:pt idx="124">
                  <c:v>1.1272337373657499</c:v>
                </c:pt>
                <c:pt idx="125">
                  <c:v>1.1265820791982999</c:v>
                </c:pt>
                <c:pt idx="126">
                  <c:v>1.1259307479565499</c:v>
                </c:pt>
                <c:pt idx="127">
                  <c:v>1.1252797430585799</c:v>
                </c:pt>
                <c:pt idx="128">
                  <c:v>1.12462906391815</c:v>
                </c:pt>
                <c:pt idx="129">
                  <c:v>1.1239787099446199</c:v>
                </c:pt>
                <c:pt idx="130">
                  <c:v>1.1233286805428799</c:v>
                </c:pt>
                <c:pt idx="131">
                  <c:v>1.12267897511328</c:v>
                </c:pt>
                <c:pt idx="132">
                  <c:v>1.12202959305157</c:v>
                </c:pt>
                <c:pt idx="133">
                  <c:v>1.1213805337488301</c:v>
                </c:pt>
                <c:pt idx="134">
                  <c:v>1.1207317965913699</c:v>
                </c:pt>
                <c:pt idx="135">
                  <c:v>1.1200833809607</c:v>
                </c:pt>
                <c:pt idx="136">
                  <c:v>1.1194352862334001</c:v>
                </c:pt>
                <c:pt idx="137">
                  <c:v>1.1187875117811199</c:v>
                </c:pt>
                <c:pt idx="138">
                  <c:v>1.1181400569704101</c:v>
                </c:pt>
                <c:pt idx="139">
                  <c:v>1.11749292116272</c:v>
                </c:pt>
                <c:pt idx="140">
                  <c:v>1.1168461037142601</c:v>
                </c:pt>
                <c:pt idx="141">
                  <c:v>1.1161996039759801</c:v>
                </c:pt>
                <c:pt idx="142">
                  <c:v>1.11555342129341</c:v>
                </c:pt>
                <c:pt idx="143">
                  <c:v>1.1149075550066301</c:v>
                </c:pt>
                <c:pt idx="144">
                  <c:v>1.1142620044502001</c:v>
                </c:pt>
                <c:pt idx="145">
                  <c:v>1.1136167689529799</c:v>
                </c:pt>
                <c:pt idx="146">
                  <c:v>1.1129718478381601</c:v>
                </c:pt>
                <c:pt idx="147">
                  <c:v>1.11232724042305</c:v>
                </c:pt>
                <c:pt idx="148">
                  <c:v>1.11168294601909</c:v>
                </c:pt>
                <c:pt idx="149">
                  <c:v>1.1110389639317</c:v>
                </c:pt>
                <c:pt idx="150">
                  <c:v>1.11039529346016</c:v>
                </c:pt>
                <c:pt idx="151">
                  <c:v>1.1097519338975801</c:v>
                </c:pt>
                <c:pt idx="152">
                  <c:v>1.10910888453074</c:v>
                </c:pt>
                <c:pt idx="153">
                  <c:v>1.1084661446400199</c:v>
                </c:pt>
                <c:pt idx="154">
                  <c:v>1.1078237134992801</c:v>
                </c:pt>
                <c:pt idx="155">
                  <c:v>1.10718159037576</c:v>
                </c:pt>
                <c:pt idx="156">
                  <c:v>1.1065397745299701</c:v>
                </c:pt>
                <c:pt idx="157">
                  <c:v>1.10589826521556</c:v>
                </c:pt>
                <c:pt idx="158">
                  <c:v>1.1052570616792501</c:v>
                </c:pt>
                <c:pt idx="159">
                  <c:v>1.1046161631606899</c:v>
                </c:pt>
                <c:pt idx="160">
                  <c:v>1.1039755688923101</c:v>
                </c:pt>
                <c:pt idx="161">
                  <c:v>1.10333527809927</c:v>
                </c:pt>
                <c:pt idx="162">
                  <c:v>1.1026952899992799</c:v>
                </c:pt>
                <c:pt idx="163">
                  <c:v>1.10205560380251</c:v>
                </c:pt>
                <c:pt idx="164">
                  <c:v>1.10141621871144</c:v>
                </c:pt>
                <c:pt idx="165">
                  <c:v>1.10077713392073</c:v>
                </c:pt>
                <c:pt idx="166">
                  <c:v>1.1001383486171299</c:v>
                </c:pt>
                <c:pt idx="167">
                  <c:v>1.09949986197928</c:v>
                </c:pt>
                <c:pt idx="168">
                  <c:v>1.0988616731776399</c:v>
                </c:pt>
                <c:pt idx="169">
                  <c:v>1.0982237813742799</c:v>
                </c:pt>
                <c:pt idx="170">
                  <c:v>1.0975861857228</c:v>
                </c:pt>
                <c:pt idx="171">
                  <c:v>1.0969488853681499</c:v>
                </c:pt>
                <c:pt idx="172">
                  <c:v>1.0963118794465101</c:v>
                </c:pt>
                <c:pt idx="173">
                  <c:v>1.0956751670850799</c:v>
                </c:pt>
                <c:pt idx="174">
                  <c:v>1.095038747402</c:v>
                </c:pt>
                <c:pt idx="175">
                  <c:v>1.09440261950614</c:v>
                </c:pt>
                <c:pt idx="176">
                  <c:v>1.0937667824969499</c:v>
                </c:pt>
                <c:pt idx="177">
                  <c:v>1.0931312354643301</c:v>
                </c:pt>
                <c:pt idx="178">
                  <c:v>1.0924959774884</c:v>
                </c:pt>
                <c:pt idx="179">
                  <c:v>1.09186100763939</c:v>
                </c:pt>
                <c:pt idx="180">
                  <c:v>1.0912263249774199</c:v>
                </c:pt>
                <c:pt idx="181">
                  <c:v>1.09059192855236</c:v>
                </c:pt>
                <c:pt idx="182">
                  <c:v>1.08995781740361</c:v>
                </c:pt>
                <c:pt idx="183">
                  <c:v>1.0893239905599501</c:v>
                </c:pt>
                <c:pt idx="184">
                  <c:v>1.0886904470393199</c:v>
                </c:pt>
                <c:pt idx="185">
                  <c:v>1.0880571858486601</c:v>
                </c:pt>
                <c:pt idx="186">
                  <c:v>1.0874242059836701</c:v>
                </c:pt>
                <c:pt idx="187">
                  <c:v>1.08679150642865</c:v>
                </c:pt>
                <c:pt idx="188">
                  <c:v>1.08615908615627</c:v>
                </c:pt>
                <c:pt idx="189">
                  <c:v>1.0855269441273701</c:v>
                </c:pt>
                <c:pt idx="190">
                  <c:v>1.0848950792907399</c:v>
                </c:pt>
                <c:pt idx="191">
                  <c:v>1.0842634905829001</c:v>
                </c:pt>
                <c:pt idx="192">
                  <c:v>1.0836321769278701</c:v>
                </c:pt>
                <c:pt idx="193">
                  <c:v>1.0830011372369699</c:v>
                </c:pt>
                <c:pt idx="194">
                  <c:v>1.0823703704085501</c:v>
                </c:pt>
                <c:pt idx="195">
                  <c:v>1.08173987532778</c:v>
                </c:pt>
                <c:pt idx="196">
                  <c:v>1.08110965086638</c:v>
                </c:pt>
                <c:pt idx="197">
                  <c:v>1.0804796958823899</c:v>
                </c:pt>
                <c:pt idx="198">
                  <c:v>1.0798500092199099</c:v>
                </c:pt>
                <c:pt idx="199">
                  <c:v>1.0792205897088401</c:v>
                </c:pt>
                <c:pt idx="200">
                  <c:v>1.0785914361646201</c:v>
                </c:pt>
                <c:pt idx="201">
                  <c:v>1.07796254738793</c:v>
                </c:pt>
                <c:pt idx="202">
                  <c:v>1.07733392216447</c:v>
                </c:pt>
                <c:pt idx="203">
                  <c:v>1.07670555926459</c:v>
                </c:pt>
                <c:pt idx="204">
                  <c:v>1.07607745744311</c:v>
                </c:pt>
                <c:pt idx="205">
                  <c:v>1.0754496154389099</c:v>
                </c:pt>
                <c:pt idx="206">
                  <c:v>1.0748220319747099</c:v>
                </c:pt>
                <c:pt idx="207">
                  <c:v>1.07419470575673</c:v>
                </c:pt>
                <c:pt idx="208">
                  <c:v>1.07356763547434</c:v>
                </c:pt>
                <c:pt idx="209">
                  <c:v>1.07294081979982</c:v>
                </c:pt>
                <c:pt idx="210">
                  <c:v>1.0723142573879201</c:v>
                </c:pt>
                <c:pt idx="211">
                  <c:v>1.07168794687562</c:v>
                </c:pt>
                <c:pt idx="212">
                  <c:v>1.0710618868817301</c:v>
                </c:pt>
                <c:pt idx="213">
                  <c:v>1.0704360760065299</c:v>
                </c:pt>
                <c:pt idx="214">
                  <c:v>1.0698105128314299</c:v>
                </c:pt>
                <c:pt idx="215">
                  <c:v>1.0691851959185901</c:v>
                </c:pt>
                <c:pt idx="216">
                  <c:v>1.06856012381054</c:v>
                </c:pt>
                <c:pt idx="217">
                  <c:v>1.06793529502981</c:v>
                </c:pt>
                <c:pt idx="218">
                  <c:v>1.0673107080784701</c:v>
                </c:pt>
                <c:pt idx="219">
                  <c:v>1.0666863614377999</c:v>
                </c:pt>
                <c:pt idx="220">
                  <c:v>1.0660622535678299</c:v>
                </c:pt>
                <c:pt idx="221">
                  <c:v>1.0654383829069201</c:v>
                </c:pt>
                <c:pt idx="222">
                  <c:v>1.0648147478713199</c:v>
                </c:pt>
                <c:pt idx="223">
                  <c:v>1.0641913468547399</c:v>
                </c:pt>
                <c:pt idx="224">
                  <c:v>1.0635681782278601</c:v>
                </c:pt>
                <c:pt idx="225">
                  <c:v>1.0629452403378901</c:v>
                </c:pt>
                <c:pt idx="226">
                  <c:v>1.0623225315081</c:v>
                </c:pt>
                <c:pt idx="227">
                  <c:v>1.06170005003728</c:v>
                </c:pt>
                <c:pt idx="228">
                  <c:v>1.0610777941992799</c:v>
                </c:pt>
                <c:pt idx="229">
                  <c:v>1.06045576224247</c:v>
                </c:pt>
                <c:pt idx="230">
                  <c:v>1.0598339523892399</c:v>
                </c:pt>
                <c:pt idx="231">
                  <c:v>1.05921236283541</c:v>
                </c:pt>
                <c:pt idx="232">
                  <c:v>1.05859099174974</c:v>
                </c:pt>
                <c:pt idx="233">
                  <c:v>1.05796983727331</c:v>
                </c:pt>
                <c:pt idx="234">
                  <c:v>1.05734889751895</c:v>
                </c:pt>
                <c:pt idx="235">
                  <c:v>1.0567281705706699</c:v>
                </c:pt>
                <c:pt idx="236">
                  <c:v>1.0561076544829999</c:v>
                </c:pt>
                <c:pt idx="237">
                  <c:v>1.05548734728042</c:v>
                </c:pt>
                <c:pt idx="238">
                  <c:v>1.05486724695667</c:v>
                </c:pt>
                <c:pt idx="239">
                  <c:v>1.05424735147413</c:v>
                </c:pt>
                <c:pt idx="240">
                  <c:v>1.0536276587630999</c:v>
                </c:pt>
                <c:pt idx="241">
                  <c:v>1.0530081667211599</c:v>
                </c:pt>
                <c:pt idx="242">
                  <c:v>1.05238887321243</c:v>
                </c:pt>
                <c:pt idx="243">
                  <c:v>1.0517697760668401</c:v>
                </c:pt>
                <c:pt idx="244">
                  <c:v>1.0511508730793999</c:v>
                </c:pt>
                <c:pt idx="245">
                  <c:v>1.0505321620094199</c:v>
                </c:pt>
                <c:pt idx="246">
                  <c:v>1.04991364057974</c:v>
                </c:pt>
                <c:pt idx="247">
                  <c:v>1.0492953064759101</c:v>
                </c:pt>
                <c:pt idx="248">
                  <c:v>1.0486771573453899</c:v>
                </c:pt>
                <c:pt idx="249">
                  <c:v>1.0480591907966601</c:v>
                </c:pt>
                <c:pt idx="250">
                  <c:v>1.04744140439839</c:v>
                </c:pt>
                <c:pt idx="251">
                  <c:v>1.04682379567852</c:v>
                </c:pt>
                <c:pt idx="252">
                  <c:v>1.0462063621233699</c:v>
                </c:pt>
                <c:pt idx="253">
                  <c:v>1.04558910117669</c:v>
                </c:pt>
                <c:pt idx="254">
                  <c:v>1.0449720102386799</c:v>
                </c:pt>
                <c:pt idx="255">
                  <c:v>1.04435508666502</c:v>
                </c:pt>
                <c:pt idx="256">
                  <c:v>1.0437383277658501</c:v>
                </c:pt>
                <c:pt idx="257">
                  <c:v>1.0431217308047001</c:v>
                </c:pt>
                <c:pt idx="258">
                  <c:v>1.0425052929974801</c:v>
                </c:pt>
                <c:pt idx="259">
                  <c:v>1.0418890115113</c:v>
                </c:pt>
                <c:pt idx="260">
                  <c:v>1.0412728834634</c:v>
                </c:pt>
                <c:pt idx="261">
                  <c:v>1.0406569059199799</c:v>
                </c:pt>
                <c:pt idx="262">
                  <c:v>1.0400410758949601</c:v>
                </c:pt>
                <c:pt idx="263">
                  <c:v>1.03942539034882</c:v>
                </c:pt>
                <c:pt idx="264">
                  <c:v>1.0388098461873101</c:v>
                </c:pt>
                <c:pt idx="265">
                  <c:v>1.03819444026014</c:v>
                </c:pt>
                <c:pt idx="266">
                  <c:v>1.0375791693596901</c:v>
                </c:pt>
                <c:pt idx="267">
                  <c:v>1.0369640302196099</c:v>
                </c:pt>
                <c:pt idx="268">
                  <c:v>1.0363490195134299</c:v>
                </c:pt>
                <c:pt idx="269">
                  <c:v>1.0357341338531201</c:v>
                </c:pt>
                <c:pt idx="270">
                  <c:v>1.0351193697876</c:v>
                </c:pt>
                <c:pt idx="271">
                  <c:v>1.0345047238012199</c:v>
                </c:pt>
                <c:pt idx="272">
                  <c:v>1.0338901923121799</c:v>
                </c:pt>
                <c:pt idx="273">
                  <c:v>1.03327577167094</c:v>
                </c:pt>
                <c:pt idx="274">
                  <c:v>1.0326614581585301</c:v>
                </c:pt>
                <c:pt idx="275">
                  <c:v>1.0320472479848699</c:v>
                </c:pt>
                <c:pt idx="276">
                  <c:v>1.03143313728702</c:v>
                </c:pt>
                <c:pt idx="277">
                  <c:v>1.0308191221273499</c:v>
                </c:pt>
                <c:pt idx="278">
                  <c:v>1.03020519849168</c:v>
                </c:pt>
                <c:pt idx="279">
                  <c:v>1.02959136228741</c:v>
                </c:pt>
                <c:pt idx="280">
                  <c:v>1.0289776093415099</c:v>
                </c:pt>
                <c:pt idx="281">
                  <c:v>1.0283639353985301</c:v>
                </c:pt>
                <c:pt idx="282">
                  <c:v>1.0277503361184901</c:v>
                </c:pt>
                <c:pt idx="283">
                  <c:v>1.02713680707476</c:v>
                </c:pt>
                <c:pt idx="284">
                  <c:v>1.02652334375184</c:v>
                </c:pt>
                <c:pt idx="285">
                  <c:v>1.0259099415430699</c:v>
                </c:pt>
                <c:pt idx="286">
                  <c:v>1.02529659574836</c:v>
                </c:pt>
                <c:pt idx="287">
                  <c:v>1.0246833015716801</c:v>
                </c:pt>
                <c:pt idx="288">
                  <c:v>1.02407005411867</c:v>
                </c:pt>
                <c:pt idx="289">
                  <c:v>1.0234568483940401</c:v>
                </c:pt>
                <c:pt idx="290">
                  <c:v>1.0228436792989399</c:v>
                </c:pt>
                <c:pt idx="291">
                  <c:v>1.02223054162827</c:v>
                </c:pt>
                <c:pt idx="292">
                  <c:v>1.02161743006788</c:v>
                </c:pt>
                <c:pt idx="293">
                  <c:v>1.0210043391916701</c:v>
                </c:pt>
                <c:pt idx="294">
                  <c:v>1.02039126345866</c:v>
                </c:pt>
                <c:pt idx="295">
                  <c:v>1.01977819720992</c:v>
                </c:pt>
                <c:pt idx="296">
                  <c:v>1.01916513466542</c:v>
                </c:pt>
                <c:pt idx="297">
                  <c:v>1.0185520699207899</c:v>
                </c:pt>
                <c:pt idx="298">
                  <c:v>1.0179389969439701</c:v>
                </c:pt>
                <c:pt idx="299">
                  <c:v>1.0173259095717599</c:v>
                </c:pt>
                <c:pt idx="300">
                  <c:v>1.0167128015063001</c:v>
                </c:pt>
                <c:pt idx="301">
                  <c:v>1.01609966631134</c:v>
                </c:pt>
                <c:pt idx="302">
                  <c:v>1.0154864974085001</c:v>
                </c:pt>
                <c:pt idx="303">
                  <c:v>1.0148732880733899</c:v>
                </c:pt>
                <c:pt idx="304">
                  <c:v>1.01426003143156</c:v>
                </c:pt>
                <c:pt idx="305">
                  <c:v>1.01364672045433</c:v>
                </c:pt>
                <c:pt idx="306">
                  <c:v>1.0130333479546001</c:v>
                </c:pt>
                <c:pt idx="307">
                  <c:v>1.01241990658234</c:v>
                </c:pt>
                <c:pt idx="308">
                  <c:v>1.0118063888200799</c:v>
                </c:pt>
                <c:pt idx="309">
                  <c:v>1.01119278697824</c:v>
                </c:pt>
                <c:pt idx="310">
                  <c:v>1.0105790931902401</c:v>
                </c:pt>
                <c:pt idx="311">
                  <c:v>1.0099653101378401</c:v>
                </c:pt>
                <c:pt idx="312">
                  <c:v>1.0093514832577899</c:v>
                </c:pt>
                <c:pt idx="313">
                  <c:v>1.00873766858506</c:v>
                </c:pt>
                <c:pt idx="314">
                  <c:v>1.0081239220290601</c:v>
                </c:pt>
                <c:pt idx="315">
                  <c:v>1.00751029937553</c:v>
                </c:pt>
                <c:pt idx="316">
                  <c:v>1.0068968562884999</c:v>
                </c:pt>
                <c:pt idx="317">
                  <c:v>1.0062836483122599</c:v>
                </c:pt>
                <c:pt idx="318">
                  <c:v>1.00567073087351</c:v>
                </c:pt>
                <c:pt idx="319">
                  <c:v>1.0050581592835</c:v>
                </c:pt>
                <c:pt idx="320">
                  <c:v>1.0044459887403601</c:v>
                </c:pt>
                <c:pt idx="321">
                  <c:v>1.0038342743314099</c:v>
                </c:pt>
                <c:pt idx="322">
                  <c:v>1.00322307103565</c:v>
                </c:pt>
                <c:pt idx="323">
                  <c:v>1.0026124337262901</c:v>
                </c:pt>
                <c:pt idx="324">
                  <c:v>1.0020024171734101</c:v>
                </c:pt>
                <c:pt idx="325">
                  <c:v>1.00139307604668</c:v>
                </c:pt>
                <c:pt idx="326">
                  <c:v>1.00078446491822</c:v>
                </c:pt>
                <c:pt idx="327">
                  <c:v>1.0001766382655</c:v>
                </c:pt>
                <c:pt idx="328">
                  <c:v>0.999569650474462</c:v>
                </c:pt>
                <c:pt idx="329">
                  <c:v>0.998963555842585</c:v>
                </c:pt>
                <c:pt idx="330">
                  <c:v>0.99835840858220704</c:v>
                </c:pt>
                <c:pt idx="331">
                  <c:v>0.99775426282387003</c:v>
                </c:pt>
                <c:pt idx="332">
                  <c:v>0.99715117261981601</c:v>
                </c:pt>
                <c:pt idx="333">
                  <c:v>0.99654919194758196</c:v>
                </c:pt>
                <c:pt idx="334">
                  <c:v>0.99594837471372999</c:v>
                </c:pt>
                <c:pt idx="335">
                  <c:v>0.99534877475768602</c:v>
                </c:pt>
                <c:pt idx="336">
                  <c:v>0.99475044585571104</c:v>
                </c:pt>
                <c:pt idx="337">
                  <c:v>0.99415344172499498</c:v>
                </c:pt>
                <c:pt idx="338">
                  <c:v>0.99355781602789195</c:v>
                </c:pt>
                <c:pt idx="339">
                  <c:v>0.99296362237626901</c:v>
                </c:pt>
                <c:pt idx="340">
                  <c:v>0.99237091433601599</c:v>
                </c:pt>
                <c:pt idx="341">
                  <c:v>0.99177974543167602</c:v>
                </c:pt>
                <c:pt idx="342">
                  <c:v>0.99119016915122804</c:v>
                </c:pt>
                <c:pt idx="343">
                  <c:v>0.99060223895101296</c:v>
                </c:pt>
                <c:pt idx="344">
                  <c:v>0.99001600826081304</c:v>
                </c:pt>
                <c:pt idx="345">
                  <c:v>0.98943153048907595</c:v>
                </c:pt>
                <c:pt idx="346">
                  <c:v>0.988848859028302</c:v>
                </c:pt>
                <c:pt idx="347">
                  <c:v>0.98826804726059103</c:v>
                </c:pt>
                <c:pt idx="348">
                  <c:v>0.987689148563345</c:v>
                </c:pt>
                <c:pt idx="349">
                  <c:v>0.98711221631514801</c:v>
                </c:pt>
                <c:pt idx="350">
                  <c:v>0.98653730390180405</c:v>
                </c:pt>
                <c:pt idx="351">
                  <c:v>0.98596446472255805</c:v>
                </c:pt>
                <c:pt idx="352">
                  <c:v>0.98539375219648895</c:v>
                </c:pt>
                <c:pt idx="353">
                  <c:v>0.98482521976908299</c:v>
                </c:pt>
                <c:pt idx="354">
                  <c:v>0.98425892091899503</c:v>
                </c:pt>
                <c:pt idx="355">
                  <c:v>0.98369490916499502</c:v>
                </c:pt>
                <c:pt idx="356">
                  <c:v>0.98313323807310204</c:v>
                </c:pt>
                <c:pt idx="357">
                  <c:v>0.98257396126392205</c:v>
                </c:pt>
                <c:pt idx="358">
                  <c:v>0.98201713242017397</c:v>
                </c:pt>
                <c:pt idx="359">
                  <c:v>0.98146280529442698</c:v>
                </c:pt>
                <c:pt idx="360">
                  <c:v>0.98091103371703603</c:v>
                </c:pt>
                <c:pt idx="361">
                  <c:v>0.980361871604291</c:v>
                </c:pt>
                <c:pt idx="362">
                  <c:v>0.97981537296677401</c:v>
                </c:pt>
                <c:pt idx="363">
                  <c:v>0.979271591917936</c:v>
                </c:pt>
                <c:pt idx="364">
                  <c:v>0.97873058268289104</c:v>
                </c:pt>
                <c:pt idx="365">
                  <c:v>0.97819239960743298</c:v>
                </c:pt>
                <c:pt idx="366">
                  <c:v>0.977657097167273</c:v>
                </c:pt>
                <c:pt idx="367">
                  <c:v>0.97712472997751199</c:v>
                </c:pt>
                <c:pt idx="368">
                  <c:v>0.976595352802342</c:v>
                </c:pt>
                <c:pt idx="369">
                  <c:v>0.97606902056497802</c:v>
                </c:pt>
                <c:pt idx="370">
                  <c:v>0.97554578835782402</c:v>
                </c:pt>
                <c:pt idx="371">
                  <c:v>0.97502571145289196</c:v>
                </c:pt>
                <c:pt idx="372">
                  <c:v>0.97450884531243998</c:v>
                </c:pt>
                <c:pt idx="373">
                  <c:v>0.97399524559987005</c:v>
                </c:pt>
                <c:pt idx="374">
                  <c:v>0.97348496819086505</c:v>
                </c:pt>
                <c:pt idx="375">
                  <c:v>0.97297806918476504</c:v>
                </c:pt>
                <c:pt idx="376">
                  <c:v>0.97247460491620596</c:v>
                </c:pt>
                <c:pt idx="377">
                  <c:v>0.97197463196698797</c:v>
                </c:pt>
                <c:pt idx="378">
                  <c:v>0.97147820717820699</c:v>
                </c:pt>
                <c:pt idx="379">
                  <c:v>0.97098538766263098</c:v>
                </c:pt>
                <c:pt idx="380">
                  <c:v>0.97049623081731895</c:v>
                </c:pt>
                <c:pt idx="381">
                  <c:v>0.97001079433650095</c:v>
                </c:pt>
                <c:pt idx="382">
                  <c:v>0.96952913622469605</c:v>
                </c:pt>
                <c:pt idx="383">
                  <c:v>0.96905131481008</c:v>
                </c:pt>
                <c:pt idx="384">
                  <c:v>0.96857738875809796</c:v>
                </c:pt>
                <c:pt idx="385">
                  <c:v>0.968107417085324</c:v>
                </c:pt>
                <c:pt idx="386">
                  <c:v>0.96764145917355804</c:v>
                </c:pt>
                <c:pt idx="387">
                  <c:v>0.96717957478415295</c:v>
                </c:pt>
                <c:pt idx="388">
                  <c:v>0.96672182407259299</c:v>
                </c:pt>
                <c:pt idx="389">
                  <c:v>0.96626826760328599</c:v>
                </c:pt>
                <c:pt idx="390">
                  <c:v>0.96581896636458497</c:v>
                </c:pt>
                <c:pt idx="391">
                  <c:v>0.965373981784035</c:v>
                </c:pt>
                <c:pt idx="392">
                  <c:v>0.96493337574382698</c:v>
                </c:pt>
                <c:pt idx="393">
                  <c:v>0.96449721059646398</c:v>
                </c:pt>
                <c:pt idx="394">
                  <c:v>0.96406554918061904</c:v>
                </c:pt>
                <c:pt idx="395">
                  <c:v>0.96363845483719701</c:v>
                </c:pt>
                <c:pt idx="396">
                  <c:v>0.96321599142556902</c:v>
                </c:pt>
                <c:pt idx="397">
                  <c:v>0.96279822333998999</c:v>
                </c:pt>
                <c:pt idx="398">
                  <c:v>0.96238521552616896</c:v>
                </c:pt>
                <c:pt idx="399">
                  <c:v>0.96197703349800501</c:v>
                </c:pt>
                <c:pt idx="400">
                  <c:v>0.961573743354457</c:v>
                </c:pt>
                <c:pt idx="401">
                  <c:v>0.96117541179654398</c:v>
                </c:pt>
                <c:pt idx="402">
                  <c:v>0.96078210614446502</c:v>
                </c:pt>
                <c:pt idx="403">
                  <c:v>0.96039389435481404</c:v>
                </c:pt>
                <c:pt idx="404">
                  <c:v>0.96001084503789302</c:v>
                </c:pt>
                <c:pt idx="405">
                  <c:v>0.95963302747508805</c:v>
                </c:pt>
                <c:pt idx="406">
                  <c:v>0.95926051163630799</c:v>
                </c:pt>
                <c:pt idx="407">
                  <c:v>0.95889336819745496</c:v>
                </c:pt>
                <c:pt idx="408">
                  <c:v>0.95853166855792904</c:v>
                </c:pt>
                <c:pt idx="409">
                  <c:v>0.95817548485811999</c:v>
                </c:pt>
                <c:pt idx="410">
                  <c:v>0.95782488999689697</c:v>
                </c:pt>
                <c:pt idx="411">
                  <c:v>0.95747995764905602</c:v>
                </c:pt>
                <c:pt idx="412">
                  <c:v>0.95714076228270994</c:v>
                </c:pt>
                <c:pt idx="413">
                  <c:v>0.95680737917660696</c:v>
                </c:pt>
                <c:pt idx="414">
                  <c:v>0.956479884437343</c:v>
                </c:pt>
                <c:pt idx="415">
                  <c:v>0.95615835501646096</c:v>
                </c:pt>
                <c:pt idx="416">
                  <c:v>0.95584286872739999</c:v>
                </c:pt>
                <c:pt idx="417">
                  <c:v>0.95553350426227901</c:v>
                </c:pt>
                <c:pt idx="418">
                  <c:v>0.95523034120849404</c:v>
                </c:pt>
                <c:pt idx="419">
                  <c:v>0.95493346006509405</c:v>
                </c:pt>
                <c:pt idx="420">
                  <c:v>0.95464294225892798</c:v>
                </c:pt>
                <c:pt idx="421">
                  <c:v>0.95435887016051901</c:v>
                </c:pt>
                <c:pt idx="422">
                  <c:v>0.95408132709965998</c:v>
                </c:pt>
                <c:pt idx="423">
                  <c:v>0.95381039738068996</c:v>
                </c:pt>
                <c:pt idx="424">
                  <c:v>0.95354616629744504</c:v>
                </c:pt>
                <c:pt idx="425">
                  <c:v>0.95328872014783905</c:v>
                </c:pt>
                <c:pt idx="426">
                  <c:v>0.95303814624806404</c:v>
                </c:pt>
                <c:pt idx="427">
                  <c:v>0.95279453294638705</c:v>
                </c:pt>
                <c:pt idx="428">
                  <c:v>0.95255796963650996</c:v>
                </c:pt>
                <c:pt idx="429">
                  <c:v>0.95232854677047896</c:v>
                </c:pt>
                <c:pt idx="430">
                  <c:v>0.95210635587111603</c:v>
                </c:pt>
                <c:pt idx="431">
                  <c:v>0.95189148954395697</c:v>
                </c:pt>
                <c:pt idx="432">
                  <c:v>0.95168404148867003</c:v>
                </c:pt>
                <c:pt idx="433">
                  <c:v>0.95148410650993198</c:v>
                </c:pt>
                <c:pt idx="434">
                  <c:v>0.95129178052775998</c:v>
                </c:pt>
                <c:pt idx="435">
                  <c:v>0.95110716058725897</c:v>
                </c:pt>
                <c:pt idx="436">
                  <c:v>0.95093034486778805</c:v>
                </c:pt>
                <c:pt idx="437">
                  <c:v>0.95076143269151603</c:v>
                </c:pt>
                <c:pt idx="438">
                  <c:v>0.95060052453136301</c:v>
                </c:pt>
                <c:pt idx="439">
                  <c:v>0.95044772201831595</c:v>
                </c:pt>
                <c:pt idx="440">
                  <c:v>0.95030312794809402</c:v>
                </c:pt>
                <c:pt idx="441">
                  <c:v>0.95016684628718295</c:v>
                </c:pt>
                <c:pt idx="442">
                  <c:v>0.95003898217819704</c:v>
                </c:pt>
                <c:pt idx="443">
                  <c:v>0.949919641944594</c:v>
                </c:pt>
                <c:pt idx="444">
                  <c:v>0.94980893309472003</c:v>
                </c:pt>
                <c:pt idx="445">
                  <c:v>0.94970696432520296</c:v>
                </c:pt>
                <c:pt idx="446">
                  <c:v>0.94961384552366601</c:v>
                </c:pt>
                <c:pt idx="447">
                  <c:v>0.94952968777080105</c:v>
                </c:pt>
                <c:pt idx="448">
                  <c:v>0.949454603341776</c:v>
                </c:pt>
                <c:pt idx="449">
                  <c:v>0.94938870570700595</c:v>
                </c:pt>
                <c:pt idx="450">
                  <c:v>0.94933210953227798</c:v>
                </c:pt>
                <c:pt idx="451">
                  <c:v>0.94928493067826303</c:v>
                </c:pt>
                <c:pt idx="452">
                  <c:v>0.94924728619940801</c:v>
                </c:pt>
                <c:pt idx="453">
                  <c:v>0.94921929434224395</c:v>
                </c:pt>
                <c:pt idx="454">
                  <c:v>0.94920107454310898</c:v>
                </c:pt>
                <c:pt idx="455">
                  <c:v>0.949192747425324</c:v>
                </c:pt>
                <c:pt idx="456">
                  <c:v>0.94919443479583099</c:v>
                </c:pt>
                <c:pt idx="457">
                  <c:v>0.94920625964132599</c:v>
                </c:pt>
                <c:pt idx="458">
                  <c:v>0.94922834612390705</c:v>
                </c:pt>
                <c:pt idx="459">
                  <c:v>0.94926081957627095</c:v>
                </c:pt>
                <c:pt idx="460">
                  <c:v>0.94930380649648904</c:v>
                </c:pt>
                <c:pt idx="461">
                  <c:v>0.94935743454238397</c:v>
                </c:pt>
                <c:pt idx="462">
                  <c:v>0.94942183252555001</c:v>
                </c:pt>
                <c:pt idx="463">
                  <c:v>0.94949713040505201</c:v>
                </c:pt>
                <c:pt idx="464">
                  <c:v>0.94958345928083399</c:v>
                </c:pt>
                <c:pt idx="465">
                  <c:v>0.94968095138687303</c:v>
                </c:pt>
                <c:pt idx="466">
                  <c:v>0.94978974008412298</c:v>
                </c:pt>
                <c:pt idx="467">
                  <c:v>0.94990995985328597</c:v>
                </c:pt>
                <c:pt idx="468">
                  <c:v>0.95004174628744298</c:v>
                </c:pt>
                <c:pt idx="469">
                  <c:v>0.95018523608460004</c:v>
                </c:pt>
                <c:pt idx="470">
                  <c:v>0.950340567040171</c:v>
                </c:pt>
                <c:pt idx="471">
                  <c:v>0.95050787803945902</c:v>
                </c:pt>
                <c:pt idx="472">
                  <c:v>0.95068730905016297</c:v>
                </c:pt>
                <c:pt idx="473">
                  <c:v>0.95087900111496004</c:v>
                </c:pt>
                <c:pt idx="474">
                  <c:v>0.95108309634419896</c:v>
                </c:pt>
                <c:pt idx="475">
                  <c:v>0.95129973790875499</c:v>
                </c:pt>
                <c:pt idx="476">
                  <c:v>0.95152907003307496</c:v>
                </c:pt>
                <c:pt idx="477">
                  <c:v>0.95177123798846897</c:v>
                </c:pt>
                <c:pt idx="478">
                  <c:v>0.95202638808667595</c:v>
                </c:pt>
                <c:pt idx="479">
                  <c:v>0.95229466767374804</c:v>
                </c:pt>
                <c:pt idx="480">
                  <c:v>0.95257622512429196</c:v>
                </c:pt>
                <c:pt idx="481">
                  <c:v>0.95287120983611295</c:v>
                </c:pt>
                <c:pt idx="482">
                  <c:v>0.95317977222527905</c:v>
                </c:pt>
                <c:pt idx="483">
                  <c:v>0.95350206372166402</c:v>
                </c:pt>
                <c:pt idx="484">
                  <c:v>0.95383823676499002</c:v>
                </c:pt>
                <c:pt idx="485">
                  <c:v>0.95418844480140197</c:v>
                </c:pt>
                <c:pt idx="486">
                  <c:v>0.95455284228061998</c:v>
                </c:pt>
                <c:pt idx="487">
                  <c:v>0.95493158465368499</c:v>
                </c:pt>
                <c:pt idx="488">
                  <c:v>0.95532482837133204</c:v>
                </c:pt>
                <c:pt idx="489">
                  <c:v>0.95573273088302302</c:v>
                </c:pt>
                <c:pt idx="490">
                  <c:v>0.95615545063666196</c:v>
                </c:pt>
                <c:pt idx="491">
                  <c:v>0.95659314707901699</c:v>
                </c:pt>
                <c:pt idx="492">
                  <c:v>0.95704598065687296</c:v>
                </c:pt>
                <c:pt idx="493">
                  <c:v>0.95751411281893395</c:v>
                </c:pt>
                <c:pt idx="494">
                  <c:v>0.95799770601849898</c:v>
                </c:pt>
                <c:pt idx="495">
                  <c:v>0.95849692371693496</c:v>
                </c:pt>
                <c:pt idx="496">
                  <c:v>0.95901193038794297</c:v>
                </c:pt>
                <c:pt idx="497">
                  <c:v>0.95954289152265704</c:v>
                </c:pt>
                <c:pt idx="498">
                  <c:v>0.96008997363557902</c:v>
                </c:pt>
                <c:pt idx="499">
                  <c:v>0.96065334427135496</c:v>
                </c:pt>
                <c:pt idx="500">
                  <c:v>0.96123317201241698</c:v>
                </c:pt>
                <c:pt idx="501">
                  <c:v>0.96182962648748904</c:v>
                </c:pt>
                <c:pt idx="502">
                  <c:v>0.96244287838097198</c:v>
                </c:pt>
                <c:pt idx="503">
                  <c:v>0.96307309944320996</c:v>
                </c:pt>
                <c:pt idx="504">
                  <c:v>0.963720462501643</c:v>
                </c:pt>
                <c:pt idx="505">
                  <c:v>0.96438514147285403</c:v>
                </c:pt>
                <c:pt idx="506">
                  <c:v>0.96506731137551105</c:v>
                </c:pt>
                <c:pt idx="507">
                  <c:v>0.96576714834420596</c:v>
                </c:pt>
                <c:pt idx="508">
                  <c:v>0.96648482964418503</c:v>
                </c:pt>
                <c:pt idx="509">
                  <c:v>0.96722053368698702</c:v>
                </c:pt>
                <c:pt idx="510">
                  <c:v>0.96797444004697297</c:v>
                </c:pt>
                <c:pt idx="511">
                  <c:v>0.96874672947874196</c:v>
                </c:pt>
                <c:pt idx="512">
                  <c:v>0.96953758393545397</c:v>
                </c:pt>
                <c:pt idx="513">
                  <c:v>0.97034718658802699</c:v>
                </c:pt>
                <c:pt idx="514">
                  <c:v>0.97117572184522705</c:v>
                </c:pt>
                <c:pt idx="515">
                  <c:v>0.97202337537463201</c:v>
                </c:pt>
                <c:pt idx="516">
                  <c:v>0.97289033412447201</c:v>
                </c:pt>
                <c:pt idx="517">
                  <c:v>0.97377678634633902</c:v>
                </c:pt>
                <c:pt idx="518">
                  <c:v>0.97468292161875802</c:v>
                </c:pt>
                <c:pt idx="519">
                  <c:v>0.97560893087161304</c:v>
                </c:pt>
                <c:pt idx="520">
                  <c:v>0.97655500641142401</c:v>
                </c:pt>
                <c:pt idx="521">
                  <c:v>0.97752134194746998</c:v>
                </c:pt>
                <c:pt idx="522">
                  <c:v>0.97850813261874303</c:v>
                </c:pt>
                <c:pt idx="523">
                  <c:v>0.97951557502173603</c:v>
                </c:pt>
                <c:pt idx="524">
                  <c:v>0.98054386723904396</c:v>
                </c:pt>
                <c:pt idx="525">
                  <c:v>0.98159320886879398</c:v>
                </c:pt>
                <c:pt idx="526">
                  <c:v>0.98266380105487505</c:v>
                </c:pt>
                <c:pt idx="527">
                  <c:v>0.98375584651796499</c:v>
                </c:pt>
                <c:pt idx="528">
                  <c:v>0.98486954958736195</c:v>
                </c:pt>
                <c:pt idx="529">
                  <c:v>0.98600511623359899</c:v>
                </c:pt>
                <c:pt idx="530">
                  <c:v>0.98716275410183796</c:v>
                </c:pt>
                <c:pt idx="531">
                  <c:v>0.98834267254604602</c:v>
                </c:pt>
                <c:pt idx="532">
                  <c:v>0.98954508266393504</c:v>
                </c:pt>
                <c:pt idx="533">
                  <c:v>0.99077019733267102</c:v>
                </c:pt>
                <c:pt idx="534">
                  <c:v>0.99201823124534105</c:v>
                </c:pt>
                <c:pt idx="535">
                  <c:v>0.99328940094817397</c:v>
                </c:pt>
                <c:pt idx="536">
                  <c:v>0.99458392487851499</c:v>
                </c:pt>
                <c:pt idx="537">
                  <c:v>0.99590202340354494</c:v>
                </c:pt>
                <c:pt idx="538">
                  <c:v>0.99724391885974095</c:v>
                </c:pt>
                <c:pt idx="539">
                  <c:v>0.99860983559308503</c:v>
                </c:pt>
                <c:pt idx="540">
                  <c:v>1</c:v>
                </c:pt>
                <c:pt idx="541">
                  <c:v>1.0006614517416601</c:v>
                </c:pt>
                <c:pt idx="542">
                  <c:v>1.00133704485958</c:v>
                </c:pt>
                <c:pt idx="543">
                  <c:v>1.0020266493566801</c:v>
                </c:pt>
                <c:pt idx="544">
                  <c:v>1.00273013690402</c:v>
                </c:pt>
                <c:pt idx="545">
                  <c:v>1.0034473807711799</c:v>
                </c:pt>
                <c:pt idx="546">
                  <c:v>1.0041782557589001</c:v>
                </c:pt>
                <c:pt idx="547">
                  <c:v>1.00492263813394</c:v>
                </c:pt>
                <c:pt idx="548">
                  <c:v>1.00568040556601</c:v>
                </c:pt>
                <c:pt idx="549">
                  <c:v>1.00645143706683</c:v>
                </c:pt>
                <c:pt idx="550">
                  <c:v>1.0072356129311399</c:v>
                </c:pt>
                <c:pt idx="551">
                  <c:v>1.0080328146795901</c:v>
                </c:pt>
                <c:pt idx="552">
                  <c:v>1.00884292500355</c:v>
                </c:pt>
                <c:pt idx="553">
                  <c:v>1.00966582771161</c:v>
                </c:pt>
                <c:pt idx="554">
                  <c:v>1.01050140767784</c:v>
                </c:pt>
                <c:pt idx="555">
                  <c:v>1.0113495507916901</c:v>
                </c:pt>
                <c:pt idx="556">
                  <c:v>1.01221014390947</c:v>
                </c:pt>
                <c:pt idx="557">
                  <c:v>1.01308307480736</c:v>
                </c:pt>
                <c:pt idx="558">
                  <c:v>1.0139682321359</c:v>
                </c:pt>
                <c:pt idx="559">
                  <c:v>1.01486550537585</c:v>
                </c:pt>
                <c:pt idx="560">
                  <c:v>1.0157747847954799</c:v>
                </c:pt>
                <c:pt idx="561">
                  <c:v>1.01669596140915</c:v>
                </c:pt>
                <c:pt idx="562">
                  <c:v>1.01762892693709</c:v>
                </c:pt>
                <c:pt idx="563">
                  <c:v>1.0185735737664801</c:v>
                </c:pt>
                <c:pt idx="564">
                  <c:v>1.0195297949136299</c:v>
                </c:pt>
                <c:pt idx="565">
                  <c:v>1.02049748398735</c:v>
                </c:pt>
                <c:pt idx="566">
                  <c:v>1.0214765351533399</c:v>
                </c:pt>
                <c:pt idx="567">
                  <c:v>1.02246684309961</c:v>
                </c:pt>
                <c:pt idx="568">
                  <c:v>1.0234683030030101</c:v>
                </c:pt>
                <c:pt idx="569">
                  <c:v>1.0244808104965699</c:v>
                </c:pt>
                <c:pt idx="570">
                  <c:v>1.0255042616379</c:v>
                </c:pt>
                <c:pt idx="571">
                  <c:v>1.0265385528783799</c:v>
                </c:pt>
                <c:pt idx="572">
                  <c:v>1.0275835810332901</c:v>
                </c:pt>
                <c:pt idx="573">
                  <c:v>1.0286392432526901</c:v>
                </c:pt>
                <c:pt idx="574">
                  <c:v>1.0297054369931899</c:v>
                </c:pt>
                <c:pt idx="575">
                  <c:v>1.0307820599903701</c:v>
                </c:pt>
                <c:pt idx="576">
                  <c:v>1.03186901023207</c:v>
                </c:pt>
                <c:pt idx="577">
                  <c:v>1.0329661859322501</c:v>
                </c:pt>
                <c:pt idx="578">
                  <c:v>1.0340734855056799</c:v>
                </c:pt>
                <c:pt idx="579">
                  <c:v>1.03519080754314</c:v>
                </c:pt>
                <c:pt idx="580">
                  <c:v>1.0363180507874199</c:v>
                </c:pt>
                <c:pt idx="581">
                  <c:v>1.0374551141097801</c:v>
                </c:pt>
                <c:pt idx="582">
                  <c:v>1.03860189648712</c:v>
                </c:pt>
                <c:pt idx="583">
                  <c:v>1.03975829697964</c:v>
                </c:pt>
                <c:pt idx="584">
                  <c:v>1.0409242147091</c:v>
                </c:pt>
                <c:pt idx="585">
                  <c:v>1.0420995488376099</c:v>
                </c:pt>
                <c:pt idx="586">
                  <c:v>1.0432841985469099</c:v>
                </c:pt>
                <c:pt idx="587">
                  <c:v>1.04447806301815</c:v>
                </c:pt>
                <c:pt idx="588">
                  <c:v>1.04568104141217</c:v>
                </c:pt>
                <c:pt idx="589">
                  <c:v>1.0468930328502499</c:v>
                </c:pt>
                <c:pt idx="590">
                  <c:v>1.0481139363952701</c:v>
                </c:pt>
                <c:pt idx="591">
                  <c:v>1.0493436510333201</c:v>
                </c:pt>
                <c:pt idx="592">
                  <c:v>1.05058207565577</c:v>
                </c:pt>
                <c:pt idx="593">
                  <c:v>1.05182910904169</c:v>
                </c:pt>
                <c:pt idx="594">
                  <c:v>1.0530846498406901</c:v>
                </c:pt>
                <c:pt idx="595">
                  <c:v>1.0543485965561501</c:v>
                </c:pt>
                <c:pt idx="596">
                  <c:v>1.05562084752882</c:v>
                </c:pt>
                <c:pt idx="597">
                  <c:v>1.05690130092073</c:v>
                </c:pt>
                <c:pt idx="598">
                  <c:v>1.0581898546995401</c:v>
                </c:pt>
                <c:pt idx="599">
                  <c:v>1.05948640662315</c:v>
                </c:pt>
                <c:pt idx="600">
                  <c:v>1.06079085422467</c:v>
                </c:pt>
                <c:pt idx="601">
                  <c:v>1.0621030947976999</c:v>
                </c:pt>
                <c:pt idx="602">
                  <c:v>1.0634230253819701</c:v>
                </c:pt>
                <c:pt idx="603">
                  <c:v>1.0647505427491599</c:v>
                </c:pt>
                <c:pt idx="604">
                  <c:v>1.06608554338918</c:v>
                </c:pt>
                <c:pt idx="605">
                  <c:v>1.0674279234966</c:v>
                </c:pt>
                <c:pt idx="606">
                  <c:v>1.0687775789574201</c:v>
                </c:pt>
                <c:pt idx="607">
                  <c:v>1.0701344053360999</c:v>
                </c:pt>
                <c:pt idx="608">
                  <c:v>1.07149829786289</c:v>
                </c:pt>
                <c:pt idx="609">
                  <c:v>1.07286915142134</c:v>
                </c:pt>
                <c:pt idx="610">
                  <c:v>1.0742468605361599</c:v>
                </c:pt>
                <c:pt idx="611">
                  <c:v>1.0756313193612499</c:v>
                </c:pt>
                <c:pt idx="612">
                  <c:v>1.077022421668</c:v>
                </c:pt>
                <c:pt idx="613">
                  <c:v>1.0784200608338701</c:v>
                </c:pt>
                <c:pt idx="614">
                  <c:v>1.07982412983112</c:v>
                </c:pt>
                <c:pt idx="615">
                  <c:v>1.0812345212158401</c:v>
                </c:pt>
                <c:pt idx="616">
                  <c:v>1.08265112711714</c:v>
                </c:pt>
                <c:pt idx="617">
                  <c:v>1.08407383922663</c:v>
                </c:pt>
                <c:pt idx="618">
                  <c:v>1.0855025487880801</c:v>
                </c:pt>
                <c:pt idx="619">
                  <c:v>1.0869371465872399</c:v>
                </c:pt>
                <c:pt idx="620">
                  <c:v>1.0883775229419801</c:v>
                </c:pt>
                <c:pt idx="621">
                  <c:v>1.0898235676925501</c:v>
                </c:pt>
                <c:pt idx="622">
                  <c:v>1.09127517019203</c:v>
                </c:pt>
                <c:pt idx="623">
                  <c:v>1.0927322192970701</c:v>
                </c:pt>
                <c:pt idx="624">
                  <c:v>1.09419460335872</c:v>
                </c:pt>
                <c:pt idx="625">
                  <c:v>1.0956622102135301</c:v>
                </c:pt>
                <c:pt idx="626">
                  <c:v>1.0971349271748001</c:v>
                </c:pt>
                <c:pt idx="627">
                  <c:v>1.09861264102401</c:v>
                </c:pt>
                <c:pt idx="628">
                  <c:v>1.1000952380025</c:v>
                </c:pt>
                <c:pt idx="629">
                  <c:v>1.1015826038032299</c:v>
                </c:pt>
                <c:pt idx="630">
                  <c:v>1.1030746235628299</c:v>
                </c:pt>
                <c:pt idx="631">
                  <c:v>1.1045711818537201</c:v>
                </c:pt>
                <c:pt idx="632">
                  <c:v>1.10607216267654</c:v>
                </c:pt>
                <c:pt idx="633">
                  <c:v>1.10757744945262</c:v>
                </c:pt>
                <c:pt idx="634">
                  <c:v>1.1090869250167099</c:v>
                </c:pt>
                <c:pt idx="635">
                  <c:v>1.1106004716098501</c:v>
                </c:pt>
                <c:pt idx="636">
                  <c:v>1.11211797087246</c:v>
                </c:pt>
                <c:pt idx="637">
                  <c:v>1.1136393038375101</c:v>
                </c:pt>
                <c:pt idx="638">
                  <c:v>1.11516435092394</c:v>
                </c:pt>
                <c:pt idx="639">
                  <c:v>1.11669299193024</c:v>
                </c:pt>
                <c:pt idx="640">
                  <c:v>1.1182251060281301</c:v>
                </c:pt>
                <c:pt idx="641">
                  <c:v>1.11976057175652</c:v>
                </c:pt>
                <c:pt idx="642">
                  <c:v>1.1212992670155</c:v>
                </c:pt>
                <c:pt idx="643">
                  <c:v>1.1228410690606501</c:v>
                </c:pt>
                <c:pt idx="644">
                  <c:v>1.1243858544973799</c:v>
                </c:pt>
                <c:pt idx="645">
                  <c:v>1.1259334992754999</c:v>
                </c:pt>
                <c:pt idx="646">
                  <c:v>1.1274838786839401</c:v>
                </c:pt>
                <c:pt idx="647">
                  <c:v>1.1290368673456599</c:v>
                </c:pt>
                <c:pt idx="648">
                  <c:v>1.13059233921267</c:v>
                </c:pt>
                <c:pt idx="649">
                  <c:v>1.13215016756127</c:v>
                </c:pt>
                <c:pt idx="650">
                  <c:v>1.13371022498741</c:v>
                </c:pt>
                <c:pt idx="651">
                  <c:v>1.1352724055538601</c:v>
                </c:pt>
                <c:pt idx="652">
                  <c:v>1.1368366914538199</c:v>
                </c:pt>
                <c:pt idx="653">
                  <c:v>1.1384030869277899</c:v>
                </c:pt>
                <c:pt idx="654">
                  <c:v>1.1399715961676899</c:v>
                </c:pt>
                <c:pt idx="655">
                  <c:v>1.14154222331952</c:v>
                </c:pt>
                <c:pt idx="656">
                  <c:v>1.14311497248588</c:v>
                </c:pt>
                <c:pt idx="657">
                  <c:v>1.1446898477283001</c:v>
                </c:pt>
                <c:pt idx="658">
                  <c:v>1.1462668530694999</c:v>
                </c:pt>
                <c:pt idx="659">
                  <c:v>1.1478459924954401</c:v>
                </c:pt>
                <c:pt idx="660">
                  <c:v>1.14942726995734</c:v>
                </c:pt>
                <c:pt idx="661">
                  <c:v>1.1510106893734899</c:v>
                </c:pt>
                <c:pt idx="662">
                  <c:v>1.15259625463103</c:v>
                </c:pt>
                <c:pt idx="663">
                  <c:v>1.1541839695876199</c:v>
                </c:pt>
                <c:pt idx="664">
                  <c:v>1.1557738380729801</c:v>
                </c:pt>
                <c:pt idx="665">
                  <c:v>1.1573658638903499</c:v>
                </c:pt>
                <c:pt idx="666">
                  <c:v>1.1589600508179601</c:v>
                </c:pt>
                <c:pt idx="667">
                  <c:v>1.1605564026102599</c:v>
                </c:pt>
                <c:pt idx="668">
                  <c:v>1.16215492299927</c:v>
                </c:pt>
                <c:pt idx="669">
                  <c:v>1.1637556156956601</c:v>
                </c:pt>
                <c:pt idx="670">
                  <c:v>1.16535848438998</c:v>
                </c:pt>
                <c:pt idx="671">
                  <c:v>1.1669635327536501</c:v>
                </c:pt>
                <c:pt idx="672">
                  <c:v>1.1685707644399801</c:v>
                </c:pt>
                <c:pt idx="673">
                  <c:v>1.1701801830851799</c:v>
                </c:pt>
                <c:pt idx="674">
                  <c:v>1.17179179230921</c:v>
                </c:pt>
                <c:pt idx="675">
                  <c:v>1.17340559571668</c:v>
                </c:pt>
                <c:pt idx="676">
                  <c:v>1.1750215968976601</c:v>
                </c:pt>
                <c:pt idx="677">
                  <c:v>1.1766397994284601</c:v>
                </c:pt>
                <c:pt idx="678">
                  <c:v>1.17826020687238</c:v>
                </c:pt>
                <c:pt idx="679">
                  <c:v>1.1798828227804099</c:v>
                </c:pt>
                <c:pt idx="680">
                  <c:v>1.1815076506919</c:v>
                </c:pt>
                <c:pt idx="681">
                  <c:v>1.1831346941352401</c:v>
                </c:pt>
                <c:pt idx="682">
                  <c:v>1.1847639566283901</c:v>
                </c:pt>
                <c:pt idx="683">
                  <c:v>1.1863954416795499</c:v>
                </c:pt>
                <c:pt idx="684">
                  <c:v>1.1880291527876601</c:v>
                </c:pt>
                <c:pt idx="685">
                  <c:v>1.18966509344294</c:v>
                </c:pt>
                <c:pt idx="686">
                  <c:v>1.19130326712741</c:v>
                </c:pt>
                <c:pt idx="687">
                  <c:v>1.1929436773153601</c:v>
                </c:pt>
                <c:pt idx="688">
                  <c:v>1.19458632747382</c:v>
                </c:pt>
                <c:pt idx="689">
                  <c:v>1.19623122106299</c:v>
                </c:pt>
                <c:pt idx="690">
                  <c:v>1.1978783615366599</c:v>
                </c:pt>
                <c:pt idx="691">
                  <c:v>1.19952775234262</c:v>
                </c:pt>
                <c:pt idx="692">
                  <c:v>1.20117939692305</c:v>
                </c:pt>
                <c:pt idx="693">
                  <c:v>1.20283329871487</c:v>
                </c:pt>
                <c:pt idx="694">
                  <c:v>1.2044894611501</c:v>
                </c:pt>
                <c:pt idx="695">
                  <c:v>1.2061478876562099</c:v>
                </c:pt>
                <c:pt idx="696">
                  <c:v>1.2078085816564399</c:v>
                </c:pt>
                <c:pt idx="697">
                  <c:v>1.2094715465700701</c:v>
                </c:pt>
                <c:pt idx="698">
                  <c:v>1.2111367858127999</c:v>
                </c:pt>
                <c:pt idx="699">
                  <c:v>1.21280430279693</c:v>
                </c:pt>
                <c:pt idx="700">
                  <c:v>1.2144741009317199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1.88745322526033</c:v>
                </c:pt>
                <c:pt idx="1">
                  <c:v>1.88453145570374</c:v>
                </c:pt>
                <c:pt idx="2">
                  <c:v>1.8816142411580301</c:v>
                </c:pt>
                <c:pt idx="3">
                  <c:v>1.8787015746851601</c:v>
                </c:pt>
                <c:pt idx="4">
                  <c:v>1.8757934493589501</c:v>
                </c:pt>
                <c:pt idx="5">
                  <c:v>1.8728898582650599</c:v>
                </c:pt>
                <c:pt idx="6">
                  <c:v>1.8699907945010199</c:v>
                </c:pt>
                <c:pt idx="7">
                  <c:v>1.86709625117617</c:v>
                </c:pt>
                <c:pt idx="8">
                  <c:v>1.8642062214116899</c:v>
                </c:pt>
                <c:pt idx="9">
                  <c:v>1.8613206983405799</c:v>
                </c:pt>
                <c:pt idx="10">
                  <c:v>1.8584396751076799</c:v>
                </c:pt>
                <c:pt idx="11">
                  <c:v>1.8555631448696099</c:v>
                </c:pt>
                <c:pt idx="12">
                  <c:v>1.8526911007948299</c:v>
                </c:pt>
                <c:pt idx="13">
                  <c:v>1.84982353606359</c:v>
                </c:pt>
                <c:pt idx="14">
                  <c:v>1.8469604438679199</c:v>
                </c:pt>
                <c:pt idx="15">
                  <c:v>1.8441018174116799</c:v>
                </c:pt>
                <c:pt idx="16">
                  <c:v>1.84124764991047</c:v>
                </c:pt>
                <c:pt idx="17">
                  <c:v>1.8383979345917101</c:v>
                </c:pt>
                <c:pt idx="18">
                  <c:v>1.8355526646945799</c:v>
                </c:pt>
                <c:pt idx="19">
                  <c:v>1.8327118334700501</c:v>
                </c:pt>
                <c:pt idx="20">
                  <c:v>1.8298754341808301</c:v>
                </c:pt>
                <c:pt idx="21">
                  <c:v>1.82704346010142</c:v>
                </c:pt>
                <c:pt idx="22">
                  <c:v>1.8242159045180699</c:v>
                </c:pt>
                <c:pt idx="23">
                  <c:v>1.8213927607288101</c:v>
                </c:pt>
                <c:pt idx="24">
                  <c:v>1.8185740220433799</c:v>
                </c:pt>
                <c:pt idx="25">
                  <c:v>1.8157596817833199</c:v>
                </c:pt>
                <c:pt idx="26">
                  <c:v>1.81294973328189</c:v>
                </c:pt>
                <c:pt idx="27">
                  <c:v>1.8101441698841001</c:v>
                </c:pt>
                <c:pt idx="28">
                  <c:v>1.80734298494672</c:v>
                </c:pt>
                <c:pt idx="29">
                  <c:v>1.8045461718382301</c:v>
                </c:pt>
                <c:pt idx="30">
                  <c:v>1.8017537239388799</c:v>
                </c:pt>
                <c:pt idx="31">
                  <c:v>1.79896563464063</c:v>
                </c:pt>
                <c:pt idx="32">
                  <c:v>1.7961818973471999</c:v>
                </c:pt>
                <c:pt idx="33">
                  <c:v>1.7934025054740399</c:v>
                </c:pt>
                <c:pt idx="34">
                  <c:v>1.7906274524483199</c:v>
                </c:pt>
                <c:pt idx="35">
                  <c:v>1.78785673170895</c:v>
                </c:pt>
                <c:pt idx="36">
                  <c:v>1.78509033670656</c:v>
                </c:pt>
                <c:pt idx="37">
                  <c:v>1.78232826090354</c:v>
                </c:pt>
                <c:pt idx="38">
                  <c:v>1.7795704977739799</c:v>
                </c:pt>
                <c:pt idx="39">
                  <c:v>1.77681704080372</c:v>
                </c:pt>
                <c:pt idx="40">
                  <c:v>1.7740678834903201</c:v>
                </c:pt>
                <c:pt idx="41">
                  <c:v>1.77132301934307</c:v>
                </c:pt>
                <c:pt idx="42">
                  <c:v>1.7685824418830101</c:v>
                </c:pt>
                <c:pt idx="43">
                  <c:v>1.7658461446428999</c:v>
                </c:pt>
                <c:pt idx="44">
                  <c:v>1.7631141211672301</c:v>
                </c:pt>
                <c:pt idx="45">
                  <c:v>1.76038636501224</c:v>
                </c:pt>
                <c:pt idx="46">
                  <c:v>1.7576628697459</c:v>
                </c:pt>
                <c:pt idx="47">
                  <c:v>1.7549436289479301</c:v>
                </c:pt>
                <c:pt idx="48">
                  <c:v>1.7522286362097801</c:v>
                </c:pt>
                <c:pt idx="49">
                  <c:v>1.74951788513464</c:v>
                </c:pt>
                <c:pt idx="50">
                  <c:v>1.74681136933748</c:v>
                </c:pt>
                <c:pt idx="51">
                  <c:v>1.7441090824450001</c:v>
                </c:pt>
                <c:pt idx="52">
                  <c:v>1.7414110180956599</c:v>
                </c:pt>
                <c:pt idx="53">
                  <c:v>1.73871716993967</c:v>
                </c:pt>
                <c:pt idx="54">
                  <c:v>1.7360275316390199</c:v>
                </c:pt>
                <c:pt idx="55">
                  <c:v>1.73334209686747</c:v>
                </c:pt>
                <c:pt idx="56">
                  <c:v>1.7306608593105399</c:v>
                </c:pt>
                <c:pt idx="57">
                  <c:v>1.72798381266553</c:v>
                </c:pt>
                <c:pt idx="58">
                  <c:v>1.72531095064155</c:v>
                </c:pt>
                <c:pt idx="59">
                  <c:v>1.7226422669594601</c:v>
                </c:pt>
                <c:pt idx="60">
                  <c:v>1.71997775535195</c:v>
                </c:pt>
                <c:pt idx="61">
                  <c:v>1.71731740956349</c:v>
                </c:pt>
                <c:pt idx="62">
                  <c:v>1.71466122335039</c:v>
                </c:pt>
                <c:pt idx="63">
                  <c:v>1.71200919048075</c:v>
                </c:pt>
                <c:pt idx="64">
                  <c:v>1.70936130473451</c:v>
                </c:pt>
                <c:pt idx="65">
                  <c:v>1.7067175599034301</c:v>
                </c:pt>
                <c:pt idx="66">
                  <c:v>1.70407794979114</c:v>
                </c:pt>
                <c:pt idx="67">
                  <c:v>1.70144246821308</c:v>
                </c:pt>
                <c:pt idx="68">
                  <c:v>1.6988111089965801</c:v>
                </c:pt>
                <c:pt idx="69">
                  <c:v>1.6961838659808399</c:v>
                </c:pt>
                <c:pt idx="70">
                  <c:v>1.69356073301692</c:v>
                </c:pt>
                <c:pt idx="71">
                  <c:v>1.6909417039677901</c:v>
                </c:pt>
                <c:pt idx="72">
                  <c:v>1.68832677270832</c:v>
                </c:pt>
                <c:pt idx="73">
                  <c:v>1.68571593312527</c:v>
                </c:pt>
                <c:pt idx="74">
                  <c:v>1.68310917911735</c:v>
                </c:pt>
                <c:pt idx="75">
                  <c:v>1.6805065045951899</c:v>
                </c:pt>
                <c:pt idx="76">
                  <c:v>1.67790790348137</c:v>
                </c:pt>
                <c:pt idx="77">
                  <c:v>1.6753133697104501</c:v>
                </c:pt>
                <c:pt idx="78">
                  <c:v>1.6727228972289501</c:v>
                </c:pt>
                <c:pt idx="79">
                  <c:v>1.67013647999537</c:v>
                </c:pt>
                <c:pt idx="80">
                  <c:v>1.66755411198024</c:v>
                </c:pt>
                <c:pt idx="81">
                  <c:v>1.66497578716608</c:v>
                </c:pt>
                <c:pt idx="82">
                  <c:v>1.6624014995474701</c:v>
                </c:pt>
                <c:pt idx="83">
                  <c:v>1.65983124313101</c:v>
                </c:pt>
                <c:pt idx="84">
                  <c:v>1.65726501193541</c:v>
                </c:pt>
                <c:pt idx="85">
                  <c:v>1.6547027999914199</c:v>
                </c:pt>
                <c:pt idx="86">
                  <c:v>1.6521446013419201</c:v>
                </c:pt>
                <c:pt idx="87">
                  <c:v>1.6495904100418799</c:v>
                </c:pt>
                <c:pt idx="88">
                  <c:v>1.64704022015845</c:v>
                </c:pt>
                <c:pt idx="89">
                  <c:v>1.6444940257709</c:v>
                </c:pt>
                <c:pt idx="90">
                  <c:v>1.6419518209707</c:v>
                </c:pt>
                <c:pt idx="91">
                  <c:v>1.63941359986149</c:v>
                </c:pt>
                <c:pt idx="92">
                  <c:v>1.63687935655915</c:v>
                </c:pt>
                <c:pt idx="93">
                  <c:v>1.6343490851918001</c:v>
                </c:pt>
                <c:pt idx="94">
                  <c:v>1.6318227798998099</c:v>
                </c:pt>
                <c:pt idx="95">
                  <c:v>1.62930043483583</c:v>
                </c:pt>
                <c:pt idx="96">
                  <c:v>1.6267820441648499</c:v>
                </c:pt>
                <c:pt idx="97">
                  <c:v>1.62426760206414</c:v>
                </c:pt>
                <c:pt idx="98">
                  <c:v>1.6217571027233599</c:v>
                </c:pt>
                <c:pt idx="99">
                  <c:v>1.6192505403445501</c:v>
                </c:pt>
                <c:pt idx="100">
                  <c:v>1.6167479091421499</c:v>
                </c:pt>
                <c:pt idx="101">
                  <c:v>1.61424920334303</c:v>
                </c:pt>
                <c:pt idx="102">
                  <c:v>1.6117544171865299</c:v>
                </c:pt>
                <c:pt idx="103">
                  <c:v>1.6092635449244801</c:v>
                </c:pt>
                <c:pt idx="104">
                  <c:v>1.60677658082121</c:v>
                </c:pt>
                <c:pt idx="105">
                  <c:v>1.6042935191536201</c:v>
                </c:pt>
                <c:pt idx="106">
                  <c:v>1.60181435421117</c:v>
                </c:pt>
                <c:pt idx="107">
                  <c:v>1.59933908029594</c:v>
                </c:pt>
                <c:pt idx="108">
                  <c:v>1.5968676917226601</c:v>
                </c:pt>
                <c:pt idx="109">
                  <c:v>1.59440018281871</c:v>
                </c:pt>
                <c:pt idx="110">
                  <c:v>1.59193654792419</c:v>
                </c:pt>
                <c:pt idx="111">
                  <c:v>1.5894767813919399</c:v>
                </c:pt>
                <c:pt idx="112">
                  <c:v>1.58702087758757</c:v>
                </c:pt>
                <c:pt idx="113">
                  <c:v>1.58456883088953</c:v>
                </c:pt>
                <c:pt idx="114">
                  <c:v>1.58212063568908</c:v>
                </c:pt>
                <c:pt idx="115">
                  <c:v>1.5796762863903799</c:v>
                </c:pt>
                <c:pt idx="116">
                  <c:v>1.5772357774105401</c:v>
                </c:pt>
                <c:pt idx="117">
                  <c:v>1.5747991031796</c:v>
                </c:pt>
                <c:pt idx="118">
                  <c:v>1.5723662581406299</c:v>
                </c:pt>
                <c:pt idx="119">
                  <c:v>1.56993723674974</c:v>
                </c:pt>
                <c:pt idx="120">
                  <c:v>1.5675120334761301</c:v>
                </c:pt>
                <c:pt idx="121">
                  <c:v>1.5650906428021401</c:v>
                </c:pt>
                <c:pt idx="122">
                  <c:v>1.56267305922327</c:v>
                </c:pt>
                <c:pt idx="123">
                  <c:v>1.56025927724826</c:v>
                </c:pt>
                <c:pt idx="124">
                  <c:v>1.55784929139911</c:v>
                </c:pt>
                <c:pt idx="125">
                  <c:v>1.5554430962111601</c:v>
                </c:pt>
                <c:pt idx="126">
                  <c:v>1.5530406862331001</c:v>
                </c:pt>
                <c:pt idx="127">
                  <c:v>1.55064205602703</c:v>
                </c:pt>
                <c:pt idx="128">
                  <c:v>1.5482472001685299</c:v>
                </c:pt>
                <c:pt idx="129">
                  <c:v>1.5458561132466999</c:v>
                </c:pt>
                <c:pt idx="130">
                  <c:v>1.5434687898642201</c:v>
                </c:pt>
                <c:pt idx="131">
                  <c:v>1.5410852246373801</c:v>
                </c:pt>
                <c:pt idx="132">
                  <c:v>1.5387054121961801</c:v>
                </c:pt>
                <c:pt idx="133">
                  <c:v>1.53632934718433</c:v>
                </c:pt>
                <c:pt idx="134">
                  <c:v>1.5339570242593801</c:v>
                </c:pt>
                <c:pt idx="135">
                  <c:v>1.5315884380927201</c:v>
                </c:pt>
                <c:pt idx="136">
                  <c:v>1.5292235833696499</c:v>
                </c:pt>
                <c:pt idx="137">
                  <c:v>1.52686245478947</c:v>
                </c:pt>
                <c:pt idx="138">
                  <c:v>1.5245050470655399</c:v>
                </c:pt>
                <c:pt idx="139">
                  <c:v>1.5221513549253101</c:v>
                </c:pt>
                <c:pt idx="140">
                  <c:v>1.5198013731104301</c:v>
                </c:pt>
                <c:pt idx="141">
                  <c:v>1.5174550963767901</c:v>
                </c:pt>
                <c:pt idx="142">
                  <c:v>1.5151125194946</c:v>
                </c:pt>
                <c:pt idx="143">
                  <c:v>1.5127736372484699</c:v>
                </c:pt>
                <c:pt idx="144">
                  <c:v>1.5104384444374599</c:v>
                </c:pt>
                <c:pt idx="145">
                  <c:v>1.50810693587519</c:v>
                </c:pt>
                <c:pt idx="146">
                  <c:v>1.50577910638988</c:v>
                </c:pt>
                <c:pt idx="147">
                  <c:v>1.5034549508244499</c:v>
                </c:pt>
                <c:pt idx="148">
                  <c:v>1.50113446403659</c:v>
                </c:pt>
                <c:pt idx="149">
                  <c:v>1.4988176408988501</c:v>
                </c:pt>
                <c:pt idx="150">
                  <c:v>1.4965044762987301</c:v>
                </c:pt>
                <c:pt idx="151">
                  <c:v>1.4941949651387201</c:v>
                </c:pt>
                <c:pt idx="152">
                  <c:v>1.49188910233646</c:v>
                </c:pt>
                <c:pt idx="153">
                  <c:v>1.48958688282478</c:v>
                </c:pt>
                <c:pt idx="154">
                  <c:v>1.4872883015517899</c:v>
                </c:pt>
                <c:pt idx="155">
                  <c:v>1.48499335348099</c:v>
                </c:pt>
                <c:pt idx="156">
                  <c:v>1.4827020335913801</c:v>
                </c:pt>
                <c:pt idx="157">
                  <c:v>1.48041433687752</c:v>
                </c:pt>
                <c:pt idx="158">
                  <c:v>1.4781302583496401</c:v>
                </c:pt>
                <c:pt idx="159">
                  <c:v>1.47584979303376</c:v>
                </c:pt>
                <c:pt idx="160">
                  <c:v>1.4735729359717999</c:v>
                </c:pt>
                <c:pt idx="161">
                  <c:v>1.47129968222165</c:v>
                </c:pt>
                <c:pt idx="162">
                  <c:v>1.46903002685729</c:v>
                </c:pt>
                <c:pt idx="163">
                  <c:v>1.4667639649689299</c:v>
                </c:pt>
                <c:pt idx="164">
                  <c:v>1.4645014916630901</c:v>
                </c:pt>
                <c:pt idx="165">
                  <c:v>1.4622426020627399</c:v>
                </c:pt>
                <c:pt idx="166">
                  <c:v>1.4599872913073999</c:v>
                </c:pt>
                <c:pt idx="167">
                  <c:v>1.45773555455326</c:v>
                </c:pt>
                <c:pt idx="168">
                  <c:v>1.45548738697332</c:v>
                </c:pt>
                <c:pt idx="169">
                  <c:v>1.4532427837575299</c:v>
                </c:pt>
                <c:pt idx="170">
                  <c:v>1.4510017401128701</c:v>
                </c:pt>
                <c:pt idx="171">
                  <c:v>1.4487642512635099</c:v>
                </c:pt>
                <c:pt idx="172">
                  <c:v>1.4465303124509801</c:v>
                </c:pt>
                <c:pt idx="173">
                  <c:v>1.44429991893423</c:v>
                </c:pt>
                <c:pt idx="174">
                  <c:v>1.44207306598984</c:v>
                </c:pt>
                <c:pt idx="175">
                  <c:v>1.43984974891215</c:v>
                </c:pt>
                <c:pt idx="176">
                  <c:v>1.43762996301339</c:v>
                </c:pt>
                <c:pt idx="177">
                  <c:v>1.4354137036238099</c:v>
                </c:pt>
                <c:pt idx="178">
                  <c:v>1.43320096609192</c:v>
                </c:pt>
                <c:pt idx="179">
                  <c:v>1.43099174578454</c:v>
                </c:pt>
                <c:pt idx="180">
                  <c:v>1.4287860380870501</c:v>
                </c:pt>
                <c:pt idx="181">
                  <c:v>1.4265838384034899</c:v>
                </c:pt>
                <c:pt idx="182">
                  <c:v>1.4243851421567799</c:v>
                </c:pt>
                <c:pt idx="183">
                  <c:v>1.42218994478885</c:v>
                </c:pt>
                <c:pt idx="184">
                  <c:v>1.4199982417608501</c:v>
                </c:pt>
                <c:pt idx="185">
                  <c:v>1.41781002855331</c:v>
                </c:pt>
                <c:pt idx="186">
                  <c:v>1.41562530066634</c:v>
                </c:pt>
                <c:pt idx="187">
                  <c:v>1.4134440536197901</c:v>
                </c:pt>
                <c:pt idx="188">
                  <c:v>1.4112662829534901</c:v>
                </c:pt>
                <c:pt idx="189">
                  <c:v>1.4090919842273899</c:v>
                </c:pt>
                <c:pt idx="190">
                  <c:v>1.40692115302182</c:v>
                </c:pt>
                <c:pt idx="191">
                  <c:v>1.4047537849376499</c:v>
                </c:pt>
                <c:pt idx="192">
                  <c:v>1.40258987559652</c:v>
                </c:pt>
                <c:pt idx="193">
                  <c:v>1.4004294206410699</c:v>
                </c:pt>
                <c:pt idx="194">
                  <c:v>1.3982724157351301</c:v>
                </c:pt>
                <c:pt idx="195">
                  <c:v>1.3961188565639699</c:v>
                </c:pt>
                <c:pt idx="196">
                  <c:v>1.3939687388345301</c:v>
                </c:pt>
                <c:pt idx="197">
                  <c:v>1.39182205827564</c:v>
                </c:pt>
                <c:pt idx="198">
                  <c:v>1.38967881063827</c:v>
                </c:pt>
                <c:pt idx="199">
                  <c:v>1.3875389916957901</c:v>
                </c:pt>
                <c:pt idx="200">
                  <c:v>1.3854025972442101</c:v>
                </c:pt>
                <c:pt idx="201">
                  <c:v>1.3832696231024399</c:v>
                </c:pt>
                <c:pt idx="202">
                  <c:v>1.38114006511256</c:v>
                </c:pt>
                <c:pt idx="203">
                  <c:v>1.3790139191400801</c:v>
                </c:pt>
                <c:pt idx="204">
                  <c:v>1.3768911810742399</c:v>
                </c:pt>
                <c:pt idx="205">
                  <c:v>1.3747718468282699</c:v>
                </c:pt>
                <c:pt idx="206">
                  <c:v>1.3726559123397</c:v>
                </c:pt>
                <c:pt idx="207">
                  <c:v>1.37054337357064</c:v>
                </c:pt>
                <c:pt idx="208">
                  <c:v>1.3684342265081</c:v>
                </c:pt>
                <c:pt idx="209">
                  <c:v>1.3663284671643099</c:v>
                </c:pt>
                <c:pt idx="210">
                  <c:v>1.3642260915769999</c:v>
                </c:pt>
                <c:pt idx="211">
                  <c:v>1.36212709580976</c:v>
                </c:pt>
                <c:pt idx="212">
                  <c:v>1.3600314759523799</c:v>
                </c:pt>
                <c:pt idx="213">
                  <c:v>1.35793922812117</c:v>
                </c:pt>
                <c:pt idx="214">
                  <c:v>1.3558503484593301</c:v>
                </c:pt>
                <c:pt idx="215">
                  <c:v>1.35376483313727</c:v>
                </c:pt>
                <c:pt idx="216">
                  <c:v>1.35168267835304</c:v>
                </c:pt>
                <c:pt idx="217">
                  <c:v>1.34960388033268</c:v>
                </c:pt>
                <c:pt idx="218">
                  <c:v>1.3475284353305601</c:v>
                </c:pt>
                <c:pt idx="219">
                  <c:v>1.34545633962986</c:v>
                </c:pt>
                <c:pt idx="220">
                  <c:v>1.3433875895428999</c:v>
                </c:pt>
                <c:pt idx="221">
                  <c:v>1.3413221814115901</c:v>
                </c:pt>
                <c:pt idx="222">
                  <c:v>1.3392601116078799</c:v>
                </c:pt>
                <c:pt idx="223">
                  <c:v>1.33720137653411</c:v>
                </c:pt>
                <c:pt idx="224">
                  <c:v>1.3351459726235699</c:v>
                </c:pt>
                <c:pt idx="225">
                  <c:v>1.3330938963408401</c:v>
                </c:pt>
                <c:pt idx="226">
                  <c:v>1.3310451441823701</c:v>
                </c:pt>
                <c:pt idx="227">
                  <c:v>1.32899971267687</c:v>
                </c:pt>
                <c:pt idx="228">
                  <c:v>1.3269575983858299</c:v>
                </c:pt>
                <c:pt idx="229">
                  <c:v>1.32491879790407</c:v>
                </c:pt>
                <c:pt idx="230">
                  <c:v>1.3228833078601701</c:v>
                </c:pt>
                <c:pt idx="231">
                  <c:v>1.32085112491708</c:v>
                </c:pt>
                <c:pt idx="232">
                  <c:v>1.31882224577262</c:v>
                </c:pt>
                <c:pt idx="233">
                  <c:v>1.31679666716002</c:v>
                </c:pt>
                <c:pt idx="234">
                  <c:v>1.3147743858485501</c:v>
                </c:pt>
                <c:pt idx="235">
                  <c:v>1.3127553986440399</c:v>
                </c:pt>
                <c:pt idx="236">
                  <c:v>1.31073970238952</c:v>
                </c:pt>
                <c:pt idx="237">
                  <c:v>1.3087272939658201</c:v>
                </c:pt>
                <c:pt idx="238">
                  <c:v>1.3067181702922099</c:v>
                </c:pt>
                <c:pt idx="239">
                  <c:v>1.3047123283270301</c:v>
                </c:pt>
                <c:pt idx="240">
                  <c:v>1.3027097650683599</c:v>
                </c:pt>
                <c:pt idx="241">
                  <c:v>1.30071047755471</c:v>
                </c:pt>
                <c:pt idx="242">
                  <c:v>1.2987144628656999</c:v>
                </c:pt>
                <c:pt idx="243">
                  <c:v>1.2967217181227899</c:v>
                </c:pt>
                <c:pt idx="244">
                  <c:v>1.2947322404900099</c:v>
                </c:pt>
                <c:pt idx="245">
                  <c:v>1.2927460271747</c:v>
                </c:pt>
                <c:pt idx="246">
                  <c:v>1.2907630754283199</c:v>
                </c:pt>
                <c:pt idx="247">
                  <c:v>1.2887833825471999</c:v>
                </c:pt>
                <c:pt idx="248">
                  <c:v>1.28680694587337</c:v>
                </c:pt>
                <c:pt idx="249">
                  <c:v>1.2848337627954101</c:v>
                </c:pt>
                <c:pt idx="250">
                  <c:v>1.2828638307493001</c:v>
                </c:pt>
                <c:pt idx="251">
                  <c:v>1.2808971472192701</c:v>
                </c:pt>
                <c:pt idx="252">
                  <c:v>1.2789337097387601</c:v>
                </c:pt>
                <c:pt idx="253">
                  <c:v>1.27697351589132</c:v>
                </c:pt>
                <c:pt idx="254">
                  <c:v>1.27501656331152</c:v>
                </c:pt>
                <c:pt idx="255">
                  <c:v>1.2730628496860299</c:v>
                </c:pt>
                <c:pt idx="256">
                  <c:v>1.2711123727545099</c:v>
                </c:pt>
                <c:pt idx="257">
                  <c:v>1.2691651303107401</c:v>
                </c:pt>
                <c:pt idx="258">
                  <c:v>1.2672211202036201</c:v>
                </c:pt>
                <c:pt idx="259">
                  <c:v>1.26528034033827</c:v>
                </c:pt>
                <c:pt idx="260">
                  <c:v>1.26334278867717</c:v>
                </c:pt>
                <c:pt idx="261">
                  <c:v>1.2614084632412901</c:v>
                </c:pt>
                <c:pt idx="262">
                  <c:v>1.25947736211127</c:v>
                </c:pt>
                <c:pt idx="263">
                  <c:v>1.25754948342865</c:v>
                </c:pt>
                <c:pt idx="264">
                  <c:v>1.2556248253971201</c:v>
                </c:pt>
                <c:pt idx="265">
                  <c:v>1.2537033862837601</c:v>
                </c:pt>
                <c:pt idx="266">
                  <c:v>1.2517851644204001</c:v>
                </c:pt>
                <c:pt idx="267">
                  <c:v>1.24987015820499</c:v>
                </c:pt>
                <c:pt idx="268">
                  <c:v>1.2479583661029201</c:v>
                </c:pt>
                <c:pt idx="269">
                  <c:v>1.2460497866485201</c:v>
                </c:pt>
                <c:pt idx="270">
                  <c:v>1.24414441844652</c:v>
                </c:pt>
                <c:pt idx="271">
                  <c:v>1.2422422601735399</c:v>
                </c:pt>
                <c:pt idx="272">
                  <c:v>1.24034331057965</c:v>
                </c:pt>
                <c:pt idx="273">
                  <c:v>1.23844756849001</c:v>
                </c:pt>
                <c:pt idx="274">
                  <c:v>1.2365550328064701</c:v>
                </c:pt>
                <c:pt idx="275">
                  <c:v>1.23466570250928</c:v>
                </c:pt>
                <c:pt idx="276">
                  <c:v>1.2327795766588601</c:v>
                </c:pt>
                <c:pt idx="277">
                  <c:v>1.2308966543975399</c:v>
                </c:pt>
                <c:pt idx="278">
                  <c:v>1.2290169349514599</c:v>
                </c:pt>
                <c:pt idx="279">
                  <c:v>1.2271404176324401</c:v>
                </c:pt>
                <c:pt idx="280">
                  <c:v>1.2252671018399499</c:v>
                </c:pt>
                <c:pt idx="281">
                  <c:v>1.2233969870630901</c:v>
                </c:pt>
                <c:pt idx="282">
                  <c:v>1.2215300728827001</c:v>
                </c:pt>
                <c:pt idx="283">
                  <c:v>1.21966635897348</c:v>
                </c:pt>
                <c:pt idx="284">
                  <c:v>1.2178058451061899</c:v>
                </c:pt>
                <c:pt idx="285">
                  <c:v>1.2159485311498699</c:v>
                </c:pt>
                <c:pt idx="286">
                  <c:v>1.21409441707424</c:v>
                </c:pt>
                <c:pt idx="287">
                  <c:v>1.21224350295203</c:v>
                </c:pt>
                <c:pt idx="288">
                  <c:v>1.21039578896149</c:v>
                </c:pt>
                <c:pt idx="289">
                  <c:v>1.20855127538893</c:v>
                </c:pt>
                <c:pt idx="290">
                  <c:v>1.20670996263131</c:v>
                </c:pt>
                <c:pt idx="291">
                  <c:v>1.20487185119896</c:v>
                </c:pt>
                <c:pt idx="292">
                  <c:v>1.2030369417183899</c:v>
                </c:pt>
                <c:pt idx="293">
                  <c:v>1.2012052349350899</c:v>
                </c:pt>
                <c:pt idx="294">
                  <c:v>1.19937673171655</c:v>
                </c:pt>
                <c:pt idx="295">
                  <c:v>1.1975514330552599</c:v>
                </c:pt>
                <c:pt idx="296">
                  <c:v>1.1957293400718501</c:v>
                </c:pt>
                <c:pt idx="297">
                  <c:v>1.19391045401837</c:v>
                </c:pt>
                <c:pt idx="298">
                  <c:v>1.1920947762815399</c:v>
                </c:pt>
                <c:pt idx="299">
                  <c:v>1.1902823083862899</c:v>
                </c:pt>
                <c:pt idx="300">
                  <c:v>1.1884730519991999</c:v>
                </c:pt>
                <c:pt idx="301">
                  <c:v>1.18666700893224</c:v>
                </c:pt>
                <c:pt idx="302">
                  <c:v>1.18486418114648</c:v>
                </c:pt>
                <c:pt idx="303">
                  <c:v>1.1830645707560301</c:v>
                </c:pt>
                <c:pt idx="304">
                  <c:v>1.18126818003199</c:v>
                </c:pt>
                <c:pt idx="305">
                  <c:v>1.1794750114066199</c:v>
                </c:pt>
                <c:pt idx="306">
                  <c:v>1.17768506747762</c:v>
                </c:pt>
                <c:pt idx="307">
                  <c:v>1.1758983510125001</c:v>
                </c:pt>
                <c:pt idx="308">
                  <c:v>1.1741148649531301</c:v>
                </c:pt>
                <c:pt idx="309">
                  <c:v>1.1723346124204601</c:v>
                </c:pt>
                <c:pt idx="310">
                  <c:v>1.17055759671929</c:v>
                </c:pt>
                <c:pt idx="311">
                  <c:v>1.1687838397156001</c:v>
                </c:pt>
                <c:pt idx="312">
                  <c:v>1.1670134366514699</c:v>
                </c:pt>
                <c:pt idx="313">
                  <c:v>1.16524650049463</c:v>
                </c:pt>
                <c:pt idx="314">
                  <c:v>1.16348314349104</c:v>
                </c:pt>
                <c:pt idx="315">
                  <c:v>1.1617234771664899</c:v>
                </c:pt>
                <c:pt idx="316">
                  <c:v>1.15996761232806</c:v>
                </c:pt>
                <c:pt idx="317">
                  <c:v>1.1582156590658601</c:v>
                </c:pt>
                <c:pt idx="318">
                  <c:v>1.1564677267546399</c:v>
                </c:pt>
                <c:pt idx="319">
                  <c:v>1.15472392405558</c:v>
                </c:pt>
                <c:pt idx="320">
                  <c:v>1.15298435891803</c:v>
                </c:pt>
                <c:pt idx="321">
                  <c:v>1.1512491385814101</c:v>
                </c:pt>
                <c:pt idx="322">
                  <c:v>1.1495183695770199</c:v>
                </c:pt>
                <c:pt idx="323">
                  <c:v>1.1477921577300101</c:v>
                </c:pt>
                <c:pt idx="324">
                  <c:v>1.1460706081612899</c:v>
                </c:pt>
                <c:pt idx="325">
                  <c:v>1.14435382528957</c:v>
                </c:pt>
                <c:pt idx="326">
                  <c:v>1.1426419128332801</c:v>
                </c:pt>
                <c:pt idx="327">
                  <c:v>1.1409349738127199</c:v>
                </c:pt>
                <c:pt idx="328">
                  <c:v>1.1392331105520399</c:v>
                </c:pt>
                <c:pt idx="329">
                  <c:v>1.13753642468135</c:v>
                </c:pt>
                <c:pt idx="330">
                  <c:v>1.1358450171387899</c:v>
                </c:pt>
                <c:pt idx="331">
                  <c:v>1.1341589881726599</c:v>
                </c:pt>
                <c:pt idx="332">
                  <c:v>1.1324784373435299</c:v>
                </c:pt>
                <c:pt idx="333">
                  <c:v>1.13080346352631</c:v>
                </c:pt>
                <c:pt idx="334">
                  <c:v>1.12913416491242</c:v>
                </c:pt>
                <c:pt idx="335">
                  <c:v>1.1274706390118601</c:v>
                </c:pt>
                <c:pt idx="336">
                  <c:v>1.1258129826552901</c:v>
                </c:pt>
                <c:pt idx="337">
                  <c:v>1.1241612919961701</c:v>
                </c:pt>
                <c:pt idx="338">
                  <c:v>1.1225156625127799</c:v>
                </c:pt>
                <c:pt idx="339">
                  <c:v>1.1208761890103001</c:v>
                </c:pt>
                <c:pt idx="340">
                  <c:v>1.1192429656228</c:v>
                </c:pt>
                <c:pt idx="341">
                  <c:v>1.11761608581526</c:v>
                </c:pt>
                <c:pt idx="342">
                  <c:v>1.11599564238551</c:v>
                </c:pt>
                <c:pt idx="343">
                  <c:v>1.11438172746617</c:v>
                </c:pt>
                <c:pt idx="344">
                  <c:v>1.1127744325265001</c:v>
                </c:pt>
                <c:pt idx="345">
                  <c:v>1.1111738483742699</c:v>
                </c:pt>
                <c:pt idx="346">
                  <c:v>1.1095800651575101</c:v>
                </c:pt>
                <c:pt idx="347">
                  <c:v>1.1079931723662599</c:v>
                </c:pt>
                <c:pt idx="348">
                  <c:v>1.1064132588342199</c:v>
                </c:pt>
                <c:pt idx="349">
                  <c:v>1.1048404127403799</c:v>
                </c:pt>
                <c:pt idx="350">
                  <c:v>1.1032747216105101</c:v>
                </c:pt>
                <c:pt idx="351">
                  <c:v>1.10171627231868</c:v>
                </c:pt>
                <c:pt idx="352">
                  <c:v>1.1001651510885999</c:v>
                </c:pt>
                <c:pt idx="353">
                  <c:v>1.0986214434949599</c:v>
                </c:pt>
                <c:pt idx="354">
                  <c:v>1.0970852344646</c:v>
                </c:pt>
                <c:pt idx="355">
                  <c:v>1.0955566082777</c:v>
                </c:pt>
                <c:pt idx="356">
                  <c:v>1.0940356485687801</c:v>
                </c:pt>
                <c:pt idx="357">
                  <c:v>1.09252243832762</c:v>
                </c:pt>
                <c:pt idx="358">
                  <c:v>1.0910170599001401</c:v>
                </c:pt>
                <c:pt idx="359">
                  <c:v>1.0895195949890699</c:v>
                </c:pt>
                <c:pt idx="360">
                  <c:v>1.08803012465459</c:v>
                </c:pt>
                <c:pt idx="361">
                  <c:v>1.0865487293148499</c:v>
                </c:pt>
                <c:pt idx="362">
                  <c:v>1.0850754887462899</c:v>
                </c:pt>
                <c:pt idx="363">
                  <c:v>1.0836104820839301</c:v>
                </c:pt>
                <c:pt idx="364">
                  <c:v>1.0821537878215</c:v>
                </c:pt>
                <c:pt idx="365">
                  <c:v>1.0807054838114101</c:v>
                </c:pt>
                <c:pt idx="366">
                  <c:v>1.07926564726462</c:v>
                </c:pt>
                <c:pt idx="367">
                  <c:v>1.0778343547503599</c:v>
                </c:pt>
                <c:pt idx="368">
                  <c:v>1.0764116821956999</c:v>
                </c:pt>
                <c:pt idx="369">
                  <c:v>1.0749977048850099</c:v>
                </c:pt>
                <c:pt idx="370">
                  <c:v>1.07359249745917</c:v>
                </c:pt>
                <c:pt idx="371">
                  <c:v>1.0721961339148101</c:v>
                </c:pt>
                <c:pt idx="372">
                  <c:v>1.0708086876031799</c:v>
                </c:pt>
                <c:pt idx="373">
                  <c:v>1.06943023122905</c:v>
                </c:pt>
                <c:pt idx="374">
                  <c:v>1.0680608368493301</c:v>
                </c:pt>
                <c:pt idx="375">
                  <c:v>1.0667005758715999</c:v>
                </c:pt>
                <c:pt idx="376">
                  <c:v>1.06534951905242</c:v>
                </c:pt>
                <c:pt idx="377">
                  <c:v>1.06400773649555</c:v>
                </c:pt>
                <c:pt idx="378">
                  <c:v>1.0626752976499001</c:v>
                </c:pt>
                <c:pt idx="379">
                  <c:v>1.0613522713074499</c:v>
                </c:pt>
                <c:pt idx="380">
                  <c:v>1.0600387256009101</c:v>
                </c:pt>
                <c:pt idx="381">
                  <c:v>1.0587347280011901</c:v>
                </c:pt>
                <c:pt idx="382">
                  <c:v>1.05744034531483</c:v>
                </c:pt>
                <c:pt idx="383">
                  <c:v>1.0561556436811299</c:v>
                </c:pt>
                <c:pt idx="384">
                  <c:v>1.0548806885692401</c:v>
                </c:pt>
                <c:pt idx="385">
                  <c:v>1.05361554477496</c:v>
                </c:pt>
                <c:pt idx="386">
                  <c:v>1.05236027641749</c:v>
                </c:pt>
                <c:pt idx="387">
                  <c:v>1.0511149469360099</c:v>
                </c:pt>
                <c:pt idx="388">
                  <c:v>1.04987961908603</c:v>
                </c:pt>
                <c:pt idx="389">
                  <c:v>1.0486543549356999</c:v>
                </c:pt>
                <c:pt idx="390">
                  <c:v>1.0474392158618799</c:v>
                </c:pt>
                <c:pt idx="391">
                  <c:v>1.04623426254618</c:v>
                </c:pt>
                <c:pt idx="392">
                  <c:v>1.0450395549707601</c:v>
                </c:pt>
                <c:pt idx="393">
                  <c:v>1.04385515241406</c:v>
                </c:pt>
                <c:pt idx="394">
                  <c:v>1.04268111344643</c:v>
                </c:pt>
                <c:pt idx="395">
                  <c:v>1.0415174959256399</c:v>
                </c:pt>
                <c:pt idx="396">
                  <c:v>1.0403643569922201</c:v>
                </c:pt>
                <c:pt idx="397">
                  <c:v>1.03922175306485</c:v>
                </c:pt>
                <c:pt idx="398">
                  <c:v>1.03808973983551</c:v>
                </c:pt>
                <c:pt idx="399">
                  <c:v>1.0369683722647101</c:v>
                </c:pt>
                <c:pt idx="400">
                  <c:v>1.03585770457654</c:v>
                </c:pt>
                <c:pt idx="401">
                  <c:v>1.0347577902537499</c:v>
                </c:pt>
                <c:pt idx="402">
                  <c:v>1.0336686820327801</c:v>
                </c:pt>
                <c:pt idx="403">
                  <c:v>1.03259043189876</c:v>
                </c:pt>
                <c:pt idx="404">
                  <c:v>1.03152309108052</c:v>
                </c:pt>
                <c:pt idx="405">
                  <c:v>1.03046671004561</c:v>
                </c:pt>
                <c:pt idx="406">
                  <c:v>1.0294213384953399</c:v>
                </c:pt>
                <c:pt idx="407">
                  <c:v>1.0283870253599201</c:v>
                </c:pt>
                <c:pt idx="408">
                  <c:v>1.0273638187935601</c:v>
                </c:pt>
                <c:pt idx="409">
                  <c:v>1.0263517661697701</c:v>
                </c:pt>
                <c:pt idx="410">
                  <c:v>1.0253509140766801</c:v>
                </c:pt>
                <c:pt idx="411">
                  <c:v>1.02436130831255</c:v>
                </c:pt>
                <c:pt idx="412">
                  <c:v>1.0233829938813701</c:v>
                </c:pt>
                <c:pt idx="413">
                  <c:v>1.0224160149886601</c:v>
                </c:pt>
                <c:pt idx="414">
                  <c:v>1.02146041503744</c:v>
                </c:pt>
                <c:pt idx="415">
                  <c:v>1.02051623662444</c:v>
                </c:pt>
                <c:pt idx="416">
                  <c:v>1.0195835215365301</c:v>
                </c:pt>
                <c:pt idx="417">
                  <c:v>1.0186623107474</c:v>
                </c:pt>
                <c:pt idx="418">
                  <c:v>1.01775264441451</c:v>
                </c:pt>
                <c:pt idx="419">
                  <c:v>1.01685456187644</c:v>
                </c:pt>
                <c:pt idx="420">
                  <c:v>1.01596810165045</c:v>
                </c:pt>
                <c:pt idx="421">
                  <c:v>1.0150933014304799</c:v>
                </c:pt>
                <c:pt idx="422">
                  <c:v>1.0142301980855</c:v>
                </c:pt>
                <c:pt idx="423">
                  <c:v>1.01337882765828</c:v>
                </c:pt>
                <c:pt idx="424">
                  <c:v>1.0125392253646199</c:v>
                </c:pt>
                <c:pt idx="425">
                  <c:v>1.01171142559299</c:v>
                </c:pt>
                <c:pt idx="426">
                  <c:v>1.0108954619047099</c:v>
                </c:pt>
                <c:pt idx="427">
                  <c:v>1.0100913670345699</c:v>
                </c:pt>
                <c:pt idx="428">
                  <c:v>1.0092991728920599</c:v>
                </c:pt>
                <c:pt idx="429">
                  <c:v>1.00851891056314</c:v>
                </c:pt>
                <c:pt idx="430">
                  <c:v>1.00775061031253</c:v>
                </c:pt>
                <c:pt idx="431">
                  <c:v>1.00699430158671</c:v>
                </c:pt>
                <c:pt idx="432">
                  <c:v>1.0062500130174401</c:v>
                </c:pt>
                <c:pt idx="433">
                  <c:v>1.005517772426</c:v>
                </c:pt>
                <c:pt idx="434">
                  <c:v>1.0047976068280799</c:v>
                </c:pt>
                <c:pt idx="435">
                  <c:v>1.0040895424393399</c:v>
                </c:pt>
                <c:pt idx="436">
                  <c:v>1.00339360468168</c:v>
                </c:pt>
                <c:pt idx="437">
                  <c:v>1.0027098181902501</c:v>
                </c:pt>
                <c:pt idx="438">
                  <c:v>1.00203820682114</c:v>
                </c:pt>
                <c:pt idx="439">
                  <c:v>1.0013787936599201</c:v>
                </c:pt>
                <c:pt idx="440">
                  <c:v>1.00073160103081</c:v>
                </c:pt>
                <c:pt idx="441">
                  <c:v>1.0000966505067299</c:v>
                </c:pt>
                <c:pt idx="442">
                  <c:v>0.99947396292008095</c:v>
                </c:pt>
                <c:pt idx="443">
                  <c:v>0.99886355837427998</c:v>
                </c:pt>
                <c:pt idx="444">
                  <c:v>0.99826545625615504</c:v>
                </c:pt>
                <c:pt idx="445">
                  <c:v>0.99767967524908396</c:v>
                </c:pt>
                <c:pt idx="446">
                  <c:v>0.99710623334693305</c:v>
                </c:pt>
                <c:pt idx="447">
                  <c:v>0.996545147868798</c:v>
                </c:pt>
                <c:pt idx="448">
                  <c:v>0.99599643547452499</c:v>
                </c:pt>
                <c:pt idx="449">
                  <c:v>0.99546011218101205</c:v>
                </c:pt>
                <c:pt idx="450">
                  <c:v>0.99493619337929295</c:v>
                </c:pt>
                <c:pt idx="451">
                  <c:v>0.99442469385237797</c:v>
                </c:pt>
                <c:pt idx="452">
                  <c:v>0.99392562779385396</c:v>
                </c:pt>
                <c:pt idx="453">
                  <c:v>0.99343900882721603</c:v>
                </c:pt>
                <c:pt idx="454">
                  <c:v>0.99296485002592705</c:v>
                </c:pt>
                <c:pt idx="455">
                  <c:v>0.99250316393418303</c:v>
                </c:pt>
                <c:pt idx="456">
                  <c:v>0.99205396258835599</c:v>
                </c:pt>
                <c:pt idx="457">
                  <c:v>0.99161725753910501</c:v>
                </c:pt>
                <c:pt idx="458">
                  <c:v>0.99119305987412598</c:v>
                </c:pt>
                <c:pt idx="459">
                  <c:v>0.99078138024150797</c:v>
                </c:pt>
                <c:pt idx="460">
                  <c:v>0.99038222887368199</c:v>
                </c:pt>
                <c:pt idx="461">
                  <c:v>0.98999561561191995</c:v>
                </c:pt>
                <c:pt idx="462">
                  <c:v>0.98962154993136398</c:v>
                </c:pt>
                <c:pt idx="463">
                  <c:v>0.98926004096654996</c:v>
                </c:pt>
                <c:pt idx="464">
                  <c:v>0.98891109753738204</c:v>
                </c:pt>
                <c:pt idx="465">
                  <c:v>0.98857472817555003</c:v>
                </c:pt>
                <c:pt idx="466">
                  <c:v>0.98825094115132095</c:v>
                </c:pt>
                <c:pt idx="467">
                  <c:v>0.98793974450069399</c:v>
                </c:pt>
                <c:pt idx="468">
                  <c:v>0.98764114605287801</c:v>
                </c:pt>
                <c:pt idx="469">
                  <c:v>0.98735515345803404</c:v>
                </c:pt>
                <c:pt idx="470">
                  <c:v>0.98708177421527299</c:v>
                </c:pt>
                <c:pt idx="471">
                  <c:v>0.98682101570085401</c:v>
                </c:pt>
                <c:pt idx="472">
                  <c:v>0.98657288519654096</c:v>
                </c:pt>
                <c:pt idx="473">
                  <c:v>0.98633738991809505</c:v>
                </c:pt>
                <c:pt idx="474">
                  <c:v>0.98611453704384899</c:v>
                </c:pt>
                <c:pt idx="475">
                  <c:v>0.98590433374333097</c:v>
                </c:pt>
                <c:pt idx="476">
                  <c:v>0.98570678720590299</c:v>
                </c:pt>
                <c:pt idx="477">
                  <c:v>0.98552190466936596</c:v>
                </c:pt>
                <c:pt idx="478">
                  <c:v>0.98534969344851597</c:v>
                </c:pt>
                <c:pt idx="479">
                  <c:v>0.98519016096358702</c:v>
                </c:pt>
                <c:pt idx="480">
                  <c:v>0.98504331476856299</c:v>
                </c:pt>
                <c:pt idx="481">
                  <c:v>0.98490916257933303</c:v>
                </c:pt>
                <c:pt idx="482">
                  <c:v>0.98478771230162498</c:v>
                </c:pt>
                <c:pt idx="483">
                  <c:v>0.98467897205872601</c:v>
                </c:pt>
                <c:pt idx="484">
                  <c:v>0.98458295021892195</c:v>
                </c:pt>
                <c:pt idx="485">
                  <c:v>0.98449965542265605</c:v>
                </c:pt>
                <c:pt idx="486">
                  <c:v>0.98442909660935596</c:v>
                </c:pt>
                <c:pt idx="487">
                  <c:v>0.98437128304392096</c:v>
                </c:pt>
                <c:pt idx="488">
                  <c:v>0.98432622434282901</c:v>
                </c:pt>
                <c:pt idx="489">
                  <c:v>0.98429393049985103</c:v>
                </c:pt>
                <c:pt idx="490">
                  <c:v>0.98427441191134701</c:v>
                </c:pt>
                <c:pt idx="491">
                  <c:v>0.98426767940112103</c:v>
                </c:pt>
                <c:pt idx="492">
                  <c:v>0.98427374424482394</c:v>
                </c:pt>
                <c:pt idx="493">
                  <c:v>0.98429261819387304</c:v>
                </c:pt>
                <c:pt idx="494">
                  <c:v>0.98432431349889404</c:v>
                </c:pt>
                <c:pt idx="495">
                  <c:v>0.98436884293265103</c:v>
                </c:pt>
                <c:pt idx="496">
                  <c:v>0.98442621981246903</c:v>
                </c:pt>
                <c:pt idx="497">
                  <c:v>0.98449645802212404</c:v>
                </c:pt>
                <c:pt idx="498">
                  <c:v>0.98457957203320901</c:v>
                </c:pt>
                <c:pt idx="499">
                  <c:v>0.98467557692595198</c:v>
                </c:pt>
                <c:pt idx="500">
                  <c:v>0.98478448840949195</c:v>
                </c:pt>
                <c:pt idx="501">
                  <c:v>0.98490632284160695</c:v>
                </c:pt>
                <c:pt idx="502">
                  <c:v>0.98504109724788602</c:v>
                </c:pt>
                <c:pt idx="503">
                  <c:v>0.98518882934035401</c:v>
                </c:pt>
                <c:pt idx="504">
                  <c:v>0.985349537535534</c:v>
                </c:pt>
                <c:pt idx="505">
                  <c:v>0.98552324097197397</c:v>
                </c:pt>
                <c:pt idx="506">
                  <c:v>0.98570995952721296</c:v>
                </c:pt>
                <c:pt idx="507">
                  <c:v>0.985909713834209</c:v>
                </c:pt>
                <c:pt idx="508">
                  <c:v>0.98612252529722899</c:v>
                </c:pt>
                <c:pt idx="509">
                  <c:v>0.98634841610720803</c:v>
                </c:pt>
                <c:pt idx="510">
                  <c:v>0.98658740925658195</c:v>
                </c:pt>
                <c:pt idx="511">
                  <c:v>0.98683952855360602</c:v>
                </c:pt>
                <c:pt idx="512">
                  <c:v>0.98710479863616596</c:v>
                </c:pt>
                <c:pt idx="513">
                  <c:v>0.987383244985096</c:v>
                </c:pt>
                <c:pt idx="514">
                  <c:v>0.98767489393701002</c:v>
                </c:pt>
                <c:pt idx="515">
                  <c:v>0.98797977269665604</c:v>
                </c:pt>
                <c:pt idx="516">
                  <c:v>0.98829790934881201</c:v>
                </c:pt>
                <c:pt idx="517">
                  <c:v>0.98862933286973897</c:v>
                </c:pt>
                <c:pt idx="518">
                  <c:v>0.98897407313818497</c:v>
                </c:pt>
                <c:pt idx="519">
                  <c:v>0.98933216094598198</c:v>
                </c:pt>
                <c:pt idx="520">
                  <c:v>0.98970362800822698</c:v>
                </c:pt>
                <c:pt idx="521">
                  <c:v>0.99008850697307205</c:v>
                </c:pt>
                <c:pt idx="522">
                  <c:v>0.99048683143114102</c:v>
                </c:pt>
                <c:pt idx="523">
                  <c:v>0.99089863592457195</c:v>
                </c:pt>
                <c:pt idx="524">
                  <c:v>0.99132395595572598</c:v>
                </c:pt>
                <c:pt idx="525">
                  <c:v>0.99176282799555504</c:v>
                </c:pt>
                <c:pt idx="526">
                  <c:v>0.99221528949165505</c:v>
                </c:pt>
                <c:pt idx="527">
                  <c:v>0.99268137887601204</c:v>
                </c:pt>
                <c:pt idx="528">
                  <c:v>0.99316113557247598</c:v>
                </c:pt>
                <c:pt idx="529">
                  <c:v>0.99365460000394901</c:v>
                </c:pt>
                <c:pt idx="530">
                  <c:v>0.99416181359932698</c:v>
                </c:pt>
                <c:pt idx="531">
                  <c:v>0.99468281880020004</c:v>
                </c:pt>
                <c:pt idx="532">
                  <c:v>0.99521765906732695</c:v>
                </c:pt>
                <c:pt idx="533">
                  <c:v>0.99576637888689901</c:v>
                </c:pt>
                <c:pt idx="534">
                  <c:v>0.99632902377661403</c:v>
                </c:pt>
                <c:pt idx="535">
                  <c:v>0.99690564029156503</c:v>
                </c:pt>
                <c:pt idx="536">
                  <c:v>0.99749627602996604</c:v>
                </c:pt>
                <c:pt idx="537">
                  <c:v>0.99810097963872801</c:v>
                </c:pt>
                <c:pt idx="538">
                  <c:v>0.998719800818889</c:v>
                </c:pt>
                <c:pt idx="539">
                  <c:v>0.99935279033093605</c:v>
                </c:pt>
                <c:pt idx="540">
                  <c:v>1</c:v>
                </c:pt>
                <c:pt idx="541">
                  <c:v>1.0014145900308</c:v>
                </c:pt>
                <c:pt idx="542">
                  <c:v>1.0028535826378999</c:v>
                </c:pt>
                <c:pt idx="543">
                  <c:v>1.00431690370714</c:v>
                </c:pt>
                <c:pt idx="544">
                  <c:v>1.0058044783675999</c:v>
                </c:pt>
                <c:pt idx="545">
                  <c:v>1.00731623100481</c:v>
                </c:pt>
                <c:pt idx="546">
                  <c:v>1.0088520852720799</c:v>
                </c:pt>
                <c:pt idx="547">
                  <c:v>1.0104119640999401</c:v>
                </c:pt>
                <c:pt idx="548">
                  <c:v>1.0119957897038301</c:v>
                </c:pt>
                <c:pt idx="549">
                  <c:v>1.0136034835901799</c:v>
                </c:pt>
                <c:pt idx="550">
                  <c:v>1.0152349665607101</c:v>
                </c:pt>
                <c:pt idx="551">
                  <c:v>1.0168901587152399</c:v>
                </c:pt>
                <c:pt idx="552">
                  <c:v>1.01856897945298</c:v>
                </c:pt>
                <c:pt idx="553">
                  <c:v>1.0202713474723699</c:v>
                </c:pt>
                <c:pt idx="554">
                  <c:v>1.0219971807694599</c:v>
                </c:pt>
                <c:pt idx="555">
                  <c:v>1.02374639663506</c:v>
                </c:pt>
                <c:pt idx="556">
                  <c:v>1.0255189116505099</c:v>
                </c:pt>
                <c:pt idx="557">
                  <c:v>1.0273146416822601</c:v>
                </c:pt>
                <c:pt idx="558">
                  <c:v>1.0291335018752401</c:v>
                </c:pt>
                <c:pt idx="559">
                  <c:v>1.03097540664516</c:v>
                </c:pt>
                <c:pt idx="560">
                  <c:v>1.0328402696696199</c:v>
                </c:pt>
                <c:pt idx="561">
                  <c:v>1.03472800387829</c:v>
                </c:pt>
                <c:pt idx="562">
                  <c:v>1.03663852144202</c:v>
                </c:pt>
                <c:pt idx="563">
                  <c:v>1.0385717337610001</c:v>
                </c:pt>
                <c:pt idx="564">
                  <c:v>1.04052755145209</c:v>
                </c:pt>
                <c:pt idx="565">
                  <c:v>1.04250588433511</c:v>
                </c:pt>
                <c:pt idx="566">
                  <c:v>1.04450664141852</c:v>
                </c:pt>
                <c:pt idx="567">
                  <c:v>1.04652973088409</c:v>
                </c:pt>
                <c:pt idx="568">
                  <c:v>1.0485750600709201</c:v>
                </c:pt>
                <c:pt idx="569">
                  <c:v>1.0506425354587501</c:v>
                </c:pt>
                <c:pt idx="570">
                  <c:v>1.0527320626504699</c:v>
                </c:pt>
                <c:pt idx="571">
                  <c:v>1.05484354635407</c:v>
                </c:pt>
                <c:pt idx="572">
                  <c:v>1.0569768903639101</c:v>
                </c:pt>
                <c:pt idx="573">
                  <c:v>1.05913199754138</c:v>
                </c:pt>
                <c:pt idx="574">
                  <c:v>1.0613087697950001</c:v>
                </c:pt>
                <c:pt idx="575">
                  <c:v>1.0635071080599301</c:v>
                </c:pt>
                <c:pt idx="576">
                  <c:v>1.0657269122770401</c:v>
                </c:pt>
                <c:pt idx="577">
                  <c:v>1.0679680813713901</c:v>
                </c:pt>
                <c:pt idx="578">
                  <c:v>1.0702305132302901</c:v>
                </c:pt>
                <c:pt idx="579">
                  <c:v>1.0725141046808799</c:v>
                </c:pt>
                <c:pt idx="580">
                  <c:v>1.07481875146729</c:v>
                </c:pt>
                <c:pt idx="581">
                  <c:v>1.0771443482274301</c:v>
                </c:pt>
                <c:pt idx="582">
                  <c:v>1.0794907884693099</c:v>
                </c:pt>
                <c:pt idx="583">
                  <c:v>1.0818579645470501</c:v>
                </c:pt>
                <c:pt idx="584">
                  <c:v>1.08424576763658</c:v>
                </c:pt>
                <c:pt idx="585">
                  <c:v>1.0866540877109101</c:v>
                </c:pt>
                <c:pt idx="586">
                  <c:v>1.08908281351516</c:v>
                </c:pt>
                <c:pt idx="587">
                  <c:v>1.0915318325412999</c:v>
                </c:pt>
                <c:pt idx="588">
                  <c:v>1.09400103100261</c:v>
                </c:pt>
                <c:pt idx="589">
                  <c:v>1.0964902938078001</c:v>
                </c:pt>
                <c:pt idx="590">
                  <c:v>1.09899950453503</c:v>
                </c:pt>
                <c:pt idx="591">
                  <c:v>1.1015285454056001</c:v>
                </c:pt>
                <c:pt idx="592">
                  <c:v>1.10407729725745</c:v>
                </c:pt>
                <c:pt idx="593">
                  <c:v>1.1066456395184701</c:v>
                </c:pt>
                <c:pt idx="594">
                  <c:v>1.1092334501796399</c:v>
                </c:pt>
                <c:pt idx="595">
                  <c:v>1.11184060576796</c:v>
                </c:pt>
                <c:pt idx="596">
                  <c:v>1.11446698131927</c:v>
                </c:pt>
                <c:pt idx="597">
                  <c:v>1.11711245035092</c:v>
                </c:pt>
                <c:pt idx="598">
                  <c:v>1.11977688483426</c:v>
                </c:pt>
                <c:pt idx="599">
                  <c:v>1.1224601551670801</c:v>
                </c:pt>
                <c:pt idx="600">
                  <c:v>1.12516213014594</c:v>
                </c:pt>
                <c:pt idx="601">
                  <c:v>1.1278826769383099</c:v>
                </c:pt>
                <c:pt idx="602">
                  <c:v>1.1306216610548001</c:v>
                </c:pt>
                <c:pt idx="603">
                  <c:v>1.1333789463211701</c:v>
                </c:pt>
                <c:pt idx="604">
                  <c:v>1.1361543948503501</c:v>
                </c:pt>
                <c:pt idx="605">
                  <c:v>1.13894786701443</c:v>
                </c:pt>
                <c:pt idx="606">
                  <c:v>1.14175922141655</c:v>
                </c:pt>
                <c:pt idx="607">
                  <c:v>1.1445883148628799</c:v>
                </c:pt>
                <c:pt idx="608">
                  <c:v>1.14743500233444</c:v>
                </c:pt>
                <c:pt idx="609">
                  <c:v>1.1502991369590601</c:v>
                </c:pt>
                <c:pt idx="610">
                  <c:v>1.15318056998326</c:v>
                </c:pt>
                <c:pt idx="611">
                  <c:v>1.1560791507441801</c:v>
                </c:pt>
                <c:pt idx="612">
                  <c:v>1.1589947266415701</c:v>
                </c:pt>
                <c:pt idx="613">
                  <c:v>1.16192714310973</c:v>
                </c:pt>
                <c:pt idx="614">
                  <c:v>1.16487624358964</c:v>
                </c:pt>
                <c:pt idx="615">
                  <c:v>1.16784186950103</c:v>
                </c:pt>
                <c:pt idx="616">
                  <c:v>1.17082386021459</c:v>
                </c:pt>
                <c:pt idx="617">
                  <c:v>1.17382205302423</c:v>
                </c:pt>
                <c:pt idx="618">
                  <c:v>1.1768362831194801</c:v>
                </c:pt>
                <c:pt idx="619">
                  <c:v>1.17986638355791</c:v>
                </c:pt>
                <c:pt idx="620">
                  <c:v>1.18291218523778</c:v>
                </c:pt>
                <c:pt idx="621">
                  <c:v>1.18597351687071</c:v>
                </c:pt>
                <c:pt idx="622">
                  <c:v>1.1890502049545399</c:v>
                </c:pt>
                <c:pt idx="623">
                  <c:v>1.19214207374632</c:v>
                </c:pt>
                <c:pt idx="624">
                  <c:v>1.19524894523546</c:v>
                </c:pt>
                <c:pt idx="625">
                  <c:v>1.1983706391170399</c:v>
                </c:pt>
                <c:pt idx="626">
                  <c:v>1.20150697276531</c:v>
                </c:pt>
                <c:pt idx="627">
                  <c:v>1.2046577612073599</c:v>
                </c:pt>
                <c:pt idx="628">
                  <c:v>1.207822817097</c:v>
                </c:pt>
                <c:pt idx="629">
                  <c:v>1.2110019506888401</c:v>
                </c:pt>
                <c:pt idx="630">
                  <c:v>1.21419496981256</c:v>
                </c:pt>
                <c:pt idx="631">
                  <c:v>1.2174016798475</c:v>
                </c:pt>
                <c:pt idx="632">
                  <c:v>1.2206218836973799</c:v>
                </c:pt>
                <c:pt idx="633">
                  <c:v>1.2238553817653399</c:v>
                </c:pt>
                <c:pt idx="634">
                  <c:v>1.2271019719292</c:v>
                </c:pt>
                <c:pt idx="635">
                  <c:v>1.2303614495170401</c:v>
                </c:pt>
                <c:pt idx="636">
                  <c:v>1.2336336072829901</c:v>
                </c:pt>
                <c:pt idx="637">
                  <c:v>1.2369182353834101</c:v>
                </c:pt>
                <c:pt idx="638">
                  <c:v>1.2402151213532799</c:v>
                </c:pt>
                <c:pt idx="639">
                  <c:v>1.2435240500829501</c:v>
                </c:pt>
                <c:pt idx="640">
                  <c:v>1.24684480379524</c:v>
                </c:pt>
                <c:pt idx="641">
                  <c:v>1.2501771620228299</c:v>
                </c:pt>
                <c:pt idx="642">
                  <c:v>1.25352090158601</c:v>
                </c:pt>
                <c:pt idx="643">
                  <c:v>1.2568757965708299</c:v>
                </c:pt>
                <c:pt idx="644">
                  <c:v>1.26024161830757</c:v>
                </c:pt>
                <c:pt idx="645">
                  <c:v>1.2636181353496201</c:v>
                </c:pt>
                <c:pt idx="646">
                  <c:v>1.26700511345277</c:v>
                </c:pt>
                <c:pt idx="647">
                  <c:v>1.2704023155548601</c:v>
                </c:pt>
                <c:pt idx="648">
                  <c:v>1.2738095017558799</c:v>
                </c:pt>
                <c:pt idx="649">
                  <c:v>1.27722642929855</c:v>
                </c:pt>
                <c:pt idx="650">
                  <c:v>1.2806528525492</c:v>
                </c:pt>
                <c:pt idx="651">
                  <c:v>1.2840885686541701</c:v>
                </c:pt>
                <c:pt idx="652">
                  <c:v>1.2875335555619001</c:v>
                </c:pt>
                <c:pt idx="653">
                  <c:v>1.2909878367644201</c:v>
                </c:pt>
                <c:pt idx="654">
                  <c:v>1.29445143587292</c:v>
                </c:pt>
                <c:pt idx="655">
                  <c:v>1.2979243766152999</c:v>
                </c:pt>
                <c:pt idx="656">
                  <c:v>1.3014066828338</c:v>
                </c:pt>
                <c:pt idx="657">
                  <c:v>1.30489837848289</c:v>
                </c:pt>
                <c:pt idx="658">
                  <c:v>1.3083994876271701</c:v>
                </c:pt>
                <c:pt idx="659">
                  <c:v>1.31191003443951</c:v>
                </c:pt>
                <c:pt idx="660">
                  <c:v>1.3154300431992501</c:v>
                </c:pt>
                <c:pt idx="661">
                  <c:v>1.3189595382904999</c:v>
                </c:pt>
                <c:pt idx="662">
                  <c:v>1.3224985442006401</c:v>
                </c:pt>
                <c:pt idx="663">
                  <c:v>1.32604708551878</c:v>
                </c:pt>
                <c:pt idx="664">
                  <c:v>1.3296051869344401</c:v>
                </c:pt>
                <c:pt idx="665">
                  <c:v>1.3331728732362</c:v>
                </c:pt>
                <c:pt idx="666">
                  <c:v>1.3367501693105699</c:v>
                </c:pt>
                <c:pt idx="667">
                  <c:v>1.34033710014079</c:v>
                </c:pt>
                <c:pt idx="668">
                  <c:v>1.3439336908057999</c:v>
                </c:pt>
                <c:pt idx="669">
                  <c:v>1.34753996647924</c:v>
                </c:pt>
                <c:pt idx="670">
                  <c:v>1.3511559524285199</c:v>
                </c:pt>
                <c:pt idx="671">
                  <c:v>1.35478167401393</c:v>
                </c:pt>
                <c:pt idx="672">
                  <c:v>1.35841715668785</c:v>
                </c:pt>
                <c:pt idx="673">
                  <c:v>1.36206242599395</c:v>
                </c:pt>
                <c:pt idx="674">
                  <c:v>1.36571750756651</c:v>
                </c:pt>
                <c:pt idx="675">
                  <c:v>1.3693824271297399</c:v>
                </c:pt>
                <c:pt idx="676">
                  <c:v>1.3730572104971099</c:v>
                </c:pt>
                <c:pt idx="677">
                  <c:v>1.37674188357083</c:v>
                </c:pt>
                <c:pt idx="678">
                  <c:v>1.3804364723412601</c:v>
                </c:pt>
                <c:pt idx="679">
                  <c:v>1.3841410028864101</c:v>
                </c:pt>
                <c:pt idx="680">
                  <c:v>1.38785550137146</c:v>
                </c:pt>
                <c:pt idx="681">
                  <c:v>1.39157999404833</c:v>
                </c:pt>
                <c:pt idx="682">
                  <c:v>1.39531450725524</c:v>
                </c:pt>
                <c:pt idx="683">
                  <c:v>1.3990590674163601</c:v>
                </c:pt>
                <c:pt idx="684">
                  <c:v>1.4028137010414301</c:v>
                </c:pt>
                <c:pt idx="685">
                  <c:v>1.40657843472543</c:v>
                </c:pt>
                <c:pt idx="686">
                  <c:v>1.41035329514829</c:v>
                </c:pt>
                <c:pt idx="687">
                  <c:v>1.41413830907461</c:v>
                </c:pt>
                <c:pt idx="688">
                  <c:v>1.41793350335336</c:v>
                </c:pt>
                <c:pt idx="689">
                  <c:v>1.4217389049176901</c:v>
                </c:pt>
                <c:pt idx="690">
                  <c:v>1.4255545407846799</c:v>
                </c:pt>
                <c:pt idx="691">
                  <c:v>1.42938043805518</c:v>
                </c:pt>
                <c:pt idx="692">
                  <c:v>1.43321662391357</c:v>
                </c:pt>
                <c:pt idx="693">
                  <c:v>1.4370631256276301</c:v>
                </c:pt>
                <c:pt idx="694">
                  <c:v>1.4409199705484099</c:v>
                </c:pt>
                <c:pt idx="695">
                  <c:v>1.4447871861100501</c:v>
                </c:pt>
                <c:pt idx="696">
                  <c:v>1.44866479982969</c:v>
                </c:pt>
                <c:pt idx="697">
                  <c:v>1.4525528393073901</c:v>
                </c:pt>
                <c:pt idx="698">
                  <c:v>1.45645133222598</c:v>
                </c:pt>
                <c:pt idx="699">
                  <c:v>1.46036030635103</c:v>
                </c:pt>
                <c:pt idx="700">
                  <c:v>1.46427978953076</c:v>
                </c:pt>
              </c:numCache>
            </c:numRef>
          </c:yVal>
          <c:smooth val="1"/>
        </c:ser>
        <c:dLbls>
          <c:showLegendKey val="0"/>
          <c:showVal val="0"/>
          <c:showCatName val="0"/>
          <c:showSerName val="0"/>
          <c:showPercent val="0"/>
          <c:showBubbleSize val="0"/>
        </c:dLbls>
        <c:axId val="659687080"/>
        <c:axId val="659687472"/>
      </c:scatterChart>
      <c:valAx>
        <c:axId val="659687080"/>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659687472"/>
        <c:crosses val="autoZero"/>
        <c:crossBetween val="midCat"/>
        <c:majorUnit val="10"/>
      </c:valAx>
      <c:valAx>
        <c:axId val="6596874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5968708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0.884892826438191</c:v>
                </c:pt>
                <c:pt idx="1">
                  <c:v>0.88508931199516605</c:v>
                </c:pt>
                <c:pt idx="2">
                  <c:v>0.88528584118067299</c:v>
                </c:pt>
                <c:pt idx="3">
                  <c:v>0.88548241400439798</c:v>
                </c:pt>
                <c:pt idx="4">
                  <c:v>0.88567903047603103</c:v>
                </c:pt>
                <c:pt idx="5">
                  <c:v>0.88587569060526306</c:v>
                </c:pt>
                <c:pt idx="6">
                  <c:v>0.88607239440178998</c:v>
                </c:pt>
                <c:pt idx="7">
                  <c:v>0.88626914187530703</c:v>
                </c:pt>
                <c:pt idx="8">
                  <c:v>0.88646593303551102</c:v>
                </c:pt>
                <c:pt idx="9">
                  <c:v>0.88666276789210396</c:v>
                </c:pt>
                <c:pt idx="10">
                  <c:v>0.88685964645478799</c:v>
                </c:pt>
                <c:pt idx="11">
                  <c:v>0.88705656873326799</c:v>
                </c:pt>
                <c:pt idx="12">
                  <c:v>0.88725353473725099</c:v>
                </c:pt>
                <c:pt idx="13">
                  <c:v>0.887450544476445</c:v>
                </c:pt>
                <c:pt idx="14">
                  <c:v>0.88764759796056103</c:v>
                </c:pt>
                <c:pt idx="15">
                  <c:v>0.88784469519931397</c:v>
                </c:pt>
                <c:pt idx="16">
                  <c:v>0.88804183620241794</c:v>
                </c:pt>
                <c:pt idx="17">
                  <c:v>0.88823902097959195</c:v>
                </c:pt>
                <c:pt idx="18">
                  <c:v>0.888436249540555</c:v>
                </c:pt>
                <c:pt idx="19">
                  <c:v>0.88863352189502798</c:v>
                </c:pt>
                <c:pt idx="20">
                  <c:v>0.88883083805273599</c:v>
                </c:pt>
                <c:pt idx="21">
                  <c:v>0.88902819802340605</c:v>
                </c:pt>
                <c:pt idx="22">
                  <c:v>0.88922560181676602</c:v>
                </c:pt>
                <c:pt idx="23">
                  <c:v>0.88942304944254602</c:v>
                </c:pt>
                <c:pt idx="24">
                  <c:v>0.88962054091047804</c:v>
                </c:pt>
                <c:pt idx="25">
                  <c:v>0.88981807623029896</c:v>
                </c:pt>
                <c:pt idx="26">
                  <c:v>0.89001565541174499</c:v>
                </c:pt>
                <c:pt idx="27">
                  <c:v>0.890213278464555</c:v>
                </c:pt>
                <c:pt idx="28">
                  <c:v>0.89041094539846999</c:v>
                </c:pt>
                <c:pt idx="29">
                  <c:v>0.89060865622323604</c:v>
                </c:pt>
                <c:pt idx="30">
                  <c:v>0.89080641094859503</c:v>
                </c:pt>
                <c:pt idx="31">
                  <c:v>0.89100420958429805</c:v>
                </c:pt>
                <c:pt idx="32">
                  <c:v>0.89120205214009396</c:v>
                </c:pt>
                <c:pt idx="33">
                  <c:v>0.89139993862573397</c:v>
                </c:pt>
                <c:pt idx="34">
                  <c:v>0.89159786905097405</c:v>
                </c:pt>
                <c:pt idx="35">
                  <c:v>0.89179584342556995</c:v>
                </c:pt>
                <c:pt idx="36">
                  <c:v>0.89199386175928097</c:v>
                </c:pt>
                <c:pt idx="37">
                  <c:v>0.89219192406186698</c:v>
                </c:pt>
                <c:pt idx="38">
                  <c:v>0.89239003034309206</c:v>
                </c:pt>
                <c:pt idx="39">
                  <c:v>0.89258818061272005</c:v>
                </c:pt>
                <c:pt idx="40">
                  <c:v>0.89278637488052104</c:v>
                </c:pt>
                <c:pt idx="41">
                  <c:v>0.89298461315626099</c:v>
                </c:pt>
                <c:pt idx="42">
                  <c:v>0.89318289544971396</c:v>
                </c:pt>
                <c:pt idx="43">
                  <c:v>0.89338122177065404</c:v>
                </c:pt>
                <c:pt idx="44">
                  <c:v>0.89357959212885596</c:v>
                </c:pt>
                <c:pt idx="45">
                  <c:v>0.893778006534099</c:v>
                </c:pt>
                <c:pt idx="46">
                  <c:v>0.89397646499616301</c:v>
                </c:pt>
                <c:pt idx="47">
                  <c:v>0.89417496752483006</c:v>
                </c:pt>
                <c:pt idx="48">
                  <c:v>0.89437351412988597</c:v>
                </c:pt>
                <c:pt idx="49">
                  <c:v>0.89457210482111704</c:v>
                </c:pt>
                <c:pt idx="50">
                  <c:v>0.89477073960831299</c:v>
                </c:pt>
                <c:pt idx="51">
                  <c:v>0.89496941850126399</c:v>
                </c:pt>
                <c:pt idx="52">
                  <c:v>0.89516814150976398</c:v>
                </c:pt>
                <c:pt idx="53">
                  <c:v>0.89536690864360902</c:v>
                </c:pt>
                <c:pt idx="54">
                  <c:v>0.89556571991259704</c:v>
                </c:pt>
                <c:pt idx="55">
                  <c:v>0.89576457532652698</c:v>
                </c:pt>
                <c:pt idx="56">
                  <c:v>0.89596347489520201</c:v>
                </c:pt>
                <c:pt idx="57">
                  <c:v>0.89616241862842505</c:v>
                </c:pt>
                <c:pt idx="58">
                  <c:v>0.89636140653600405</c:v>
                </c:pt>
                <c:pt idx="59">
                  <c:v>0.89656043862774804</c:v>
                </c:pt>
                <c:pt idx="60">
                  <c:v>0.89675951491346595</c:v>
                </c:pt>
                <c:pt idx="61">
                  <c:v>0.89695863540297205</c:v>
                </c:pt>
                <c:pt idx="62">
                  <c:v>0.89715780010608104</c:v>
                </c:pt>
                <c:pt idx="63">
                  <c:v>0.89735700903261095</c:v>
                </c:pt>
                <c:pt idx="64">
                  <c:v>0.89755626219238105</c:v>
                </c:pt>
                <c:pt idx="65">
                  <c:v>0.89775555959521203</c:v>
                </c:pt>
                <c:pt idx="66">
                  <c:v>0.89795490125093003</c:v>
                </c:pt>
                <c:pt idx="67">
                  <c:v>0.89815428716935997</c:v>
                </c:pt>
                <c:pt idx="68">
                  <c:v>0.89835371736032898</c:v>
                </c:pt>
                <c:pt idx="69">
                  <c:v>0.89855319183367</c:v>
                </c:pt>
                <c:pt idx="70">
                  <c:v>0.89875271059921302</c:v>
                </c:pt>
                <c:pt idx="71">
                  <c:v>0.89895227366679598</c:v>
                </c:pt>
                <c:pt idx="72">
                  <c:v>0.89915188104625299</c:v>
                </c:pt>
                <c:pt idx="73">
                  <c:v>0.89935153274742397</c:v>
                </c:pt>
                <c:pt idx="74">
                  <c:v>0.89955122878015104</c:v>
                </c:pt>
                <c:pt idx="75">
                  <c:v>0.89975096915427799</c:v>
                </c:pt>
                <c:pt idx="76">
                  <c:v>0.89995075387964996</c:v>
                </c:pt>
                <c:pt idx="77">
                  <c:v>0.90015058296611505</c:v>
                </c:pt>
                <c:pt idx="78">
                  <c:v>0.90035045642352296</c:v>
                </c:pt>
                <c:pt idx="79">
                  <c:v>0.90055037426172702</c:v>
                </c:pt>
                <c:pt idx="80">
                  <c:v>0.90075033649058001</c:v>
                </c:pt>
                <c:pt idx="81">
                  <c:v>0.90095034311994104</c:v>
                </c:pt>
                <c:pt idx="82">
                  <c:v>0.90115039415966702</c:v>
                </c:pt>
                <c:pt idx="83">
                  <c:v>0.90135048961962005</c:v>
                </c:pt>
                <c:pt idx="84">
                  <c:v>0.90155062950966203</c:v>
                </c:pt>
                <c:pt idx="85">
                  <c:v>0.90175081383966005</c:v>
                </c:pt>
                <c:pt idx="86">
                  <c:v>0.901951042619482</c:v>
                </c:pt>
                <c:pt idx="87">
                  <c:v>0.90215131585899599</c:v>
                </c:pt>
                <c:pt idx="88">
                  <c:v>0.90235163356807502</c:v>
                </c:pt>
                <c:pt idx="89">
                  <c:v>0.90255199575659295</c:v>
                </c:pt>
                <c:pt idx="90">
                  <c:v>0.902752402434427</c:v>
                </c:pt>
                <c:pt idx="91">
                  <c:v>0.90295285361145505</c:v>
                </c:pt>
                <c:pt idx="92">
                  <c:v>0.90315334929755797</c:v>
                </c:pt>
                <c:pt idx="93">
                  <c:v>0.90335388950261897</c:v>
                </c:pt>
                <c:pt idx="94">
                  <c:v>0.90355447423652402</c:v>
                </c:pt>
                <c:pt idx="95">
                  <c:v>0.903755103509158</c:v>
                </c:pt>
                <c:pt idx="96">
                  <c:v>0.90395577733041299</c:v>
                </c:pt>
                <c:pt idx="97">
                  <c:v>0.90415649571017997</c:v>
                </c:pt>
                <c:pt idx="98">
                  <c:v>0.90435725865835304</c:v>
                </c:pt>
                <c:pt idx="99">
                  <c:v>0.90455806618482704</c:v>
                </c:pt>
                <c:pt idx="100">
                  <c:v>0.90475891829950195</c:v>
                </c:pt>
                <c:pt idx="101">
                  <c:v>0.90495981501227796</c:v>
                </c:pt>
                <c:pt idx="102">
                  <c:v>0.90516075633305804</c:v>
                </c:pt>
                <c:pt idx="103">
                  <c:v>0.90536174227174704</c:v>
                </c:pt>
                <c:pt idx="104">
                  <c:v>0.90556277283825104</c:v>
                </c:pt>
                <c:pt idx="105">
                  <c:v>0.905763848042481</c:v>
                </c:pt>
                <c:pt idx="106">
                  <c:v>0.905964967894347</c:v>
                </c:pt>
                <c:pt idx="107">
                  <c:v>0.90616613240376398</c:v>
                </c:pt>
                <c:pt idx="108">
                  <c:v>0.90636734158064702</c:v>
                </c:pt>
                <c:pt idx="109">
                  <c:v>0.90656859543491497</c:v>
                </c:pt>
                <c:pt idx="110">
                  <c:v>0.906769893976488</c:v>
                </c:pt>
                <c:pt idx="111">
                  <c:v>0.90697123721528905</c:v>
                </c:pt>
                <c:pt idx="112">
                  <c:v>0.90717262516124197</c:v>
                </c:pt>
                <c:pt idx="113">
                  <c:v>0.90737405782427405</c:v>
                </c:pt>
                <c:pt idx="114">
                  <c:v>0.907575535214315</c:v>
                </c:pt>
                <c:pt idx="115">
                  <c:v>0.90777705734129599</c:v>
                </c:pt>
                <c:pt idx="116">
                  <c:v>0.90797862421514997</c:v>
                </c:pt>
                <c:pt idx="117">
                  <c:v>0.90818023584581398</c:v>
                </c:pt>
                <c:pt idx="118">
                  <c:v>0.90838189224322397</c:v>
                </c:pt>
                <c:pt idx="119">
                  <c:v>0.90858359341732298</c:v>
                </c:pt>
                <c:pt idx="120">
                  <c:v>0.90878533937805095</c:v>
                </c:pt>
                <c:pt idx="121">
                  <c:v>0.90898713013535404</c:v>
                </c:pt>
                <c:pt idx="122">
                  <c:v>0.90918896569917795</c:v>
                </c:pt>
                <c:pt idx="123">
                  <c:v>0.90939084607947196</c:v>
                </c:pt>
                <c:pt idx="124">
                  <c:v>0.90959277128618898</c:v>
                </c:pt>
                <c:pt idx="125">
                  <c:v>0.90979474132927995</c:v>
                </c:pt>
                <c:pt idx="126">
                  <c:v>0.90999675621870202</c:v>
                </c:pt>
                <c:pt idx="127">
                  <c:v>0.91019881596441299</c:v>
                </c:pt>
                <c:pt idx="128">
                  <c:v>0.91040092057637301</c:v>
                </c:pt>
                <c:pt idx="129">
                  <c:v>0.910603070064543</c:v>
                </c:pt>
                <c:pt idx="130">
                  <c:v>0.91080526443888998</c:v>
                </c:pt>
                <c:pt idx="131">
                  <c:v>0.911007503709378</c:v>
                </c:pt>
                <c:pt idx="132">
                  <c:v>0.91120978788597795</c:v>
                </c:pt>
                <c:pt idx="133">
                  <c:v>0.91141211697865998</c:v>
                </c:pt>
                <c:pt idx="134">
                  <c:v>0.911614490997398</c:v>
                </c:pt>
                <c:pt idx="135">
                  <c:v>0.91181690995216702</c:v>
                </c:pt>
                <c:pt idx="136">
                  <c:v>0.91201937385294596</c:v>
                </c:pt>
                <c:pt idx="137">
                  <c:v>0.91222188270971405</c:v>
                </c:pt>
                <c:pt idx="138">
                  <c:v>0.91242443653245198</c:v>
                </c:pt>
                <c:pt idx="139">
                  <c:v>0.91262703533114697</c:v>
                </c:pt>
                <c:pt idx="140">
                  <c:v>0.91282967911578505</c:v>
                </c:pt>
                <c:pt idx="141">
                  <c:v>0.913032367896353</c:v>
                </c:pt>
                <c:pt idx="142">
                  <c:v>0.91323510168284405</c:v>
                </c:pt>
                <c:pt idx="143">
                  <c:v>0.91343788048525099</c:v>
                </c:pt>
                <c:pt idx="144">
                  <c:v>0.91364070431357003</c:v>
                </c:pt>
                <c:pt idx="145">
                  <c:v>0.91384357317779696</c:v>
                </c:pt>
                <c:pt idx="146">
                  <c:v>0.91404648708793301</c:v>
                </c:pt>
                <c:pt idx="147">
                  <c:v>0.91424944605398095</c:v>
                </c:pt>
                <c:pt idx="148">
                  <c:v>0.914452450085945</c:v>
                </c:pt>
                <c:pt idx="149">
                  <c:v>0.91465549919383005</c:v>
                </c:pt>
                <c:pt idx="150">
                  <c:v>0.91485859338764697</c:v>
                </c:pt>
                <c:pt idx="151">
                  <c:v>0.91506173267740598</c:v>
                </c:pt>
                <c:pt idx="152">
                  <c:v>0.91526491707312096</c:v>
                </c:pt>
                <c:pt idx="153">
                  <c:v>0.91546814658480602</c:v>
                </c:pt>
                <c:pt idx="154">
                  <c:v>0.91567142122248102</c:v>
                </c:pt>
                <c:pt idx="155">
                  <c:v>0.91587474099616395</c:v>
                </c:pt>
                <c:pt idx="156">
                  <c:v>0.91607810591587802</c:v>
                </c:pt>
                <c:pt idx="157">
                  <c:v>0.91628151599164798</c:v>
                </c:pt>
                <c:pt idx="158">
                  <c:v>0.91648497123350003</c:v>
                </c:pt>
                <c:pt idx="159">
                  <c:v>0.91668847165146305</c:v>
                </c:pt>
                <c:pt idx="160">
                  <c:v>0.91689201725556702</c:v>
                </c:pt>
                <c:pt idx="161">
                  <c:v>0.917095608055847</c:v>
                </c:pt>
                <c:pt idx="162">
                  <c:v>0.91729924406233898</c:v>
                </c:pt>
                <c:pt idx="163">
                  <c:v>0.91750292528507904</c:v>
                </c:pt>
                <c:pt idx="164">
                  <c:v>0.91770665173410704</c:v>
                </c:pt>
                <c:pt idx="165">
                  <c:v>0.91791042341946705</c:v>
                </c:pt>
                <c:pt idx="166">
                  <c:v>0.91811424035120204</c:v>
                </c:pt>
                <c:pt idx="167">
                  <c:v>0.91831810253935997</c:v>
                </c:pt>
                <c:pt idx="168">
                  <c:v>0.91852200999398803</c:v>
                </c:pt>
                <c:pt idx="169">
                  <c:v>0.91872596272513896</c:v>
                </c:pt>
                <c:pt idx="170">
                  <c:v>0.91892996074286504</c:v>
                </c:pt>
                <c:pt idx="171">
                  <c:v>0.91913400405722301</c:v>
                </c:pt>
                <c:pt idx="172">
                  <c:v>0.91933809267827005</c:v>
                </c:pt>
                <c:pt idx="173">
                  <c:v>0.91954222661606699</c:v>
                </c:pt>
                <c:pt idx="174">
                  <c:v>0.91974640588067502</c:v>
                </c:pt>
                <c:pt idx="175">
                  <c:v>0.91995063048215897</c:v>
                </c:pt>
                <c:pt idx="176">
                  <c:v>0.92015490043058601</c:v>
                </c:pt>
                <c:pt idx="177">
                  <c:v>0.92035921573602497</c:v>
                </c:pt>
                <c:pt idx="178">
                  <c:v>0.92056357640854802</c:v>
                </c:pt>
                <c:pt idx="179">
                  <c:v>0.920767982458228</c:v>
                </c:pt>
                <c:pt idx="180">
                  <c:v>0.92097243389514005</c:v>
                </c:pt>
                <c:pt idx="181">
                  <c:v>0.92117694125497895</c:v>
                </c:pt>
                <c:pt idx="182">
                  <c:v>0.92138155719460901</c:v>
                </c:pt>
                <c:pt idx="183">
                  <c:v>0.92158634494797198</c:v>
                </c:pt>
                <c:pt idx="184">
                  <c:v>0.92179136780524196</c:v>
                </c:pt>
                <c:pt idx="185">
                  <c:v>0.92199668911296395</c:v>
                </c:pt>
                <c:pt idx="186">
                  <c:v>0.92220237227423796</c:v>
                </c:pt>
                <c:pt idx="187">
                  <c:v>0.92240848074894299</c:v>
                </c:pt>
                <c:pt idx="188">
                  <c:v>0.922615078054011</c:v>
                </c:pt>
                <c:pt idx="189">
                  <c:v>0.92282222776373701</c:v>
                </c:pt>
                <c:pt idx="190">
                  <c:v>0.92302999351014303</c:v>
                </c:pt>
                <c:pt idx="191">
                  <c:v>0.92323843898336999</c:v>
                </c:pt>
                <c:pt idx="192">
                  <c:v>0.92344762793213397</c:v>
                </c:pt>
                <c:pt idx="193">
                  <c:v>0.92365762416420805</c:v>
                </c:pt>
                <c:pt idx="194">
                  <c:v>0.92386849154696005</c:v>
                </c:pt>
                <c:pt idx="195">
                  <c:v>0.92408029400792802</c:v>
                </c:pt>
                <c:pt idx="196">
                  <c:v>0.92429309553544403</c:v>
                </c:pt>
                <c:pt idx="197">
                  <c:v>0.92450696017929901</c:v>
                </c:pt>
                <c:pt idx="198">
                  <c:v>0.92472195205145302</c:v>
                </c:pt>
                <c:pt idx="199">
                  <c:v>0.92493813532679303</c:v>
                </c:pt>
                <c:pt idx="200">
                  <c:v>0.92515557424392902</c:v>
                </c:pt>
                <c:pt idx="201">
                  <c:v>0.925374333106042</c:v>
                </c:pt>
                <c:pt idx="202">
                  <c:v>0.92559447628176705</c:v>
                </c:pt>
                <c:pt idx="203">
                  <c:v>0.92581606820613505</c:v>
                </c:pt>
                <c:pt idx="204">
                  <c:v>0.92603917338154296</c:v>
                </c:pt>
                <c:pt idx="205">
                  <c:v>0.92626385637878295</c:v>
                </c:pt>
                <c:pt idx="206">
                  <c:v>0.92649018183811005</c:v>
                </c:pt>
                <c:pt idx="207">
                  <c:v>0.92671821447035196</c:v>
                </c:pt>
                <c:pt idx="208">
                  <c:v>0.926948019058072</c:v>
                </c:pt>
                <c:pt idx="209">
                  <c:v>0.92717966045677302</c:v>
                </c:pt>
                <c:pt idx="210">
                  <c:v>0.92741320359614399</c:v>
                </c:pt>
                <c:pt idx="211">
                  <c:v>0.92764871348135902</c:v>
                </c:pt>
                <c:pt idx="212">
                  <c:v>0.92788625519441403</c:v>
                </c:pt>
                <c:pt idx="213">
                  <c:v>0.92812589389551603</c:v>
                </c:pt>
                <c:pt idx="214">
                  <c:v>0.92836769482451598</c:v>
                </c:pt>
                <c:pt idx="215">
                  <c:v>0.92861172330238195</c:v>
                </c:pt>
                <c:pt idx="216">
                  <c:v>0.92885804473273104</c:v>
                </c:pt>
                <c:pt idx="217">
                  <c:v>0.92910672460339305</c:v>
                </c:pt>
                <c:pt idx="218">
                  <c:v>0.92935782848803195</c:v>
                </c:pt>
                <c:pt idx="219">
                  <c:v>0.929611422047806</c:v>
                </c:pt>
                <c:pt idx="220">
                  <c:v>0.92986757103308004</c:v>
                </c:pt>
                <c:pt idx="221">
                  <c:v>0.93012634128517702</c:v>
                </c:pt>
                <c:pt idx="222">
                  <c:v>0.930387798738189</c:v>
                </c:pt>
                <c:pt idx="223">
                  <c:v>0.93065200942082105</c:v>
                </c:pt>
                <c:pt idx="224">
                  <c:v>0.93091903945829002</c:v>
                </c:pt>
                <c:pt idx="225">
                  <c:v>0.93118895507427102</c:v>
                </c:pt>
                <c:pt idx="226">
                  <c:v>0.93146182259288601</c:v>
                </c:pt>
                <c:pt idx="227">
                  <c:v>0.93173770844074599</c:v>
                </c:pt>
                <c:pt idx="228">
                  <c:v>0.93201667914903896</c:v>
                </c:pt>
                <c:pt idx="229">
                  <c:v>0.93229880135565901</c:v>
                </c:pt>
                <c:pt idx="230">
                  <c:v>0.93258414180739702</c:v>
                </c:pt>
                <c:pt idx="231">
                  <c:v>0.93287276736216496</c:v>
                </c:pt>
                <c:pt idx="232">
                  <c:v>0.93316474499128199</c:v>
                </c:pt>
                <c:pt idx="233">
                  <c:v>0.93346014178179604</c:v>
                </c:pt>
                <c:pt idx="234">
                  <c:v>0.93375902493886498</c:v>
                </c:pt>
                <c:pt idx="235">
                  <c:v>0.93406146178818095</c:v>
                </c:pt>
                <c:pt idx="236">
                  <c:v>0.93436751977844301</c:v>
                </c:pt>
                <c:pt idx="237">
                  <c:v>0.93467726648388605</c:v>
                </c:pt>
                <c:pt idx="238">
                  <c:v>0.93499076960684802</c:v>
                </c:pt>
                <c:pt idx="239">
                  <c:v>0.93530809698039896</c:v>
                </c:pt>
                <c:pt idx="240">
                  <c:v>0.93562931657101001</c:v>
                </c:pt>
                <c:pt idx="241">
                  <c:v>0.93595449648127804</c:v>
                </c:pt>
                <c:pt idx="242">
                  <c:v>0.93628370495269997</c:v>
                </c:pt>
                <c:pt idx="243">
                  <c:v>0.93661701036849399</c:v>
                </c:pt>
                <c:pt idx="244">
                  <c:v>0.93695448125647895</c:v>
                </c:pt>
                <c:pt idx="245">
                  <c:v>0.93729618629199496</c:v>
                </c:pt>
                <c:pt idx="246">
                  <c:v>0.93764219430088602</c:v>
                </c:pt>
                <c:pt idx="247">
                  <c:v>0.93799257426252503</c:v>
                </c:pt>
                <c:pt idx="248">
                  <c:v>0.93834739531289402</c:v>
                </c:pt>
                <c:pt idx="249">
                  <c:v>0.93870672674771805</c:v>
                </c:pt>
                <c:pt idx="250">
                  <c:v>0.93907063802565305</c:v>
                </c:pt>
                <c:pt idx="251">
                  <c:v>0.93943919877151505</c:v>
                </c:pt>
                <c:pt idx="252">
                  <c:v>0.93981247877957996</c:v>
                </c:pt>
                <c:pt idx="253">
                  <c:v>0.94019054801691904</c:v>
                </c:pt>
                <c:pt idx="254">
                  <c:v>0.94057347662680102</c:v>
                </c:pt>
                <c:pt idx="255">
                  <c:v>0.94096133493213996</c:v>
                </c:pt>
                <c:pt idx="256">
                  <c:v>0.94135419343900195</c:v>
                </c:pt>
                <c:pt idx="257">
                  <c:v>0.94175212284016296</c:v>
                </c:pt>
                <c:pt idx="258">
                  <c:v>0.94215519401872205</c:v>
                </c:pt>
                <c:pt idx="259">
                  <c:v>0.94256347805176999</c:v>
                </c:pt>
                <c:pt idx="260">
                  <c:v>0.94297704621411504</c:v>
                </c:pt>
                <c:pt idx="261">
                  <c:v>0.94339596998206299</c:v>
                </c:pt>
                <c:pt idx="262">
                  <c:v>0.94382032103725</c:v>
                </c:pt>
                <c:pt idx="263">
                  <c:v>0.94425017127053701</c:v>
                </c:pt>
                <c:pt idx="264">
                  <c:v>0.94468559278595898</c:v>
                </c:pt>
                <c:pt idx="265">
                  <c:v>0.94512665790473105</c:v>
                </c:pt>
                <c:pt idx="266">
                  <c:v>0.94557343916931003</c:v>
                </c:pt>
                <c:pt idx="267">
                  <c:v>0.94602600934752001</c:v>
                </c:pt>
                <c:pt idx="268">
                  <c:v>0.94648444143672905</c:v>
                </c:pt>
                <c:pt idx="269">
                  <c:v>0.94694880866808895</c:v>
                </c:pt>
                <c:pt idx="270">
                  <c:v>0.94741918451083296</c:v>
                </c:pt>
                <c:pt idx="271">
                  <c:v>0.94789564267663495</c:v>
                </c:pt>
                <c:pt idx="272">
                  <c:v>0.94837825712402402</c:v>
                </c:pt>
                <c:pt idx="273">
                  <c:v>0.94886710206286295</c:v>
                </c:pt>
                <c:pt idx="274">
                  <c:v>0.94936225195889101</c:v>
                </c:pt>
                <c:pt idx="275">
                  <c:v>0.94986378153831796</c:v>
                </c:pt>
                <c:pt idx="276">
                  <c:v>0.95037176579249105</c:v>
                </c:pt>
                <c:pt idx="277">
                  <c:v>0.95088627998261699</c:v>
                </c:pt>
                <c:pt idx="278">
                  <c:v>0.95140739964455001</c:v>
                </c:pt>
                <c:pt idx="279">
                  <c:v>0.95193520059364101</c:v>
                </c:pt>
                <c:pt idx="280">
                  <c:v>0.95246975892965502</c:v>
                </c:pt>
                <c:pt idx="281">
                  <c:v>0.95301115104174605</c:v>
                </c:pt>
                <c:pt idx="282">
                  <c:v>0.95355945361350503</c:v>
                </c:pt>
                <c:pt idx="283">
                  <c:v>0.95411474362806403</c:v>
                </c:pt>
                <c:pt idx="284">
                  <c:v>0.95467709837327597</c:v>
                </c:pt>
                <c:pt idx="285">
                  <c:v>0.95524659544695101</c:v>
                </c:pt>
                <c:pt idx="286">
                  <c:v>0.95582331276217103</c:v>
                </c:pt>
                <c:pt idx="287">
                  <c:v>0.95640732855266297</c:v>
                </c:pt>
                <c:pt idx="288">
                  <c:v>0.95699872137824205</c:v>
                </c:pt>
                <c:pt idx="289">
                  <c:v>0.95759757013032998</c:v>
                </c:pt>
                <c:pt idx="290">
                  <c:v>0.958203954037532</c:v>
                </c:pt>
                <c:pt idx="291">
                  <c:v>0.95881795267129699</c:v>
                </c:pt>
                <c:pt idx="292">
                  <c:v>0.959439645951638</c:v>
                </c:pt>
                <c:pt idx="293">
                  <c:v>0.96006911415292595</c:v>
                </c:pt>
                <c:pt idx="294">
                  <c:v>0.96070643790976296</c:v>
                </c:pt>
                <c:pt idx="295">
                  <c:v>0.96135169822291899</c:v>
                </c:pt>
                <c:pt idx="296">
                  <c:v>0.962004976465345</c:v>
                </c:pt>
                <c:pt idx="297">
                  <c:v>0.96266635438826698</c:v>
                </c:pt>
                <c:pt idx="298">
                  <c:v>0.96333591412734598</c:v>
                </c:pt>
                <c:pt idx="299">
                  <c:v>0.96401373820891301</c:v>
                </c:pt>
                <c:pt idx="300">
                  <c:v>0.96469990955629203</c:v>
                </c:pt>
                <c:pt idx="301">
                  <c:v>0.96539451149619204</c:v>
                </c:pt>
                <c:pt idx="302">
                  <c:v>0.96609762776517005</c:v>
                </c:pt>
                <c:pt idx="303">
                  <c:v>0.96680934251619099</c:v>
                </c:pt>
                <c:pt idx="304">
                  <c:v>0.96752974032524797</c:v>
                </c:pt>
                <c:pt idx="305">
                  <c:v>0.96825890619807997</c:v>
                </c:pt>
                <c:pt idx="306">
                  <c:v>0.96899692557695705</c:v>
                </c:pt>
                <c:pt idx="307">
                  <c:v>0.96974388434755299</c:v>
                </c:pt>
                <c:pt idx="308">
                  <c:v>0.970499868845906</c:v>
                </c:pt>
                <c:pt idx="309">
                  <c:v>0.97126496586545596</c:v>
                </c:pt>
                <c:pt idx="310">
                  <c:v>0.97203926266416496</c:v>
                </c:pt>
                <c:pt idx="311">
                  <c:v>0.97282284697173704</c:v>
                </c:pt>
                <c:pt idx="312">
                  <c:v>0.97361580699690498</c:v>
                </c:pt>
                <c:pt idx="313">
                  <c:v>0.97441823143481898</c:v>
                </c:pt>
                <c:pt idx="314">
                  <c:v>0.97523020947452199</c:v>
                </c:pt>
                <c:pt idx="315">
                  <c:v>0.97605183080650804</c:v>
                </c:pt>
                <c:pt idx="316">
                  <c:v>0.97688318563037602</c:v>
                </c:pt>
                <c:pt idx="317">
                  <c:v>0.97772436466257495</c:v>
                </c:pt>
                <c:pt idx="318">
                  <c:v>0.97857545914424005</c:v>
                </c:pt>
                <c:pt idx="319">
                  <c:v>0.979436560849124</c:v>
                </c:pt>
                <c:pt idx="320">
                  <c:v>0.98030776209162096</c:v>
                </c:pt>
                <c:pt idx="321">
                  <c:v>0.98118915573488796</c:v>
                </c:pt>
                <c:pt idx="322">
                  <c:v>0.98208083519906297</c:v>
                </c:pt>
                <c:pt idx="323">
                  <c:v>0.98298289446957898</c:v>
                </c:pt>
                <c:pt idx="324">
                  <c:v>0.98389542810558095</c:v>
                </c:pt>
                <c:pt idx="325">
                  <c:v>0.98481853124843999</c:v>
                </c:pt>
                <c:pt idx="326">
                  <c:v>0.98575229963036803</c:v>
                </c:pt>
                <c:pt idx="327">
                  <c:v>0.98669682958313998</c:v>
                </c:pt>
                <c:pt idx="328">
                  <c:v>0.98765221804691505</c:v>
                </c:pt>
                <c:pt idx="329">
                  <c:v>0.98861856257916803</c:v>
                </c:pt>
                <c:pt idx="330">
                  <c:v>0.98959596136371697</c:v>
                </c:pt>
                <c:pt idx="331">
                  <c:v>0.99058451321987395</c:v>
                </c:pt>
                <c:pt idx="332">
                  <c:v>0.99158431761169197</c:v>
                </c:pt>
                <c:pt idx="333">
                  <c:v>0.99259547465732501</c:v>
                </c:pt>
                <c:pt idx="334">
                  <c:v>0.99361808513850902</c:v>
                </c:pt>
                <c:pt idx="335">
                  <c:v>0.99465225051013995</c:v>
                </c:pt>
                <c:pt idx="336">
                  <c:v>0.99569807290997903</c:v>
                </c:pt>
                <c:pt idx="337">
                  <c:v>0.99675565516847198</c:v>
                </c:pt>
                <c:pt idx="338">
                  <c:v>0.99782510081867803</c:v>
                </c:pt>
                <c:pt idx="339">
                  <c:v>0.99890651410633002</c:v>
                </c:pt>
                <c:pt idx="340">
                  <c:v>1</c:v>
                </c:pt>
                <c:pt idx="341">
                  <c:v>1.00110564312974</c:v>
                </c:pt>
                <c:pt idx="342">
                  <c:v>1.0022234443942599</c:v>
                </c:pt>
                <c:pt idx="343">
                  <c:v>1.0033533838500901</c:v>
                </c:pt>
                <c:pt idx="344">
                  <c:v>1.0044954417320999</c:v>
                </c:pt>
                <c:pt idx="345">
                  <c:v>1.00564959844859</c:v>
                </c:pt>
                <c:pt idx="346">
                  <c:v>1.0068158345764899</c:v>
                </c:pt>
                <c:pt idx="347">
                  <c:v>1.0079941308565401</c:v>
                </c:pt>
                <c:pt idx="348">
                  <c:v>1.0091844681884401</c:v>
                </c:pt>
                <c:pt idx="349">
                  <c:v>1.0103868276260499</c:v>
                </c:pt>
                <c:pt idx="350">
                  <c:v>1.0116011903726401</c:v>
                </c:pt>
                <c:pt idx="351">
                  <c:v>1.01282753777609</c:v>
                </c:pt>
                <c:pt idx="352">
                  <c:v>1.0140658513241201</c:v>
                </c:pt>
                <c:pt idx="353">
                  <c:v>1.01531611263957</c:v>
                </c:pt>
                <c:pt idx="354">
                  <c:v>1.0165783034756199</c:v>
                </c:pt>
                <c:pt idx="355">
                  <c:v>1.01785240571113</c:v>
                </c:pt>
                <c:pt idx="356">
                  <c:v>1.01913840134584</c:v>
                </c:pt>
                <c:pt idx="357">
                  <c:v>1.0204362724957501</c:v>
                </c:pt>
                <c:pt idx="358">
                  <c:v>1.0217460013883599</c:v>
                </c:pt>
                <c:pt idx="359">
                  <c:v>1.0230675703580301</c:v>
                </c:pt>
                <c:pt idx="360">
                  <c:v>1.0244009618412899</c:v>
                </c:pt>
                <c:pt idx="361">
                  <c:v>1.0257461583721601</c:v>
                </c:pt>
                <c:pt idx="362">
                  <c:v>1.0271031425775199</c:v>
                </c:pt>
                <c:pt idx="363">
                  <c:v>1.02847189717245</c:v>
                </c:pt>
                <c:pt idx="364">
                  <c:v>1.0298524049555999</c:v>
                </c:pt>
                <c:pt idx="365">
                  <c:v>1.0312446488045399</c:v>
                </c:pt>
                <c:pt idx="366">
                  <c:v>1.03264861167115</c:v>
                </c:pt>
                <c:pt idx="367">
                  <c:v>1.0340642765769901</c:v>
                </c:pt>
                <c:pt idx="368">
                  <c:v>1.03549162660872</c:v>
                </c:pt>
                <c:pt idx="369">
                  <c:v>1.0369306449134601</c:v>
                </c:pt>
                <c:pt idx="370">
                  <c:v>1.03838131469422</c:v>
                </c:pt>
                <c:pt idx="371">
                  <c:v>1.0398436192053</c:v>
                </c:pt>
                <c:pt idx="372">
                  <c:v>1.0413175417476901</c:v>
                </c:pt>
                <c:pt idx="373">
                  <c:v>1.04280306566452</c:v>
                </c:pt>
                <c:pt idx="374">
                  <c:v>1.0443001743364599</c:v>
                </c:pt>
                <c:pt idx="375">
                  <c:v>1.0458088511771499</c:v>
                </c:pt>
                <c:pt idx="376">
                  <c:v>1.0473290796286701</c:v>
                </c:pt>
                <c:pt idx="377">
                  <c:v>1.04886084315692</c:v>
                </c:pt>
                <c:pt idx="378">
                  <c:v>1.0504041252471199</c:v>
                </c:pt>
                <c:pt idx="379">
                  <c:v>1.0519589093992201</c:v>
                </c:pt>
                <c:pt idx="380">
                  <c:v>1.05352517912336</c:v>
                </c:pt>
                <c:pt idx="381">
                  <c:v>1.0551029179353399</c:v>
                </c:pt>
                <c:pt idx="382">
                  <c:v>1.0566921093520301</c:v>
                </c:pt>
                <c:pt idx="383">
                  <c:v>1.05829273688689</c:v>
                </c:pt>
                <c:pt idx="384">
                  <c:v>1.0599047840453899</c:v>
                </c:pt>
                <c:pt idx="385">
                  <c:v>1.0615282343204999</c:v>
                </c:pt>
                <c:pt idx="386">
                  <c:v>1.0631630711881099</c:v>
                </c:pt>
                <c:pt idx="387">
                  <c:v>1.06480927810257</c:v>
                </c:pt>
                <c:pt idx="388">
                  <c:v>1.0664668384920799</c:v>
                </c:pt>
                <c:pt idx="389">
                  <c:v>1.06813573575424</c:v>
                </c:pt>
                <c:pt idx="390">
                  <c:v>1.06981595325146</c:v>
                </c:pt>
                <c:pt idx="391">
                  <c:v>1.0715074743064701</c:v>
                </c:pt>
                <c:pt idx="392">
                  <c:v>1.07321028219776</c:v>
                </c:pt>
                <c:pt idx="393">
                  <c:v>1.0749243601551099</c:v>
                </c:pt>
                <c:pt idx="394">
                  <c:v>1.0766496913550101</c:v>
                </c:pt>
                <c:pt idx="395">
                  <c:v>1.0783862589161599</c:v>
                </c:pt>
                <c:pt idx="396">
                  <c:v>1.08013404589495</c:v>
                </c:pt>
                <c:pt idx="397">
                  <c:v>1.0818930352809499</c:v>
                </c:pt>
                <c:pt idx="398">
                  <c:v>1.08366320999233</c:v>
                </c:pt>
                <c:pt idx="399">
                  <c:v>1.0854445528714201</c:v>
                </c:pt>
                <c:pt idx="400">
                  <c:v>1.08723704668009</c:v>
                </c:pt>
                <c:pt idx="401">
                  <c:v>1.08904067409531</c:v>
                </c:pt>
                <c:pt idx="402">
                  <c:v>1.0908554177045899</c:v>
                </c:pt>
                <c:pt idx="403">
                  <c:v>1.0926812600014399</c:v>
                </c:pt>
                <c:pt idx="404">
                  <c:v>1.0945181833808499</c:v>
                </c:pt>
                <c:pt idx="405">
                  <c:v>1.09636617013479</c:v>
                </c:pt>
                <c:pt idx="406">
                  <c:v>1.09822520244763</c:v>
                </c:pt>
                <c:pt idx="407">
                  <c:v>1.10009526239167</c:v>
                </c:pt>
                <c:pt idx="408">
                  <c:v>1.10197633192254</c:v>
                </c:pt>
                <c:pt idx="409">
                  <c:v>1.1038683928747199</c:v>
                </c:pt>
                <c:pt idx="410">
                  <c:v>1.10577142695699</c:v>
                </c:pt>
                <c:pt idx="411">
                  <c:v>1.1076854157478799</c:v>
                </c:pt>
                <c:pt idx="412">
                  <c:v>1.10961034069114</c:v>
                </c:pt>
                <c:pt idx="413">
                  <c:v>1.1115461830911999</c:v>
                </c:pt>
                <c:pt idx="414">
                  <c:v>1.11349292410863</c:v>
                </c:pt>
                <c:pt idx="415">
                  <c:v>1.11545054475558</c:v>
                </c:pt>
                <c:pt idx="416">
                  <c:v>1.1174190258912799</c:v>
                </c:pt>
                <c:pt idx="417">
                  <c:v>1.1193983482174099</c:v>
                </c:pt>
                <c:pt idx="418">
                  <c:v>1.1213884922736199</c:v>
                </c:pt>
                <c:pt idx="419">
                  <c:v>1.1233894384329799</c:v>
                </c:pt>
                <c:pt idx="420">
                  <c:v>1.12540116689735</c:v>
                </c:pt>
                <c:pt idx="421">
                  <c:v>1.12742365769289</c:v>
                </c:pt>
                <c:pt idx="422">
                  <c:v>1.12945689066551</c:v>
                </c:pt>
                <c:pt idx="423">
                  <c:v>1.1315008454762401</c:v>
                </c:pt>
                <c:pt idx="424">
                  <c:v>1.13355550159672</c:v>
                </c:pt>
                <c:pt idx="425">
                  <c:v>1.13562083830463</c:v>
                </c:pt>
                <c:pt idx="426">
                  <c:v>1.1376968346790901</c:v>
                </c:pt>
                <c:pt idx="427">
                  <c:v>1.13978346959612</c:v>
                </c:pt>
                <c:pt idx="428">
                  <c:v>1.1418807217240601</c:v>
                </c:pt>
                <c:pt idx="429">
                  <c:v>1.14398856951898</c:v>
                </c:pt>
                <c:pt idx="430">
                  <c:v>1.1461069912201101</c:v>
                </c:pt>
                <c:pt idx="431">
                  <c:v>1.14823596484526</c:v>
                </c:pt>
                <c:pt idx="432">
                  <c:v>1.1503754681862399</c:v>
                </c:pt>
                <c:pt idx="433">
                  <c:v>1.15252547880427</c:v>
                </c:pt>
                <c:pt idx="434">
                  <c:v>1.1546859740253901</c:v>
                </c:pt>
                <c:pt idx="435">
                  <c:v>1.15685693093589</c:v>
                </c:pt>
                <c:pt idx="436">
                  <c:v>1.15903832637767</c:v>
                </c:pt>
                <c:pt idx="437">
                  <c:v>1.1612301369437099</c:v>
                </c:pt>
                <c:pt idx="438">
                  <c:v>1.16343233897342</c:v>
                </c:pt>
                <c:pt idx="439">
                  <c:v>1.16564490854809</c:v>
                </c:pt>
                <c:pt idx="440">
                  <c:v>1.1678678214862499</c:v>
                </c:pt>
                <c:pt idx="441">
                  <c:v>1.1701010533390701</c:v>
                </c:pt>
                <c:pt idx="442">
                  <c:v>1.1723445793857801</c:v>
                </c:pt>
                <c:pt idx="443">
                  <c:v>1.17459837462907</c:v>
                </c:pt>
                <c:pt idx="444">
                  <c:v>1.17686241379045</c:v>
                </c:pt>
                <c:pt idx="445">
                  <c:v>1.1791366713056699</c:v>
                </c:pt>
                <c:pt idx="446">
                  <c:v>1.18142112132009</c:v>
                </c:pt>
                <c:pt idx="447">
                  <c:v>1.1837157376840799</c:v>
                </c:pt>
                <c:pt idx="448">
                  <c:v>1.18602049394843</c:v>
                </c:pt>
                <c:pt idx="449">
                  <c:v>1.1883353633597</c:v>
                </c:pt>
                <c:pt idx="450">
                  <c:v>1.1906603188556</c:v>
                </c:pt>
                <c:pt idx="451">
                  <c:v>1.1929953330604399</c:v>
                </c:pt>
                <c:pt idx="452">
                  <c:v>1.1953403782804499</c:v>
                </c:pt>
                <c:pt idx="453">
                  <c:v>1.1976954264991799</c:v>
                </c:pt>
                <c:pt idx="454">
                  <c:v>1.2000604493728999</c:v>
                </c:pt>
                <c:pt idx="455">
                  <c:v>1.20243541822597</c:v>
                </c:pt>
                <c:pt idx="456">
                  <c:v>1.20482030404624</c:v>
                </c:pt>
                <c:pt idx="457">
                  <c:v>1.20721507748041</c:v>
                </c:pt>
                <c:pt idx="458">
                  <c:v>1.20961970882943</c:v>
                </c:pt>
                <c:pt idx="459">
                  <c:v>1.21203416804388</c:v>
                </c:pt>
                <c:pt idx="460">
                  <c:v>1.2144584247193699</c:v>
                </c:pt>
                <c:pt idx="461">
                  <c:v>1.2168924480918999</c:v>
                </c:pt>
                <c:pt idx="462">
                  <c:v>1.2193362070332701</c:v>
                </c:pt>
                <c:pt idx="463">
                  <c:v>1.2217896700464499</c:v>
                </c:pt>
                <c:pt idx="464">
                  <c:v>1.22425280526098</c:v>
                </c:pt>
                <c:pt idx="465">
                  <c:v>1.2267255804283901</c:v>
                </c:pt>
                <c:pt idx="466">
                  <c:v>1.2292079629175301</c:v>
                </c:pt>
                <c:pt idx="467">
                  <c:v>1.23169991971002</c:v>
                </c:pt>
                <c:pt idx="468">
                  <c:v>1.2342014173956399</c:v>
                </c:pt>
                <c:pt idx="469">
                  <c:v>1.2367124221677099</c:v>
                </c:pt>
                <c:pt idx="470">
                  <c:v>1.2392328998185</c:v>
                </c:pt>
                <c:pt idx="471">
                  <c:v>1.2417628157346601</c:v>
                </c:pt>
                <c:pt idx="472">
                  <c:v>1.24430213489261</c:v>
                </c:pt>
                <c:pt idx="473">
                  <c:v>1.24685082185396</c:v>
                </c:pt>
                <c:pt idx="474">
                  <c:v>1.2494088407609001</c:v>
                </c:pt>
                <c:pt idx="475">
                  <c:v>1.2519761553316899</c:v>
                </c:pt>
                <c:pt idx="476">
                  <c:v>1.2545527288560301</c:v>
                </c:pt>
                <c:pt idx="477">
                  <c:v>1.25713852419048</c:v>
                </c:pt>
                <c:pt idx="478">
                  <c:v>1.2597335037539601</c:v>
                </c:pt>
                <c:pt idx="479">
                  <c:v>1.2623376295231401</c:v>
                </c:pt>
                <c:pt idx="480">
                  <c:v>1.26495086302791</c:v>
                </c:pt>
                <c:pt idx="481">
                  <c:v>1.2675731653468101</c:v>
                </c:pt>
                <c:pt idx="482">
                  <c:v>1.2702044971025299</c:v>
                </c:pt>
                <c:pt idx="483">
                  <c:v>1.27284481845733</c:v>
                </c:pt>
                <c:pt idx="484">
                  <c:v>1.27549408910857</c:v>
                </c:pt>
                <c:pt idx="485">
                  <c:v>1.27815226828411</c:v>
                </c:pt>
                <c:pt idx="486">
                  <c:v>1.2808193147378799</c:v>
                </c:pt>
                <c:pt idx="487">
                  <c:v>1.2834951867453399</c:v>
                </c:pt>
                <c:pt idx="488">
                  <c:v>1.2861798420989901</c:v>
                </c:pt>
                <c:pt idx="489">
                  <c:v>1.2888732381038499</c:v>
                </c:pt>
                <c:pt idx="490">
                  <c:v>1.29157533157306</c:v>
                </c:pt>
                <c:pt idx="491">
                  <c:v>1.2942860788233299</c:v>
                </c:pt>
                <c:pt idx="492">
                  <c:v>1.2970054356705401</c:v>
                </c:pt>
                <c:pt idx="493">
                  <c:v>1.2997333574252501</c:v>
                </c:pt>
                <c:pt idx="494">
                  <c:v>1.3024697988883001</c:v>
                </c:pt>
                <c:pt idx="495">
                  <c:v>1.3052147143463699</c:v>
                </c:pt>
                <c:pt idx="496">
                  <c:v>1.3079680575675401</c:v>
                </c:pt>
                <c:pt idx="497">
                  <c:v>1.3107297817969299</c:v>
                </c:pt>
                <c:pt idx="498">
                  <c:v>1.3134998397522799</c:v>
                </c:pt>
                <c:pt idx="499">
                  <c:v>1.3162781836196</c:v>
                </c:pt>
                <c:pt idx="500">
                  <c:v>1.3190647650487499</c:v>
                </c:pt>
                <c:pt idx="501">
                  <c:v>1.32185953514916</c:v>
                </c:pt>
                <c:pt idx="502">
                  <c:v>1.32466244448545</c:v>
                </c:pt>
                <c:pt idx="503">
                  <c:v>1.3274734430731201</c:v>
                </c:pt>
                <c:pt idx="504">
                  <c:v>1.33029248037423</c:v>
                </c:pt>
                <c:pt idx="505">
                  <c:v>1.33311950529312</c:v>
                </c:pt>
                <c:pt idx="506">
                  <c:v>1.3359544661721301</c:v>
                </c:pt>
                <c:pt idx="507">
                  <c:v>1.3387973107873701</c:v>
                </c:pt>
                <c:pt idx="508">
                  <c:v>1.34164798634441</c:v>
                </c:pt>
                <c:pt idx="509">
                  <c:v>1.34450643947411</c:v>
                </c:pt>
                <c:pt idx="510">
                  <c:v>1.3473726162284001</c:v>
                </c:pt>
                <c:pt idx="511">
                  <c:v>1.3502464620760899</c:v>
                </c:pt>
                <c:pt idx="512">
                  <c:v>1.35312792189869</c:v>
                </c:pt>
                <c:pt idx="513">
                  <c:v>1.35601693998627</c:v>
                </c:pt>
                <c:pt idx="514">
                  <c:v>1.3589134600333099</c:v>
                </c:pt>
                <c:pt idx="515">
                  <c:v>1.36181742513464</c:v>
                </c:pt>
                <c:pt idx="516">
                  <c:v>1.36472877778128</c:v>
                </c:pt>
                <c:pt idx="517">
                  <c:v>1.3676474598564099</c:v>
                </c:pt>
                <c:pt idx="518">
                  <c:v>1.37057341263136</c:v>
                </c:pt>
                <c:pt idx="519">
                  <c:v>1.37350657676149</c:v>
                </c:pt>
                <c:pt idx="520">
                  <c:v>1.3764468922822899</c:v>
                </c:pt>
                <c:pt idx="521">
                  <c:v>1.37939429860536</c:v>
                </c:pt>
                <c:pt idx="522">
                  <c:v>1.3823487345144301</c:v>
                </c:pt>
                <c:pt idx="523">
                  <c:v>1.3853101381614901</c:v>
                </c:pt>
                <c:pt idx="524">
                  <c:v>1.38827844706285</c:v>
                </c:pt>
                <c:pt idx="525">
                  <c:v>1.39125359809529</c:v>
                </c:pt>
                <c:pt idx="526">
                  <c:v>1.3942355274921601</c:v>
                </c:pt>
                <c:pt idx="527">
                  <c:v>1.39722417083965</c:v>
                </c:pt>
                <c:pt idx="528">
                  <c:v>1.4002194630728899</c:v>
                </c:pt>
                <c:pt idx="529">
                  <c:v>1.40322133847227</c:v>
                </c:pt>
                <c:pt idx="530">
                  <c:v>1.4062297306596601</c:v>
                </c:pt>
                <c:pt idx="531">
                  <c:v>1.4092445861546501</c:v>
                </c:pt>
                <c:pt idx="532">
                  <c:v>1.4122659052831701</c:v>
                </c:pt>
                <c:pt idx="533">
                  <c:v>1.4152937019028</c:v>
                </c:pt>
                <c:pt idx="534">
                  <c:v>1.4183279899008201</c:v>
                </c:pt>
                <c:pt idx="535">
                  <c:v>1.4213687831942701</c:v>
                </c:pt>
                <c:pt idx="536">
                  <c:v>1.42441609573004</c:v>
                </c:pt>
                <c:pt idx="537">
                  <c:v>1.4274699414849099</c:v>
                </c:pt>
                <c:pt idx="538">
                  <c:v>1.4305303344656399</c:v>
                </c:pt>
                <c:pt idx="539">
                  <c:v>1.43359728870901</c:v>
                </c:pt>
                <c:pt idx="540">
                  <c:v>1.4366708182818999</c:v>
                </c:pt>
                <c:pt idx="541">
                  <c:v>1.43975093728133</c:v>
                </c:pt>
                <c:pt idx="542">
                  <c:v>1.44283765983458</c:v>
                </c:pt>
                <c:pt idx="543">
                  <c:v>1.4459310000991701</c:v>
                </c:pt>
                <c:pt idx="544">
                  <c:v>1.4490309722630099</c:v>
                </c:pt>
                <c:pt idx="545">
                  <c:v>1.45213759054442</c:v>
                </c:pt>
                <c:pt idx="546">
                  <c:v>1.4552508691921899</c:v>
                </c:pt>
                <c:pt idx="547">
                  <c:v>1.45837082248567</c:v>
                </c:pt>
                <c:pt idx="548">
                  <c:v>1.46149746473482</c:v>
                </c:pt>
                <c:pt idx="549">
                  <c:v>1.4646308102802801</c:v>
                </c:pt>
                <c:pt idx="550">
                  <c:v>1.46777087349344</c:v>
                </c:pt>
                <c:pt idx="551">
                  <c:v>1.47091766877649</c:v>
                </c:pt>
                <c:pt idx="552">
                  <c:v>1.47407121056251</c:v>
                </c:pt>
                <c:pt idx="553">
                  <c:v>1.4772315133155101</c:v>
                </c:pt>
                <c:pt idx="554">
                  <c:v>1.48039859153053</c:v>
                </c:pt>
                <c:pt idx="555">
                  <c:v>1.4835724597336599</c:v>
                </c:pt>
                <c:pt idx="556">
                  <c:v>1.4867531324821499</c:v>
                </c:pt>
                <c:pt idx="557">
                  <c:v>1.48994062436446</c:v>
                </c:pt>
                <c:pt idx="558">
                  <c:v>1.4931349500003299</c:v>
                </c:pt>
                <c:pt idx="559">
                  <c:v>1.4963361240408199</c:v>
                </c:pt>
                <c:pt idx="560">
                  <c:v>1.4995441611684299</c:v>
                </c:pt>
                <c:pt idx="561">
                  <c:v>1.5027590760971199</c:v>
                </c:pt>
                <c:pt idx="562">
                  <c:v>1.5059808835724</c:v>
                </c:pt>
                <c:pt idx="563">
                  <c:v>1.5092095983714</c:v>
                </c:pt>
                <c:pt idx="564">
                  <c:v>1.5124452353029301</c:v>
                </c:pt>
                <c:pt idx="565">
                  <c:v>1.5156878092075301</c:v>
                </c:pt>
                <c:pt idx="566">
                  <c:v>1.5189373349575801</c:v>
                </c:pt>
                <c:pt idx="567">
                  <c:v>1.5221938274573401</c:v>
                </c:pt>
                <c:pt idx="568">
                  <c:v>1.52545730164301</c:v>
                </c:pt>
                <c:pt idx="569">
                  <c:v>1.5287277724828401</c:v>
                </c:pt>
                <c:pt idx="570">
                  <c:v>1.5320052549771399</c:v>
                </c:pt>
                <c:pt idx="571">
                  <c:v>1.53528976415839</c:v>
                </c:pt>
                <c:pt idx="572">
                  <c:v>1.5385813150913199</c:v>
                </c:pt>
                <c:pt idx="573">
                  <c:v>1.5418799228729301</c:v>
                </c:pt>
                <c:pt idx="574">
                  <c:v>1.5451856026325901</c:v>
                </c:pt>
                <c:pt idx="575">
                  <c:v>1.5484983695321199</c:v>
                </c:pt>
                <c:pt idx="576">
                  <c:v>1.5518182387658299</c:v>
                </c:pt>
                <c:pt idx="577">
                  <c:v>1.55514522556063</c:v>
                </c:pt>
                <c:pt idx="578">
                  <c:v>1.5584793451760499</c:v>
                </c:pt>
                <c:pt idx="579">
                  <c:v>1.5618206129043399</c:v>
                </c:pt>
                <c:pt idx="580">
                  <c:v>1.5651690440705499</c:v>
                </c:pt>
                <c:pt idx="581">
                  <c:v>1.5685246540325699</c:v>
                </c:pt>
                <c:pt idx="582">
                  <c:v>1.5718874581812201</c:v>
                </c:pt>
                <c:pt idx="583">
                  <c:v>1.5752574719403301</c:v>
                </c:pt>
                <c:pt idx="584">
                  <c:v>1.57863471076678</c:v>
                </c:pt>
                <c:pt idx="585">
                  <c:v>1.58201919015059</c:v>
                </c:pt>
                <c:pt idx="586">
                  <c:v>1.58541092561501</c:v>
                </c:pt>
                <c:pt idx="587">
                  <c:v>1.5888099327165399</c:v>
                </c:pt>
                <c:pt idx="588">
                  <c:v>1.5922162270450499</c:v>
                </c:pt>
                <c:pt idx="589">
                  <c:v>1.59562982422384</c:v>
                </c:pt>
                <c:pt idx="590">
                  <c:v>1.5990507399096801</c:v>
                </c:pt>
                <c:pt idx="591">
                  <c:v>1.6024789897929399</c:v>
                </c:pt>
                <c:pt idx="592">
                  <c:v>1.6059145895976099</c:v>
                </c:pt>
                <c:pt idx="593">
                  <c:v>1.6093575550813799</c:v>
                </c:pt>
                <c:pt idx="594">
                  <c:v>1.61280790203575</c:v>
                </c:pt>
                <c:pt idx="595">
                  <c:v>1.6162656462860601</c:v>
                </c:pt>
                <c:pt idx="596">
                  <c:v>1.6197308036915801</c:v>
                </c:pt>
                <c:pt idx="597">
                  <c:v>1.62320339014558</c:v>
                </c:pt>
                <c:pt idx="598">
                  <c:v>1.62668342157541</c:v>
                </c:pt>
                <c:pt idx="599">
                  <c:v>1.63017091394256</c:v>
                </c:pt>
                <c:pt idx="600">
                  <c:v>1.63366588324274</c:v>
                </c:pt>
                <c:pt idx="601">
                  <c:v>1.63716834550596</c:v>
                </c:pt>
                <c:pt idx="602">
                  <c:v>1.6406783167965999</c:v>
                </c:pt>
                <c:pt idx="603">
                  <c:v>1.64419581321347</c:v>
                </c:pt>
                <c:pt idx="604">
                  <c:v>1.6477208508898999</c:v>
                </c:pt>
                <c:pt idx="605">
                  <c:v>1.65125344599381</c:v>
                </c:pt>
                <c:pt idx="606">
                  <c:v>1.65479361472778</c:v>
                </c:pt>
                <c:pt idx="607">
                  <c:v>1.6583413733291299</c:v>
                </c:pt>
                <c:pt idx="608">
                  <c:v>1.6618967380699901</c:v>
                </c:pt>
                <c:pt idx="609">
                  <c:v>1.66545972525738</c:v>
                </c:pt>
                <c:pt idx="610">
                  <c:v>1.66903035123327</c:v>
                </c:pt>
                <c:pt idx="611">
                  <c:v>1.67260863237468</c:v>
                </c:pt>
                <c:pt idx="612">
                  <c:v>1.6761945850937301</c:v>
                </c:pt>
                <c:pt idx="613">
                  <c:v>1.6797882258377299</c:v>
                </c:pt>
                <c:pt idx="614">
                  <c:v>1.6833895710892599</c:v>
                </c:pt>
                <c:pt idx="615">
                  <c:v>1.68699863736623</c:v>
                </c:pt>
                <c:pt idx="616">
                  <c:v>1.6906154412219601</c:v>
                </c:pt>
                <c:pt idx="617">
                  <c:v>1.6942399992452599</c:v>
                </c:pt>
                <c:pt idx="618">
                  <c:v>1.6978723280605099</c:v>
                </c:pt>
                <c:pt idx="619">
                  <c:v>1.7015124443277401</c:v>
                </c:pt>
                <c:pt idx="620">
                  <c:v>1.7051603647426701</c:v>
                </c:pt>
                <c:pt idx="621">
                  <c:v>1.7088161060368501</c:v>
                </c:pt>
                <c:pt idx="622">
                  <c:v>1.71247968497767</c:v>
                </c:pt>
                <c:pt idx="623">
                  <c:v>1.7161511183684801</c:v>
                </c:pt>
                <c:pt idx="624">
                  <c:v>1.7198304230486601</c:v>
                </c:pt>
                <c:pt idx="625">
                  <c:v>1.7235176158937</c:v>
                </c:pt>
                <c:pt idx="626">
                  <c:v>1.72721271381524</c:v>
                </c:pt>
                <c:pt idx="627">
                  <c:v>1.73091573376121</c:v>
                </c:pt>
                <c:pt idx="628">
                  <c:v>1.73462669271586</c:v>
                </c:pt>
                <c:pt idx="629">
                  <c:v>1.73834560769984</c:v>
                </c:pt>
                <c:pt idx="630">
                  <c:v>1.74207249577032</c:v>
                </c:pt>
                <c:pt idx="631">
                  <c:v>1.74580737402103</c:v>
                </c:pt>
                <c:pt idx="632">
                  <c:v>1.74955025958232</c:v>
                </c:pt>
                <c:pt idx="633">
                  <c:v>1.7533011696212999</c:v>
                </c:pt>
                <c:pt idx="634">
                  <c:v>1.7570601213418799</c:v>
                </c:pt>
                <c:pt idx="635">
                  <c:v>1.7608271319848401</c:v>
                </c:pt>
                <c:pt idx="636">
                  <c:v>1.76460221882793</c:v>
                </c:pt>
                <c:pt idx="637">
                  <c:v>1.76838539918594</c:v>
                </c:pt>
                <c:pt idx="638">
                  <c:v>1.7721766904108001</c:v>
                </c:pt>
                <c:pt idx="639">
                  <c:v>1.77597610989161</c:v>
                </c:pt>
                <c:pt idx="640">
                  <c:v>1.77978367505477</c:v>
                </c:pt>
                <c:pt idx="641">
                  <c:v>1.7835994033640401</c:v>
                </c:pt>
                <c:pt idx="642">
                  <c:v>1.78742331232062</c:v>
                </c:pt>
                <c:pt idx="643">
                  <c:v>1.79125541946323</c:v>
                </c:pt>
                <c:pt idx="644">
                  <c:v>1.7950957423681899</c:v>
                </c:pt>
                <c:pt idx="645">
                  <c:v>1.7989442986494999</c:v>
                </c:pt>
                <c:pt idx="646">
                  <c:v>1.80280110595893</c:v>
                </c:pt>
                <c:pt idx="647">
                  <c:v>1.8066661819861001</c:v>
                </c:pt>
                <c:pt idx="648">
                  <c:v>1.8105395444585299</c:v>
                </c:pt>
                <c:pt idx="649">
                  <c:v>1.8144212111417799</c:v>
                </c:pt>
                <c:pt idx="650">
                  <c:v>1.8183111998394701</c:v>
                </c:pt>
                <c:pt idx="651">
                  <c:v>1.8222095283933999</c:v>
                </c:pt>
                <c:pt idx="652">
                  <c:v>1.8261162146836301</c:v>
                </c:pt>
                <c:pt idx="653">
                  <c:v>1.83003127662855</c:v>
                </c:pt>
                <c:pt idx="654">
                  <c:v>1.8339547321849501</c:v>
                </c:pt>
                <c:pt idx="655">
                  <c:v>1.8378865993481299</c:v>
                </c:pt>
                <c:pt idx="656">
                  <c:v>1.8418268961519799</c:v>
                </c:pt>
                <c:pt idx="657">
                  <c:v>1.84577564066904</c:v>
                </c:pt>
                <c:pt idx="658">
                  <c:v>1.8497328510105999</c:v>
                </c:pt>
                <c:pt idx="659">
                  <c:v>1.85369854532678</c:v>
                </c:pt>
                <c:pt idx="660">
                  <c:v>1.8576727418066099</c:v>
                </c:pt>
                <c:pt idx="661">
                  <c:v>1.86165545867811</c:v>
                </c:pt>
                <c:pt idx="662">
                  <c:v>1.8656467142084101</c:v>
                </c:pt>
                <c:pt idx="663">
                  <c:v>1.8696465267037601</c:v>
                </c:pt>
                <c:pt idx="664">
                  <c:v>1.8736549145096799</c:v>
                </c:pt>
                <c:pt idx="665">
                  <c:v>1.8776718960110299</c:v>
                </c:pt>
                <c:pt idx="666">
                  <c:v>1.88169748963207</c:v>
                </c:pt>
                <c:pt idx="667">
                  <c:v>1.8857317138365699</c:v>
                </c:pt>
                <c:pt idx="668">
                  <c:v>1.8897745871278699</c:v>
                </c:pt>
                <c:pt idx="669">
                  <c:v>1.8938261280490001</c:v>
                </c:pt>
                <c:pt idx="670">
                  <c:v>1.8978863551827401</c:v>
                </c:pt>
                <c:pt idx="671">
                  <c:v>1.90195528715169</c:v>
                </c:pt>
                <c:pt idx="672">
                  <c:v>1.9060329426184</c:v>
                </c:pt>
                <c:pt idx="673">
                  <c:v>1.91011934028543</c:v>
                </c:pt>
                <c:pt idx="674">
                  <c:v>1.9142144988954199</c:v>
                </c:pt>
                <c:pt idx="675">
                  <c:v>1.9183184372312001</c:v>
                </c:pt>
                <c:pt idx="676">
                  <c:v>1.9224311741158699</c:v>
                </c:pt>
                <c:pt idx="677">
                  <c:v>1.9265527284129</c:v>
                </c:pt>
                <c:pt idx="678">
                  <c:v>1.93068311902617</c:v>
                </c:pt>
                <c:pt idx="679">
                  <c:v>1.9348223649001299</c:v>
                </c:pt>
                <c:pt idx="680">
                  <c:v>1.9389704850198</c:v>
                </c:pt>
                <c:pt idx="681">
                  <c:v>1.9431274984109399</c:v>
                </c:pt>
                <c:pt idx="682">
                  <c:v>1.9472934241400801</c:v>
                </c:pt>
                <c:pt idx="683">
                  <c:v>1.95146828131463</c:v>
                </c:pt>
                <c:pt idx="684">
                  <c:v>1.9556520890829701</c:v>
                </c:pt>
                <c:pt idx="685">
                  <c:v>1.9598448666345201</c:v>
                </c:pt>
                <c:pt idx="686">
                  <c:v>1.9640466331998701</c:v>
                </c:pt>
                <c:pt idx="687">
                  <c:v>1.96825740805081</c:v>
                </c:pt>
                <c:pt idx="688">
                  <c:v>1.97247721050045</c:v>
                </c:pt>
                <c:pt idx="689">
                  <c:v>1.9767060599033299</c:v>
                </c:pt>
                <c:pt idx="690">
                  <c:v>1.9809439756554501</c:v>
                </c:pt>
                <c:pt idx="691">
                  <c:v>1.9851909771944201</c:v>
                </c:pt>
                <c:pt idx="692">
                  <c:v>1.98944708399951</c:v>
                </c:pt>
                <c:pt idx="693">
                  <c:v>1.99371231559176</c:v>
                </c:pt>
                <c:pt idx="694">
                  <c:v>1.9979866915340501</c:v>
                </c:pt>
                <c:pt idx="695">
                  <c:v>2.00227023143123</c:v>
                </c:pt>
                <c:pt idx="696">
                  <c:v>2.00656295493014</c:v>
                </c:pt>
                <c:pt idx="697">
                  <c:v>2.0108648817197601</c:v>
                </c:pt>
                <c:pt idx="698">
                  <c:v>2.0151760315313099</c:v>
                </c:pt>
                <c:pt idx="699">
                  <c:v>2.0194964241382598</c:v>
                </c:pt>
                <c:pt idx="700">
                  <c:v>2.0238260793565099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0.72468838720779405</c:v>
                </c:pt>
                <c:pt idx="1">
                  <c:v>0.72532670375976704</c:v>
                </c:pt>
                <c:pt idx="2">
                  <c:v>0.72596557888464797</c:v>
                </c:pt>
                <c:pt idx="3">
                  <c:v>0.72660501303132496</c:v>
                </c:pt>
                <c:pt idx="4">
                  <c:v>0.72724500664849301</c:v>
                </c:pt>
                <c:pt idx="5">
                  <c:v>0.72788556018463202</c:v>
                </c:pt>
                <c:pt idx="6">
                  <c:v>0.72852667408800298</c:v>
                </c:pt>
                <c:pt idx="7">
                  <c:v>0.72916834880663495</c:v>
                </c:pt>
                <c:pt idx="8">
                  <c:v>0.72981058478831595</c:v>
                </c:pt>
                <c:pt idx="9">
                  <c:v>0.73045338248058</c:v>
                </c:pt>
                <c:pt idx="10">
                  <c:v>0.73109674233069499</c:v>
                </c:pt>
                <c:pt idx="11">
                  <c:v>0.73174066478565403</c:v>
                </c:pt>
                <c:pt idx="12">
                  <c:v>0.732385150292162</c:v>
                </c:pt>
                <c:pt idx="13">
                  <c:v>0.73303019929662205</c:v>
                </c:pt>
                <c:pt idx="14">
                  <c:v>0.73367581224512401</c:v>
                </c:pt>
                <c:pt idx="15">
                  <c:v>0.73432198958343298</c:v>
                </c:pt>
                <c:pt idx="16">
                  <c:v>0.73496873175697497</c:v>
                </c:pt>
                <c:pt idx="17">
                  <c:v>0.73561603921082597</c:v>
                </c:pt>
                <c:pt idx="18">
                  <c:v>0.73626391238969302</c:v>
                </c:pt>
                <c:pt idx="19">
                  <c:v>0.73691235173790703</c:v>
                </c:pt>
                <c:pt idx="20">
                  <c:v>0.73756135769940501</c:v>
                </c:pt>
                <c:pt idx="21">
                  <c:v>0.73821093071771604</c:v>
                </c:pt>
                <c:pt idx="22">
                  <c:v>0.73886107123594502</c:v>
                </c:pt>
                <c:pt idx="23">
                  <c:v>0.73951177969676296</c:v>
                </c:pt>
                <c:pt idx="24">
                  <c:v>0.74016305654238501</c:v>
                </c:pt>
                <c:pt idx="25">
                  <c:v>0.74081490221455903</c:v>
                </c:pt>
                <c:pt idx="26">
                  <c:v>0.74146731715454794</c:v>
                </c:pt>
                <c:pt idx="27">
                  <c:v>0.74212030180311395</c:v>
                </c:pt>
                <c:pt idx="28">
                  <c:v>0.74277385660050099</c:v>
                </c:pt>
                <c:pt idx="29">
                  <c:v>0.74342798198641802</c:v>
                </c:pt>
                <c:pt idx="30">
                  <c:v>0.74408267840002196</c:v>
                </c:pt>
                <c:pt idx="31">
                  <c:v>0.74473794627989798</c:v>
                </c:pt>
                <c:pt idx="32">
                  <c:v>0.74539378606404405</c:v>
                </c:pt>
                <c:pt idx="33">
                  <c:v>0.74605019818984897</c:v>
                </c:pt>
                <c:pt idx="34">
                  <c:v>0.74670718309407502</c:v>
                </c:pt>
                <c:pt idx="35">
                  <c:v>0.74736474121284002</c:v>
                </c:pt>
                <c:pt idx="36">
                  <c:v>0.74802287298159198</c:v>
                </c:pt>
                <c:pt idx="37">
                  <c:v>0.74868157883509401</c:v>
                </c:pt>
                <c:pt idx="38">
                  <c:v>0.74934085920740101</c:v>
                </c:pt>
                <c:pt idx="39">
                  <c:v>0.75000071453183803</c:v>
                </c:pt>
                <c:pt idx="40">
                  <c:v>0.75066114524097904</c:v>
                </c:pt>
                <c:pt idx="41">
                  <c:v>0.75132215176662198</c:v>
                </c:pt>
                <c:pt idx="42">
                  <c:v>0.75198373453976997</c:v>
                </c:pt>
                <c:pt idx="43">
                  <c:v>0.752645893990605</c:v>
                </c:pt>
                <c:pt idx="44">
                  <c:v>0.75330863054846497</c:v>
                </c:pt>
                <c:pt idx="45">
                  <c:v>0.75397194464181705</c:v>
                </c:pt>
                <c:pt idx="46">
                  <c:v>0.75463583669823397</c:v>
                </c:pt>
                <c:pt idx="47">
                  <c:v>0.75530030714436802</c:v>
                </c:pt>
                <c:pt idx="48">
                  <c:v>0.75596535640592699</c:v>
                </c:pt>
                <c:pt idx="49">
                  <c:v>0.75663098490764003</c:v>
                </c:pt>
                <c:pt idx="50">
                  <c:v>0.75729719307323695</c:v>
                </c:pt>
                <c:pt idx="51">
                  <c:v>0.75796398132541898</c:v>
                </c:pt>
                <c:pt idx="52">
                  <c:v>0.75863135008582505</c:v>
                </c:pt>
                <c:pt idx="53">
                  <c:v>0.75929929977500699</c:v>
                </c:pt>
                <c:pt idx="54">
                  <c:v>0.75996783081239405</c:v>
                </c:pt>
                <c:pt idx="55">
                  <c:v>0.76063694361626899</c:v>
                </c:pt>
                <c:pt idx="56">
                  <c:v>0.76130663860372705</c:v>
                </c:pt>
                <c:pt idx="57">
                  <c:v>0.76197691619065</c:v>
                </c:pt>
                <c:pt idx="58">
                  <c:v>0.76264777679166995</c:v>
                </c:pt>
                <c:pt idx="59">
                  <c:v>0.76331922082013604</c:v>
                </c:pt>
                <c:pt idx="60">
                  <c:v>0.763991248688074</c:v>
                </c:pt>
                <c:pt idx="61">
                  <c:v>0.764663860806159</c:v>
                </c:pt>
                <c:pt idx="62">
                  <c:v>0.76533705758366999</c:v>
                </c:pt>
                <c:pt idx="63">
                  <c:v>0.76601083942845805</c:v>
                </c:pt>
                <c:pt idx="64">
                  <c:v>0.76668520674690199</c:v>
                </c:pt>
                <c:pt idx="65">
                  <c:v>0.76736015994387197</c:v>
                </c:pt>
                <c:pt idx="66">
                  <c:v>0.76803569942268801</c:v>
                </c:pt>
                <c:pt idx="67">
                  <c:v>0.768711825585075</c:v>
                </c:pt>
                <c:pt idx="68">
                  <c:v>0.76938853883112501</c:v>
                </c:pt>
                <c:pt idx="69">
                  <c:v>0.77006583955924801</c:v>
                </c:pt>
                <c:pt idx="70">
                  <c:v>0.77074372816612902</c:v>
                </c:pt>
                <c:pt idx="71">
                  <c:v>0.77142220504668002</c:v>
                </c:pt>
                <c:pt idx="72">
                  <c:v>0.77210127059399303</c:v>
                </c:pt>
                <c:pt idx="73">
                  <c:v>0.77278092519929098</c:v>
                </c:pt>
                <c:pt idx="74">
                  <c:v>0.77346116925188002</c:v>
                </c:pt>
                <c:pt idx="75">
                  <c:v>0.77414200313909098</c:v>
                </c:pt>
                <c:pt idx="76">
                  <c:v>0.77482342724623299</c:v>
                </c:pt>
                <c:pt idx="77">
                  <c:v>0.77550544195653703</c:v>
                </c:pt>
                <c:pt idx="78">
                  <c:v>0.77618804765109894</c:v>
                </c:pt>
                <c:pt idx="79">
                  <c:v>0.77687124470882196</c:v>
                </c:pt>
                <c:pt idx="80">
                  <c:v>0.77755503350635902</c:v>
                </c:pt>
                <c:pt idx="81">
                  <c:v>0.778239414418053</c:v>
                </c:pt>
                <c:pt idx="82">
                  <c:v>0.77892438781587203</c:v>
                </c:pt>
                <c:pt idx="83">
                  <c:v>0.77960995406934697</c:v>
                </c:pt>
                <c:pt idx="84">
                  <c:v>0.78029611354550599</c:v>
                </c:pt>
                <c:pt idx="85">
                  <c:v>0.780982866608806</c:v>
                </c:pt>
                <c:pt idx="86">
                  <c:v>0.78167021362106703</c:v>
                </c:pt>
                <c:pt idx="87">
                  <c:v>0.78235815494139405</c:v>
                </c:pt>
                <c:pt idx="88">
                  <c:v>0.78304669092611101</c:v>
                </c:pt>
                <c:pt idx="89">
                  <c:v>0.78373582192868096</c:v>
                </c:pt>
                <c:pt idx="90">
                  <c:v>0.78442554829962996</c:v>
                </c:pt>
                <c:pt idx="91">
                  <c:v>0.78511587038646902</c:v>
                </c:pt>
                <c:pt idx="92">
                  <c:v>0.78580678853360997</c:v>
                </c:pt>
                <c:pt idx="93">
                  <c:v>0.78649830308228297</c:v>
                </c:pt>
                <c:pt idx="94">
                  <c:v>0.78719041437044901</c:v>
                </c:pt>
                <c:pt idx="95">
                  <c:v>0.78788312273271</c:v>
                </c:pt>
                <c:pt idx="96">
                  <c:v>0.78857642850021903</c:v>
                </c:pt>
                <c:pt idx="97">
                  <c:v>0.78927033200058705</c:v>
                </c:pt>
                <c:pt idx="98">
                  <c:v>0.78996483355778102</c:v>
                </c:pt>
                <c:pt idx="99">
                  <c:v>0.79065993349202901</c:v>
                </c:pt>
                <c:pt idx="100">
                  <c:v>0.79135563211971505</c:v>
                </c:pt>
                <c:pt idx="101">
                  <c:v>0.79205192975327299</c:v>
                </c:pt>
                <c:pt idx="102">
                  <c:v>0.79274882670107905</c:v>
                </c:pt>
                <c:pt idx="103">
                  <c:v>0.79344632326733799</c:v>
                </c:pt>
                <c:pt idx="104">
                  <c:v>0.79414441975196604</c:v>
                </c:pt>
                <c:pt idx="105">
                  <c:v>0.794843116450478</c:v>
                </c:pt>
                <c:pt idx="106">
                  <c:v>0.79554241365385503</c:v>
                </c:pt>
                <c:pt idx="107">
                  <c:v>0.79624231164842796</c:v>
                </c:pt>
                <c:pt idx="108">
                  <c:v>0.79694281071573903</c:v>
                </c:pt>
                <c:pt idx="109">
                  <c:v>0.79764391113241295</c:v>
                </c:pt>
                <c:pt idx="110">
                  <c:v>0.79834561317001196</c:v>
                </c:pt>
                <c:pt idx="111">
                  <c:v>0.79904791709490197</c:v>
                </c:pt>
                <c:pt idx="112">
                  <c:v>0.79975082316809698</c:v>
                </c:pt>
                <c:pt idx="113">
                  <c:v>0.80045433164511104</c:v>
                </c:pt>
                <c:pt idx="114">
                  <c:v>0.80115844277580295</c:v>
                </c:pt>
                <c:pt idx="115">
                  <c:v>0.80186315680420805</c:v>
                </c:pt>
                <c:pt idx="116">
                  <c:v>0.80256847396837905</c:v>
                </c:pt>
                <c:pt idx="117">
                  <c:v>0.80327439450020999</c:v>
                </c:pt>
                <c:pt idx="118">
                  <c:v>0.803980918625258</c:v>
                </c:pt>
                <c:pt idx="119">
                  <c:v>0.80468804656256099</c:v>
                </c:pt>
                <c:pt idx="120">
                  <c:v>0.80539577852444699</c:v>
                </c:pt>
                <c:pt idx="121">
                  <c:v>0.80610411471634003</c:v>
                </c:pt>
                <c:pt idx="122">
                  <c:v>0.80681305533655701</c:v>
                </c:pt>
                <c:pt idx="123">
                  <c:v>0.80752260057609804</c:v>
                </c:pt>
                <c:pt idx="124">
                  <c:v>0.80823275061843203</c:v>
                </c:pt>
                <c:pt idx="125">
                  <c:v>0.80894350563927198</c:v>
                </c:pt>
                <c:pt idx="126">
                  <c:v>0.80965486580634705</c:v>
                </c:pt>
                <c:pt idx="127">
                  <c:v>0.81036683127916198</c:v>
                </c:pt>
                <c:pt idx="128">
                  <c:v>0.81107940220875097</c:v>
                </c:pt>
                <c:pt idx="129">
                  <c:v>0.81179257873742305</c:v>
                </c:pt>
                <c:pt idx="130">
                  <c:v>0.81250636099849805</c:v>
                </c:pt>
                <c:pt idx="131">
                  <c:v>0.81322074911603404</c:v>
                </c:pt>
                <c:pt idx="132">
                  <c:v>0.81393574320454798</c:v>
                </c:pt>
                <c:pt idx="133">
                  <c:v>0.81465134336871803</c:v>
                </c:pt>
                <c:pt idx="134">
                  <c:v>0.81536754970308301</c:v>
                </c:pt>
                <c:pt idx="135">
                  <c:v>0.81608436229173398</c:v>
                </c:pt>
                <c:pt idx="136">
                  <c:v>0.81680178120798397</c:v>
                </c:pt>
                <c:pt idx="137">
                  <c:v>0.817519806514034</c:v>
                </c:pt>
                <c:pt idx="138">
                  <c:v>0.81823843826062603</c:v>
                </c:pt>
                <c:pt idx="139">
                  <c:v>0.81895767648668105</c:v>
                </c:pt>
                <c:pt idx="140">
                  <c:v>0.81967752121893001</c:v>
                </c:pt>
                <c:pt idx="141">
                  <c:v>0.82039797247151702</c:v>
                </c:pt>
                <c:pt idx="142">
                  <c:v>0.82111903024560695</c:v>
                </c:pt>
                <c:pt idx="143">
                  <c:v>0.82184069452896502</c:v>
                </c:pt>
                <c:pt idx="144">
                  <c:v>0.82256296529552297</c:v>
                </c:pt>
                <c:pt idx="145">
                  <c:v>0.82328584250493497</c:v>
                </c:pt>
                <c:pt idx="146">
                  <c:v>0.82400932610210798</c:v>
                </c:pt>
                <c:pt idx="147">
                  <c:v>0.82473341601672301</c:v>
                </c:pt>
                <c:pt idx="148">
                  <c:v>0.82545811216272902</c:v>
                </c:pt>
                <c:pt idx="149">
                  <c:v>0.82618341443782595</c:v>
                </c:pt>
                <c:pt idx="150">
                  <c:v>0.82690932272292295</c:v>
                </c:pt>
                <c:pt idx="151">
                  <c:v>0.82763583688157405</c:v>
                </c:pt>
                <c:pt idx="152">
                  <c:v>0.82836295675939897</c:v>
                </c:pt>
                <c:pt idx="153">
                  <c:v>0.82909068218347004</c:v>
                </c:pt>
                <c:pt idx="154">
                  <c:v>0.82981901296168503</c:v>
                </c:pt>
                <c:pt idx="155">
                  <c:v>0.83054794888211103</c:v>
                </c:pt>
                <c:pt idx="156">
                  <c:v>0.83127748971229798</c:v>
                </c:pt>
                <c:pt idx="157">
                  <c:v>0.83200763519857002</c:v>
                </c:pt>
                <c:pt idx="158">
                  <c:v>0.83273838506528997</c:v>
                </c:pt>
                <c:pt idx="159">
                  <c:v>0.83346973901408095</c:v>
                </c:pt>
                <c:pt idx="160">
                  <c:v>0.83420169672303002</c:v>
                </c:pt>
                <c:pt idx="161">
                  <c:v>0.83493425784585495</c:v>
                </c:pt>
                <c:pt idx="162">
                  <c:v>0.83566742201102895</c:v>
                </c:pt>
                <c:pt idx="163">
                  <c:v>0.836401188820876</c:v>
                </c:pt>
                <c:pt idx="164">
                  <c:v>0.83713555785062699</c:v>
                </c:pt>
                <c:pt idx="165">
                  <c:v>0.83787052864742995</c:v>
                </c:pt>
                <c:pt idx="166">
                  <c:v>0.83860610072932795</c:v>
                </c:pt>
                <c:pt idx="167">
                  <c:v>0.83934227358417901</c:v>
                </c:pt>
                <c:pt idx="168">
                  <c:v>0.84007904666854005</c:v>
                </c:pt>
                <c:pt idx="169">
                  <c:v>0.84081641940649798</c:v>
                </c:pt>
                <c:pt idx="170">
                  <c:v>0.84155439118844799</c:v>
                </c:pt>
                <c:pt idx="171">
                  <c:v>0.84229296136981902</c:v>
                </c:pt>
                <c:pt idx="172">
                  <c:v>0.84303212926973703</c:v>
                </c:pt>
                <c:pt idx="173">
                  <c:v>0.84377189416963605</c:v>
                </c:pt>
                <c:pt idx="174">
                  <c:v>0.84451225531179996</c:v>
                </c:pt>
                <c:pt idx="175">
                  <c:v>0.84525321189783897</c:v>
                </c:pt>
                <c:pt idx="176">
                  <c:v>0.84599476308709298</c:v>
                </c:pt>
                <c:pt idx="177">
                  <c:v>0.84673690799496504</c:v>
                </c:pt>
                <c:pt idx="178">
                  <c:v>0.84747964569117196</c:v>
                </c:pt>
                <c:pt idx="179">
                  <c:v>0.84822297519791701</c:v>
                </c:pt>
                <c:pt idx="180">
                  <c:v>0.848966895487968</c:v>
                </c:pt>
                <c:pt idx="181">
                  <c:v>0.84971141035541098</c:v>
                </c:pt>
                <c:pt idx="182">
                  <c:v>0.85045654308615404</c:v>
                </c:pt>
                <c:pt idx="183">
                  <c:v>0.85120232193398704</c:v>
                </c:pt>
                <c:pt idx="184">
                  <c:v>0.85194877526221402</c:v>
                </c:pt>
                <c:pt idx="185">
                  <c:v>0.85269593154464696</c:v>
                </c:pt>
                <c:pt idx="186">
                  <c:v>0.85344381936662606</c:v>
                </c:pt>
                <c:pt idx="187">
                  <c:v>0.85419246742606403</c:v>
                </c:pt>
                <c:pt idx="188">
                  <c:v>0.85494190453452601</c:v>
                </c:pt>
                <c:pt idx="189">
                  <c:v>0.85569215961833001</c:v>
                </c:pt>
                <c:pt idx="190">
                  <c:v>0.85644326171968499</c:v>
                </c:pt>
                <c:pt idx="191">
                  <c:v>0.85719523999785197</c:v>
                </c:pt>
                <c:pt idx="192">
                  <c:v>0.85794812373034501</c:v>
                </c:pt>
                <c:pt idx="193">
                  <c:v>0.85870194231415697</c:v>
                </c:pt>
                <c:pt idx="194">
                  <c:v>0.85945672526702199</c:v>
                </c:pt>
                <c:pt idx="195">
                  <c:v>0.86021250222871204</c:v>
                </c:pt>
                <c:pt idx="196">
                  <c:v>0.86096930296237095</c:v>
                </c:pt>
                <c:pt idx="197">
                  <c:v>0.86172715735587802</c:v>
                </c:pt>
                <c:pt idx="198">
                  <c:v>0.86248609542325505</c:v>
                </c:pt>
                <c:pt idx="199">
                  <c:v>0.86324614730610805</c:v>
                </c:pt>
                <c:pt idx="200">
                  <c:v>0.86400734327511197</c:v>
                </c:pt>
                <c:pt idx="201">
                  <c:v>0.864769713731529</c:v>
                </c:pt>
                <c:pt idx="202">
                  <c:v>0.86553328920878003</c:v>
                </c:pt>
                <c:pt idx="203">
                  <c:v>0.86629810037404198</c:v>
                </c:pt>
                <c:pt idx="204">
                  <c:v>0.86706417802990798</c:v>
                </c:pt>
                <c:pt idx="205">
                  <c:v>0.86783155311607796</c:v>
                </c:pt>
                <c:pt idx="206">
                  <c:v>0.86860025671110697</c:v>
                </c:pt>
                <c:pt idx="207">
                  <c:v>0.86937032003419001</c:v>
                </c:pt>
                <c:pt idx="208">
                  <c:v>0.87014177444701102</c:v>
                </c:pt>
                <c:pt idx="209">
                  <c:v>0.87091465145562896</c:v>
                </c:pt>
                <c:pt idx="210">
                  <c:v>0.87168898271242201</c:v>
                </c:pt>
                <c:pt idx="211">
                  <c:v>0.87246480001809301</c:v>
                </c:pt>
                <c:pt idx="212">
                  <c:v>0.87324213532371797</c:v>
                </c:pt>
                <c:pt idx="213">
                  <c:v>0.87402102073286303</c:v>
                </c:pt>
                <c:pt idx="214">
                  <c:v>0.87480148850374995</c:v>
                </c:pt>
                <c:pt idx="215">
                  <c:v>0.87558357105149898</c:v>
                </c:pt>
                <c:pt idx="216">
                  <c:v>0.87636730095041704</c:v>
                </c:pt>
                <c:pt idx="217">
                  <c:v>0.87715271093636404</c:v>
                </c:pt>
                <c:pt idx="218">
                  <c:v>0.87793983390918195</c:v>
                </c:pt>
                <c:pt idx="219">
                  <c:v>0.87872870293519201</c:v>
                </c:pt>
                <c:pt idx="220">
                  <c:v>0.87951935124976499</c:v>
                </c:pt>
                <c:pt idx="221">
                  <c:v>0.88031181225996702</c:v>
                </c:pt>
                <c:pt idx="222">
                  <c:v>0.88110611954728402</c:v>
                </c:pt>
                <c:pt idx="223">
                  <c:v>0.88190230687041404</c:v>
                </c:pt>
                <c:pt idx="224">
                  <c:v>0.88270040816815698</c:v>
                </c:pt>
                <c:pt idx="225">
                  <c:v>0.88350045756237705</c:v>
                </c:pt>
                <c:pt idx="226">
                  <c:v>0.88430248936105804</c:v>
                </c:pt>
                <c:pt idx="227">
                  <c:v>0.88510653806144601</c:v>
                </c:pt>
                <c:pt idx="228">
                  <c:v>0.88591263835328704</c:v>
                </c:pt>
                <c:pt idx="229">
                  <c:v>0.88672082512216099</c:v>
                </c:pt>
                <c:pt idx="230">
                  <c:v>0.88753113345291401</c:v>
                </c:pt>
                <c:pt idx="231">
                  <c:v>0.88834359863319501</c:v>
                </c:pt>
                <c:pt idx="232">
                  <c:v>0.88915825615709998</c:v>
                </c:pt>
                <c:pt idx="233">
                  <c:v>0.889975141728923</c:v>
                </c:pt>
                <c:pt idx="234">
                  <c:v>0.89079429126702603</c:v>
                </c:pt>
                <c:pt idx="235">
                  <c:v>0.89161574090782403</c:v>
                </c:pt>
                <c:pt idx="236">
                  <c:v>0.89243952700989404</c:v>
                </c:pt>
                <c:pt idx="237">
                  <c:v>0.893265686158209</c:v>
                </c:pt>
                <c:pt idx="238">
                  <c:v>0.89409425516850705</c:v>
                </c:pt>
                <c:pt idx="239">
                  <c:v>0.89492527109179199</c:v>
                </c:pt>
                <c:pt idx="240">
                  <c:v>0.89575877121897596</c:v>
                </c:pt>
                <c:pt idx="241">
                  <c:v>0.89659479308567103</c:v>
                </c:pt>
                <c:pt idx="242">
                  <c:v>0.89743337447713101</c:v>
                </c:pt>
                <c:pt idx="243">
                  <c:v>0.89827455343334495</c:v>
                </c:pt>
                <c:pt idx="244">
                  <c:v>0.89911836825430302</c:v>
                </c:pt>
                <c:pt idx="245">
                  <c:v>0.89996485750541899</c:v>
                </c:pt>
                <c:pt idx="246">
                  <c:v>0.90081406002313902</c:v>
                </c:pt>
                <c:pt idx="247">
                  <c:v>0.90166601492072396</c:v>
                </c:pt>
                <c:pt idx="248">
                  <c:v>0.90252076159422201</c:v>
                </c:pt>
                <c:pt idx="249">
                  <c:v>0.90337833972863901</c:v>
                </c:pt>
                <c:pt idx="250">
                  <c:v>0.90423878930430401</c:v>
                </c:pt>
                <c:pt idx="251">
                  <c:v>0.905102150603454</c:v>
                </c:pt>
                <c:pt idx="252">
                  <c:v>0.90596846421702903</c:v>
                </c:pt>
                <c:pt idx="253">
                  <c:v>0.90683777105169505</c:v>
                </c:pt>
                <c:pt idx="254">
                  <c:v>0.90771011233710697</c:v>
                </c:pt>
                <c:pt idx="255">
                  <c:v>0.908585529633407</c:v>
                </c:pt>
                <c:pt idx="256">
                  <c:v>0.90946406483898101</c:v>
                </c:pt>
                <c:pt idx="257">
                  <c:v>0.91034576019847702</c:v>
                </c:pt>
                <c:pt idx="258">
                  <c:v>0.91123065831109595</c:v>
                </c:pt>
                <c:pt idx="259">
                  <c:v>0.91211880213916297</c:v>
                </c:pt>
                <c:pt idx="260">
                  <c:v>0.91301023501700096</c:v>
                </c:pt>
                <c:pt idx="261">
                  <c:v>0.91390500066010005</c:v>
                </c:pt>
                <c:pt idx="262">
                  <c:v>0.91480314317460798</c:v>
                </c:pt>
                <c:pt idx="263">
                  <c:v>0.91570470706715701</c:v>
                </c:pt>
                <c:pt idx="264">
                  <c:v>0.91660973725502204</c:v>
                </c:pt>
                <c:pt idx="265">
                  <c:v>0.91751827907664396</c:v>
                </c:pt>
                <c:pt idx="266">
                  <c:v>0.91843037830251795</c:v>
                </c:pt>
                <c:pt idx="267">
                  <c:v>0.91934608114646899</c:v>
                </c:pt>
                <c:pt idx="268">
                  <c:v>0.92026543427732599</c:v>
                </c:pt>
                <c:pt idx="269">
                  <c:v>0.92118848483101201</c:v>
                </c:pt>
                <c:pt idx="270">
                  <c:v>0.92211528042306201</c:v>
                </c:pt>
                <c:pt idx="271">
                  <c:v>0.92304586916159903</c:v>
                </c:pt>
                <c:pt idx="272">
                  <c:v>0.92398029966076201</c:v>
                </c:pt>
                <c:pt idx="273">
                  <c:v>0.92491862105463296</c:v>
                </c:pt>
                <c:pt idx="274">
                  <c:v>0.92586088301166003</c:v>
                </c:pt>
                <c:pt idx="275">
                  <c:v>0.92680713574960005</c:v>
                </c:pt>
                <c:pt idx="276">
                  <c:v>0.92775743005101596</c:v>
                </c:pt>
                <c:pt idx="277">
                  <c:v>0.92871181727933305</c:v>
                </c:pt>
                <c:pt idx="278">
                  <c:v>0.92967034939547799</c:v>
                </c:pt>
                <c:pt idx="279">
                  <c:v>0.93063307897514203</c:v>
                </c:pt>
                <c:pt idx="280">
                  <c:v>0.931600059226663</c:v>
                </c:pt>
                <c:pt idx="281">
                  <c:v>0.93257134400957997</c:v>
                </c:pt>
                <c:pt idx="282">
                  <c:v>0.93354698785386003</c:v>
                </c:pt>
                <c:pt idx="283">
                  <c:v>0.93452704597984904</c:v>
                </c:pt>
                <c:pt idx="284">
                  <c:v>0.93551157431895104</c:v>
                </c:pt>
                <c:pt idx="285">
                  <c:v>0.93650062953507995</c:v>
                </c:pt>
                <c:pt idx="286">
                  <c:v>0.93749426904690802</c:v>
                </c:pt>
                <c:pt idx="287">
                  <c:v>0.93849255105093798</c:v>
                </c:pt>
                <c:pt idx="288">
                  <c:v>0.93949553454543899</c:v>
                </c:pt>
                <c:pt idx="289">
                  <c:v>0.94050327935526601</c:v>
                </c:pt>
                <c:pt idx="290">
                  <c:v>0.94151584615761397</c:v>
                </c:pt>
                <c:pt idx="291">
                  <c:v>0.94253329650871698</c:v>
                </c:pt>
                <c:pt idx="292">
                  <c:v>0.94355569287155605</c:v>
                </c:pt>
                <c:pt idx="293">
                  <c:v>0.94458309864458501</c:v>
                </c:pt>
                <c:pt idx="294">
                  <c:v>0.94561557819153297</c:v>
                </c:pt>
                <c:pt idx="295">
                  <c:v>0.94665319687230898</c:v>
                </c:pt>
                <c:pt idx="296">
                  <c:v>0.94769602107505202</c:v>
                </c:pt>
                <c:pt idx="297">
                  <c:v>0.948744118249368</c:v>
                </c:pt>
                <c:pt idx="298">
                  <c:v>0.94979755694079404</c:v>
                </c:pt>
                <c:pt idx="299">
                  <c:v>0.95085640682652794</c:v>
                </c:pt>
                <c:pt idx="300">
                  <c:v>0.95192073875247396</c:v>
                </c:pt>
                <c:pt idx="301">
                  <c:v>0.95299062477163798</c:v>
                </c:pt>
                <c:pt idx="302">
                  <c:v>0.95406613818392405</c:v>
                </c:pt>
                <c:pt idx="303">
                  <c:v>0.95514735357736902</c:v>
                </c:pt>
                <c:pt idx="304">
                  <c:v>0.95623434687087305</c:v>
                </c:pt>
                <c:pt idx="305">
                  <c:v>0.95732719535845101</c:v>
                </c:pt>
                <c:pt idx="306">
                  <c:v>0.95842597775506599</c:v>
                </c:pt>
                <c:pt idx="307">
                  <c:v>0.95953077424408595</c:v>
                </c:pt>
                <c:pt idx="308">
                  <c:v>0.96064166652640304</c:v>
                </c:pt>
                <c:pt idx="309">
                  <c:v>0.96175873787126298</c:v>
                </c:pt>
                <c:pt idx="310">
                  <c:v>0.962882073168849</c:v>
                </c:pt>
                <c:pt idx="311">
                  <c:v>0.96401175898465796</c:v>
                </c:pt>
                <c:pt idx="312">
                  <c:v>0.96514788361571502</c:v>
                </c:pt>
                <c:pt idx="313">
                  <c:v>0.96629053714866198</c:v>
                </c:pt>
                <c:pt idx="314">
                  <c:v>0.967439811519755</c:v>
                </c:pt>
                <c:pt idx="315">
                  <c:v>0.96859580057681205</c:v>
                </c:pt>
                <c:pt idx="316">
                  <c:v>0.96975860014313597</c:v>
                </c:pt>
                <c:pt idx="317">
                  <c:v>0.97092830808344099</c:v>
                </c:pt>
                <c:pt idx="318">
                  <c:v>0.97210502437181501</c:v>
                </c:pt>
                <c:pt idx="319">
                  <c:v>0.97328885116173003</c:v>
                </c:pt>
                <c:pt idx="320">
                  <c:v>0.97447989285811099</c:v>
                </c:pt>
                <c:pt idx="321">
                  <c:v>0.97567825619148896</c:v>
                </c:pt>
                <c:pt idx="322">
                  <c:v>0.97688405029422498</c:v>
                </c:pt>
                <c:pt idx="323">
                  <c:v>0.97809738677880598</c:v>
                </c:pt>
                <c:pt idx="324">
                  <c:v>0.97931837981820402</c:v>
                </c:pt>
                <c:pt idx="325">
                  <c:v>0.98054714622827099</c:v>
                </c:pt>
                <c:pt idx="326">
                  <c:v>0.98178380555214295</c:v>
                </c:pt>
                <c:pt idx="327">
                  <c:v>0.98302848014661603</c:v>
                </c:pt>
                <c:pt idx="328">
                  <c:v>0.98428129527042696</c:v>
                </c:pt>
                <c:pt idx="329">
                  <c:v>0.98554237917439103</c:v>
                </c:pt>
                <c:pt idx="330">
                  <c:v>0.98681186319331204</c:v>
                </c:pt>
                <c:pt idx="331">
                  <c:v>0.98808988183956603</c:v>
                </c:pt>
                <c:pt idx="332">
                  <c:v>0.98937657289825098</c:v>
                </c:pt>
                <c:pt idx="333">
                  <c:v>0.99067207752379605</c:v>
                </c:pt>
                <c:pt idx="334">
                  <c:v>0.99197654033785498</c:v>
                </c:pt>
                <c:pt idx="335">
                  <c:v>0.99329010952835595</c:v>
                </c:pt>
                <c:pt idx="336">
                  <c:v>0.99461293694950004</c:v>
                </c:pt>
                <c:pt idx="337">
                  <c:v>0.99594517822252804</c:v>
                </c:pt>
                <c:pt idx="338">
                  <c:v>0.99728699283702205</c:v>
                </c:pt>
                <c:pt idx="339">
                  <c:v>0.99863854425249099</c:v>
                </c:pt>
                <c:pt idx="340">
                  <c:v>1</c:v>
                </c:pt>
                <c:pt idx="341">
                  <c:v>1.0008398409513899</c:v>
                </c:pt>
                <c:pt idx="342">
                  <c:v>1.00169398121847</c:v>
                </c:pt>
                <c:pt idx="343">
                  <c:v>1.00256229640782</c:v>
                </c:pt>
                <c:pt idx="344">
                  <c:v>1.00344466169102</c:v>
                </c:pt>
                <c:pt idx="345">
                  <c:v>1.00434095183048</c:v>
                </c:pt>
                <c:pt idx="346">
                  <c:v>1.0052510412079201</c:v>
                </c:pt>
                <c:pt idx="347">
                  <c:v>1.0061748038554399</c:v>
                </c:pt>
                <c:pt idx="348">
                  <c:v>1.0071121134891601</c:v>
                </c:pt>
                <c:pt idx="349">
                  <c:v>1.0080628435454</c:v>
                </c:pt>
                <c:pt idx="350">
                  <c:v>1.0090268672192699</c:v>
                </c:pt>
                <c:pt idx="351">
                  <c:v>1.01000405750561</c:v>
                </c:pt>
                <c:pt idx="352">
                  <c:v>1.0109942872423101</c:v>
                </c:pt>
                <c:pt idx="353">
                  <c:v>1.0119974291556799</c:v>
                </c:pt>
                <c:pt idx="354">
                  <c:v>1.0130133559079899</c:v>
                </c:pt>
                <c:pt idx="355">
                  <c:v>1.0140419401469101</c:v>
                </c:pt>
                <c:pt idx="356">
                  <c:v>1.0150830545567699</c:v>
                </c:pt>
                <c:pt idx="357">
                  <c:v>1.0161365719114499</c:v>
                </c:pt>
                <c:pt idx="358">
                  <c:v>1.01720236512885</c:v>
                </c:pt>
                <c:pt idx="359">
                  <c:v>1.01828030732662</c:v>
                </c:pt>
                <c:pt idx="360">
                  <c:v>1.01937027187911</c:v>
                </c:pt>
                <c:pt idx="361">
                  <c:v>1.0204721324753001</c:v>
                </c:pt>
                <c:pt idx="362">
                  <c:v>1.02158576317754</c:v>
                </c:pt>
                <c:pt idx="363">
                  <c:v>1.02271103848084</c:v>
                </c:pt>
                <c:pt idx="364">
                  <c:v>1.0238478333726799</c:v>
                </c:pt>
                <c:pt idx="365">
                  <c:v>1.0249960233929201</c:v>
                </c:pt>
                <c:pt idx="366">
                  <c:v>1.0261554846937699</c:v>
                </c:pt>
                <c:pt idx="367">
                  <c:v>1.0273260940995801</c:v>
                </c:pt>
                <c:pt idx="368">
                  <c:v>1.0285077291662399</c:v>
                </c:pt>
                <c:pt idx="369">
                  <c:v>1.0297002682398799</c:v>
                </c:pt>
                <c:pt idx="370">
                  <c:v>1.03090359051494</c:v>
                </c:pt>
                <c:pt idx="371">
                  <c:v>1.0321175760911201</c:v>
                </c:pt>
                <c:pt idx="372">
                  <c:v>1.0333421060291901</c:v>
                </c:pt>
                <c:pt idx="373">
                  <c:v>1.0345770624055</c:v>
                </c:pt>
                <c:pt idx="374">
                  <c:v>1.03582232836486</c:v>
                </c:pt>
                <c:pt idx="375">
                  <c:v>1.0370777881718201</c:v>
                </c:pt>
                <c:pt idx="376">
                  <c:v>1.03834332726002</c:v>
                </c:pt>
                <c:pt idx="377">
                  <c:v>1.0396188322795901</c:v>
                </c:pt>
                <c:pt idx="378">
                  <c:v>1.0409041911424399</c:v>
                </c:pt>
                <c:pt idx="379">
                  <c:v>1.04219929306523</c:v>
                </c:pt>
                <c:pt idx="380">
                  <c:v>1.0435040286100199</c:v>
                </c:pt>
                <c:pt idx="381">
                  <c:v>1.04481828972251</c:v>
                </c:pt>
                <c:pt idx="382">
                  <c:v>1.04614196976764</c:v>
                </c:pt>
                <c:pt idx="383">
                  <c:v>1.0474749635626499</c:v>
                </c:pt>
                <c:pt idx="384">
                  <c:v>1.04881716740746</c:v>
                </c:pt>
                <c:pt idx="385">
                  <c:v>1.05016847911232</c:v>
                </c:pt>
                <c:pt idx="386">
                  <c:v>1.0515287980227299</c:v>
                </c:pt>
                <c:pt idx="387">
                  <c:v>1.05289802504163</c:v>
                </c:pt>
                <c:pt idx="388">
                  <c:v>1.05427606264873</c:v>
                </c:pt>
                <c:pt idx="389">
                  <c:v>1.0556628149172</c:v>
                </c:pt>
                <c:pt idx="390">
                  <c:v>1.05705818752756</c:v>
                </c:pt>
                <c:pt idx="391">
                  <c:v>1.05846208777884</c:v>
                </c:pt>
                <c:pt idx="392">
                  <c:v>1.0598744245971301</c:v>
                </c:pt>
                <c:pt idx="393">
                  <c:v>1.0612951085414399</c:v>
                </c:pt>
                <c:pt idx="394">
                  <c:v>1.06272405180708</c:v>
                </c:pt>
                <c:pt idx="395">
                  <c:v>1.06416116822647</c:v>
                </c:pt>
                <c:pt idx="396">
                  <c:v>1.06560637326761</c:v>
                </c:pt>
                <c:pt idx="397">
                  <c:v>1.0670595840301</c:v>
                </c:pt>
                <c:pt idx="398">
                  <c:v>1.06852071923907</c:v>
                </c:pt>
                <c:pt idx="399">
                  <c:v>1.0699896992367799</c:v>
                </c:pt>
                <c:pt idx="400">
                  <c:v>1.07146644597232</c:v>
                </c:pt>
                <c:pt idx="401">
                  <c:v>1.07295088298924</c:v>
                </c:pt>
                <c:pt idx="402">
                  <c:v>1.07444293541138</c:v>
                </c:pt>
                <c:pt idx="403">
                  <c:v>1.0759425299269301</c:v>
                </c:pt>
                <c:pt idx="404">
                  <c:v>1.07744959477087</c:v>
                </c:pt>
                <c:pt idx="405">
                  <c:v>1.0789640597058401</c:v>
                </c:pt>
                <c:pt idx="406">
                  <c:v>1.0804858560016499</c:v>
                </c:pt>
                <c:pt idx="407">
                  <c:v>1.0820149164133801</c:v>
                </c:pt>
                <c:pt idx="408">
                  <c:v>1.08355117515838</c:v>
                </c:pt>
                <c:pt idx="409">
                  <c:v>1.08509456789206</c:v>
                </c:pt>
                <c:pt idx="410">
                  <c:v>1.0866450316827401</c:v>
                </c:pt>
                <c:pt idx="411">
                  <c:v>1.0882025049855999</c:v>
                </c:pt>
                <c:pt idx="412">
                  <c:v>1.08976692761579</c:v>
                </c:pt>
                <c:pt idx="413">
                  <c:v>1.09133824072089</c:v>
                </c:pt>
                <c:pt idx="414">
                  <c:v>1.0929163867527001</c:v>
                </c:pt>
                <c:pt idx="415">
                  <c:v>1.0945013094385201</c:v>
                </c:pt>
                <c:pt idx="416">
                  <c:v>1.0960929537520601</c:v>
                </c:pt>
                <c:pt idx="417">
                  <c:v>1.09769126588386</c:v>
                </c:pt>
                <c:pt idx="418">
                  <c:v>1.0992961932115699</c:v>
                </c:pt>
                <c:pt idx="419">
                  <c:v>1.1009076842699099</c:v>
                </c:pt>
                <c:pt idx="420">
                  <c:v>1.1025256887206001</c:v>
                </c:pt>
                <c:pt idx="421">
                  <c:v>1.10415015732209</c:v>
                </c:pt>
                <c:pt idx="422">
                  <c:v>1.10578104189946</c:v>
                </c:pt>
                <c:pt idx="423">
                  <c:v>1.10741829531415</c:v>
                </c:pt>
                <c:pt idx="424">
                  <c:v>1.1090618714340199</c:v>
                </c:pt>
                <c:pt idx="425">
                  <c:v>1.11071172510338</c:v>
                </c:pt>
                <c:pt idx="426">
                  <c:v>1.11236781211332</c:v>
                </c:pt>
                <c:pt idx="427">
                  <c:v>1.1140300891722801</c:v>
                </c:pt>
                <c:pt idx="428">
                  <c:v>1.11569851387685</c:v>
                </c:pt>
                <c:pt idx="429">
                  <c:v>1.1173730446829</c:v>
                </c:pt>
                <c:pt idx="430">
                  <c:v>1.1190536408771301</c:v>
                </c:pt>
                <c:pt idx="431">
                  <c:v>1.12074026254889</c:v>
                </c:pt>
                <c:pt idx="432">
                  <c:v>1.12243287056249</c:v>
                </c:pt>
                <c:pt idx="433">
                  <c:v>1.1241314265298901</c:v>
                </c:pt>
                <c:pt idx="434">
                  <c:v>1.1258358927838299</c:v>
                </c:pt>
                <c:pt idx="435">
                  <c:v>1.12754623235149</c:v>
                </c:pt>
                <c:pt idx="436">
                  <c:v>1.1292624089285499</c:v>
                </c:pt>
                <c:pt idx="437">
                  <c:v>1.1309843868537699</c:v>
                </c:pt>
                <c:pt idx="438">
                  <c:v>1.13271213108411</c:v>
                </c:pt>
                <c:pt idx="439">
                  <c:v>1.13444560717031</c:v>
                </c:pt>
                <c:pt idx="440">
                  <c:v>1.1361847812329899</c:v>
                </c:pt>
                <c:pt idx="441">
                  <c:v>1.1379296199393301</c:v>
                </c:pt>
                <c:pt idx="442">
                  <c:v>1.13968009048021</c:v>
                </c:pt>
                <c:pt idx="443">
                  <c:v>1.1414361605479</c:v>
                </c:pt>
                <c:pt idx="444">
                  <c:v>1.1431977983143</c:v>
                </c:pt>
                <c:pt idx="445">
                  <c:v>1.14496497240968</c:v>
                </c:pt>
                <c:pt idx="446">
                  <c:v>1.1467376519019099</c:v>
                </c:pt>
                <c:pt idx="447">
                  <c:v>1.1485158062763401</c:v>
                </c:pt>
                <c:pt idx="448">
                  <c:v>1.15029940541602</c:v>
                </c:pt>
                <c:pt idx="449">
                  <c:v>1.15208841958258</c:v>
                </c:pt>
                <c:pt idx="450">
                  <c:v>1.1538828193975199</c:v>
                </c:pt>
                <c:pt idx="451">
                  <c:v>1.1556825758240501</c:v>
                </c:pt>
                <c:pt idx="452">
                  <c:v>1.15748766014941</c:v>
                </c:pt>
                <c:pt idx="453">
                  <c:v>1.1592980439676599</c:v>
                </c:pt>
                <c:pt idx="454">
                  <c:v>1.16111369916297</c:v>
                </c:pt>
                <c:pt idx="455">
                  <c:v>1.1629345978933501</c:v>
                </c:pt>
                <c:pt idx="456">
                  <c:v>1.16476071257484</c:v>
                </c:pt>
                <c:pt idx="457">
                  <c:v>1.1665920158662</c:v>
                </c:pt>
                <c:pt idx="458">
                  <c:v>1.16842848065396</c:v>
                </c:pt>
                <c:pt idx="459">
                  <c:v>1.17027008003794</c:v>
                </c:pt>
                <c:pt idx="460">
                  <c:v>1.17211678731721</c:v>
                </c:pt>
                <c:pt idx="461">
                  <c:v>1.17396857597642</c:v>
                </c:pt>
                <c:pt idx="462">
                  <c:v>1.1758254196725499</c:v>
                </c:pt>
                <c:pt idx="463">
                  <c:v>1.1776872922220301</c:v>
                </c:pt>
                <c:pt idx="464">
                  <c:v>1.1795541675882799</c:v>
                </c:pt>
                <c:pt idx="465">
                  <c:v>1.1814260198695801</c:v>
                </c:pt>
                <c:pt idx="466">
                  <c:v>1.1833028232873</c:v>
                </c:pt>
                <c:pt idx="467">
                  <c:v>1.1851845521744999</c:v>
                </c:pt>
                <c:pt idx="468">
                  <c:v>1.18707118096487</c:v>
                </c:pt>
                <c:pt idx="469">
                  <c:v>1.1889626841819501</c:v>
                </c:pt>
                <c:pt idx="470">
                  <c:v>1.1908590364287699</c:v>
                </c:pt>
                <c:pt idx="471">
                  <c:v>1.1927602123776699</c:v>
                </c:pt>
                <c:pt idx="472">
                  <c:v>1.1946661867605299</c:v>
                </c:pt>
                <c:pt idx="473">
                  <c:v>1.1965769343592301</c:v>
                </c:pt>
                <c:pt idx="474">
                  <c:v>1.1984924299964199</c:v>
                </c:pt>
                <c:pt idx="475">
                  <c:v>1.2004126485265501</c:v>
                </c:pt>
                <c:pt idx="476">
                  <c:v>1.2023375648271599</c:v>
                </c:pt>
                <c:pt idx="477">
                  <c:v>1.2042671537904499</c:v>
                </c:pt>
                <c:pt idx="478">
                  <c:v>1.2062013903150799</c:v>
                </c:pt>
                <c:pt idx="479">
                  <c:v>1.2081402492981901</c:v>
                </c:pt>
                <c:pt idx="480">
                  <c:v>1.2100837056277101</c:v>
                </c:pt>
                <c:pt idx="481">
                  <c:v>1.2120317341748099</c:v>
                </c:pt>
                <c:pt idx="482">
                  <c:v>1.2139843097866601</c:v>
                </c:pt>
                <c:pt idx="483">
                  <c:v>1.21594140727932</c:v>
                </c:pt>
                <c:pt idx="484">
                  <c:v>1.21790300143088</c:v>
                </c:pt>
                <c:pt idx="485">
                  <c:v>1.2198690669747501</c:v>
                </c:pt>
                <c:pt idx="486">
                  <c:v>1.2218395785932299</c:v>
                </c:pt>
                <c:pt idx="487">
                  <c:v>1.22381451091112</c:v>
                </c:pt>
                <c:pt idx="488">
                  <c:v>1.2257938384896501</c:v>
                </c:pt>
                <c:pt idx="489">
                  <c:v>1.2277775358204599</c:v>
                </c:pt>
                <c:pt idx="490">
                  <c:v>1.2297655773198299</c:v>
                </c:pt>
                <c:pt idx="491">
                  <c:v>1.2317579373230201</c:v>
                </c:pt>
                <c:pt idx="492">
                  <c:v>1.2337545900787801</c:v>
                </c:pt>
                <c:pt idx="493">
                  <c:v>1.2357555097439901</c:v>
                </c:pt>
                <c:pt idx="494">
                  <c:v>1.2377606703784501</c:v>
                </c:pt>
                <c:pt idx="495">
                  <c:v>1.23977004593985</c:v>
                </c:pt>
                <c:pt idx="496">
                  <c:v>1.2417836102787401</c:v>
                </c:pt>
                <c:pt idx="497">
                  <c:v>1.2438013371338099</c:v>
                </c:pt>
                <c:pt idx="498">
                  <c:v>1.2458232001271501</c:v>
                </c:pt>
                <c:pt idx="499">
                  <c:v>1.2478491727596399</c:v>
                </c:pt>
                <c:pt idx="500">
                  <c:v>1.2498792284065601</c:v>
                </c:pt>
                <c:pt idx="501">
                  <c:v>1.2519133403131899</c:v>
                </c:pt>
                <c:pt idx="502">
                  <c:v>1.2539514815905399</c:v>
                </c:pt>
                <c:pt idx="503">
                  <c:v>1.25599362521125</c:v>
                </c:pt>
                <c:pt idx="504">
                  <c:v>1.2580397440055</c:v>
                </c:pt>
                <c:pt idx="505">
                  <c:v>1.2600898106570499</c:v>
                </c:pt>
                <c:pt idx="506">
                  <c:v>1.2621437976994101</c:v>
                </c:pt>
                <c:pt idx="507">
                  <c:v>1.26420167751199</c:v>
                </c:pt>
                <c:pt idx="508">
                  <c:v>1.2662634223164499</c:v>
                </c:pt>
                <c:pt idx="509">
                  <c:v>1.2683290041730699</c:v>
                </c:pt>
                <c:pt idx="510">
                  <c:v>1.27039839497719</c:v>
                </c:pt>
                <c:pt idx="511">
                  <c:v>1.27247156645575</c:v>
                </c:pt>
                <c:pt idx="512">
                  <c:v>1.2745484901639099</c:v>
                </c:pt>
                <c:pt idx="513">
                  <c:v>1.27662913748169</c:v>
                </c:pt>
                <c:pt idx="514">
                  <c:v>1.2787134796107</c:v>
                </c:pt>
                <c:pt idx="515">
                  <c:v>1.2808014875710001</c:v>
                </c:pt>
                <c:pt idx="516">
                  <c:v>1.28289313219788</c:v>
                </c:pt>
                <c:pt idx="517">
                  <c:v>1.2849883841388501</c:v>
                </c:pt>
                <c:pt idx="518">
                  <c:v>1.28708721385057</c:v>
                </c:pt>
                <c:pt idx="519">
                  <c:v>1.2891895915959</c:v>
                </c:pt>
                <c:pt idx="520">
                  <c:v>1.2912954874409699</c:v>
                </c:pt>
                <c:pt idx="521">
                  <c:v>1.2934048712523201</c:v>
                </c:pt>
                <c:pt idx="522">
                  <c:v>1.29551771269409</c:v>
                </c:pt>
                <c:pt idx="523">
                  <c:v>1.29763398122523</c:v>
                </c:pt>
                <c:pt idx="524">
                  <c:v>1.29975364609678</c:v>
                </c:pt>
                <c:pt idx="525">
                  <c:v>1.30187667634918</c:v>
                </c:pt>
                <c:pt idx="526">
                  <c:v>1.3040030408096299</c:v>
                </c:pt>
                <c:pt idx="527">
                  <c:v>1.30613270808945</c:v>
                </c:pt>
                <c:pt idx="528">
                  <c:v>1.3082656465815801</c:v>
                </c:pt>
                <c:pt idx="529">
                  <c:v>1.310401824458</c:v>
                </c:pt>
                <c:pt idx="530">
                  <c:v>1.31254120966721</c:v>
                </c:pt>
                <c:pt idx="531">
                  <c:v>1.3146837771984701</c:v>
                </c:pt>
                <c:pt idx="532">
                  <c:v>1.3168295309053599</c:v>
                </c:pt>
                <c:pt idx="533">
                  <c:v>1.3189784817527801</c:v>
                </c:pt>
                <c:pt idx="534">
                  <c:v>1.3211306405619301</c:v>
                </c:pt>
                <c:pt idx="535">
                  <c:v>1.3232860180155701</c:v>
                </c:pt>
                <c:pt idx="536">
                  <c:v>1.32544462466313</c:v>
                </c:pt>
                <c:pt idx="537">
                  <c:v>1.3276064709255</c:v>
                </c:pt>
                <c:pt idx="538">
                  <c:v>1.3297715670997701</c:v>
                </c:pt>
                <c:pt idx="539">
                  <c:v>1.3319399233636899</c:v>
                </c:pt>
                <c:pt idx="540">
                  <c:v>1.3341115497799501</c:v>
                </c:pt>
                <c:pt idx="541">
                  <c:v>1.33628645630035</c:v>
                </c:pt>
                <c:pt idx="542">
                  <c:v>1.3384646527697801</c:v>
                </c:pt>
                <c:pt idx="543">
                  <c:v>1.3406461489300101</c:v>
                </c:pt>
                <c:pt idx="544">
                  <c:v>1.34283095442343</c:v>
                </c:pt>
                <c:pt idx="545">
                  <c:v>1.3450190787965199</c:v>
                </c:pt>
                <c:pt idx="546">
                  <c:v>1.3472105315032801</c:v>
                </c:pt>
                <c:pt idx="547">
                  <c:v>1.34940532190852</c:v>
                </c:pt>
                <c:pt idx="548">
                  <c:v>1.35160345929101</c:v>
                </c:pt>
                <c:pt idx="549">
                  <c:v>1.35380495284646</c:v>
                </c:pt>
                <c:pt idx="550">
                  <c:v>1.3560098116905199</c:v>
                </c:pt>
                <c:pt idx="551">
                  <c:v>1.35821804486155</c:v>
                </c:pt>
                <c:pt idx="552">
                  <c:v>1.36042966132333</c:v>
                </c:pt>
                <c:pt idx="553">
                  <c:v>1.36264466996767</c:v>
                </c:pt>
                <c:pt idx="554">
                  <c:v>1.3648630796169501</c:v>
                </c:pt>
                <c:pt idx="555">
                  <c:v>1.3670848990265201</c:v>
                </c:pt>
                <c:pt idx="556">
                  <c:v>1.3693101368870699</c:v>
                </c:pt>
                <c:pt idx="557">
                  <c:v>1.37153880182684</c:v>
                </c:pt>
                <c:pt idx="558">
                  <c:v>1.37377090241382</c:v>
                </c:pt>
                <c:pt idx="559">
                  <c:v>1.3760064471578899</c:v>
                </c:pt>
                <c:pt idx="560">
                  <c:v>1.3782454445127501</c:v>
                </c:pt>
                <c:pt idx="561">
                  <c:v>1.38048790287797</c:v>
                </c:pt>
                <c:pt idx="562">
                  <c:v>1.3827338306008301</c:v>
                </c:pt>
                <c:pt idx="563">
                  <c:v>1.38498323597815</c:v>
                </c:pt>
                <c:pt idx="564">
                  <c:v>1.38723612725803</c:v>
                </c:pt>
                <c:pt idx="565">
                  <c:v>1.38949251264159</c:v>
                </c:pt>
                <c:pt idx="566">
                  <c:v>1.39175240028459</c:v>
                </c:pt>
                <c:pt idx="567">
                  <c:v>1.39401579829901</c:v>
                </c:pt>
                <c:pt idx="568">
                  <c:v>1.3962827147546</c:v>
                </c:pt>
                <c:pt idx="569">
                  <c:v>1.3985531576803401</c:v>
                </c:pt>
                <c:pt idx="570">
                  <c:v>1.4008271350659101</c:v>
                </c:pt>
                <c:pt idx="571">
                  <c:v>1.4031046548630299</c:v>
                </c:pt>
                <c:pt idx="572">
                  <c:v>1.40538572498685</c:v>
                </c:pt>
                <c:pt idx="573">
                  <c:v>1.4076703533171799</c:v>
                </c:pt>
                <c:pt idx="574">
                  <c:v>1.40995854769984</c:v>
                </c:pt>
                <c:pt idx="575">
                  <c:v>1.41225031594777</c:v>
                </c:pt>
                <c:pt idx="576">
                  <c:v>1.4145456658422899</c:v>
                </c:pt>
                <c:pt idx="577">
                  <c:v>1.4168446051342001</c:v>
                </c:pt>
                <c:pt idx="578">
                  <c:v>1.41914714154486</c:v>
                </c:pt>
                <c:pt idx="579">
                  <c:v>1.4214532827673201</c:v>
                </c:pt>
                <c:pt idx="580">
                  <c:v>1.4237630364673</c:v>
                </c:pt>
                <c:pt idx="581">
                  <c:v>1.4260764102842001</c:v>
                </c:pt>
                <c:pt idx="582">
                  <c:v>1.42839341183208</c:v>
                </c:pt>
                <c:pt idx="583">
                  <c:v>1.43071404870063</c:v>
                </c:pt>
                <c:pt idx="584">
                  <c:v>1.43303832845601</c:v>
                </c:pt>
                <c:pt idx="585">
                  <c:v>1.4353662586417999</c:v>
                </c:pt>
                <c:pt idx="586">
                  <c:v>1.43769784677982</c:v>
                </c:pt>
                <c:pt idx="587">
                  <c:v>1.4400331003709901</c:v>
                </c:pt>
                <c:pt idx="588">
                  <c:v>1.4423720268961</c:v>
                </c:pt>
                <c:pt idx="589">
                  <c:v>1.4447146338166099</c:v>
                </c:pt>
                <c:pt idx="590">
                  <c:v>1.4470609285754299</c:v>
                </c:pt>
                <c:pt idx="591">
                  <c:v>1.44941091859763</c:v>
                </c:pt>
                <c:pt idx="592">
                  <c:v>1.45176461129115</c:v>
                </c:pt>
                <c:pt idx="593">
                  <c:v>1.45412201404751</c:v>
                </c:pt>
                <c:pt idx="594">
                  <c:v>1.45648313424248</c:v>
                </c:pt>
                <c:pt idx="595">
                  <c:v>1.4588479792367399</c:v>
                </c:pt>
                <c:pt idx="596">
                  <c:v>1.46121655637651</c:v>
                </c:pt>
                <c:pt idx="597">
                  <c:v>1.46358887299414</c:v>
                </c:pt>
                <c:pt idx="598">
                  <c:v>1.4659649364087699</c:v>
                </c:pt>
                <c:pt idx="599">
                  <c:v>1.4683447539268599</c:v>
                </c:pt>
                <c:pt idx="600">
                  <c:v>1.47072833284277</c:v>
                </c:pt>
                <c:pt idx="601">
                  <c:v>1.4731156804393399</c:v>
                </c:pt>
                <c:pt idx="602">
                  <c:v>1.4755068039883801</c:v>
                </c:pt>
                <c:pt idx="603">
                  <c:v>1.47790171075121</c:v>
                </c:pt>
                <c:pt idx="604">
                  <c:v>1.4803004079791899</c:v>
                </c:pt>
                <c:pt idx="605">
                  <c:v>1.4827029029141601</c:v>
                </c:pt>
                <c:pt idx="606">
                  <c:v>1.4851092027889701</c:v>
                </c:pt>
                <c:pt idx="607">
                  <c:v>1.48751931482791</c:v>
                </c:pt>
                <c:pt idx="608">
                  <c:v>1.4899332462471899</c:v>
                </c:pt>
                <c:pt idx="609">
                  <c:v>1.49235100425538</c:v>
                </c:pt>
                <c:pt idx="610">
                  <c:v>1.4947725960537901</c:v>
                </c:pt>
                <c:pt idx="611">
                  <c:v>1.49719802883697</c:v>
                </c:pt>
                <c:pt idx="612">
                  <c:v>1.4996273097930499</c:v>
                </c:pt>
                <c:pt idx="613">
                  <c:v>1.50206044610416</c:v>
                </c:pt>
                <c:pt idx="614">
                  <c:v>1.50449744494683</c:v>
                </c:pt>
                <c:pt idx="615">
                  <c:v>1.50693831349235</c:v>
                </c:pt>
                <c:pt idx="616">
                  <c:v>1.50938305890714</c:v>
                </c:pt>
                <c:pt idx="617">
                  <c:v>1.51183168835308</c:v>
                </c:pt>
                <c:pt idx="618">
                  <c:v>1.51428420898794</c:v>
                </c:pt>
                <c:pt idx="619">
                  <c:v>1.5167406279656099</c:v>
                </c:pt>
                <c:pt idx="620">
                  <c:v>1.51920095243651</c:v>
                </c:pt>
                <c:pt idx="621">
                  <c:v>1.5216651895479001</c:v>
                </c:pt>
                <c:pt idx="622">
                  <c:v>1.52413334644415</c:v>
                </c:pt>
                <c:pt idx="623">
                  <c:v>1.5266054302671099</c:v>
                </c:pt>
                <c:pt idx="624">
                  <c:v>1.5290814481563599</c:v>
                </c:pt>
                <c:pt idx="625">
                  <c:v>1.5315614072495101</c:v>
                </c:pt>
                <c:pt idx="626">
                  <c:v>1.5340453146825199</c:v>
                </c:pt>
                <c:pt idx="627">
                  <c:v>1.53653317758994</c:v>
                </c:pt>
                <c:pt idx="628">
                  <c:v>1.53902500310519</c:v>
                </c:pt>
                <c:pt idx="629">
                  <c:v>1.5415207983608299</c:v>
                </c:pt>
                <c:pt idx="630">
                  <c:v>1.5440205704888199</c:v>
                </c:pt>
                <c:pt idx="631">
                  <c:v>1.54652432662077</c:v>
                </c:pt>
                <c:pt idx="632">
                  <c:v>1.54903207388817</c:v>
                </c:pt>
                <c:pt idx="633">
                  <c:v>1.5515438194226701</c:v>
                </c:pt>
                <c:pt idx="634">
                  <c:v>1.5540595703562701</c:v>
                </c:pt>
                <c:pt idx="635">
                  <c:v>1.5565793338215901</c:v>
                </c:pt>
                <c:pt idx="636">
                  <c:v>1.5591031169520599</c:v>
                </c:pt>
                <c:pt idx="637">
                  <c:v>1.56163092688217</c:v>
                </c:pt>
                <c:pt idx="638">
                  <c:v>1.56416277074764</c:v>
                </c:pt>
                <c:pt idx="639">
                  <c:v>1.5666986556857001</c:v>
                </c:pt>
                <c:pt idx="640">
                  <c:v>1.5692385888352101</c:v>
                </c:pt>
                <c:pt idx="641">
                  <c:v>1.57178257733695</c:v>
                </c:pt>
                <c:pt idx="642">
                  <c:v>1.5743306283337299</c:v>
                </c:pt>
                <c:pt idx="643">
                  <c:v>1.5768827489706501</c:v>
                </c:pt>
                <c:pt idx="644">
                  <c:v>1.5794389463952401</c:v>
                </c:pt>
                <c:pt idx="645">
                  <c:v>1.58199922775766</c:v>
                </c:pt>
                <c:pt idx="646">
                  <c:v>1.58456360021091</c:v>
                </c:pt>
                <c:pt idx="647">
                  <c:v>1.58713207091096</c:v>
                </c:pt>
                <c:pt idx="648">
                  <c:v>1.58970464701692</c:v>
                </c:pt>
                <c:pt idx="649">
                  <c:v>1.59228133569127</c:v>
                </c:pt>
                <c:pt idx="650">
                  <c:v>1.59486214409994</c:v>
                </c:pt>
                <c:pt idx="651">
                  <c:v>1.5974470794125599</c:v>
                </c:pt>
                <c:pt idx="652">
                  <c:v>1.6000361488025201</c:v>
                </c:pt>
                <c:pt idx="653">
                  <c:v>1.6026293594472301</c:v>
                </c:pt>
                <c:pt idx="654">
                  <c:v>1.6052267185281699</c:v>
                </c:pt>
                <c:pt idx="655">
                  <c:v>1.60782823323113</c:v>
                </c:pt>
                <c:pt idx="656">
                  <c:v>1.6104339107462899</c:v>
                </c:pt>
                <c:pt idx="657">
                  <c:v>1.6130437582683801</c:v>
                </c:pt>
                <c:pt idx="658">
                  <c:v>1.6156577829968399</c:v>
                </c:pt>
                <c:pt idx="659">
                  <c:v>1.61827599213594</c:v>
                </c:pt>
                <c:pt idx="660">
                  <c:v>1.6208983928949201</c:v>
                </c:pt>
                <c:pt idx="661">
                  <c:v>1.6235249924880999</c:v>
                </c:pt>
                <c:pt idx="662">
                  <c:v>1.6261557981350601</c:v>
                </c:pt>
                <c:pt idx="663">
                  <c:v>1.6287908170607099</c:v>
                </c:pt>
                <c:pt idx="664">
                  <c:v>1.63143005649545</c:v>
                </c:pt>
                <c:pt idx="665">
                  <c:v>1.6340735236752799</c:v>
                </c:pt>
                <c:pt idx="666">
                  <c:v>1.6367212258419099</c:v>
                </c:pt>
                <c:pt idx="667">
                  <c:v>1.63937317024292</c:v>
                </c:pt>
                <c:pt idx="668">
                  <c:v>1.64202936413181</c:v>
                </c:pt>
                <c:pt idx="669">
                  <c:v>1.6446898147681801</c:v>
                </c:pt>
                <c:pt idx="670">
                  <c:v>1.6473545294177701</c:v>
                </c:pt>
                <c:pt idx="671">
                  <c:v>1.6500235153526399</c:v>
                </c:pt>
                <c:pt idx="672">
                  <c:v>1.65269677985125</c:v>
                </c:pt>
                <c:pt idx="673">
                  <c:v>1.65537433019853</c:v>
                </c:pt>
                <c:pt idx="674">
                  <c:v>1.65805617368604</c:v>
                </c:pt>
                <c:pt idx="675">
                  <c:v>1.66074231761203</c:v>
                </c:pt>
                <c:pt idx="676">
                  <c:v>1.66343276928158</c:v>
                </c:pt>
                <c:pt idx="677">
                  <c:v>1.6661275360066601</c:v>
                </c:pt>
                <c:pt idx="678">
                  <c:v>1.66882662510623</c:v>
                </c:pt>
                <c:pt idx="679">
                  <c:v>1.6715300439063601</c:v>
                </c:pt>
                <c:pt idx="680">
                  <c:v>1.6742377997403199</c:v>
                </c:pt>
                <c:pt idx="681">
                  <c:v>1.6769498999486501</c:v>
                </c:pt>
                <c:pt idx="682">
                  <c:v>1.6796663518792401</c:v>
                </c:pt>
                <c:pt idx="683">
                  <c:v>1.68238716288748</c:v>
                </c:pt>
                <c:pt idx="684">
                  <c:v>1.6851123403363</c:v>
                </c:pt>
                <c:pt idx="685">
                  <c:v>1.6878418915962301</c:v>
                </c:pt>
                <c:pt idx="686">
                  <c:v>1.6905758240455599</c:v>
                </c:pt>
                <c:pt idx="687">
                  <c:v>1.6933141450703699</c:v>
                </c:pt>
                <c:pt idx="688">
                  <c:v>1.6960568620646099</c:v>
                </c:pt>
                <c:pt idx="689">
                  <c:v>1.6988039824302099</c:v>
                </c:pt>
                <c:pt idx="690">
                  <c:v>1.7015555135771401</c:v>
                </c:pt>
                <c:pt idx="691">
                  <c:v>1.7043114629234899</c:v>
                </c:pt>
                <c:pt idx="692">
                  <c:v>1.7070718378955601</c:v>
                </c:pt>
                <c:pt idx="693">
                  <c:v>1.70983664592792</c:v>
                </c:pt>
                <c:pt idx="694">
                  <c:v>1.7126058944634801</c:v>
                </c:pt>
                <c:pt idx="695">
                  <c:v>1.71537959095359</c:v>
                </c:pt>
                <c:pt idx="696">
                  <c:v>1.7181577428581001</c:v>
                </c:pt>
                <c:pt idx="697">
                  <c:v>1.7209403576454101</c:v>
                </c:pt>
                <c:pt idx="698">
                  <c:v>1.72372744279257</c:v>
                </c:pt>
                <c:pt idx="699">
                  <c:v>1.7265190057853399</c:v>
                </c:pt>
                <c:pt idx="700">
                  <c:v>1.72931505411826</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1.0805131255087199</c:v>
                </c:pt>
                <c:pt idx="1">
                  <c:v>1.08004170554782</c:v>
                </c:pt>
                <c:pt idx="2">
                  <c:v>1.0795704967156601</c:v>
                </c:pt>
                <c:pt idx="3">
                  <c:v>1.0790994989698099</c:v>
                </c:pt>
                <c:pt idx="4">
                  <c:v>1.0786287122685001</c:v>
                </c:pt>
                <c:pt idx="5">
                  <c:v>1.0781581365706601</c:v>
                </c:pt>
                <c:pt idx="6">
                  <c:v>1.0776877718358999</c:v>
                </c:pt>
                <c:pt idx="7">
                  <c:v>1.0772176180245701</c:v>
                </c:pt>
                <c:pt idx="8">
                  <c:v>1.0767476750977101</c:v>
                </c:pt>
                <c:pt idx="9">
                  <c:v>1.0762779430171101</c:v>
                </c:pt>
                <c:pt idx="10">
                  <c:v>1.0758084217452999</c:v>
                </c:pt>
                <c:pt idx="11">
                  <c:v>1.0753391112455599</c:v>
                </c:pt>
                <c:pt idx="12">
                  <c:v>1.07487001148195</c:v>
                </c:pt>
                <c:pt idx="13">
                  <c:v>1.07440112241931</c:v>
                </c:pt>
                <c:pt idx="14">
                  <c:v>1.07393244402326</c:v>
                </c:pt>
                <c:pt idx="15">
                  <c:v>1.07346397626024</c:v>
                </c:pt>
                <c:pt idx="16">
                  <c:v>1.0729957190975099</c:v>
                </c:pt>
                <c:pt idx="17">
                  <c:v>1.07252767250317</c:v>
                </c:pt>
                <c:pt idx="18">
                  <c:v>1.07205983644614</c:v>
                </c:pt>
                <c:pt idx="19">
                  <c:v>1.0715922108962299</c:v>
                </c:pt>
                <c:pt idx="20">
                  <c:v>1.0711247958241099</c:v>
                </c:pt>
                <c:pt idx="21">
                  <c:v>1.0706575912013601</c:v>
                </c:pt>
                <c:pt idx="22">
                  <c:v>1.0701905970004499</c:v>
                </c:pt>
                <c:pt idx="23">
                  <c:v>1.0697238131947799</c:v>
                </c:pt>
                <c:pt idx="24">
                  <c:v>1.0692572397586699</c:v>
                </c:pt>
                <c:pt idx="25">
                  <c:v>1.0687908766674199</c:v>
                </c:pt>
                <c:pt idx="26">
                  <c:v>1.0683247238972899</c:v>
                </c:pt>
                <c:pt idx="27">
                  <c:v>1.06785878142552</c:v>
                </c:pt>
                <c:pt idx="28">
                  <c:v>1.0673930492303501</c:v>
                </c:pt>
                <c:pt idx="29">
                  <c:v>1.0669275272910701</c:v>
                </c:pt>
                <c:pt idx="30">
                  <c:v>1.0664622155879699</c:v>
                </c:pt>
                <c:pt idx="31">
                  <c:v>1.06599711410243</c:v>
                </c:pt>
                <c:pt idx="32">
                  <c:v>1.06553222281688</c:v>
                </c:pt>
                <c:pt idx="33">
                  <c:v>1.0650675417148801</c:v>
                </c:pt>
                <c:pt idx="34">
                  <c:v>1.0646030707810701</c:v>
                </c:pt>
                <c:pt idx="35">
                  <c:v>1.0641388100012501</c:v>
                </c:pt>
                <c:pt idx="36">
                  <c:v>1.0636747593623599</c:v>
                </c:pt>
                <c:pt idx="37">
                  <c:v>1.0632109188525201</c:v>
                </c:pt>
                <c:pt idx="38">
                  <c:v>1.06274728846106</c:v>
                </c:pt>
                <c:pt idx="39">
                  <c:v>1.0622838681785101</c:v>
                </c:pt>
                <c:pt idx="40">
                  <c:v>1.06182065799666</c:v>
                </c:pt>
                <c:pt idx="41">
                  <c:v>1.06135765790856</c:v>
                </c:pt>
                <c:pt idx="42">
                  <c:v>1.0608948679085299</c:v>
                </c:pt>
                <c:pt idx="43">
                  <c:v>1.0604322879922401</c:v>
                </c:pt>
                <c:pt idx="44">
                  <c:v>1.05996991815667</c:v>
                </c:pt>
                <c:pt idx="45">
                  <c:v>1.05950775840017</c:v>
                </c:pt>
                <c:pt idx="46">
                  <c:v>1.0590458087224699</c:v>
                </c:pt>
                <c:pt idx="47">
                  <c:v>1.0585840691247099</c:v>
                </c:pt>
                <c:pt idx="48">
                  <c:v>1.0581225396095</c:v>
                </c:pt>
                <c:pt idx="49">
                  <c:v>1.0576612201808899</c:v>
                </c:pt>
                <c:pt idx="50">
                  <c:v>1.05720011084444</c:v>
                </c:pt>
                <c:pt idx="51">
                  <c:v>1.0567392116072201</c:v>
                </c:pt>
                <c:pt idx="52">
                  <c:v>1.0562785224778699</c:v>
                </c:pt>
                <c:pt idx="53">
                  <c:v>1.05581804346661</c:v>
                </c:pt>
                <c:pt idx="54">
                  <c:v>1.05535777458528</c:v>
                </c:pt>
                <c:pt idx="55">
                  <c:v>1.05489771584735</c:v>
                </c:pt>
                <c:pt idx="56">
                  <c:v>1.0544378672679999</c:v>
                </c:pt>
                <c:pt idx="57">
                  <c:v>1.0539782288641</c:v>
                </c:pt>
                <c:pt idx="58">
                  <c:v>1.0535188006542699</c:v>
                </c:pt>
                <c:pt idx="59">
                  <c:v>1.05305958265891</c:v>
                </c:pt>
                <c:pt idx="60">
                  <c:v>1.05260057490026</c:v>
                </c:pt>
                <c:pt idx="61">
                  <c:v>1.05214177740238</c:v>
                </c:pt>
                <c:pt idx="62">
                  <c:v>1.05168319019125</c:v>
                </c:pt>
                <c:pt idx="63">
                  <c:v>1.0512248132947699</c:v>
                </c:pt>
                <c:pt idx="64">
                  <c:v>1.0507666467428101</c:v>
                </c:pt>
                <c:pt idx="65">
                  <c:v>1.0503086905672401</c:v>
                </c:pt>
                <c:pt idx="66">
                  <c:v>1.0498509448019899</c:v>
                </c:pt>
                <c:pt idx="67">
                  <c:v>1.0493934094830999</c:v>
                </c:pt>
                <c:pt idx="68">
                  <c:v>1.0489360846487199</c:v>
                </c:pt>
                <c:pt idx="69">
                  <c:v>1.0484789703391999</c:v>
                </c:pt>
                <c:pt idx="70">
                  <c:v>1.04802206659712</c:v>
                </c:pt>
                <c:pt idx="71">
                  <c:v>1.04756537346731</c:v>
                </c:pt>
                <c:pt idx="72">
                  <c:v>1.0471088909969499</c:v>
                </c:pt>
                <c:pt idx="73">
                  <c:v>1.0466526192355901</c:v>
                </c:pt>
                <c:pt idx="74">
                  <c:v>1.04619655823519</c:v>
                </c:pt>
                <c:pt idx="75">
                  <c:v>1.0457407080501899</c:v>
                </c:pt>
                <c:pt idx="76">
                  <c:v>1.0452850687375601</c:v>
                </c:pt>
                <c:pt idx="77">
                  <c:v>1.04482964035686</c:v>
                </c:pt>
                <c:pt idx="78">
                  <c:v>1.04437442297028</c:v>
                </c:pt>
                <c:pt idx="79">
                  <c:v>1.0439194166427199</c:v>
                </c:pt>
                <c:pt idx="80">
                  <c:v>1.04346462144182</c:v>
                </c:pt>
                <c:pt idx="81">
                  <c:v>1.04301003743805</c:v>
                </c:pt>
                <c:pt idx="82">
                  <c:v>1.04255566470476</c:v>
                </c:pt>
                <c:pt idx="83">
                  <c:v>1.0421015033182399</c:v>
                </c:pt>
                <c:pt idx="84">
                  <c:v>1.04164755335779</c:v>
                </c:pt>
                <c:pt idx="85">
                  <c:v>1.0411938149058</c:v>
                </c:pt>
                <c:pt idx="86">
                  <c:v>1.0407402880477901</c:v>
                </c:pt>
                <c:pt idx="87">
                  <c:v>1.0402869728725299</c:v>
                </c:pt>
                <c:pt idx="88">
                  <c:v>1.0398338694720399</c:v>
                </c:pt>
                <c:pt idx="89">
                  <c:v>1.03938097794175</c:v>
                </c:pt>
                <c:pt idx="90">
                  <c:v>1.0389282983805099</c:v>
                </c:pt>
                <c:pt idx="91">
                  <c:v>1.03847583089071</c:v>
                </c:pt>
                <c:pt idx="92">
                  <c:v>1.03802357557835</c:v>
                </c:pt>
                <c:pt idx="93">
                  <c:v>1.0375715325531201</c:v>
                </c:pt>
                <c:pt idx="94">
                  <c:v>1.0371197019284899</c:v>
                </c:pt>
                <c:pt idx="95">
                  <c:v>1.0366680838217901</c:v>
                </c:pt>
                <c:pt idx="96">
                  <c:v>1.0362166783543501</c:v>
                </c:pt>
                <c:pt idx="97">
                  <c:v>1.0357654856515099</c:v>
                </c:pt>
                <c:pt idx="98">
                  <c:v>1.03531450584278</c:v>
                </c:pt>
                <c:pt idx="99">
                  <c:v>1.0348637390619499</c:v>
                </c:pt>
                <c:pt idx="100">
                  <c:v>1.0344131854471299</c:v>
                </c:pt>
                <c:pt idx="101">
                  <c:v>1.03396284514093</c:v>
                </c:pt>
                <c:pt idx="102">
                  <c:v>1.0335127182905</c:v>
                </c:pt>
                <c:pt idx="103">
                  <c:v>1.03306280504769</c:v>
                </c:pt>
                <c:pt idx="104">
                  <c:v>1.0326131055691701</c:v>
                </c:pt>
                <c:pt idx="105">
                  <c:v>1.0321636200165001</c:v>
                </c:pt>
                <c:pt idx="106">
                  <c:v>1.0317143485563101</c:v>
                </c:pt>
                <c:pt idx="107">
                  <c:v>1.0312652913603999</c:v>
                </c:pt>
                <c:pt idx="108">
                  <c:v>1.03081644860586</c:v>
                </c:pt>
                <c:pt idx="109">
                  <c:v>1.03036782047522</c:v>
                </c:pt>
                <c:pt idx="110">
                  <c:v>1.0299194071566</c:v>
                </c:pt>
                <c:pt idx="111">
                  <c:v>1.02947120884383</c:v>
                </c:pt>
                <c:pt idx="112">
                  <c:v>1.0290232257366001</c:v>
                </c:pt>
                <c:pt idx="113">
                  <c:v>1.0285754580406501</c:v>
                </c:pt>
                <c:pt idx="114">
                  <c:v>1.0281279059678501</c:v>
                </c:pt>
                <c:pt idx="115">
                  <c:v>1.0276805697364599</c:v>
                </c:pt>
                <c:pt idx="116">
                  <c:v>1.0272334495712101</c:v>
                </c:pt>
                <c:pt idx="117">
                  <c:v>1.0267865457035199</c:v>
                </c:pt>
                <c:pt idx="118">
                  <c:v>1.0263398583716801</c:v>
                </c:pt>
                <c:pt idx="119">
                  <c:v>1.0258933878210099</c:v>
                </c:pt>
                <c:pt idx="120">
                  <c:v>1.0254471343040601</c:v>
                </c:pt>
                <c:pt idx="121">
                  <c:v>1.02500109808081</c:v>
                </c:pt>
                <c:pt idx="122">
                  <c:v>1.0245552794188699</c:v>
                </c:pt>
                <c:pt idx="123">
                  <c:v>1.0241096785937001</c:v>
                </c:pt>
                <c:pt idx="124">
                  <c:v>1.0236642958888</c:v>
                </c:pt>
                <c:pt idx="125">
                  <c:v>1.02321913159597</c:v>
                </c:pt>
                <c:pt idx="126">
                  <c:v>1.02277418601548</c:v>
                </c:pt>
                <c:pt idx="127">
                  <c:v>1.0223294594564001</c:v>
                </c:pt>
                <c:pt idx="128">
                  <c:v>1.0218849522367599</c:v>
                </c:pt>
                <c:pt idx="129">
                  <c:v>1.0214406646838501</c:v>
                </c:pt>
                <c:pt idx="130">
                  <c:v>1.0209965971344901</c:v>
                </c:pt>
                <c:pt idx="131">
                  <c:v>1.02055274993527</c:v>
                </c:pt>
                <c:pt idx="132">
                  <c:v>1.0201091234428701</c:v>
                </c:pt>
                <c:pt idx="133">
                  <c:v>1.0196657180243001</c:v>
                </c:pt>
                <c:pt idx="134">
                  <c:v>1.01922253405727</c:v>
                </c:pt>
                <c:pt idx="135">
                  <c:v>1.01877957193046</c:v>
                </c:pt>
                <c:pt idx="136">
                  <c:v>1.0183368320438599</c:v>
                </c:pt>
                <c:pt idx="137">
                  <c:v>1.01789431480908</c:v>
                </c:pt>
                <c:pt idx="138">
                  <c:v>1.0174520206497399</c:v>
                </c:pt>
                <c:pt idx="139">
                  <c:v>1.0170099500018099</c:v>
                </c:pt>
                <c:pt idx="140">
                  <c:v>1.01656810331397</c:v>
                </c:pt>
                <c:pt idx="141">
                  <c:v>1.0161264810480299</c:v>
                </c:pt>
                <c:pt idx="142">
                  <c:v>1.0156850836793001</c:v>
                </c:pt>
                <c:pt idx="143">
                  <c:v>1.01524391169703</c:v>
                </c:pt>
                <c:pt idx="144">
                  <c:v>1.0148029656048301</c:v>
                </c:pt>
                <c:pt idx="145">
                  <c:v>1.0143622459211199</c:v>
                </c:pt>
                <c:pt idx="146">
                  <c:v>1.0139217531796001</c:v>
                </c:pt>
                <c:pt idx="147">
                  <c:v>1.01348148792975</c:v>
                </c:pt>
                <c:pt idx="148">
                  <c:v>1.01304145073728</c:v>
                </c:pt>
                <c:pt idx="149">
                  <c:v>1.0126016421847099</c:v>
                </c:pt>
                <c:pt idx="150">
                  <c:v>1.0121620628718799</c:v>
                </c:pt>
                <c:pt idx="151">
                  <c:v>1.0117227134165201</c:v>
                </c:pt>
                <c:pt idx="152">
                  <c:v>1.01128359445482</c:v>
                </c:pt>
                <c:pt idx="153">
                  <c:v>1.01084470664207</c:v>
                </c:pt>
                <c:pt idx="154">
                  <c:v>1.01040605065325</c:v>
                </c:pt>
                <c:pt idx="155">
                  <c:v>1.0099676271837399</c:v>
                </c:pt>
                <c:pt idx="156">
                  <c:v>1.0095294369499499</c:v>
                </c:pt>
                <c:pt idx="157">
                  <c:v>1.0090914806900499</c:v>
                </c:pt>
                <c:pt idx="158">
                  <c:v>1.00865375916473</c:v>
                </c:pt>
                <c:pt idx="159">
                  <c:v>1.00821627315794</c:v>
                </c:pt>
                <c:pt idx="160">
                  <c:v>1.00777902347771</c:v>
                </c:pt>
                <c:pt idx="161">
                  <c:v>1.0073420109569899</c:v>
                </c:pt>
                <c:pt idx="162">
                  <c:v>1.0069052364544999</c:v>
                </c:pt>
                <c:pt idx="163">
                  <c:v>1.0064687008556601</c:v>
                </c:pt>
                <c:pt idx="164">
                  <c:v>1.0060324050735201</c:v>
                </c:pt>
                <c:pt idx="165">
                  <c:v>1.00559635004974</c:v>
                </c:pt>
                <c:pt idx="166">
                  <c:v>1.00516053675566</c:v>
                </c:pt>
                <c:pt idx="167">
                  <c:v>1.00472496619332</c:v>
                </c:pt>
                <c:pt idx="168">
                  <c:v>1.0042896393966101</c:v>
                </c:pt>
                <c:pt idx="169">
                  <c:v>1.00385455743243</c:v>
                </c:pt>
                <c:pt idx="170">
                  <c:v>1.00341972140193</c:v>
                </c:pt>
                <c:pt idx="171">
                  <c:v>1.00298513244175</c:v>
                </c:pt>
                <c:pt idx="172">
                  <c:v>1.00255079172539</c:v>
                </c:pt>
                <c:pt idx="173">
                  <c:v>1.0021167004645899</c:v>
                </c:pt>
                <c:pt idx="174">
                  <c:v>1.0016828599107701</c:v>
                </c:pt>
                <c:pt idx="175">
                  <c:v>1.0012492713565799</c:v>
                </c:pt>
                <c:pt idx="176">
                  <c:v>1.00081593613749</c:v>
                </c:pt>
                <c:pt idx="177">
                  <c:v>1.00038285563344</c:v>
                </c:pt>
                <c:pt idx="178">
                  <c:v>0.99995003127061499</c:v>
                </c:pt>
                <c:pt idx="179">
                  <c:v>0.99951746452325596</c:v>
                </c:pt>
                <c:pt idx="180">
                  <c:v>0.99908515691558897</c:v>
                </c:pt>
                <c:pt idx="181">
                  <c:v>0.99865312711870802</c:v>
                </c:pt>
                <c:pt idx="182">
                  <c:v>0.99822146215454699</c:v>
                </c:pt>
                <c:pt idx="183">
                  <c:v>0.99779026596737697</c:v>
                </c:pt>
                <c:pt idx="184">
                  <c:v>0.99735964230799801</c:v>
                </c:pt>
                <c:pt idx="185">
                  <c:v>0.99692969473345905</c:v>
                </c:pt>
                <c:pt idx="186">
                  <c:v>0.99650052660688304</c:v>
                </c:pt>
                <c:pt idx="187">
                  <c:v>0.99607224109737103</c:v>
                </c:pt>
                <c:pt idx="188">
                  <c:v>0.99564494118001501</c:v>
                </c:pt>
                <c:pt idx="189">
                  <c:v>0.99521872963598501</c:v>
                </c:pt>
                <c:pt idx="190">
                  <c:v>0.99479370905271902</c:v>
                </c:pt>
                <c:pt idx="191">
                  <c:v>0.994369981824194</c:v>
                </c:pt>
                <c:pt idx="192">
                  <c:v>0.99394765015128905</c:v>
                </c:pt>
                <c:pt idx="193">
                  <c:v>0.99352681604223703</c:v>
                </c:pt>
                <c:pt idx="194">
                  <c:v>0.99310758131315302</c:v>
                </c:pt>
                <c:pt idx="195">
                  <c:v>0.99269004758865698</c:v>
                </c:pt>
                <c:pt idx="196">
                  <c:v>0.99227431630257701</c:v>
                </c:pt>
                <c:pt idx="197">
                  <c:v>0.991860488698728</c:v>
                </c:pt>
                <c:pt idx="198">
                  <c:v>0.99144866583178204</c:v>
                </c:pt>
                <c:pt idx="199">
                  <c:v>0.99103894856821095</c:v>
                </c:pt>
                <c:pt idx="200">
                  <c:v>0.99063143758730798</c:v>
                </c:pt>
                <c:pt idx="201">
                  <c:v>0.99022623338228799</c:v>
                </c:pt>
                <c:pt idx="202">
                  <c:v>0.98982343626146096</c:v>
                </c:pt>
                <c:pt idx="203">
                  <c:v>0.98942314634948503</c:v>
                </c:pt>
                <c:pt idx="204">
                  <c:v>0.98902546358868504</c:v>
                </c:pt>
                <c:pt idx="205">
                  <c:v>0.98863048774044404</c:v>
                </c:pt>
                <c:pt idx="206">
                  <c:v>0.98823831838666998</c:v>
                </c:pt>
                <c:pt idx="207">
                  <c:v>0.98784905493132302</c:v>
                </c:pt>
                <c:pt idx="208">
                  <c:v>0.98746279660201297</c:v>
                </c:pt>
                <c:pt idx="209">
                  <c:v>0.98707964245166302</c:v>
                </c:pt>
                <c:pt idx="210">
                  <c:v>0.98669969136023405</c:v>
                </c:pt>
                <c:pt idx="211">
                  <c:v>0.986323042036509</c:v>
                </c:pt>
                <c:pt idx="212">
                  <c:v>0.98594979301994301</c:v>
                </c:pt>
                <c:pt idx="213">
                  <c:v>0.98558004268256205</c:v>
                </c:pt>
                <c:pt idx="214">
                  <c:v>0.98521388923092801</c:v>
                </c:pt>
                <c:pt idx="215">
                  <c:v>0.98485143070814996</c:v>
                </c:pt>
                <c:pt idx="216">
                  <c:v>0.98449276499594796</c:v>
                </c:pt>
                <c:pt idx="217">
                  <c:v>0.98413798981677203</c:v>
                </c:pt>
                <c:pt idx="218">
                  <c:v>0.98378720273596298</c:v>
                </c:pt>
                <c:pt idx="219">
                  <c:v>0.98344050116396398</c:v>
                </c:pt>
                <c:pt idx="220">
                  <c:v>0.98309798235856705</c:v>
                </c:pt>
                <c:pt idx="221">
                  <c:v>0.98275974342721195</c:v>
                </c:pt>
                <c:pt idx="222">
                  <c:v>0.98242588132931497</c:v>
                </c:pt>
                <c:pt idx="223">
                  <c:v>0.98209649287863598</c:v>
                </c:pt>
                <c:pt idx="224">
                  <c:v>0.98177167474567895</c:v>
                </c:pt>
                <c:pt idx="225">
                  <c:v>0.98145152346012499</c:v>
                </c:pt>
                <c:pt idx="226">
                  <c:v>0.98113613541329103</c:v>
                </c:pt>
                <c:pt idx="227">
                  <c:v>0.98082560686061204</c:v>
                </c:pt>
                <c:pt idx="228">
                  <c:v>0.98052003392415499</c:v>
                </c:pt>
                <c:pt idx="229">
                  <c:v>0.98021951259513296</c:v>
                </c:pt>
                <c:pt idx="230">
                  <c:v>0.97992413873645801</c:v>
                </c:pt>
                <c:pt idx="231">
                  <c:v>0.979634008085287</c:v>
                </c:pt>
                <c:pt idx="232">
                  <c:v>0.97934921625559201</c:v>
                </c:pt>
                <c:pt idx="233">
                  <c:v>0.97906985874072305</c:v>
                </c:pt>
                <c:pt idx="234">
                  <c:v>0.978796030915982</c:v>
                </c:pt>
                <c:pt idx="235">
                  <c:v>0.97852782804119398</c:v>
                </c:pt>
                <c:pt idx="236">
                  <c:v>0.97826534526326603</c:v>
                </c:pt>
                <c:pt idx="237">
                  <c:v>0.97800867761874299</c:v>
                </c:pt>
                <c:pt idx="238">
                  <c:v>0.97775792003634698</c:v>
                </c:pt>
                <c:pt idx="239">
                  <c:v>0.977513167339498</c:v>
                </c:pt>
                <c:pt idx="240">
                  <c:v>0.97727451424881095</c:v>
                </c:pt>
                <c:pt idx="241">
                  <c:v>0.97704205538456601</c:v>
                </c:pt>
                <c:pt idx="242">
                  <c:v>0.97681588526914398</c:v>
                </c:pt>
                <c:pt idx="243">
                  <c:v>0.97659609832942895</c:v>
                </c:pt>
                <c:pt idx="244">
                  <c:v>0.97638278889915797</c:v>
                </c:pt>
                <c:pt idx="245">
                  <c:v>0.97617605122123197</c:v>
                </c:pt>
                <c:pt idx="246">
                  <c:v>0.97597597944996295</c:v>
                </c:pt>
                <c:pt idx="247">
                  <c:v>0.97578266765327204</c:v>
                </c:pt>
                <c:pt idx="248">
                  <c:v>0.97559620981480299</c:v>
                </c:pt>
                <c:pt idx="249">
                  <c:v>0.97541669983598001</c:v>
                </c:pt>
                <c:pt idx="250">
                  <c:v>0.97524423153797701</c:v>
                </c:pt>
                <c:pt idx="251">
                  <c:v>0.97507889866359398</c:v>
                </c:pt>
                <c:pt idx="252">
                  <c:v>0.97492079487905003</c:v>
                </c:pt>
                <c:pt idx="253">
                  <c:v>0.97477001377566497</c:v>
                </c:pt>
                <c:pt idx="254">
                  <c:v>0.97462664887143302</c:v>
                </c:pt>
                <c:pt idx="255">
                  <c:v>0.97449079361248003</c:v>
                </c:pt>
                <c:pt idx="256">
                  <c:v>0.97436254137439204</c:v>
                </c:pt>
                <c:pt idx="257">
                  <c:v>0.97424198546340102</c:v>
                </c:pt>
                <c:pt idx="258">
                  <c:v>0.974129219117436</c:v>
                </c:pt>
                <c:pt idx="259">
                  <c:v>0.97402433550701095</c:v>
                </c:pt>
                <c:pt idx="260">
                  <c:v>0.97392742773594398</c:v>
                </c:pt>
                <c:pt idx="261">
                  <c:v>0.97383858884191099</c:v>
                </c:pt>
                <c:pt idx="262">
                  <c:v>0.97375791179680204</c:v>
                </c:pt>
                <c:pt idx="263">
                  <c:v>0.97368548950687905</c:v>
                </c:pt>
                <c:pt idx="264">
                  <c:v>0.97362141481272901</c:v>
                </c:pt>
                <c:pt idx="265">
                  <c:v>0.97356578048898801</c:v>
                </c:pt>
                <c:pt idx="266">
                  <c:v>0.97351867924382895</c:v>
                </c:pt>
                <c:pt idx="267">
                  <c:v>0.97348020371820099</c:v>
                </c:pt>
                <c:pt idx="268">
                  <c:v>0.97345044648480605</c:v>
                </c:pt>
                <c:pt idx="269">
                  <c:v>0.97342950004679096</c:v>
                </c:pt>
                <c:pt idx="270">
                  <c:v>0.973417456836152</c:v>
                </c:pt>
                <c:pt idx="271">
                  <c:v>0.97341440921182298</c:v>
                </c:pt>
                <c:pt idx="272">
                  <c:v>0.97342044945744199</c:v>
                </c:pt>
                <c:pt idx="273">
                  <c:v>0.97343566977877305</c:v>
                </c:pt>
                <c:pt idx="274">
                  <c:v>0.97346016230076204</c:v>
                </c:pt>
                <c:pt idx="275">
                  <c:v>0.97349401906421795</c:v>
                </c:pt>
                <c:pt idx="276">
                  <c:v>0.97353733202209103</c:v>
                </c:pt>
                <c:pt idx="277">
                  <c:v>0.97359019303533301</c:v>
                </c:pt>
                <c:pt idx="278">
                  <c:v>0.97365269386831399</c:v>
                </c:pt>
                <c:pt idx="279">
                  <c:v>0.97372492618378104</c:v>
                </c:pt>
                <c:pt idx="280">
                  <c:v>0.97380698153733003</c:v>
                </c:pt>
                <c:pt idx="281">
                  <c:v>0.97389895137136495</c:v>
                </c:pt>
                <c:pt idx="282">
                  <c:v>0.97400092700853602</c:v>
                </c:pt>
                <c:pt idx="283">
                  <c:v>0.97411299964460996</c:v>
                </c:pt>
                <c:pt idx="284">
                  <c:v>0.97423526034076002</c:v>
                </c:pt>
                <c:pt idx="285">
                  <c:v>0.97436780001524803</c:v>
                </c:pt>
                <c:pt idx="286">
                  <c:v>0.97451070943447005</c:v>
                </c:pt>
                <c:pt idx="287">
                  <c:v>0.97466407920332498</c:v>
                </c:pt>
                <c:pt idx="288">
                  <c:v>0.97482799975489998</c:v>
                </c:pt>
                <c:pt idx="289">
                  <c:v>0.97500256133942298</c:v>
                </c:pt>
                <c:pt idx="290">
                  <c:v>0.97518785401245101</c:v>
                </c:pt>
                <c:pt idx="291">
                  <c:v>0.97538396762227897</c:v>
                </c:pt>
                <c:pt idx="292">
                  <c:v>0.97559099179650999</c:v>
                </c:pt>
                <c:pt idx="293">
                  <c:v>0.97580901592777902</c:v>
                </c:pt>
                <c:pt idx="294">
                  <c:v>0.97603812915857202</c:v>
                </c:pt>
                <c:pt idx="295">
                  <c:v>0.97627842036512102</c:v>
                </c:pt>
                <c:pt idx="296">
                  <c:v>0.97652997814032105</c:v>
                </c:pt>
                <c:pt idx="297">
                  <c:v>0.97679289077565201</c:v>
                </c:pt>
                <c:pt idx="298">
                  <c:v>0.97706724624204999</c:v>
                </c:pt>
                <c:pt idx="299">
                  <c:v>0.977353132169687</c:v>
                </c:pt>
                <c:pt idx="300">
                  <c:v>0.97765063582663803</c:v>
                </c:pt>
                <c:pt idx="301">
                  <c:v>0.97795984409636705</c:v>
                </c:pt>
                <c:pt idx="302">
                  <c:v>0.978280843454021</c:v>
                </c:pt>
                <c:pt idx="303">
                  <c:v>0.97861371994145896</c:v>
                </c:pt>
                <c:pt idx="304">
                  <c:v>0.97895855914099705</c:v>
                </c:pt>
                <c:pt idx="305">
                  <c:v>0.97931544614782096</c:v>
                </c:pt>
                <c:pt idx="306">
                  <c:v>0.97968446554101296</c:v>
                </c:pt>
                <c:pt idx="307">
                  <c:v>0.98006570135316995</c:v>
                </c:pt>
                <c:pt idx="308">
                  <c:v>0.98045923703855298</c:v>
                </c:pt>
                <c:pt idx="309">
                  <c:v>0.98086515543973996</c:v>
                </c:pt>
                <c:pt idx="310">
                  <c:v>0.981283538752731</c:v>
                </c:pt>
                <c:pt idx="311">
                  <c:v>0.98171446849048005</c:v>
                </c:pt>
                <c:pt idx="312">
                  <c:v>0.98215802544479602</c:v>
                </c:pt>
                <c:pt idx="313">
                  <c:v>0.98261428964659703</c:v>
                </c:pt>
                <c:pt idx="314">
                  <c:v>0.98308334032447497</c:v>
                </c:pt>
                <c:pt idx="315">
                  <c:v>0.98356525586153098</c:v>
                </c:pt>
                <c:pt idx="316">
                  <c:v>0.98406011375047098</c:v>
                </c:pt>
                <c:pt idx="317">
                  <c:v>0.98456799054692201</c:v>
                </c:pt>
                <c:pt idx="318">
                  <c:v>0.98508896182094996</c:v>
                </c:pt>
                <c:pt idx="319">
                  <c:v>0.98562310210677195</c:v>
                </c:pt>
                <c:pt idx="320">
                  <c:v>0.98617048485063996</c:v>
                </c:pt>
                <c:pt idx="321">
                  <c:v>0.98673118235689705</c:v>
                </c:pt>
                <c:pt idx="322">
                  <c:v>0.98730526573220201</c:v>
                </c:pt>
                <c:pt idx="323">
                  <c:v>0.98789280482793895</c:v>
                </c:pt>
                <c:pt idx="324">
                  <c:v>0.98849386818081497</c:v>
                </c:pt>
                <c:pt idx="325">
                  <c:v>0.98910852295168405</c:v>
                </c:pt>
                <c:pt idx="326">
                  <c:v>0.98973683486262198</c:v>
                </c:pt>
                <c:pt idx="327">
                  <c:v>0.99037886813229903</c:v>
                </c:pt>
                <c:pt idx="328">
                  <c:v>0.99103468540971296</c:v>
                </c:pt>
                <c:pt idx="329">
                  <c:v>0.99170434770634597</c:v>
                </c:pt>
                <c:pt idx="330">
                  <c:v>0.99238791432682505</c:v>
                </c:pt>
                <c:pt idx="331">
                  <c:v>0.993085442798189</c:v>
                </c:pt>
                <c:pt idx="332">
                  <c:v>0.99379698879787604</c:v>
                </c:pt>
                <c:pt idx="333">
                  <c:v>0.99452260608055298</c:v>
                </c:pt>
                <c:pt idx="334">
                  <c:v>0.99526234640394096</c:v>
                </c:pt>
                <c:pt idx="335">
                  <c:v>0.99601625945379801</c:v>
                </c:pt>
                <c:pt idx="336">
                  <c:v>0.99678439276824304</c:v>
                </c:pt>
                <c:pt idx="337">
                  <c:v>0.99756679166164097</c:v>
                </c:pt>
                <c:pt idx="338">
                  <c:v>0.99836349914825095</c:v>
                </c:pt>
                <c:pt idx="339">
                  <c:v>0.99917455586590698</c:v>
                </c:pt>
                <c:pt idx="340">
                  <c:v>1</c:v>
                </c:pt>
                <c:pt idx="341">
                  <c:v>1.0013715158995999</c:v>
                </c:pt>
                <c:pt idx="342">
                  <c:v>1.00275318742723</c:v>
                </c:pt>
                <c:pt idx="343">
                  <c:v>1.0041450955122699</c:v>
                </c:pt>
                <c:pt idx="344">
                  <c:v>1.0055473221215401</c:v>
                </c:pt>
                <c:pt idx="345">
                  <c:v>1.0069599502206701</c:v>
                </c:pt>
                <c:pt idx="346">
                  <c:v>1.0083830637329301</c:v>
                </c:pt>
                <c:pt idx="347">
                  <c:v>1.00981674749552</c:v>
                </c:pt>
                <c:pt idx="348">
                  <c:v>1.0112610872133501</c:v>
                </c:pt>
                <c:pt idx="349">
                  <c:v>1.0127161694103799</c:v>
                </c:pt>
                <c:pt idx="350">
                  <c:v>1.01418208137858</c:v>
                </c:pt>
                <c:pt idx="351">
                  <c:v>1.0156589111245999</c:v>
                </c:pt>
                <c:pt idx="352">
                  <c:v>1.01714674731417</c:v>
                </c:pt>
                <c:pt idx="353">
                  <c:v>1.0186456792144101</c:v>
                </c:pt>
                <c:pt idx="354">
                  <c:v>1.0201557966341801</c:v>
                </c:pt>
                <c:pt idx="355">
                  <c:v>1.02167718986242</c:v>
                </c:pt>
                <c:pt idx="356">
                  <c:v>1.0232099496048399</c:v>
                </c:pt>
                <c:pt idx="357">
                  <c:v>1.0247541669189699</c:v>
                </c:pt>
                <c:pt idx="358">
                  <c:v>1.0263099331477299</c:v>
                </c:pt>
                <c:pt idx="359">
                  <c:v>1.02787733985173</c:v>
                </c:pt>
                <c:pt idx="360">
                  <c:v>1.0294564787404401</c:v>
                </c:pt>
                <c:pt idx="361">
                  <c:v>1.03104744160243</c:v>
                </c:pt>
                <c:pt idx="362">
                  <c:v>1.0326503202348101</c:v>
                </c:pt>
                <c:pt idx="363">
                  <c:v>1.03426520637219</c:v>
                </c:pt>
                <c:pt idx="364">
                  <c:v>1.03589219161514</c:v>
                </c:pt>
                <c:pt idx="365">
                  <c:v>1.0375313673586199</c:v>
                </c:pt>
                <c:pt idx="366">
                  <c:v>1.0391828247203501</c:v>
                </c:pt>
                <c:pt idx="367">
                  <c:v>1.0408466544694199</c:v>
                </c:pt>
                <c:pt idx="368">
                  <c:v>1.0425229469553801</c:v>
                </c:pt>
                <c:pt idx="369">
                  <c:v>1.04421179203787</c:v>
                </c:pt>
                <c:pt idx="370">
                  <c:v>1.0459132790172201</c:v>
                </c:pt>
                <c:pt idx="371">
                  <c:v>1.0476274965658801</c:v>
                </c:pt>
                <c:pt idx="372">
                  <c:v>1.0493545326612499</c:v>
                </c:pt>
                <c:pt idx="373">
                  <c:v>1.0510944745197801</c:v>
                </c:pt>
                <c:pt idx="374">
                  <c:v>1.0528474085326001</c:v>
                </c:pt>
                <c:pt idx="375">
                  <c:v>1.0546134202030299</c:v>
                </c:pt>
                <c:pt idx="376">
                  <c:v>1.0563925940857399</c:v>
                </c:pt>
                <c:pt idx="377">
                  <c:v>1.0581850137281701</c:v>
                </c:pt>
                <c:pt idx="378">
                  <c:v>1.0599907616138899</c:v>
                </c:pt>
                <c:pt idx="379">
                  <c:v>1.0618099191083801</c:v>
                </c:pt>
                <c:pt idx="380">
                  <c:v>1.0636425664071001</c:v>
                </c:pt>
                <c:pt idx="381">
                  <c:v>1.0654887824861099</c:v>
                </c:pt>
                <c:pt idx="382">
                  <c:v>1.0673486450551699</c:v>
                </c:pt>
                <c:pt idx="383">
                  <c:v>1.0692222305135399</c:v>
                </c:pt>
                <c:pt idx="384">
                  <c:v>1.07110961390841</c:v>
                </c:pt>
                <c:pt idx="385">
                  <c:v>1.07301086889609</c:v>
                </c:pt>
                <c:pt idx="386">
                  <c:v>1.07492606770595</c:v>
                </c:pt>
                <c:pt idx="387">
                  <c:v>1.0768552811070899</c:v>
                </c:pt>
                <c:pt idx="388">
                  <c:v>1.0787985783778999</c:v>
                </c:pt>
                <c:pt idx="389">
                  <c:v>1.08075602727822</c:v>
                </c:pt>
                <c:pt idx="390">
                  <c:v>1.0827276940244099</c:v>
                </c:pt>
                <c:pt idx="391">
                  <c:v>1.0847136432670399</c:v>
                </c:pt>
                <c:pt idx="392">
                  <c:v>1.0867139380713</c:v>
                </c:pt>
                <c:pt idx="393">
                  <c:v>1.08872863990003</c:v>
                </c:pt>
                <c:pt idx="394">
                  <c:v>1.09075780859927</c:v>
                </c:pt>
                <c:pt idx="395">
                  <c:v>1.0928015023864299</c:v>
                </c:pt>
                <c:pt idx="396">
                  <c:v>1.0948597778406901</c:v>
                </c:pt>
                <c:pt idx="397">
                  <c:v>1.0969326898959799</c:v>
                </c:pt>
                <c:pt idx="398">
                  <c:v>1.09902029183596</c:v>
                </c:pt>
                <c:pt idx="399">
                  <c:v>1.1011226352913699</c:v>
                </c:pt>
                <c:pt idx="400">
                  <c:v>1.10323977023931</c:v>
                </c:pt>
                <c:pt idx="401">
                  <c:v>1.1053717450045299</c:v>
                </c:pt>
                <c:pt idx="402">
                  <c:v>1.1075186062625499</c:v>
                </c:pt>
                <c:pt idx="403">
                  <c:v>1.1096803990445601</c:v>
                </c:pt>
                <c:pt idx="404">
                  <c:v>1.1118571667439201</c:v>
                </c:pt>
                <c:pt idx="405">
                  <c:v>1.11404895112422</c:v>
                </c:pt>
                <c:pt idx="406">
                  <c:v>1.1162557923287599</c:v>
                </c:pt>
                <c:pt idx="407">
                  <c:v>1.1184777288913299</c:v>
                </c:pt>
                <c:pt idx="408">
                  <c:v>1.1207147977481999</c:v>
                </c:pt>
                <c:pt idx="409">
                  <c:v>1.1229670342511899</c:v>
                </c:pt>
                <c:pt idx="410">
                  <c:v>1.1252344721817999</c:v>
                </c:pt>
                <c:pt idx="411">
                  <c:v>1.12751714376617</c:v>
                </c:pt>
                <c:pt idx="412">
                  <c:v>1.1298150796908699</c:v>
                </c:pt>
                <c:pt idx="413">
                  <c:v>1.1321283091193399</c:v>
                </c:pt>
                <c:pt idx="414">
                  <c:v>1.1344568597090099</c:v>
                </c:pt>
                <c:pt idx="415">
                  <c:v>1.1368007576288901</c:v>
                </c:pt>
                <c:pt idx="416">
                  <c:v>1.1391600275775999</c:v>
                </c:pt>
                <c:pt idx="417">
                  <c:v>1.14153469280171</c:v>
                </c:pt>
                <c:pt idx="418">
                  <c:v>1.1439247751144499</c:v>
                </c:pt>
                <c:pt idx="419">
                  <c:v>1.14633029491449</c:v>
                </c:pt>
                <c:pt idx="420">
                  <c:v>1.1487512712049599</c:v>
                </c:pt>
                <c:pt idx="421">
                  <c:v>1.15118772161243</c:v>
                </c:pt>
                <c:pt idx="422">
                  <c:v>1.1536396624059599</c:v>
                </c:pt>
                <c:pt idx="423">
                  <c:v>1.1561071085160799</c:v>
                </c:pt>
                <c:pt idx="424">
                  <c:v>1.1585900735535699</c:v>
                </c:pt>
                <c:pt idx="425">
                  <c:v>1.1610885698282101</c:v>
                </c:pt>
                <c:pt idx="426">
                  <c:v>1.1636026083672399</c:v>
                </c:pt>
                <c:pt idx="427">
                  <c:v>1.16613219893352</c:v>
                </c:pt>
                <c:pt idx="428">
                  <c:v>1.1686773500434999</c:v>
                </c:pt>
                <c:pt idx="429">
                  <c:v>1.1712380689848201</c:v>
                </c:pt>
                <c:pt idx="430">
                  <c:v>1.17381436183348</c:v>
                </c:pt>
                <c:pt idx="431">
                  <c:v>1.1764062334707199</c:v>
                </c:pt>
                <c:pt idx="432">
                  <c:v>1.1790136875994499</c:v>
                </c:pt>
                <c:pt idx="433">
                  <c:v>1.18163672676017</c:v>
                </c:pt>
                <c:pt idx="434">
                  <c:v>1.1842753523465599</c:v>
                </c:pt>
                <c:pt idx="435">
                  <c:v>1.1869295646204601</c:v>
                </c:pt>
                <c:pt idx="436">
                  <c:v>1.1895993627264601</c:v>
                </c:pt>
                <c:pt idx="437">
                  <c:v>1.19228474470589</c:v>
                </c:pt>
                <c:pt idx="438">
                  <c:v>1.19498570751041</c:v>
                </c:pt>
                <c:pt idx="439">
                  <c:v>1.1977022470149301</c:v>
                </c:pt>
                <c:pt idx="440">
                  <c:v>1.20043435803014</c:v>
                </c:pt>
                <c:pt idx="441">
                  <c:v>1.20318203431438</c:v>
                </c:pt>
                <c:pt idx="442">
                  <c:v>1.20594526858508</c:v>
                </c:pt>
                <c:pt idx="443">
                  <c:v>1.2087240525295699</c:v>
                </c:pt>
                <c:pt idx="444">
                  <c:v>1.2115183768154001</c:v>
                </c:pt>
                <c:pt idx="445">
                  <c:v>1.2143282311001</c:v>
                </c:pt>
                <c:pt idx="446">
                  <c:v>1.2171536040403801</c:v>
                </c:pt>
                <c:pt idx="447">
                  <c:v>1.21999448330086</c:v>
                </c:pt>
                <c:pt idx="448">
                  <c:v>1.22285085556221</c:v>
                </c:pt>
                <c:pt idx="449">
                  <c:v>1.2257227065287799</c:v>
                </c:pt>
                <c:pt idx="450">
                  <c:v>1.2286100209357</c:v>
                </c:pt>
                <c:pt idx="451">
                  <c:v>1.2315127825555201</c:v>
                </c:pt>
                <c:pt idx="452">
                  <c:v>1.2344309742042701</c:v>
                </c:pt>
                <c:pt idx="453">
                  <c:v>1.2373645777470701</c:v>
                </c:pt>
                <c:pt idx="454">
                  <c:v>1.24031357410326</c:v>
                </c:pt>
                <c:pt idx="455">
                  <c:v>1.2432779432509999</c:v>
                </c:pt>
                <c:pt idx="456">
                  <c:v>1.24625766423144</c:v>
                </c:pt>
                <c:pt idx="457">
                  <c:v>1.24925271515245</c:v>
                </c:pt>
                <c:pt idx="458">
                  <c:v>1.2522630731918301</c:v>
                </c:pt>
                <c:pt idx="459">
                  <c:v>1.2552887146001399</c:v>
                </c:pt>
                <c:pt idx="460">
                  <c:v>1.25832961470306</c:v>
                </c:pt>
                <c:pt idx="461">
                  <c:v>1.2613857479033901</c:v>
                </c:pt>
                <c:pt idx="462">
                  <c:v>1.26445708768256</c:v>
                </c:pt>
                <c:pt idx="463">
                  <c:v>1.26754360660178</c:v>
                </c:pt>
                <c:pt idx="464">
                  <c:v>1.27064527630284</c:v>
                </c:pt>
                <c:pt idx="465">
                  <c:v>1.27376206750845</c:v>
                </c:pt>
                <c:pt idx="466">
                  <c:v>1.27689395002229</c:v>
                </c:pt>
                <c:pt idx="467">
                  <c:v>1.28004089272866</c:v>
                </c:pt>
                <c:pt idx="468">
                  <c:v>1.28320286359179</c:v>
                </c:pt>
                <c:pt idx="469">
                  <c:v>1.2863798296548199</c:v>
                </c:pt>
                <c:pt idx="470">
                  <c:v>1.28957175703845</c:v>
                </c:pt>
                <c:pt idx="471">
                  <c:v>1.29277861093931</c:v>
                </c:pt>
                <c:pt idx="472">
                  <c:v>1.29600035562794</c:v>
                </c:pt>
                <c:pt idx="473">
                  <c:v>1.2992369544465601</c:v>
                </c:pt>
                <c:pt idx="474">
                  <c:v>1.3024883698065299</c:v>
                </c:pt>
                <c:pt idx="475">
                  <c:v>1.3057545631855001</c:v>
                </c:pt>
                <c:pt idx="476">
                  <c:v>1.3090354951243299</c:v>
                </c:pt>
                <c:pt idx="477">
                  <c:v>1.31233112522374</c:v>
                </c:pt>
                <c:pt idx="478">
                  <c:v>1.3156414121407201</c:v>
                </c:pt>
                <c:pt idx="479">
                  <c:v>1.3189663135846701</c:v>
                </c:pt>
                <c:pt idx="480">
                  <c:v>1.32230578631337</c:v>
                </c:pt>
                <c:pt idx="481">
                  <c:v>1.3256597861286601</c:v>
                </c:pt>
                <c:pt idx="482">
                  <c:v>1.3290282678719501</c:v>
                </c:pt>
                <c:pt idx="483">
                  <c:v>1.33241118541949</c:v>
                </c:pt>
                <c:pt idx="484">
                  <c:v>1.3358084916775099</c:v>
                </c:pt>
                <c:pt idx="485">
                  <c:v>1.3392201385770699</c:v>
                </c:pt>
                <c:pt idx="486">
                  <c:v>1.34264607706882</c:v>
                </c:pt>
                <c:pt idx="487">
                  <c:v>1.3460862571175201</c:v>
                </c:pt>
                <c:pt idx="488">
                  <c:v>1.3495406276964601</c:v>
                </c:pt>
                <c:pt idx="489">
                  <c:v>1.3530091367816299</c:v>
                </c:pt>
                <c:pt idx="490">
                  <c:v>1.35649173134582</c:v>
                </c:pt>
                <c:pt idx="491">
                  <c:v>1.35998835735253</c:v>
                </c:pt>
                <c:pt idx="492">
                  <c:v>1.36349895974977</c:v>
                </c:pt>
                <c:pt idx="493">
                  <c:v>1.36702348246369</c:v>
                </c:pt>
                <c:pt idx="494">
                  <c:v>1.3705618683920899</c:v>
                </c:pt>
                <c:pt idx="495">
                  <c:v>1.37411405939786</c:v>
                </c:pt>
                <c:pt idx="496">
                  <c:v>1.3776799963022399</c:v>
                </c:pt>
                <c:pt idx="497">
                  <c:v>1.38125961887802</c:v>
                </c:pt>
                <c:pt idx="498">
                  <c:v>1.3848528658426</c:v>
                </c:pt>
                <c:pt idx="499">
                  <c:v>1.3884596748509701</c:v>
                </c:pt>
                <c:pt idx="500">
                  <c:v>1.3920799824886301</c:v>
                </c:pt>
                <c:pt idx="501">
                  <c:v>1.39571372426437</c:v>
                </c:pt>
                <c:pt idx="502">
                  <c:v>1.39936083460298</c:v>
                </c:pt>
                <c:pt idx="503">
                  <c:v>1.4030212468379499</c:v>
                </c:pt>
                <c:pt idx="504">
                  <c:v>1.40669489320401</c:v>
                </c:pt>
                <c:pt idx="505">
                  <c:v>1.4103817048296501</c:v>
                </c:pt>
                <c:pt idx="506">
                  <c:v>1.41408161172958</c:v>
                </c:pt>
                <c:pt idx="507">
                  <c:v>1.4177945427971499</c:v>
                </c:pt>
                <c:pt idx="508">
                  <c:v>1.4215204257966501</c:v>
                </c:pt>
                <c:pt idx="509">
                  <c:v>1.4252591873556799</c:v>
                </c:pt>
                <c:pt idx="510">
                  <c:v>1.4290107529573599</c:v>
                </c:pt>
                <c:pt idx="511">
                  <c:v>1.43277504693257</c:v>
                </c:pt>
                <c:pt idx="512">
                  <c:v>1.4365519924521699</c:v>
                </c:pt>
                <c:pt idx="513">
                  <c:v>1.44034151151912</c:v>
                </c:pt>
                <c:pt idx="514">
                  <c:v>1.44414352496066</c:v>
                </c:pt>
                <c:pt idx="515">
                  <c:v>1.44795795242043</c:v>
                </c:pt>
                <c:pt idx="516">
                  <c:v>1.4517847123505301</c:v>
                </c:pt>
                <c:pt idx="517">
                  <c:v>1.4556237220036901</c:v>
                </c:pt>
                <c:pt idx="518">
                  <c:v>1.45947489742528</c:v>
                </c:pt>
                <c:pt idx="519">
                  <c:v>1.4633381534454699</c:v>
                </c:pt>
                <c:pt idx="520">
                  <c:v>1.4672134036712501</c:v>
                </c:pt>
                <c:pt idx="521">
                  <c:v>1.4711005604785501</c:v>
                </c:pt>
                <c:pt idx="522">
                  <c:v>1.4749995350043199</c:v>
                </c:pt>
                <c:pt idx="523">
                  <c:v>1.47891023713867</c:v>
                </c:pt>
                <c:pt idx="524">
                  <c:v>1.48283257551695</c:v>
                </c:pt>
                <c:pt idx="525">
                  <c:v>1.4867664575119299</c:v>
                </c:pt>
                <c:pt idx="526">
                  <c:v>1.4907117892259201</c:v>
                </c:pt>
                <c:pt idx="527">
                  <c:v>1.494668475483</c:v>
                </c:pt>
                <c:pt idx="528">
                  <c:v>1.4986364198212301</c:v>
                </c:pt>
                <c:pt idx="529">
                  <c:v>1.5026155244849</c:v>
                </c:pt>
                <c:pt idx="530">
                  <c:v>1.5066056904167899</c:v>
                </c:pt>
                <c:pt idx="531">
                  <c:v>1.5106068379714801</c:v>
                </c:pt>
                <c:pt idx="532">
                  <c:v>1.5146189695898</c:v>
                </c:pt>
                <c:pt idx="533">
                  <c:v>1.5186421085383399</c:v>
                </c:pt>
                <c:pt idx="534">
                  <c:v>1.5226762783129899</c:v>
                </c:pt>
                <c:pt idx="535">
                  <c:v>1.5267215026338901</c:v>
                </c:pt>
                <c:pt idx="536">
                  <c:v>1.5307778054405601</c:v>
                </c:pt>
                <c:pt idx="537">
                  <c:v>1.5348452108872599</c:v>
                </c:pt>
                <c:pt idx="538">
                  <c:v>1.5389237433385701</c:v>
                </c:pt>
                <c:pt idx="539">
                  <c:v>1.5430134273651099</c:v>
                </c:pt>
                <c:pt idx="540">
                  <c:v>1.5471142877394499</c:v>
                </c:pt>
                <c:pt idx="541">
                  <c:v>1.5512263494322001</c:v>
                </c:pt>
                <c:pt idx="542">
                  <c:v>1.5553496376082501</c:v>
                </c:pt>
                <c:pt idx="543">
                  <c:v>1.55948417762317</c:v>
                </c:pt>
                <c:pt idx="544">
                  <c:v>1.5636299950197601</c:v>
                </c:pt>
                <c:pt idx="545">
                  <c:v>1.56778711552476</c:v>
                </c:pt>
                <c:pt idx="546">
                  <c:v>1.5719555650456001</c:v>
                </c:pt>
                <c:pt idx="547">
                  <c:v>1.57613536966746</c:v>
                </c:pt>
                <c:pt idx="548">
                  <c:v>1.5803265556502399</c:v>
                </c:pt>
                <c:pt idx="549">
                  <c:v>1.58452914942583</c:v>
                </c:pt>
                <c:pt idx="550">
                  <c:v>1.58874317759536</c:v>
                </c:pt>
                <c:pt idx="551">
                  <c:v>1.5929686669266701</c:v>
                </c:pt>
                <c:pt idx="552">
                  <c:v>1.5972056443517899</c:v>
                </c:pt>
                <c:pt idx="553">
                  <c:v>1.6014541369645601</c:v>
                </c:pt>
                <c:pt idx="554">
                  <c:v>1.6057141720183601</c:v>
                </c:pt>
                <c:pt idx="555">
                  <c:v>1.6099857769239201</c:v>
                </c:pt>
                <c:pt idx="556">
                  <c:v>1.6142689792471701</c:v>
                </c:pt>
                <c:pt idx="557">
                  <c:v>1.6185638067072701</c:v>
                </c:pt>
                <c:pt idx="558">
                  <c:v>1.6228702871746401</c:v>
                </c:pt>
                <c:pt idx="559">
                  <c:v>1.62718844866909</c:v>
                </c:pt>
                <c:pt idx="560">
                  <c:v>1.63151831935805</c:v>
                </c:pt>
                <c:pt idx="561">
                  <c:v>1.63585992755482</c:v>
                </c:pt>
                <c:pt idx="562">
                  <c:v>1.64021330171695</c:v>
                </c:pt>
                <c:pt idx="563">
                  <c:v>1.64457847044462</c:v>
                </c:pt>
                <c:pt idx="564">
                  <c:v>1.64895546247914</c:v>
                </c:pt>
                <c:pt idx="565">
                  <c:v>1.6533443067014899</c:v>
                </c:pt>
                <c:pt idx="566">
                  <c:v>1.6577450321309</c:v>
                </c:pt>
                <c:pt idx="567">
                  <c:v>1.6621576679235199</c:v>
                </c:pt>
                <c:pt idx="568">
                  <c:v>1.66658224337108</c:v>
                </c:pt>
                <c:pt idx="569">
                  <c:v>1.67101878789973</c:v>
                </c:pt>
                <c:pt idx="570">
                  <c:v>1.67546733106875</c:v>
                </c:pt>
                <c:pt idx="571">
                  <c:v>1.67992790256949</c:v>
                </c:pt>
                <c:pt idx="572">
                  <c:v>1.6844005322241999</c:v>
                </c:pt>
                <c:pt idx="573">
                  <c:v>1.68888524998504</c:v>
                </c:pt>
                <c:pt idx="574">
                  <c:v>1.69338208593301</c:v>
                </c:pt>
                <c:pt idx="575">
                  <c:v>1.69789107027702</c:v>
                </c:pt>
                <c:pt idx="576">
                  <c:v>1.7024122333529299</c:v>
                </c:pt>
                <c:pt idx="577">
                  <c:v>1.7069456056226799</c:v>
                </c:pt>
                <c:pt idx="578">
                  <c:v>1.7114912176734101</c:v>
                </c:pt>
                <c:pt idx="579">
                  <c:v>1.71604910021666</c:v>
                </c:pt>
                <c:pt idx="580">
                  <c:v>1.72061928408757</c:v>
                </c:pt>
                <c:pt idx="581">
                  <c:v>1.72520180024414</c:v>
                </c:pt>
                <c:pt idx="582">
                  <c:v>1.7297966797664599</c:v>
                </c:pt>
                <c:pt idx="583">
                  <c:v>1.73440395385611</c:v>
                </c:pt>
                <c:pt idx="584">
                  <c:v>1.73902365383538</c:v>
                </c:pt>
                <c:pt idx="585">
                  <c:v>1.7436558111467499</c:v>
                </c:pt>
                <c:pt idx="586">
                  <c:v>1.7483004573522001</c:v>
                </c:pt>
                <c:pt idx="587">
                  <c:v>1.7529576241326701</c:v>
                </c:pt>
                <c:pt idx="588">
                  <c:v>1.75762734328749</c:v>
                </c:pt>
                <c:pt idx="589">
                  <c:v>1.7623096467338599</c:v>
                </c:pt>
                <c:pt idx="590">
                  <c:v>1.7670045665063401</c:v>
                </c:pt>
                <c:pt idx="591">
                  <c:v>1.77171213475638</c:v>
                </c:pt>
                <c:pt idx="592">
                  <c:v>1.7764323837518099</c:v>
                </c:pt>
                <c:pt idx="593">
                  <c:v>1.78116534587648</c:v>
                </c:pt>
                <c:pt idx="594">
                  <c:v>1.78591105362976</c:v>
                </c:pt>
                <c:pt idx="595">
                  <c:v>1.79066953962622</c:v>
                </c:pt>
                <c:pt idx="596">
                  <c:v>1.7954408365951899</c:v>
                </c:pt>
                <c:pt idx="597">
                  <c:v>1.80022497738042</c:v>
                </c:pt>
                <c:pt idx="598">
                  <c:v>1.8050219949397499</c:v>
                </c:pt>
                <c:pt idx="599">
                  <c:v>1.8098319223447801</c:v>
                </c:pt>
                <c:pt idx="600">
                  <c:v>1.8146547927805401</c:v>
                </c:pt>
                <c:pt idx="601">
                  <c:v>1.8194906395452599</c:v>
                </c:pt>
                <c:pt idx="602">
                  <c:v>1.8243394960500099</c:v>
                </c:pt>
                <c:pt idx="603">
                  <c:v>1.82920139581852</c:v>
                </c:pt>
                <c:pt idx="604">
                  <c:v>1.83407637248689</c:v>
                </c:pt>
                <c:pt idx="605">
                  <c:v>1.8389644598033801</c:v>
                </c:pt>
                <c:pt idx="606">
                  <c:v>1.8438656916281699</c:v>
                </c:pt>
                <c:pt idx="607">
                  <c:v>1.8487801019332</c:v>
                </c:pt>
                <c:pt idx="608">
                  <c:v>1.85370772480195</c:v>
                </c:pt>
                <c:pt idx="609">
                  <c:v>1.8586485944292801</c:v>
                </c:pt>
                <c:pt idx="610">
                  <c:v>1.86360274512124</c:v>
                </c:pt>
                <c:pt idx="611">
                  <c:v>1.86857021129495</c:v>
                </c:pt>
                <c:pt idx="612">
                  <c:v>1.8735510274784599</c:v>
                </c:pt>
                <c:pt idx="613">
                  <c:v>1.8785452283105999</c:v>
                </c:pt>
                <c:pt idx="614">
                  <c:v>1.8835528485408799</c:v>
                </c:pt>
                <c:pt idx="615">
                  <c:v>1.8885739230293599</c:v>
                </c:pt>
                <c:pt idx="616">
                  <c:v>1.8936084867466101</c:v>
                </c:pt>
                <c:pt idx="617">
                  <c:v>1.89865657477355</c:v>
                </c:pt>
                <c:pt idx="618">
                  <c:v>1.90371822230142</c:v>
                </c:pt>
                <c:pt idx="619">
                  <c:v>1.9087934646317199</c:v>
                </c:pt>
                <c:pt idx="620">
                  <c:v>1.91388233717611</c:v>
                </c:pt>
                <c:pt idx="621">
                  <c:v>1.9189848754564101</c:v>
                </c:pt>
                <c:pt idx="622">
                  <c:v>1.92410111510454</c:v>
                </c:pt>
                <c:pt idx="623">
                  <c:v>1.92923109186246</c:v>
                </c:pt>
                <c:pt idx="624">
                  <c:v>1.93437484158221</c:v>
                </c:pt>
                <c:pt idx="625">
                  <c:v>1.9395324002258301</c:v>
                </c:pt>
                <c:pt idx="626">
                  <c:v>1.9447038038654101</c:v>
                </c:pt>
                <c:pt idx="627">
                  <c:v>1.94988908868304</c:v>
                </c:pt>
                <c:pt idx="628">
                  <c:v>1.95508829097086</c:v>
                </c:pt>
                <c:pt idx="629">
                  <c:v>1.96030144713104</c:v>
                </c:pt>
                <c:pt idx="630">
                  <c:v>1.96552859367583</c:v>
                </c:pt>
                <c:pt idx="631">
                  <c:v>1.9707697672275699</c:v>
                </c:pt>
                <c:pt idx="632">
                  <c:v>1.97602500451875</c:v>
                </c:pt>
                <c:pt idx="633">
                  <c:v>1.98129434239201</c:v>
                </c:pt>
                <c:pt idx="634">
                  <c:v>1.98657781780023</c:v>
                </c:pt>
                <c:pt idx="635">
                  <c:v>1.99187546780658</c:v>
                </c:pt>
                <c:pt idx="636">
                  <c:v>1.9971873295845599</c:v>
                </c:pt>
                <c:pt idx="637">
                  <c:v>2.00251344041805</c:v>
                </c:pt>
                <c:pt idx="638">
                  <c:v>2.0078538377014401</c:v>
                </c:pt>
                <c:pt idx="639">
                  <c:v>2.01320855893968</c:v>
                </c:pt>
                <c:pt idx="640">
                  <c:v>2.0185776417483301</c:v>
                </c:pt>
                <c:pt idx="641">
                  <c:v>2.0239611238537099</c:v>
                </c:pt>
                <c:pt idx="642">
                  <c:v>2.0293590430929198</c:v>
                </c:pt>
                <c:pt idx="643">
                  <c:v>2.03477143741403</c:v>
                </c:pt>
                <c:pt idx="644">
                  <c:v>2.0401983448760901</c:v>
                </c:pt>
                <c:pt idx="645">
                  <c:v>2.0456398036493</c:v>
                </c:pt>
                <c:pt idx="646">
                  <c:v>2.0510958520151199</c:v>
                </c:pt>
                <c:pt idx="647">
                  <c:v>2.0565665283663299</c:v>
                </c:pt>
                <c:pt idx="648">
                  <c:v>2.0620518712072502</c:v>
                </c:pt>
                <c:pt idx="649">
                  <c:v>2.0675519191537601</c:v>
                </c:pt>
                <c:pt idx="650">
                  <c:v>2.0730667109335101</c:v>
                </c:pt>
                <c:pt idx="651">
                  <c:v>2.07859628538603</c:v>
                </c:pt>
                <c:pt idx="652">
                  <c:v>2.08414068146284</c:v>
                </c:pt>
                <c:pt idx="653">
                  <c:v>2.08969993822766</c:v>
                </c:pt>
                <c:pt idx="654">
                  <c:v>2.0952740948564799</c:v>
                </c:pt>
                <c:pt idx="655">
                  <c:v>2.1008631906377699</c:v>
                </c:pt>
                <c:pt idx="656">
                  <c:v>2.10646726497259</c:v>
                </c:pt>
                <c:pt idx="657">
                  <c:v>2.1120863573748001</c:v>
                </c:pt>
                <c:pt idx="658">
                  <c:v>2.11772050747116</c:v>
                </c:pt>
                <c:pt idx="659">
                  <c:v>2.12336975500157</c:v>
                </c:pt>
                <c:pt idx="660">
                  <c:v>2.1290341398191499</c:v>
                </c:pt>
                <c:pt idx="661">
                  <c:v>2.1347137018905</c:v>
                </c:pt>
                <c:pt idx="662">
                  <c:v>2.1404084812958</c:v>
                </c:pt>
                <c:pt idx="663">
                  <c:v>2.1461185182290499</c:v>
                </c:pt>
                <c:pt idx="664">
                  <c:v>2.1518438529982298</c:v>
                </c:pt>
                <c:pt idx="665">
                  <c:v>2.1575845260254498</c:v>
                </c:pt>
                <c:pt idx="666">
                  <c:v>2.1633405778472099</c:v>
                </c:pt>
                <c:pt idx="667">
                  <c:v>2.1691120491145299</c:v>
                </c:pt>
                <c:pt idx="668">
                  <c:v>2.1748989805931598</c:v>
                </c:pt>
                <c:pt idx="669">
                  <c:v>2.1807014131638098</c:v>
                </c:pt>
                <c:pt idx="670">
                  <c:v>2.1865193878222899</c:v>
                </c:pt>
                <c:pt idx="671">
                  <c:v>2.1923529456797799</c:v>
                </c:pt>
                <c:pt idx="672">
                  <c:v>2.19820212796298</c:v>
                </c:pt>
                <c:pt idx="673">
                  <c:v>2.2040669760143499</c:v>
                </c:pt>
                <c:pt idx="674">
                  <c:v>2.2099475312923098</c:v>
                </c:pt>
                <c:pt idx="675">
                  <c:v>2.21584383537146</c:v>
                </c:pt>
                <c:pt idx="676">
                  <c:v>2.2217559299428</c:v>
                </c:pt>
                <c:pt idx="677">
                  <c:v>2.2276838568139099</c:v>
                </c:pt>
                <c:pt idx="678">
                  <c:v>2.23362765790925</c:v>
                </c:pt>
                <c:pt idx="679">
                  <c:v>2.2395873752703102</c:v>
                </c:pt>
                <c:pt idx="680">
                  <c:v>2.24556305105585</c:v>
                </c:pt>
                <c:pt idx="681">
                  <c:v>2.2515547275421799</c:v>
                </c:pt>
                <c:pt idx="682">
                  <c:v>2.25756244712331</c:v>
                </c:pt>
                <c:pt idx="683">
                  <c:v>2.2635862523112702</c:v>
                </c:pt>
                <c:pt idx="684">
                  <c:v>2.2696261857362598</c:v>
                </c:pt>
                <c:pt idx="685">
                  <c:v>2.27568229014696</c:v>
                </c:pt>
                <c:pt idx="686">
                  <c:v>2.2817546084107501</c:v>
                </c:pt>
                <c:pt idx="687">
                  <c:v>2.2878431835138899</c:v>
                </c:pt>
                <c:pt idx="688">
                  <c:v>2.2939480585618801</c:v>
                </c:pt>
                <c:pt idx="689">
                  <c:v>2.3000692767795901</c:v>
                </c:pt>
                <c:pt idx="690">
                  <c:v>2.3062068815116099</c:v>
                </c:pt>
                <c:pt idx="691">
                  <c:v>2.3123609162224099</c:v>
                </c:pt>
                <c:pt idx="692">
                  <c:v>2.3185314244966699</c:v>
                </c:pt>
                <c:pt idx="693">
                  <c:v>2.32471845003947</c:v>
                </c:pt>
                <c:pt idx="694">
                  <c:v>2.3309220366766201</c:v>
                </c:pt>
                <c:pt idx="695">
                  <c:v>2.33714222835482</c:v>
                </c:pt>
                <c:pt idx="696">
                  <c:v>2.34337906914201</c:v>
                </c:pt>
                <c:pt idx="697">
                  <c:v>2.34963260322762</c:v>
                </c:pt>
                <c:pt idx="698">
                  <c:v>2.35590287492276</c:v>
                </c:pt>
                <c:pt idx="699">
                  <c:v>2.3621899286605799</c:v>
                </c:pt>
                <c:pt idx="700">
                  <c:v>2.3684938089964902</c:v>
                </c:pt>
              </c:numCache>
            </c:numRef>
          </c:yVal>
          <c:smooth val="1"/>
        </c:ser>
        <c:dLbls>
          <c:showLegendKey val="0"/>
          <c:showVal val="0"/>
          <c:showCatName val="0"/>
          <c:showSerName val="0"/>
          <c:showPercent val="0"/>
          <c:showBubbleSize val="0"/>
        </c:dLbls>
        <c:axId val="659689432"/>
        <c:axId val="659689824"/>
      </c:scatterChart>
      <c:valAx>
        <c:axId val="659689432"/>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59689824"/>
        <c:crosses val="autoZero"/>
        <c:crossBetween val="midCat"/>
        <c:majorUnit val="5"/>
      </c:valAx>
      <c:valAx>
        <c:axId val="6596898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59689432"/>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506165716354433"/>
          <c:h val="0.70759145341207363"/>
        </c:manualLayout>
      </c:layout>
      <c:barChart>
        <c:barDir val="col"/>
        <c:grouping val="percentStacked"/>
        <c:varyColors val="0"/>
        <c:ser>
          <c:idx val="0"/>
          <c:order val="0"/>
          <c:tx>
            <c:strRef>
              <c:f>Sheet1!$A$2</c:f>
              <c:strCache>
                <c:ptCount val="1"/>
                <c:pt idx="0">
                  <c:v>0-10</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Sheet1!$B$2:$E$2</c:f>
              <c:numCache>
                <c:formatCode>General</c:formatCode>
                <c:ptCount val="4"/>
                <c:pt idx="0">
                  <c:v>6</c:v>
                </c:pt>
                <c:pt idx="1">
                  <c:v>14</c:v>
                </c:pt>
                <c:pt idx="2">
                  <c:v>3</c:v>
                </c:pt>
                <c:pt idx="3">
                  <c:v>0</c:v>
                </c:pt>
              </c:numCache>
            </c:numRef>
          </c:val>
        </c:ser>
        <c:ser>
          <c:idx val="1"/>
          <c:order val="1"/>
          <c:tx>
            <c:strRef>
              <c:f>Sheet1!$A$3</c:f>
              <c:strCache>
                <c:ptCount val="1"/>
                <c:pt idx="0">
                  <c:v>11-17</c:v>
                </c:pt>
              </c:strCache>
            </c:strRef>
          </c:tx>
          <c:spPr>
            <a:gradFill flip="none" rotWithShape="1">
              <a:gsLst>
                <a:gs pos="0">
                  <a:srgbClr val="339933"/>
                </a:gs>
                <a:gs pos="50000">
                  <a:srgbClr val="00FF00"/>
                </a:gs>
                <a:gs pos="100000">
                  <a:srgbClr val="339933"/>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Sheet1!$B$3:$E$3</c:f>
              <c:numCache>
                <c:formatCode>General</c:formatCode>
                <c:ptCount val="4"/>
                <c:pt idx="0">
                  <c:v>346</c:v>
                </c:pt>
                <c:pt idx="1">
                  <c:v>602</c:v>
                </c:pt>
                <c:pt idx="2">
                  <c:v>328</c:v>
                </c:pt>
                <c:pt idx="3">
                  <c:v>19</c:v>
                </c:pt>
              </c:numCache>
            </c:numRef>
          </c:val>
        </c:ser>
        <c:ser>
          <c:idx val="2"/>
          <c:order val="2"/>
          <c:tx>
            <c:strRef>
              <c:f>Sheet1!$A$4</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Sheet1!$B$4:$E$4</c:f>
              <c:numCache>
                <c:formatCode>General</c:formatCode>
                <c:ptCount val="4"/>
                <c:pt idx="0">
                  <c:v>2614</c:v>
                </c:pt>
                <c:pt idx="1">
                  <c:v>6494</c:v>
                </c:pt>
                <c:pt idx="2">
                  <c:v>3794</c:v>
                </c:pt>
                <c:pt idx="3">
                  <c:v>259</c:v>
                </c:pt>
              </c:numCache>
            </c:numRef>
          </c:val>
        </c:ser>
        <c:ser>
          <c:idx val="3"/>
          <c:order val="3"/>
          <c:tx>
            <c:strRef>
              <c:f>Sheet1!$A$5</c:f>
              <c:strCache>
                <c:ptCount val="1"/>
                <c:pt idx="0">
                  <c:v>40-59</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Sheet1!$B$5:$E$5</c:f>
              <c:numCache>
                <c:formatCode>General</c:formatCode>
                <c:ptCount val="4"/>
                <c:pt idx="0">
                  <c:v>1257</c:v>
                </c:pt>
                <c:pt idx="1">
                  <c:v>4815</c:v>
                </c:pt>
                <c:pt idx="2">
                  <c:v>2919</c:v>
                </c:pt>
                <c:pt idx="3">
                  <c:v>215</c:v>
                </c:pt>
              </c:numCache>
            </c:numRef>
          </c:val>
        </c:ser>
        <c:ser>
          <c:idx val="4"/>
          <c:order val="4"/>
          <c:tx>
            <c:strRef>
              <c:f>Sheet1!$A$6</c:f>
              <c:strCache>
                <c:ptCount val="1"/>
                <c:pt idx="0">
                  <c:v>60+</c:v>
                </c:pt>
              </c:strCache>
            </c:strRef>
          </c:tx>
          <c:spPr>
            <a:gradFill flip="none" rotWithShape="1">
              <a:gsLst>
                <a:gs pos="0">
                  <a:srgbClr val="FF99CC"/>
                </a:gs>
                <a:gs pos="50000">
                  <a:srgbClr val="FFCCCC"/>
                </a:gs>
                <a:gs pos="100000">
                  <a:srgbClr val="FF99CC"/>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Sheet1!$B$6:$E$6</c:f>
              <c:numCache>
                <c:formatCode>General</c:formatCode>
                <c:ptCount val="4"/>
                <c:pt idx="0">
                  <c:v>53</c:v>
                </c:pt>
                <c:pt idx="1">
                  <c:v>344</c:v>
                </c:pt>
                <c:pt idx="2">
                  <c:v>300</c:v>
                </c:pt>
                <c:pt idx="3">
                  <c:v>26</c:v>
                </c:pt>
              </c:numCache>
            </c:numRef>
          </c:val>
        </c:ser>
        <c:dLbls>
          <c:showLegendKey val="0"/>
          <c:showVal val="0"/>
          <c:showCatName val="0"/>
          <c:showSerName val="0"/>
          <c:showPercent val="0"/>
          <c:showBubbleSize val="0"/>
        </c:dLbls>
        <c:gapWidth val="40"/>
        <c:overlap val="100"/>
        <c:axId val="728422856"/>
        <c:axId val="728423248"/>
      </c:barChart>
      <c:catAx>
        <c:axId val="728422856"/>
        <c:scaling>
          <c:orientation val="minMax"/>
        </c:scaling>
        <c:delete val="0"/>
        <c:axPos val="b"/>
        <c:title>
          <c:tx>
            <c:rich>
              <a:bodyPr/>
              <a:lstStyle/>
              <a:p>
                <a:pPr>
                  <a:defRPr sz="1700"/>
                </a:pPr>
                <a:r>
                  <a:rPr lang="en-US" sz="1700" dirty="0" smtClean="0"/>
                  <a:t>Recipient Age</a:t>
                </a:r>
                <a:endParaRPr lang="en-US" sz="1700" dirty="0"/>
              </a:p>
            </c:rich>
          </c:tx>
          <c:layout>
            <c:manualLayout>
              <c:xMode val="edge"/>
              <c:yMode val="edge"/>
              <c:x val="0.46500622228255944"/>
              <c:y val="0.90596948818897638"/>
            </c:manualLayout>
          </c:layout>
          <c:overlay val="0"/>
        </c:title>
        <c:numFmt formatCode="General" sourceLinked="0"/>
        <c:majorTickMark val="out"/>
        <c:minorTickMark val="none"/>
        <c:tickLblPos val="nextTo"/>
        <c:txPr>
          <a:bodyPr/>
          <a:lstStyle/>
          <a:p>
            <a:pPr>
              <a:defRPr sz="1500" b="1"/>
            </a:pPr>
            <a:endParaRPr lang="en-US"/>
          </a:p>
        </c:txPr>
        <c:crossAx val="728423248"/>
        <c:crosses val="autoZero"/>
        <c:auto val="1"/>
        <c:lblAlgn val="ctr"/>
        <c:lblOffset val="100"/>
        <c:noMultiLvlLbl val="0"/>
      </c:catAx>
      <c:valAx>
        <c:axId val="72842324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28422856"/>
        <c:crosses val="autoZero"/>
        <c:crossBetween val="between"/>
        <c:majorUnit val="0.2"/>
      </c:valAx>
      <c:spPr>
        <a:solidFill>
          <a:srgbClr val="000000"/>
        </a:solidFill>
        <a:ln w="12700">
          <a:solidFill>
            <a:srgbClr val="FFFFFF"/>
          </a:solidFill>
        </a:ln>
      </c:spPr>
    </c:plotArea>
    <c:legend>
      <c:legendPos val="t"/>
      <c:layout>
        <c:manualLayout>
          <c:xMode val="edge"/>
          <c:yMode val="edge"/>
          <c:x val="0.19033750894774518"/>
          <c:y val="3.125E-2"/>
          <c:w val="0.79197631007330982"/>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0.50708242803949199</c:v>
                </c:pt>
                <c:pt idx="1">
                  <c:v>0.51030476543978898</c:v>
                </c:pt>
                <c:pt idx="2">
                  <c:v>0.51354757970488596</c:v>
                </c:pt>
                <c:pt idx="3">
                  <c:v>0.51681100095833599</c:v>
                </c:pt>
                <c:pt idx="4">
                  <c:v>0.52009516015058299</c:v>
                </c:pt>
                <c:pt idx="5">
                  <c:v>0.52340018906421804</c:v>
                </c:pt>
                <c:pt idx="6">
                  <c:v>0.52672622031926497</c:v>
                </c:pt>
                <c:pt idx="7">
                  <c:v>0.53007338737850196</c:v>
                </c:pt>
                <c:pt idx="8">
                  <c:v>0.53344182455281997</c:v>
                </c:pt>
                <c:pt idx="9">
                  <c:v>0.536831667006611</c:v>
                </c:pt>
                <c:pt idx="10">
                  <c:v>0.54024305076318702</c:v>
                </c:pt>
                <c:pt idx="11">
                  <c:v>0.54367611271024596</c:v>
                </c:pt>
                <c:pt idx="12">
                  <c:v>0.54713099060535997</c:v>
                </c:pt>
                <c:pt idx="13">
                  <c:v>0.55060782308150302</c:v>
                </c:pt>
                <c:pt idx="14">
                  <c:v>0.55410674965261597</c:v>
                </c:pt>
                <c:pt idx="15">
                  <c:v>0.55762791071920204</c:v>
                </c:pt>
                <c:pt idx="16">
                  <c:v>0.56117144757396398</c:v>
                </c:pt>
                <c:pt idx="17">
                  <c:v>0.56473750240747</c:v>
                </c:pt>
                <c:pt idx="18">
                  <c:v>0.56832621831386398</c:v>
                </c:pt>
                <c:pt idx="19">
                  <c:v>0.57193773929660197</c:v>
                </c:pt>
                <c:pt idx="20">
                  <c:v>0.575572210274234</c:v>
                </c:pt>
                <c:pt idx="21">
                  <c:v>0.57922977708621903</c:v>
                </c:pt>
                <c:pt idx="22">
                  <c:v>0.58291058649877803</c:v>
                </c:pt>
                <c:pt idx="23">
                  <c:v>0.58661478621077801</c:v>
                </c:pt>
                <c:pt idx="24">
                  <c:v>0.59034252485966499</c:v>
                </c:pt>
                <c:pt idx="25">
                  <c:v>0.59409395202742499</c:v>
                </c:pt>
                <c:pt idx="26">
                  <c:v>0.59786921824658701</c:v>
                </c:pt>
                <c:pt idx="27">
                  <c:v>0.60166847500626397</c:v>
                </c:pt>
                <c:pt idx="28">
                  <c:v>0.60549187475822996</c:v>
                </c:pt>
                <c:pt idx="29">
                  <c:v>0.60933957092303803</c:v>
                </c:pt>
                <c:pt idx="30">
                  <c:v>0.61321171789618001</c:v>
                </c:pt>
                <c:pt idx="31">
                  <c:v>0.61710847105427402</c:v>
                </c:pt>
                <c:pt idx="32">
                  <c:v>0.62102998676130905</c:v>
                </c:pt>
                <c:pt idx="33">
                  <c:v>0.62497642237491202</c:v>
                </c:pt>
                <c:pt idx="34">
                  <c:v>0.62894793625266299</c:v>
                </c:pt>
                <c:pt idx="35">
                  <c:v>0.63294468775845303</c:v>
                </c:pt>
                <c:pt idx="36">
                  <c:v>0.63696683726887604</c:v>
                </c:pt>
                <c:pt idx="37">
                  <c:v>0.64101454617966602</c:v>
                </c:pt>
                <c:pt idx="38">
                  <c:v>0.64508797691217101</c:v>
                </c:pt>
                <c:pt idx="39">
                  <c:v>0.64918729291987198</c:v>
                </c:pt>
                <c:pt idx="40">
                  <c:v>0.65331265869494204</c:v>
                </c:pt>
                <c:pt idx="41">
                  <c:v>0.65746423977484503</c:v>
                </c:pt>
                <c:pt idx="42">
                  <c:v>0.661642202748982</c:v>
                </c:pt>
                <c:pt idx="43">
                  <c:v>0.66584671526537098</c:v>
                </c:pt>
                <c:pt idx="44">
                  <c:v>0.67007794603737802</c:v>
                </c:pt>
                <c:pt idx="45">
                  <c:v>0.67433606485048403</c:v>
                </c:pt>
                <c:pt idx="46">
                  <c:v>0.67862124256910095</c:v>
                </c:pt>
                <c:pt idx="47">
                  <c:v>0.68293365114342397</c:v>
                </c:pt>
                <c:pt idx="48">
                  <c:v>0.68727346361633701</c:v>
                </c:pt>
                <c:pt idx="49">
                  <c:v>0.69164085413035103</c:v>
                </c:pt>
                <c:pt idx="50">
                  <c:v>0.69603599793459303</c:v>
                </c:pt>
                <c:pt idx="51">
                  <c:v>0.70045907139184005</c:v>
                </c:pt>
                <c:pt idx="52">
                  <c:v>0.70491025198559398</c:v>
                </c:pt>
                <c:pt idx="53">
                  <c:v>0.70938971832720699</c:v>
                </c:pt>
                <c:pt idx="54">
                  <c:v>0.71389765016304196</c:v>
                </c:pt>
                <c:pt idx="55">
                  <c:v>0.71843422838169302</c:v>
                </c:pt>
                <c:pt idx="56">
                  <c:v>0.72299963502123799</c:v>
                </c:pt>
                <c:pt idx="57">
                  <c:v>0.72759405327654503</c:v>
                </c:pt>
                <c:pt idx="58">
                  <c:v>0.73221766750662398</c:v>
                </c:pt>
                <c:pt idx="59">
                  <c:v>0.73687066324202599</c:v>
                </c:pt>
                <c:pt idx="60">
                  <c:v>0.741553227192283</c:v>
                </c:pt>
                <c:pt idx="61">
                  <c:v>0.74626554725340399</c:v>
                </c:pt>
                <c:pt idx="62">
                  <c:v>0.75100781251541504</c:v>
                </c:pt>
                <c:pt idx="63">
                  <c:v>0.75578021326994405</c:v>
                </c:pt>
                <c:pt idx="64">
                  <c:v>0.76058294101785695</c:v>
                </c:pt>
                <c:pt idx="65">
                  <c:v>0.76541618847694404</c:v>
                </c:pt>
                <c:pt idx="66">
                  <c:v>0.77028014958965296</c:v>
                </c:pt>
                <c:pt idx="67">
                  <c:v>0.77517501953086898</c:v>
                </c:pt>
                <c:pt idx="68">
                  <c:v>0.78010099471574701</c:v>
                </c:pt>
                <c:pt idx="69">
                  <c:v>0.78505827280759499</c:v>
                </c:pt>
                <c:pt idx="70">
                  <c:v>0.790047052725805</c:v>
                </c:pt>
                <c:pt idx="71">
                  <c:v>0.79506731452608703</c:v>
                </c:pt>
                <c:pt idx="72">
                  <c:v>0.80011814783628399</c:v>
                </c:pt>
                <c:pt idx="73">
                  <c:v>0.80519839243703895</c:v>
                </c:pt>
                <c:pt idx="74">
                  <c:v>0.81030685512378198</c:v>
                </c:pt>
                <c:pt idx="75">
                  <c:v>0.81544230922915595</c:v>
                </c:pt>
                <c:pt idx="76">
                  <c:v>0.82060349416341605</c:v>
                </c:pt>
                <c:pt idx="77">
                  <c:v>0.82578911497377105</c:v>
                </c:pt>
                <c:pt idx="78">
                  <c:v>0.830997841923659</c:v>
                </c:pt>
                <c:pt idx="79">
                  <c:v>0.83622831009297305</c:v>
                </c:pt>
                <c:pt idx="80">
                  <c:v>0.84147911900026795</c:v>
                </c:pt>
                <c:pt idx="81">
                  <c:v>0.84674883224799902</c:v>
                </c:pt>
                <c:pt idx="82">
                  <c:v>0.85203597719185997</c:v>
                </c:pt>
                <c:pt idx="83">
                  <c:v>0.85733904463531196</c:v>
                </c:pt>
                <c:pt idx="84">
                  <c:v>0.86265648855039401</c:v>
                </c:pt>
                <c:pt idx="85">
                  <c:v>0.86798672582592395</c:v>
                </c:pt>
                <c:pt idx="86">
                  <c:v>0.87332813604423898</c:v>
                </c:pt>
                <c:pt idx="87">
                  <c:v>0.878679061287579</c:v>
                </c:pt>
                <c:pt idx="88">
                  <c:v>0.88403780597529003</c:v>
                </c:pt>
                <c:pt idx="89">
                  <c:v>0.88940263673297604</c:v>
                </c:pt>
                <c:pt idx="90">
                  <c:v>0.89477178229478105</c:v>
                </c:pt>
                <c:pt idx="91">
                  <c:v>0.90014343343994496</c:v>
                </c:pt>
                <c:pt idx="92">
                  <c:v>0.90551574296482695</c:v>
                </c:pt>
                <c:pt idx="93">
                  <c:v>0.91088682569152801</c:v>
                </c:pt>
                <c:pt idx="94">
                  <c:v>0.91625475851432103</c:v>
                </c:pt>
                <c:pt idx="95">
                  <c:v>0.92161758048502096</c:v>
                </c:pt>
                <c:pt idx="96">
                  <c:v>0.92697329293846398</c:v>
                </c:pt>
                <c:pt idx="97">
                  <c:v>0.93231985965925401</c:v>
                </c:pt>
                <c:pt idx="98">
                  <c:v>0.937655207090902</c:v>
                </c:pt>
                <c:pt idx="99">
                  <c:v>0.94297722458849997</c:v>
                </c:pt>
                <c:pt idx="100">
                  <c:v>0.94828376471603704</c:v>
                </c:pt>
                <c:pt idx="101">
                  <c:v>0.95357264358945404</c:v>
                </c:pt>
                <c:pt idx="102">
                  <c:v>0.95884164126651705</c:v>
                </c:pt>
                <c:pt idx="103">
                  <c:v>0.96408850218455899</c:v>
                </c:pt>
                <c:pt idx="104">
                  <c:v>0.96931093564712301</c:v>
                </c:pt>
                <c:pt idx="105">
                  <c:v>0.97450661636050295</c:v>
                </c:pt>
                <c:pt idx="106">
                  <c:v>0.97967318502115697</c:v>
                </c:pt>
                <c:pt idx="107">
                  <c:v>0.98480824895492003</c:v>
                </c:pt>
                <c:pt idx="108">
                  <c:v>0.98990938280892804</c:v>
                </c:pt>
                <c:pt idx="109">
                  <c:v>0.99497412929710105</c:v>
                </c:pt>
                <c:pt idx="110">
                  <c:v>1</c:v>
                </c:pt>
                <c:pt idx="111">
                  <c:v>1.00498491814132</c:v>
                </c:pt>
                <c:pt idx="112">
                  <c:v>1.00992856264871</c:v>
                </c:pt>
                <c:pt idx="113">
                  <c:v>1.0148310732609001</c:v>
                </c:pt>
                <c:pt idx="114">
                  <c:v>1.01969261284434</c:v>
                </c:pt>
                <c:pt idx="115">
                  <c:v>1.0245133672223901</c:v>
                </c:pt>
                <c:pt idx="116">
                  <c:v>1.0292935449982299</c:v>
                </c:pt>
                <c:pt idx="117">
                  <c:v>1.03403337737151</c:v>
                </c:pt>
                <c:pt idx="118">
                  <c:v>1.03873311794957</c:v>
                </c:pt>
                <c:pt idx="119">
                  <c:v>1.0433930425531099</c:v>
                </c:pt>
                <c:pt idx="120">
                  <c:v>1.04801344901712</c:v>
                </c:pt>
                <c:pt idx="121">
                  <c:v>1.05259465698716</c:v>
                </c:pt>
                <c:pt idx="122">
                  <c:v>1.0571370077114499</c:v>
                </c:pt>
                <c:pt idx="123">
                  <c:v>1.0616408638291699</c:v>
                </c:pt>
                <c:pt idx="124">
                  <c:v>1.06610660915532</c:v>
                </c:pt>
                <c:pt idx="125">
                  <c:v>1.0705346484625</c:v>
                </c:pt>
                <c:pt idx="126">
                  <c:v>1.0749254072599801</c:v>
                </c:pt>
                <c:pt idx="127">
                  <c:v>1.0792793315703999</c:v>
                </c:pt>
                <c:pt idx="128">
                  <c:v>1.0835968877045601</c:v>
                </c:pt>
                <c:pt idx="129">
                  <c:v>1.0878785620345299</c:v>
                </c:pt>
                <c:pt idx="130">
                  <c:v>1.0921248607655301</c:v>
                </c:pt>
                <c:pt idx="131">
                  <c:v>1.0963363097069001</c:v>
                </c:pt>
                <c:pt idx="132">
                  <c:v>1.1005134540425401</c:v>
                </c:pt>
                <c:pt idx="133">
                  <c:v>1.10465685810109</c:v>
                </c:pt>
                <c:pt idx="134">
                  <c:v>1.1087671051263099</c:v>
                </c:pt>
                <c:pt idx="135">
                  <c:v>1.11284479704797</c:v>
                </c:pt>
                <c:pt idx="136">
                  <c:v>1.1168905542534799</c:v>
                </c:pt>
                <c:pt idx="137">
                  <c:v>1.1209050153607401</c:v>
                </c:pt>
                <c:pt idx="138">
                  <c:v>1.1248888369925101</c:v>
                </c:pt>
                <c:pt idx="139">
                  <c:v>1.12884269355253</c:v>
                </c:pt>
                <c:pt idx="140">
                  <c:v>1.1327672770038499</c:v>
                </c:pt>
                <c:pt idx="141">
                  <c:v>1.13666329664958</c:v>
                </c:pt>
                <c:pt idx="142">
                  <c:v>1.14053147891646</c:v>
                </c:pt>
                <c:pt idx="143">
                  <c:v>1.14437256714147</c:v>
                </c:pt>
                <c:pt idx="144">
                  <c:v>1.14818732136192</c:v>
                </c:pt>
                <c:pt idx="145">
                  <c:v>1.1519765181091799</c:v>
                </c:pt>
                <c:pt idx="146">
                  <c:v>1.1557409502064</c:v>
                </c:pt>
                <c:pt idx="147">
                  <c:v>1.1594814265706199</c:v>
                </c:pt>
                <c:pt idx="148">
                  <c:v>1.16319877201934</c:v>
                </c:pt>
                <c:pt idx="149">
                  <c:v>1.1668938270821001</c:v>
                </c:pt>
                <c:pt idx="150">
                  <c:v>1.1705674478171</c:v>
                </c:pt>
                <c:pt idx="151">
                  <c:v>1.1742205056333199</c:v>
                </c:pt>
                <c:pt idx="152">
                  <c:v>1.1778538871183799</c:v>
                </c:pt>
                <c:pt idx="153">
                  <c:v>1.1814684938722799</c:v>
                </c:pt>
                <c:pt idx="154">
                  <c:v>1.1850652423475101</c:v>
                </c:pt>
                <c:pt idx="155">
                  <c:v>1.1886450636955801</c:v>
                </c:pt>
                <c:pt idx="156">
                  <c:v>1.19220890362037</c:v>
                </c:pt>
                <c:pt idx="157">
                  <c:v>1.1957577222385201</c:v>
                </c:pt>
                <c:pt idx="158">
                  <c:v>1.19929249394704</c:v>
                </c:pt>
                <c:pt idx="159">
                  <c:v>1.2028142072985399</c:v>
                </c:pt>
                <c:pt idx="160">
                  <c:v>1.2063238648841701</c:v>
                </c:pt>
                <c:pt idx="161">
                  <c:v>1.2098224832245901</c:v>
                </c:pt>
                <c:pt idx="162">
                  <c:v>1.21331109266929</c:v>
                </c:pt>
                <c:pt idx="163">
                  <c:v>1.2167907373042499</c:v>
                </c:pt>
                <c:pt idx="164">
                  <c:v>1.22026247486855</c:v>
                </c:pt>
                <c:pt idx="165">
                  <c:v>1.2237273766797201</c:v>
                </c:pt>
                <c:pt idx="166">
                  <c:v>1.2271865275685301</c:v>
                </c:pt>
                <c:pt idx="167">
                  <c:v>1.23064102582305</c:v>
                </c:pt>
                <c:pt idx="168">
                  <c:v>1.23409198314242</c:v>
                </c:pt>
                <c:pt idx="169">
                  <c:v>1.23754052460057</c:v>
                </c:pt>
                <c:pt idx="170">
                  <c:v>1.24098778862002</c:v>
                </c:pt>
                <c:pt idx="171">
                  <c:v>1.24443492695598</c:v>
                </c:pt>
                <c:pt idx="172">
                  <c:v>1.2478831046911201</c:v>
                </c:pt>
                <c:pt idx="173">
                  <c:v>1.2513335002410799</c:v>
                </c:pt>
                <c:pt idx="174">
                  <c:v>1.2547873053710099</c:v>
                </c:pt>
                <c:pt idx="175">
                  <c:v>1.2582457252233601</c:v>
                </c:pt>
                <c:pt idx="176">
                  <c:v>1.2617099783571799</c:v>
                </c:pt>
                <c:pt idx="177">
                  <c:v>1.2651812967990701</c:v>
                </c:pt>
                <c:pt idx="178">
                  <c:v>1.2686609261060899</c:v>
                </c:pt>
                <c:pt idx="179">
                  <c:v>1.2721499182549401</c:v>
                </c:pt>
                <c:pt idx="180">
                  <c:v>1.2756485056123801</c:v>
                </c:pt>
                <c:pt idx="181">
                  <c:v>1.2791567145665499</c:v>
                </c:pt>
                <c:pt idx="182">
                  <c:v>1.28267457157817</c:v>
                </c:pt>
                <c:pt idx="183">
                  <c:v>1.28620210318072</c:v>
                </c:pt>
                <c:pt idx="184">
                  <c:v>1.2897393359806699</c:v>
                </c:pt>
                <c:pt idx="185">
                  <c:v>1.29328629665763</c:v>
                </c:pt>
                <c:pt idx="186">
                  <c:v>1.2968430119646199</c:v>
                </c:pt>
                <c:pt idx="187">
                  <c:v>1.3004095087281899</c:v>
                </c:pt>
                <c:pt idx="188">
                  <c:v>1.3039858138487199</c:v>
                </c:pt>
                <c:pt idx="189">
                  <c:v>1.30757195430052</c:v>
                </c:pt>
                <c:pt idx="190">
                  <c:v>1.31116795713211</c:v>
                </c:pt>
                <c:pt idx="191">
                  <c:v>1.3147738494664001</c:v>
                </c:pt>
                <c:pt idx="192">
                  <c:v>1.3183896585008701</c:v>
                </c:pt>
                <c:pt idx="193">
                  <c:v>1.32201541150783</c:v>
                </c:pt>
                <c:pt idx="194">
                  <c:v>1.32565113583455</c:v>
                </c:pt>
                <c:pt idx="195">
                  <c:v>1.3292968589035501</c:v>
                </c:pt>
                <c:pt idx="196">
                  <c:v>1.3329526082127301</c:v>
                </c:pt>
                <c:pt idx="197">
                  <c:v>1.3366184113356501</c:v>
                </c:pt>
                <c:pt idx="198">
                  <c:v>1.3402942959216699</c:v>
                </c:pt>
                <c:pt idx="199">
                  <c:v>1.3439802896962001</c:v>
                </c:pt>
                <c:pt idx="200">
                  <c:v>1.3476764204609</c:v>
                </c:pt>
                <c:pt idx="201">
                  <c:v>1.3513827160939</c:v>
                </c:pt>
                <c:pt idx="202">
                  <c:v>1.3550992045499699</c:v>
                </c:pt>
                <c:pt idx="203">
                  <c:v>1.3588259138607801</c:v>
                </c:pt>
                <c:pt idx="204">
                  <c:v>1.3625628721351</c:v>
                </c:pt>
                <c:pt idx="205">
                  <c:v>1.3663101075589801</c:v>
                </c:pt>
                <c:pt idx="206">
                  <c:v>1.3700676483959899</c:v>
                </c:pt>
                <c:pt idx="207">
                  <c:v>1.3738355229874399</c:v>
                </c:pt>
                <c:pt idx="208">
                  <c:v>1.3776137597525899</c:v>
                </c:pt>
                <c:pt idx="209">
                  <c:v>1.3814023871888199</c:v>
                </c:pt>
                <c:pt idx="210">
                  <c:v>1.3852014338719201</c:v>
                </c:pt>
                <c:pt idx="211">
                  <c:v>1.38901092845625</c:v>
                </c:pt>
                <c:pt idx="212">
                  <c:v>1.3928308996749801</c:v>
                </c:pt>
                <c:pt idx="213">
                  <c:v>1.39666137634029</c:v>
                </c:pt>
                <c:pt idx="214">
                  <c:v>1.40050238734361</c:v>
                </c:pt>
                <c:pt idx="215">
                  <c:v>1.4043539616558101</c:v>
                </c:pt>
                <c:pt idx="216">
                  <c:v>1.4082161283274499</c:v>
                </c:pt>
                <c:pt idx="217">
                  <c:v>1.4120889164889801</c:v>
                </c:pt>
                <c:pt idx="218">
                  <c:v>1.41597235535095</c:v>
                </c:pt>
                <c:pt idx="219">
                  <c:v>1.4198664742042599</c:v>
                </c:pt>
                <c:pt idx="220">
                  <c:v>1.42377130242036</c:v>
                </c:pt>
                <c:pt idx="221">
                  <c:v>1.42768686945145</c:v>
                </c:pt>
                <c:pt idx="222">
                  <c:v>1.4316132048307699</c:v>
                </c:pt>
                <c:pt idx="223">
                  <c:v>1.4355503381727499</c:v>
                </c:pt>
                <c:pt idx="224">
                  <c:v>1.4394982991732801</c:v>
                </c:pt>
                <c:pt idx="225">
                  <c:v>1.44345711760991</c:v>
                </c:pt>
                <c:pt idx="226">
                  <c:v>1.4474268233420799</c:v>
                </c:pt>
                <c:pt idx="227">
                  <c:v>1.45140744631135</c:v>
                </c:pt>
                <c:pt idx="228">
                  <c:v>1.45539901654163</c:v>
                </c:pt>
                <c:pt idx="229">
                  <c:v>1.45940156413939</c:v>
                </c:pt>
                <c:pt idx="230">
                  <c:v>1.4634151192939</c:v>
                </c:pt>
                <c:pt idx="231">
                  <c:v>1.4674397122774601</c:v>
                </c:pt>
                <c:pt idx="232">
                  <c:v>1.4714753734456201</c:v>
                </c:pt>
                <c:pt idx="233">
                  <c:v>1.4755221332374</c:v>
                </c:pt>
                <c:pt idx="234">
                  <c:v>1.47958002217556</c:v>
                </c:pt>
                <c:pt idx="235">
                  <c:v>1.48364907086677</c:v>
                </c:pt>
                <c:pt idx="236">
                  <c:v>1.4877293100019</c:v>
                </c:pt>
                <c:pt idx="237">
                  <c:v>1.4918207703561901</c:v>
                </c:pt>
                <c:pt idx="238">
                  <c:v>1.49592348278956</c:v>
                </c:pt>
                <c:pt idx="239">
                  <c:v>1.50003747824676</c:v>
                </c:pt>
                <c:pt idx="240">
                  <c:v>1.50416278775767</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0.41126796614705302</c:v>
                </c:pt>
                <c:pt idx="1">
                  <c:v>0.41471307982919198</c:v>
                </c:pt>
                <c:pt idx="2">
                  <c:v>0.41818704777584198</c:v>
                </c:pt>
                <c:pt idx="3">
                  <c:v>0.42169011147003599</c:v>
                </c:pt>
                <c:pt idx="4">
                  <c:v>0.42522251440729802</c:v>
                </c:pt>
                <c:pt idx="5">
                  <c:v>0.42878450211194102</c:v>
                </c:pt>
                <c:pt idx="6">
                  <c:v>0.43237632215347299</c:v>
                </c:pt>
                <c:pt idx="7">
                  <c:v>0.43599822416309397</c:v>
                </c:pt>
                <c:pt idx="8">
                  <c:v>0.43965045985030299</c:v>
                </c:pt>
                <c:pt idx="9">
                  <c:v>0.44333328301958602</c:v>
                </c:pt>
                <c:pt idx="10">
                  <c:v>0.44704694958721303</c:v>
                </c:pt>
                <c:pt idx="11">
                  <c:v>0.45079171759810699</c:v>
                </c:pt>
                <c:pt idx="12">
                  <c:v>0.45456784724281801</c:v>
                </c:pt>
                <c:pt idx="13">
                  <c:v>0.45837560087456403</c:v>
                </c:pt>
                <c:pt idx="14">
                  <c:v>0.46221524302636602</c:v>
                </c:pt>
                <c:pt idx="15">
                  <c:v>0.466087040428246</c:v>
                </c:pt>
                <c:pt idx="16">
                  <c:v>0.46999126202449998</c:v>
                </c:pt>
                <c:pt idx="17">
                  <c:v>0.47392817899104001</c:v>
                </c:pt>
                <c:pt idx="18">
                  <c:v>0.47789806475278701</c:v>
                </c:pt>
                <c:pt idx="19">
                  <c:v>0.481901195001119</c:v>
                </c:pt>
                <c:pt idx="20">
                  <c:v>0.485937847711364</c:v>
                </c:pt>
                <c:pt idx="21">
                  <c:v>0.49000830316032501</c:v>
                </c:pt>
                <c:pt idx="22">
                  <c:v>0.49411284394384097</c:v>
                </c:pt>
                <c:pt idx="23">
                  <c:v>0.49825175499435198</c:v>
                </c:pt>
                <c:pt idx="24">
                  <c:v>0.50242532359847603</c:v>
                </c:pt>
                <c:pt idx="25">
                  <c:v>0.50663383941457796</c:v>
                </c:pt>
                <c:pt idx="26">
                  <c:v>0.510877594490312</c:v>
                </c:pt>
                <c:pt idx="27">
                  <c:v>0.51515688328013498</c:v>
                </c:pt>
                <c:pt idx="28">
                  <c:v>0.51947200266274995</c:v>
                </c:pt>
                <c:pt idx="29">
                  <c:v>0.523823251958491</c:v>
                </c:pt>
                <c:pt idx="30">
                  <c:v>0.52821093294659605</c:v>
                </c:pt>
                <c:pt idx="31">
                  <c:v>0.53263534988237105</c:v>
                </c:pt>
                <c:pt idx="32">
                  <c:v>0.53709680951419603</c:v>
                </c:pt>
                <c:pt idx="33">
                  <c:v>0.54159562110035697</c:v>
                </c:pt>
                <c:pt idx="34">
                  <c:v>0.54613209642566696</c:v>
                </c:pt>
                <c:pt idx="35">
                  <c:v>0.55070654981783096</c:v>
                </c:pt>
                <c:pt idx="36">
                  <c:v>0.55531929816351699</c:v>
                </c:pt>
                <c:pt idx="37">
                  <c:v>0.55997066092409498</c:v>
                </c:pt>
                <c:pt idx="38">
                  <c:v>0.56466096015096801</c:v>
                </c:pt>
                <c:pt idx="39">
                  <c:v>0.56939052050045702</c:v>
                </c:pt>
                <c:pt idx="40">
                  <c:v>0.57415966924815598</c:v>
                </c:pt>
                <c:pt idx="41">
                  <c:v>0.57896873630268697</c:v>
                </c:pt>
                <c:pt idx="42">
                  <c:v>0.58381805421876998</c:v>
                </c:pt>
                <c:pt idx="43">
                  <c:v>0.58870795820949995</c:v>
                </c:pt>
                <c:pt idx="44">
                  <c:v>0.59363878615773202</c:v>
                </c:pt>
                <c:pt idx="45">
                  <c:v>0.59861087862643103</c:v>
                </c:pt>
                <c:pt idx="46">
                  <c:v>0.60362457886786103</c:v>
                </c:pt>
                <c:pt idx="47">
                  <c:v>0.60868023283143102</c:v>
                </c:pt>
                <c:pt idx="48">
                  <c:v>0.61377818917001603</c:v>
                </c:pt>
                <c:pt idx="49">
                  <c:v>0.61891879924454496</c:v>
                </c:pt>
                <c:pt idx="50">
                  <c:v>0.62410241712658598</c:v>
                </c:pt>
                <c:pt idx="51">
                  <c:v>0.62932939959867196</c:v>
                </c:pt>
                <c:pt idx="52">
                  <c:v>0.63460010615201001</c:v>
                </c:pt>
                <c:pt idx="53">
                  <c:v>0.63991489898121301</c:v>
                </c:pt>
                <c:pt idx="54">
                  <c:v>0.64527414297560404</c:v>
                </c:pt>
                <c:pt idx="55">
                  <c:v>0.65067820570658097</c:v>
                </c:pt>
                <c:pt idx="56">
                  <c:v>0.65612745741044898</c:v>
                </c:pt>
                <c:pt idx="57">
                  <c:v>0.66162227096601101</c:v>
                </c:pt>
                <c:pt idx="58">
                  <c:v>0.66716302186611898</c:v>
                </c:pt>
                <c:pt idx="59">
                  <c:v>0.67275008818219395</c:v>
                </c:pt>
                <c:pt idx="60">
                  <c:v>0.67838385052060601</c:v>
                </c:pt>
                <c:pt idx="61">
                  <c:v>0.684064691969554</c:v>
                </c:pt>
                <c:pt idx="62">
                  <c:v>0.68979299803485306</c:v>
                </c:pt>
                <c:pt idx="63">
                  <c:v>0.69556915656272</c:v>
                </c:pt>
                <c:pt idx="64">
                  <c:v>0.70139355764727795</c:v>
                </c:pt>
                <c:pt idx="65">
                  <c:v>0.70726659352004095</c:v>
                </c:pt>
                <c:pt idx="66">
                  <c:v>0.71318865841805601</c:v>
                </c:pt>
                <c:pt idx="67">
                  <c:v>0.71916014842669396</c:v>
                </c:pt>
                <c:pt idx="68">
                  <c:v>0.72518146129219496</c:v>
                </c:pt>
                <c:pt idx="69">
                  <c:v>0.73125299619796802</c:v>
                </c:pt>
                <c:pt idx="70">
                  <c:v>0.73737515349726401</c:v>
                </c:pt>
                <c:pt idx="71">
                  <c:v>0.74354799962947304</c:v>
                </c:pt>
                <c:pt idx="72">
                  <c:v>0.749770241312681</c:v>
                </c:pt>
                <c:pt idx="73">
                  <c:v>0.75604019213941198</c:v>
                </c:pt>
                <c:pt idx="74">
                  <c:v>0.76235610105566798</c:v>
                </c:pt>
                <c:pt idx="75">
                  <c:v>0.76871615138826599</c:v>
                </c:pt>
                <c:pt idx="76">
                  <c:v>0.77511845993904305</c:v>
                </c:pt>
                <c:pt idx="77">
                  <c:v>0.78156107615148196</c:v>
                </c:pt>
                <c:pt idx="78">
                  <c:v>0.78804198135565195</c:v>
                </c:pt>
                <c:pt idx="79">
                  <c:v>0.79455908809763998</c:v>
                </c:pt>
                <c:pt idx="80">
                  <c:v>0.80111023956002403</c:v>
                </c:pt>
                <c:pt idx="81">
                  <c:v>0.80769320908028297</c:v>
                </c:pt>
                <c:pt idx="82">
                  <c:v>0.814305699774446</c:v>
                </c:pt>
                <c:pt idx="83">
                  <c:v>0.82094534427371202</c:v>
                </c:pt>
                <c:pt idx="84">
                  <c:v>0.82760970458224103</c:v>
                </c:pt>
                <c:pt idx="85">
                  <c:v>0.83429627206479196</c:v>
                </c:pt>
                <c:pt idx="86">
                  <c:v>0.84100246757349295</c:v>
                </c:pt>
                <c:pt idx="87">
                  <c:v>0.84772564172355702</c:v>
                </c:pt>
                <c:pt idx="88">
                  <c:v>0.85446307532848798</c:v>
                </c:pt>
                <c:pt idx="89">
                  <c:v>0.86121198000599297</c:v>
                </c:pt>
                <c:pt idx="90">
                  <c:v>0.86796949896665698</c:v>
                </c:pt>
                <c:pt idx="91">
                  <c:v>0.87473270799828695</c:v>
                </c:pt>
                <c:pt idx="92">
                  <c:v>0.88149861665984297</c:v>
                </c:pt>
                <c:pt idx="93">
                  <c:v>0.88826416969992195</c:v>
                </c:pt>
                <c:pt idx="94">
                  <c:v>0.895026248716002</c:v>
                </c:pt>
                <c:pt idx="95">
                  <c:v>0.90178167407194998</c:v>
                </c:pt>
                <c:pt idx="96">
                  <c:v>0.90852720709280499</c:v>
                </c:pt>
                <c:pt idx="97">
                  <c:v>0.91525955255749103</c:v>
                </c:pt>
                <c:pt idx="98">
                  <c:v>0.92197536151193304</c:v>
                </c:pt>
                <c:pt idx="99">
                  <c:v>0.92867123442708599</c:v>
                </c:pt>
                <c:pt idx="100">
                  <c:v>0.93534372472864602</c:v>
                </c:pt>
                <c:pt idx="101">
                  <c:v>0.94198934272767598</c:v>
                </c:pt>
                <c:pt idx="102">
                  <c:v>0.94860455998414495</c:v>
                </c:pt>
                <c:pt idx="103">
                  <c:v>0.955185814138373</c:v>
                </c:pt>
                <c:pt idx="104">
                  <c:v>0.96172951424868103</c:v>
                </c:pt>
                <c:pt idx="105">
                  <c:v>0.96823204667711205</c:v>
                </c:pt>
                <c:pt idx="106">
                  <c:v>0.97468978156895802</c:v>
                </c:pt>
                <c:pt idx="107">
                  <c:v>0.98109907997592005</c:v>
                </c:pt>
                <c:pt idx="108">
                  <c:v>0.98745630167710297</c:v>
                </c:pt>
                <c:pt idx="109">
                  <c:v>0.99375781375647698</c:v>
                </c:pt>
                <c:pt idx="110">
                  <c:v>1</c:v>
                </c:pt>
                <c:pt idx="111">
                  <c:v>1.00379131138519</c:v>
                </c:pt>
                <c:pt idx="112">
                  <c:v>1.0075651991871999</c:v>
                </c:pt>
                <c:pt idx="113">
                  <c:v>1.0113211858275</c:v>
                </c:pt>
                <c:pt idx="114">
                  <c:v>1.01505878057858</c:v>
                </c:pt>
                <c:pt idx="115">
                  <c:v>1.0187774799160301</c:v>
                </c:pt>
                <c:pt idx="116">
                  <c:v>1.02247676798501</c:v>
                </c:pt>
                <c:pt idx="117">
                  <c:v>1.02615611718995</c:v>
                </c:pt>
                <c:pt idx="118">
                  <c:v>1.02981498891625</c:v>
                </c:pt>
                <c:pt idx="119">
                  <c:v>1.03345283439192</c:v>
                </c:pt>
                <c:pt idx="120">
                  <c:v>1.03706909569689</c:v>
                </c:pt>
                <c:pt idx="121">
                  <c:v>1.0406632069264901</c:v>
                </c:pt>
                <c:pt idx="122">
                  <c:v>1.04423459551487</c:v>
                </c:pt>
                <c:pt idx="123">
                  <c:v>1.0477826837225901</c:v>
                </c:pt>
                <c:pt idx="124">
                  <c:v>1.0513068902913301</c:v>
                </c:pt>
                <c:pt idx="125">
                  <c:v>1.05480663226666</c:v>
                </c:pt>
                <c:pt idx="126">
                  <c:v>1.05828132698827</c:v>
                </c:pt>
                <c:pt idx="127">
                  <c:v>1.0617303942445599</c:v>
                </c:pt>
                <c:pt idx="128">
                  <c:v>1.0651532585863199</c:v>
                </c:pt>
                <c:pt idx="129">
                  <c:v>1.06854935179197</c:v>
                </c:pt>
                <c:pt idx="130">
                  <c:v>1.07191811547405</c:v>
                </c:pt>
                <c:pt idx="131">
                  <c:v>1.07525900381424</c:v>
                </c:pt>
                <c:pt idx="132">
                  <c:v>1.07857148641172</c:v>
                </c:pt>
                <c:pt idx="133">
                  <c:v>1.08185505122702</c:v>
                </c:pt>
                <c:pt idx="134">
                  <c:v>1.0851092076014299</c:v>
                </c:pt>
                <c:pt idx="135">
                  <c:v>1.08833348932983</c:v>
                </c:pt>
                <c:pt idx="136">
                  <c:v>1.09152745776308</c:v>
                </c:pt>
                <c:pt idx="137">
                  <c:v>1.0946907049144401</c:v>
                </c:pt>
                <c:pt idx="138">
                  <c:v>1.09782285654381</c:v>
                </c:pt>
                <c:pt idx="139">
                  <c:v>1.1009235751925299</c:v>
                </c:pt>
                <c:pt idx="140">
                  <c:v>1.10399256314175</c:v>
                </c:pt>
                <c:pt idx="141">
                  <c:v>1.1070295652673501</c:v>
                </c:pt>
                <c:pt idx="142">
                  <c:v>1.11003437176565</c:v>
                </c:pt>
                <c:pt idx="143">
                  <c:v>1.1130068207251</c:v>
                </c:pt>
                <c:pt idx="144">
                  <c:v>1.1159468005214499</c:v>
                </c:pt>
                <c:pt idx="145">
                  <c:v>1.1188542520156</c:v>
                </c:pt>
                <c:pt idx="146">
                  <c:v>1.1217291705365</c:v>
                </c:pt>
                <c:pt idx="147">
                  <c:v>1.12457160763397</c:v>
                </c:pt>
                <c:pt idx="148">
                  <c:v>1.1273816725896399</c:v>
                </c:pt>
                <c:pt idx="149">
                  <c:v>1.1301595336777099</c:v>
                </c:pt>
                <c:pt idx="150">
                  <c:v>1.13290541917009</c:v>
                </c:pt>
                <c:pt idx="151">
                  <c:v>1.13561961808441</c:v>
                </c:pt>
                <c:pt idx="152">
                  <c:v>1.1383024806762601</c:v>
                </c:pt>
                <c:pt idx="153">
                  <c:v>1.1409544186801801</c:v>
                </c:pt>
                <c:pt idx="154">
                  <c:v>1.143575905307</c:v>
                </c:pt>
                <c:pt idx="155">
                  <c:v>1.1461674750073201</c:v>
                </c:pt>
                <c:pt idx="156">
                  <c:v>1.14872972301356</c:v>
                </c:pt>
                <c:pt idx="157">
                  <c:v>1.1512633046746401</c:v>
                </c:pt>
                <c:pt idx="158">
                  <c:v>1.1537689345991</c:v>
                </c:pt>
                <c:pt idx="159">
                  <c:v>1.1562473856234301</c:v>
                </c:pt>
                <c:pt idx="160">
                  <c:v>1.1586994876234</c:v>
                </c:pt>
                <c:pt idx="161">
                  <c:v>1.16112612618655</c:v>
                </c:pt>
                <c:pt idx="162">
                  <c:v>1.16352824116405</c:v>
                </c:pt>
                <c:pt idx="163">
                  <c:v>1.16590682512026</c:v>
                </c:pt>
                <c:pt idx="164">
                  <c:v>1.1682629216975899</c:v>
                </c:pt>
                <c:pt idx="165">
                  <c:v>1.17059762391385</c:v>
                </c:pt>
                <c:pt idx="166">
                  <c:v>1.17291207240851</c:v>
                </c:pt>
                <c:pt idx="167">
                  <c:v>1.17520745365298</c:v>
                </c:pt>
                <c:pt idx="168">
                  <c:v>1.17748499813945</c:v>
                </c:pt>
                <c:pt idx="169">
                  <c:v>1.1797459785612601</c:v>
                </c:pt>
                <c:pt idx="170">
                  <c:v>1.1819917079967901</c:v>
                </c:pt>
                <c:pt idx="171">
                  <c:v>1.1842235381075501</c:v>
                </c:pt>
                <c:pt idx="172">
                  <c:v>1.1864428573600201</c:v>
                </c:pt>
                <c:pt idx="173">
                  <c:v>1.1886510892794999</c:v>
                </c:pt>
                <c:pt idx="174">
                  <c:v>1.1908496907431101</c:v>
                </c:pt>
                <c:pt idx="175">
                  <c:v>1.1930401503180901</c:v>
                </c:pt>
                <c:pt idx="176">
                  <c:v>1.1952239866502601</c:v>
                </c:pt>
                <c:pt idx="177">
                  <c:v>1.19740274690688</c:v>
                </c:pt>
                <c:pt idx="178">
                  <c:v>1.1995780052768801</c:v>
                </c:pt>
                <c:pt idx="179">
                  <c:v>1.2017511358186901</c:v>
                </c:pt>
                <c:pt idx="180">
                  <c:v>1.2039226210598</c:v>
                </c:pt>
                <c:pt idx="181">
                  <c:v>1.20609270630024</c:v>
                </c:pt>
                <c:pt idx="182">
                  <c:v>1.2082616229579199</c:v>
                </c:pt>
                <c:pt idx="183">
                  <c:v>1.2104295894760699</c:v>
                </c:pt>
                <c:pt idx="184">
                  <c:v>1.21259681216876</c:v>
                </c:pt>
                <c:pt idx="185">
                  <c:v>1.2147634860085801</c:v>
                </c:pt>
                <c:pt idx="186">
                  <c:v>1.21692979535996</c:v>
                </c:pt>
                <c:pt idx="187">
                  <c:v>1.21909591466192</c:v>
                </c:pt>
                <c:pt idx="188">
                  <c:v>1.22126200906355</c:v>
                </c:pt>
                <c:pt idx="189">
                  <c:v>1.2234282350155301</c:v>
                </c:pt>
                <c:pt idx="190">
                  <c:v>1.2255947408207899</c:v>
                </c:pt>
                <c:pt idx="191">
                  <c:v>1.22776166714699</c:v>
                </c:pt>
                <c:pt idx="192">
                  <c:v>1.2299291475037899</c:v>
                </c:pt>
                <c:pt idx="193">
                  <c:v>1.23209730868719</c:v>
                </c:pt>
                <c:pt idx="194">
                  <c:v>1.23426627119347</c:v>
                </c:pt>
                <c:pt idx="195">
                  <c:v>1.23643614960481</c:v>
                </c:pt>
                <c:pt idx="196">
                  <c:v>1.2386070529486399</c:v>
                </c:pt>
                <c:pt idx="197">
                  <c:v>1.24077908503273</c:v>
                </c:pt>
                <c:pt idx="198">
                  <c:v>1.2429523447576101</c:v>
                </c:pt>
                <c:pt idx="199">
                  <c:v>1.24512692640807</c:v>
                </c:pt>
                <c:pt idx="200">
                  <c:v>1.2473029199252099</c:v>
                </c:pt>
                <c:pt idx="201">
                  <c:v>1.2494804111604201</c:v>
                </c:pt>
                <c:pt idx="202">
                  <c:v>1.2516594821126901</c:v>
                </c:pt>
                <c:pt idx="203">
                  <c:v>1.25384021115026</c:v>
                </c:pt>
                <c:pt idx="204">
                  <c:v>1.25602267321793</c:v>
                </c:pt>
                <c:pt idx="205">
                  <c:v>1.25820694003088</c:v>
                </c:pt>
                <c:pt idx="206">
                  <c:v>1.2603930802561001</c:v>
                </c:pt>
                <c:pt idx="207">
                  <c:v>1.2625811596822201</c:v>
                </c:pt>
                <c:pt idx="208">
                  <c:v>1.2647712413785299</c:v>
                </c:pt>
                <c:pt idx="209">
                  <c:v>1.2669633858440199</c:v>
                </c:pt>
                <c:pt idx="210">
                  <c:v>1.2691576511471301</c:v>
                </c:pt>
                <c:pt idx="211">
                  <c:v>1.2713540930567799</c:v>
                </c:pt>
                <c:pt idx="212">
                  <c:v>1.27355276516534</c:v>
                </c:pt>
                <c:pt idx="213">
                  <c:v>1.27575371900409</c:v>
                </c:pt>
                <c:pt idx="214">
                  <c:v>1.2779570041516599</c:v>
                </c:pt>
                <c:pt idx="215">
                  <c:v>1.28016266833592</c:v>
                </c:pt>
                <c:pt idx="216">
                  <c:v>1.28237075752979</c:v>
                </c:pt>
                <c:pt idx="217">
                  <c:v>1.28458131604135</c:v>
                </c:pt>
                <c:pt idx="218">
                  <c:v>1.28679438659868</c:v>
                </c:pt>
                <c:pt idx="219">
                  <c:v>1.28901001042962</c:v>
                </c:pt>
                <c:pt idx="220">
                  <c:v>1.2912282273370801</c:v>
                </c:pt>
                <c:pt idx="221">
                  <c:v>1.2934490757698101</c:v>
                </c:pt>
                <c:pt idx="222">
                  <c:v>1.2956725928892801</c:v>
                </c:pt>
                <c:pt idx="223">
                  <c:v>1.2978988146327</c:v>
                </c:pt>
                <c:pt idx="224">
                  <c:v>1.3001277757724601</c:v>
                </c:pt>
                <c:pt idx="225">
                  <c:v>1.3023595099723</c:v>
                </c:pt>
                <c:pt idx="226">
                  <c:v>1.3045940498403501</c:v>
                </c:pt>
                <c:pt idx="227">
                  <c:v>1.3068314269792101</c:v>
                </c:pt>
                <c:pt idx="228">
                  <c:v>1.3090716720333599</c:v>
                </c:pt>
                <c:pt idx="229">
                  <c:v>1.31131481473392</c:v>
                </c:pt>
                <c:pt idx="230">
                  <c:v>1.3135608839410899</c:v>
                </c:pt>
                <c:pt idx="231">
                  <c:v>1.31580990768421</c:v>
                </c:pt>
                <c:pt idx="232">
                  <c:v>1.3180619131997999</c:v>
                </c:pt>
                <c:pt idx="233">
                  <c:v>1.3203169269675501</c:v>
                </c:pt>
                <c:pt idx="234">
                  <c:v>1.32257497474441</c:v>
                </c:pt>
                <c:pt idx="235">
                  <c:v>1.32483608159696</c:v>
                </c:pt>
                <c:pt idx="236">
                  <c:v>1.3271002719320599</c:v>
                </c:pt>
                <c:pt idx="237">
                  <c:v>1.3293675695259899</c:v>
                </c:pt>
                <c:pt idx="238">
                  <c:v>1.33163799755205</c:v>
                </c:pt>
                <c:pt idx="239">
                  <c:v>1.3339115786068301</c:v>
                </c:pt>
                <c:pt idx="240">
                  <c:v>1.33618833473512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0.62521910285248405</c:v>
                </c:pt>
                <c:pt idx="1">
                  <c:v>0.62793040850752302</c:v>
                </c:pt>
                <c:pt idx="2">
                  <c:v>0.63065347916301895</c:v>
                </c:pt>
                <c:pt idx="3">
                  <c:v>0.63338836611665705</c:v>
                </c:pt>
                <c:pt idx="4">
                  <c:v>0.63613512090040603</c:v>
                </c:pt>
                <c:pt idx="5">
                  <c:v>0.63889379528213597</c:v>
                </c:pt>
                <c:pt idx="6">
                  <c:v>0.64166444126730005</c:v>
                </c:pt>
                <c:pt idx="7">
                  <c:v>0.64444711110064901</c:v>
                </c:pt>
                <c:pt idx="8">
                  <c:v>0.64724185726800398</c:v>
                </c:pt>
                <c:pt idx="9">
                  <c:v>0.65004873249808404</c:v>
                </c:pt>
                <c:pt idx="10">
                  <c:v>0.65286778976438797</c:v>
                </c:pt>
                <c:pt idx="11">
                  <c:v>0.65569908228714402</c:v>
                </c:pt>
                <c:pt idx="12">
                  <c:v>0.65854266353532198</c:v>
                </c:pt>
                <c:pt idx="13">
                  <c:v>0.66139858722871903</c:v>
                </c:pt>
                <c:pt idx="14">
                  <c:v>0.66426690734012095</c:v>
                </c:pt>
                <c:pt idx="15">
                  <c:v>0.66714767809754905</c:v>
                </c:pt>
                <c:pt idx="16">
                  <c:v>0.67004095398659202</c:v>
                </c:pt>
                <c:pt idx="17">
                  <c:v>0.67294678975283495</c:v>
                </c:pt>
                <c:pt idx="18">
                  <c:v>0.675865240404395</c:v>
                </c:pt>
                <c:pt idx="19">
                  <c:v>0.678796361214559</c:v>
                </c:pt>
                <c:pt idx="20">
                  <c:v>0.68174020772455202</c:v>
                </c:pt>
                <c:pt idx="21">
                  <c:v>0.68469683574642903</c:v>
                </c:pt>
                <c:pt idx="22">
                  <c:v>0.68766630136610496</c:v>
                </c:pt>
                <c:pt idx="23">
                  <c:v>0.69064866094654698</c:v>
                </c:pt>
                <c:pt idx="24">
                  <c:v>0.69364397113111798</c:v>
                </c:pt>
                <c:pt idx="25">
                  <c:v>0.69665228884710895</c:v>
                </c:pt>
                <c:pt idx="26">
                  <c:v>0.69967367130946501</c:v>
                </c:pt>
                <c:pt idx="27">
                  <c:v>0.70270817602472002</c:v>
                </c:pt>
                <c:pt idx="28">
                  <c:v>0.70575586079516095</c:v>
                </c:pt>
                <c:pt idx="29">
                  <c:v>0.70881678372325196</c:v>
                </c:pt>
                <c:pt idx="30">
                  <c:v>0.71189100321632603</c:v>
                </c:pt>
                <c:pt idx="31">
                  <c:v>0.71497857799157805</c:v>
                </c:pt>
                <c:pt idx="32">
                  <c:v>0.71807956708139498</c:v>
                </c:pt>
                <c:pt idx="33">
                  <c:v>0.72119402983903902</c:v>
                </c:pt>
                <c:pt idx="34">
                  <c:v>0.72432202594473305</c:v>
                </c:pt>
                <c:pt idx="35">
                  <c:v>0.72746361541217797</c:v>
                </c:pt>
                <c:pt idx="36">
                  <c:v>0.73061885859555897</c:v>
                </c:pt>
                <c:pt idx="37">
                  <c:v>0.73378781619707401</c:v>
                </c:pt>
                <c:pt idx="38">
                  <c:v>0.73697054927505401</c:v>
                </c:pt>
                <c:pt idx="39">
                  <c:v>0.74016711925272305</c:v>
                </c:pt>
                <c:pt idx="40">
                  <c:v>0.74337758792768804</c:v>
                </c:pt>
                <c:pt idx="41">
                  <c:v>0.746602017482216</c:v>
                </c:pt>
                <c:pt idx="42">
                  <c:v>0.74984047049439495</c:v>
                </c:pt>
                <c:pt idx="43">
                  <c:v>0.75309300995029305</c:v>
                </c:pt>
                <c:pt idx="44">
                  <c:v>0.75635969925719904</c:v>
                </c:pt>
                <c:pt idx="45">
                  <c:v>0.75964060225810603</c:v>
                </c:pt>
                <c:pt idx="46">
                  <c:v>0.76293578324755895</c:v>
                </c:pt>
                <c:pt idx="47">
                  <c:v>0.76624530698905402</c:v>
                </c:pt>
                <c:pt idx="48">
                  <c:v>0.76956923873415395</c:v>
                </c:pt>
                <c:pt idx="49">
                  <c:v>0.77290764424357195</c:v>
                </c:pt>
                <c:pt idx="50">
                  <c:v>0.77626058981043899</c:v>
                </c:pt>
                <c:pt idx="51">
                  <c:v>0.77962814228606603</c:v>
                </c:pt>
                <c:pt idx="52">
                  <c:v>0.78301036910852395</c:v>
                </c:pt>
                <c:pt idx="53">
                  <c:v>0.786407338334418</c:v>
                </c:pt>
                <c:pt idx="54">
                  <c:v>0.78981911867431198</c:v>
                </c:pt>
                <c:pt idx="55">
                  <c:v>0.79324577953230502</c:v>
                </c:pt>
                <c:pt idx="56">
                  <c:v>0.79668739105037001</c:v>
                </c:pt>
                <c:pt idx="57">
                  <c:v>0.80014402415814001</c:v>
                </c:pt>
                <c:pt idx="58">
                  <c:v>0.80361575062898205</c:v>
                </c:pt>
                <c:pt idx="59">
                  <c:v>0.80710264314331004</c:v>
                </c:pt>
                <c:pt idx="60">
                  <c:v>0.81060477536026798</c:v>
                </c:pt>
                <c:pt idx="61">
                  <c:v>0.81412222199915796</c:v>
                </c:pt>
                <c:pt idx="62">
                  <c:v>0.81765505893217405</c:v>
                </c:pt>
                <c:pt idx="63">
                  <c:v>0.82120336329038401</c:v>
                </c:pt>
                <c:pt idx="64">
                  <c:v>0.82476721358522298</c:v>
                </c:pt>
                <c:pt idx="65">
                  <c:v>0.828346689848248</c:v>
                </c:pt>
                <c:pt idx="66">
                  <c:v>0.83194187379247397</c:v>
                </c:pt>
                <c:pt idx="67">
                  <c:v>0.83555284899929905</c:v>
                </c:pt>
                <c:pt idx="68">
                  <c:v>0.83917970113592499</c:v>
                </c:pt>
                <c:pt idx="69">
                  <c:v>0.84282251820927001</c:v>
                </c:pt>
                <c:pt idx="70">
                  <c:v>0.84648139086374397</c:v>
                </c:pt>
                <c:pt idx="71">
                  <c:v>0.85015632473321101</c:v>
                </c:pt>
                <c:pt idx="72">
                  <c:v>0.85384697234200202</c:v>
                </c:pt>
                <c:pt idx="73">
                  <c:v>0.85755288928295204</c:v>
                </c:pt>
                <c:pt idx="74">
                  <c:v>0.86127362075462399</c:v>
                </c:pt>
                <c:pt idx="75">
                  <c:v>0.86500870117027595</c:v>
                </c:pt>
                <c:pt idx="76">
                  <c:v>0.86875765374774305</c:v>
                </c:pt>
                <c:pt idx="77">
                  <c:v>0.87251999007815495</c:v>
                </c:pt>
                <c:pt idx="78">
                  <c:v>0.87629520967122498</c:v>
                </c:pt>
                <c:pt idx="79">
                  <c:v>0.880082799474592</c:v>
                </c:pt>
                <c:pt idx="80">
                  <c:v>0.88388223336447902</c:v>
                </c:pt>
                <c:pt idx="81">
                  <c:v>0.88769297160462102</c:v>
                </c:pt>
                <c:pt idx="82">
                  <c:v>0.89151446027010695</c:v>
                </c:pt>
                <c:pt idx="83">
                  <c:v>0.89534613063244595</c:v>
                </c:pt>
                <c:pt idx="84">
                  <c:v>0.89918739850173601</c:v>
                </c:pt>
                <c:pt idx="85">
                  <c:v>0.90303766352140402</c:v>
                </c:pt>
                <c:pt idx="86">
                  <c:v>0.90689630841047897</c:v>
                </c:pt>
                <c:pt idx="87">
                  <c:v>0.91076269814779898</c:v>
                </c:pt>
                <c:pt idx="88">
                  <c:v>0.91463617909194905</c:v>
                </c:pt>
                <c:pt idx="89">
                  <c:v>0.918516078030018</c:v>
                </c:pt>
                <c:pt idx="90">
                  <c:v>0.92240170114748998</c:v>
                </c:pt>
                <c:pt idx="91">
                  <c:v>0.92629233291072899</c:v>
                </c:pt>
                <c:pt idx="92">
                  <c:v>0.93018723485252097</c:v>
                </c:pt>
                <c:pt idx="93">
                  <c:v>0.93408564425005003</c:v>
                </c:pt>
                <c:pt idx="94">
                  <c:v>0.93798677268349295</c:v>
                </c:pt>
                <c:pt idx="95">
                  <c:v>0.94188980446202197</c:v>
                </c:pt>
                <c:pt idx="96">
                  <c:v>0.945793894902483</c:v>
                </c:pt>
                <c:pt idx="97">
                  <c:v>0.94969816844435595</c:v>
                </c:pt>
                <c:pt idx="98">
                  <c:v>0.95360171658264303</c:v>
                </c:pt>
                <c:pt idx="99">
                  <c:v>0.95750359559828202</c:v>
                </c:pt>
                <c:pt idx="100">
                  <c:v>0.96140282406331501</c:v>
                </c:pt>
                <c:pt idx="101">
                  <c:v>0.96529838009542501</c:v>
                </c:pt>
                <c:pt idx="102">
                  <c:v>0.96918919833363903</c:v>
                </c:pt>
                <c:pt idx="103">
                  <c:v>0.97307416660379698</c:v>
                </c:pt>
                <c:pt idx="104">
                  <c:v>0.97695212223896899</c:v>
                </c:pt>
                <c:pt idx="105">
                  <c:v>0.98082184801624595</c:v>
                </c:pt>
                <c:pt idx="106">
                  <c:v>0.98468206766728705</c:v>
                </c:pt>
                <c:pt idx="107">
                  <c:v>0.98853144091569101</c:v>
                </c:pt>
                <c:pt idx="108">
                  <c:v>0.99236855798970403</c:v>
                </c:pt>
                <c:pt idx="109">
                  <c:v>0.99619193355406499</c:v>
                </c:pt>
                <c:pt idx="110">
                  <c:v>1</c:v>
                </c:pt>
                <c:pt idx="111">
                  <c:v>1.00617994421348</c:v>
                </c:pt>
                <c:pt idx="112">
                  <c:v>1.0122974696590199</c:v>
                </c:pt>
                <c:pt idx="113">
                  <c:v>1.01835314209619</c:v>
                </c:pt>
                <c:pt idx="114">
                  <c:v>1.0243475989603701</c:v>
                </c:pt>
                <c:pt idx="115">
                  <c:v>1.0302815485319501</c:v>
                </c:pt>
                <c:pt idx="116">
                  <c:v>1.03615576895978</c:v>
                </c:pt>
                <c:pt idx="117">
                  <c:v>1.04197110713166</c:v>
                </c:pt>
                <c:pt idx="118">
                  <c:v>1.0477284773847599</c:v>
                </c:pt>
                <c:pt idx="119">
                  <c:v>1.05342886004933</c:v>
                </c:pt>
                <c:pt idx="120">
                  <c:v>1.0590732998197301</c:v>
                </c:pt>
                <c:pt idx="121">
                  <c:v>1.06466290394774</c:v>
                </c:pt>
                <c:pt idx="122">
                  <c:v>1.0701988402540099</c:v>
                </c:pt>
                <c:pt idx="123">
                  <c:v>1.0756823349548199</c:v>
                </c:pt>
                <c:pt idx="124">
                  <c:v>1.0811146703030701</c:v>
                </c:pt>
                <c:pt idx="125">
                  <c:v>1.0864971820437099</c:v>
                </c:pt>
                <c:pt idx="126">
                  <c:v>1.0918312566860899</c:v>
                </c:pt>
                <c:pt idx="127">
                  <c:v>1.0971183285977699</c:v>
                </c:pt>
                <c:pt idx="128">
                  <c:v>1.10235987692643</c:v>
                </c:pt>
                <c:pt idx="129">
                  <c:v>1.1075574223592</c:v>
                </c:pt>
                <c:pt idx="130">
                  <c:v>1.11271252373102</c:v>
                </c:pt>
                <c:pt idx="131">
                  <c:v>1.11782677449628</c:v>
                </c:pt>
                <c:pt idx="132">
                  <c:v>1.1229017990804899</c:v>
                </c:pt>
                <c:pt idx="133">
                  <c:v>1.1279392491311599</c:v>
                </c:pt>
                <c:pt idx="134">
                  <c:v>1.1329407996892999</c:v>
                </c:pt>
                <c:pt idx="135">
                  <c:v>1.1379081453051001</c:v>
                </c:pt>
                <c:pt idx="136">
                  <c:v>1.1428429961231401</c:v>
                </c:pt>
                <c:pt idx="137">
                  <c:v>1.1477470739637401</c:v>
                </c:pt>
                <c:pt idx="138">
                  <c:v>1.1526221084283499</c:v>
                </c:pt>
                <c:pt idx="139">
                  <c:v>1.1574698330572999</c:v>
                </c:pt>
                <c:pt idx="140">
                  <c:v>1.1622919815683299</c:v>
                </c:pt>
                <c:pt idx="141">
                  <c:v>1.1670902842041699</c:v>
                </c:pt>
                <c:pt idx="142">
                  <c:v>1.1718664642161101</c:v>
                </c:pt>
                <c:pt idx="143">
                  <c:v>1.17662223450956</c:v>
                </c:pt>
                <c:pt idx="144">
                  <c:v>1.18135929447555</c:v>
                </c:pt>
                <c:pt idx="145">
                  <c:v>1.1860793270296699</c:v>
                </c:pt>
                <c:pt idx="146">
                  <c:v>1.19078399587766</c:v>
                </c:pt>
                <c:pt idx="147">
                  <c:v>1.19547494302365</c:v>
                </c:pt>
                <c:pt idx="148">
                  <c:v>1.2001537865338301</c:v>
                </c:pt>
                <c:pt idx="149">
                  <c:v>1.2048221185652599</c:v>
                </c:pt>
                <c:pt idx="150">
                  <c:v>1.2094815036658499</c:v>
                </c:pt>
                <c:pt idx="151">
                  <c:v>1.2141334773482899</c:v>
                </c:pt>
                <c:pt idx="152">
                  <c:v>1.21877954493753</c:v>
                </c:pt>
                <c:pt idx="153">
                  <c:v>1.22342118068794</c:v>
                </c:pt>
                <c:pt idx="154">
                  <c:v>1.22805982716394</c:v>
                </c:pt>
                <c:pt idx="155">
                  <c:v>1.2326968948746599</c:v>
                </c:pt>
                <c:pt idx="156">
                  <c:v>1.2373337621515601</c:v>
                </c:pt>
                <c:pt idx="157">
                  <c:v>1.2419717752552999</c:v>
                </c:pt>
                <c:pt idx="158">
                  <c:v>1.2466122486973299</c:v>
                </c:pt>
                <c:pt idx="159">
                  <c:v>1.25125646575983</c:v>
                </c:pt>
                <c:pt idx="160">
                  <c:v>1.2559056791971599</c:v>
                </c:pt>
                <c:pt idx="161">
                  <c:v>1.26056111210141</c:v>
                </c:pt>
                <c:pt idx="162">
                  <c:v>1.2652239589144401</c:v>
                </c:pt>
                <c:pt idx="163">
                  <c:v>1.26989538656891</c:v>
                </c:pt>
                <c:pt idx="164">
                  <c:v>1.2745765357412899</c:v>
                </c:pt>
                <c:pt idx="165">
                  <c:v>1.27926852220028</c:v>
                </c:pt>
                <c:pt idx="166">
                  <c:v>1.2839724382350799</c:v>
                </c:pt>
                <c:pt idx="167">
                  <c:v>1.2886893541487101</c:v>
                </c:pt>
                <c:pt idx="168">
                  <c:v>1.2934203198026799</c:v>
                </c:pt>
                <c:pt idx="169">
                  <c:v>1.29816636620061</c:v>
                </c:pt>
                <c:pt idx="170">
                  <c:v>1.30292850709929</c:v>
                </c:pt>
                <c:pt idx="171">
                  <c:v>1.30770774063712</c:v>
                </c:pt>
                <c:pt idx="172">
                  <c:v>1.3125050509710401</c:v>
                </c:pt>
                <c:pt idx="173">
                  <c:v>1.31732140991409</c:v>
                </c:pt>
                <c:pt idx="174">
                  <c:v>1.3221577785670999</c:v>
                </c:pt>
                <c:pt idx="175">
                  <c:v>1.3270151089389199</c:v>
                </c:pt>
                <c:pt idx="176">
                  <c:v>1.3318943455507299</c:v>
                </c:pt>
                <c:pt idx="177">
                  <c:v>1.33679642702094</c:v>
                </c:pt>
                <c:pt idx="178">
                  <c:v>1.3417222876280299</c:v>
                </c:pt>
                <c:pt idx="179">
                  <c:v>1.34667267313506</c:v>
                </c:pt>
                <c:pt idx="180">
                  <c:v>1.3516475904727301</c:v>
                </c:pt>
                <c:pt idx="181">
                  <c:v>1.3566468745507601</c:v>
                </c:pt>
                <c:pt idx="182">
                  <c:v>1.3616703744554299</c:v>
                </c:pt>
                <c:pt idx="183">
                  <c:v>1.36671795254327</c:v>
                </c:pt>
                <c:pt idx="184">
                  <c:v>1.37178948359659</c:v>
                </c:pt>
                <c:pt idx="185">
                  <c:v>1.37688485403701</c:v>
                </c:pt>
                <c:pt idx="186">
                  <c:v>1.38200396119316</c:v>
                </c:pt>
                <c:pt idx="187">
                  <c:v>1.3871467126191299</c:v>
                </c:pt>
                <c:pt idx="188">
                  <c:v>1.39231302546006</c:v>
                </c:pt>
                <c:pt idx="189">
                  <c:v>1.3975028258617599</c:v>
                </c:pt>
                <c:pt idx="190">
                  <c:v>1.40271604842124</c:v>
                </c:pt>
                <c:pt idx="191">
                  <c:v>1.4079526356752901</c:v>
                </c:pt>
                <c:pt idx="192">
                  <c:v>1.41321253762441</c:v>
                </c:pt>
                <c:pt idx="193">
                  <c:v>1.41849571128958</c:v>
                </c:pt>
                <c:pt idx="194">
                  <c:v>1.4238021202995099</c:v>
                </c:pt>
                <c:pt idx="195">
                  <c:v>1.42913173450616</c:v>
                </c:pt>
                <c:pt idx="196">
                  <c:v>1.4344845296265301</c:v>
                </c:pt>
                <c:pt idx="197">
                  <c:v>1.4398604869087599</c:v>
                </c:pt>
                <c:pt idx="198">
                  <c:v>1.44525959282089</c:v>
                </c:pt>
                <c:pt idx="199">
                  <c:v>1.45068183876051</c:v>
                </c:pt>
                <c:pt idx="200">
                  <c:v>1.45612722078388</c:v>
                </c:pt>
                <c:pt idx="201">
                  <c:v>1.46159573935317</c:v>
                </c:pt>
                <c:pt idx="202">
                  <c:v>1.4670873991003199</c:v>
                </c:pt>
                <c:pt idx="203">
                  <c:v>1.47260220860656</c:v>
                </c:pt>
                <c:pt idx="204">
                  <c:v>1.4781401801963501</c:v>
                </c:pt>
                <c:pt idx="205">
                  <c:v>1.4837013297446999</c:v>
                </c:pt>
                <c:pt idx="206">
                  <c:v>1.48928567649698</c:v>
                </c:pt>
                <c:pt idx="207">
                  <c:v>1.4948932429002999</c:v>
                </c:pt>
                <c:pt idx="208">
                  <c:v>1.5005240544457199</c:v>
                </c:pt>
                <c:pt idx="209">
                  <c:v>1.5061781395203699</c:v>
                </c:pt>
                <c:pt idx="210">
                  <c:v>1.5118555292689899</c:v>
                </c:pt>
                <c:pt idx="211">
                  <c:v>1.51755625746409</c:v>
                </c:pt>
                <c:pt idx="212">
                  <c:v>1.52328036038425</c:v>
                </c:pt>
                <c:pt idx="213">
                  <c:v>1.52902787669984</c:v>
                </c:pt>
                <c:pt idx="214">
                  <c:v>1.53479884736589</c:v>
                </c:pt>
                <c:pt idx="215">
                  <c:v>1.54059331552141</c:v>
                </c:pt>
                <c:pt idx="216">
                  <c:v>1.54641132639481</c:v>
                </c:pt>
                <c:pt idx="217">
                  <c:v>1.5522529272151</c:v>
                </c:pt>
                <c:pt idx="218">
                  <c:v>1.55811816712831</c:v>
                </c:pt>
                <c:pt idx="219">
                  <c:v>1.5640070971189</c:v>
                </c:pt>
                <c:pt idx="220">
                  <c:v>1.56991976993589</c:v>
                </c:pt>
                <c:pt idx="221">
                  <c:v>1.5758562400231999</c:v>
                </c:pt>
                <c:pt idx="222">
                  <c:v>1.5818165634541399</c:v>
                </c:pt>
                <c:pt idx="223">
                  <c:v>1.58780079786968</c:v>
                </c:pt>
                <c:pt idx="224">
                  <c:v>1.59380900242026</c:v>
                </c:pt>
                <c:pt idx="225">
                  <c:v>1.5998412377109501</c:v>
                </c:pt>
                <c:pt idx="226">
                  <c:v>1.6058975657496899</c:v>
                </c:pt>
                <c:pt idx="227">
                  <c:v>1.6119780498985099</c:v>
                </c:pt>
                <c:pt idx="228">
                  <c:v>1.6180827548274701</c:v>
                </c:pt>
                <c:pt idx="229">
                  <c:v>1.6242117464711601</c:v>
                </c:pt>
                <c:pt idx="230">
                  <c:v>1.63036509198764</c:v>
                </c:pt>
                <c:pt idx="231">
                  <c:v>1.6365428597196401</c:v>
                </c:pt>
                <c:pt idx="232">
                  <c:v>1.6427451191579201</c:v>
                </c:pt>
                <c:pt idx="233">
                  <c:v>1.64897194090655</c:v>
                </c:pt>
                <c:pt idx="234">
                  <c:v>1.6552233966502301</c:v>
                </c:pt>
                <c:pt idx="235">
                  <c:v>1.66149955912319</c:v>
                </c:pt>
                <c:pt idx="236">
                  <c:v>1.66780050207994</c:v>
                </c:pt>
                <c:pt idx="237">
                  <c:v>1.6741263002675</c:v>
                </c:pt>
                <c:pt idx="238">
                  <c:v>1.68047702939911</c:v>
                </c:pt>
                <c:pt idx="239">
                  <c:v>1.68685276612936</c:v>
                </c:pt>
                <c:pt idx="240">
                  <c:v>1.6932535880306401</c:v>
                </c:pt>
              </c:numCache>
            </c:numRef>
          </c:yVal>
          <c:smooth val="1"/>
        </c:ser>
        <c:dLbls>
          <c:showLegendKey val="0"/>
          <c:showVal val="0"/>
          <c:showCatName val="0"/>
          <c:showSerName val="0"/>
          <c:showPercent val="0"/>
          <c:showBubbleSize val="0"/>
        </c:dLbls>
        <c:axId val="659690608"/>
        <c:axId val="659691000"/>
      </c:scatterChart>
      <c:valAx>
        <c:axId val="659690608"/>
        <c:scaling>
          <c:orientation val="minMax"/>
          <c:max val="2.5"/>
          <c:min val="0.5"/>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r>
                  <a:rPr lang="en-US" sz="1700" dirty="0" smtClean="0"/>
                  <a:t>Recipient creatinine </a:t>
                </a:r>
                <a:r>
                  <a:rPr lang="en-US" sz="1800" b="1" i="0" baseline="0" dirty="0" smtClean="0">
                    <a:effectLst/>
                  </a:rPr>
                  <a:t>(mg/</a:t>
                </a:r>
                <a:r>
                  <a:rPr lang="en-US" sz="1800" b="1" i="0" baseline="0" dirty="0" err="1" smtClean="0">
                    <a:effectLst/>
                  </a:rPr>
                  <a:t>dL</a:t>
                </a:r>
                <a:r>
                  <a:rPr lang="en-US" sz="1800" b="1" i="0" baseline="0" dirty="0" smtClean="0">
                    <a:effectLst/>
                  </a:rPr>
                  <a:t>)</a:t>
                </a:r>
                <a:endParaRPr lang="en-US" sz="1600" dirty="0" smtClean="0">
                  <a:effectLst/>
                </a:endParaRPr>
              </a:p>
            </c:rich>
          </c:tx>
          <c:layout>
            <c:manualLayout>
              <c:xMode val="edge"/>
              <c:yMode val="edge"/>
              <c:x val="0.36758112094395279"/>
              <c:y val="0.88313203793074257"/>
            </c:manualLayout>
          </c:layout>
          <c:overlay val="0"/>
        </c:title>
        <c:numFmt formatCode="#,##0.0" sourceLinked="0"/>
        <c:majorTickMark val="out"/>
        <c:minorTickMark val="none"/>
        <c:tickLblPos val="nextTo"/>
        <c:txPr>
          <a:bodyPr rot="0"/>
          <a:lstStyle/>
          <a:p>
            <a:pPr>
              <a:defRPr sz="1500" b="1"/>
            </a:pPr>
            <a:endParaRPr lang="en-US"/>
          </a:p>
        </c:txPr>
        <c:crossAx val="659691000"/>
        <c:crosses val="autoZero"/>
        <c:crossBetween val="midCat"/>
        <c:majorUnit val="0.5"/>
      </c:valAx>
      <c:valAx>
        <c:axId val="6596910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59690608"/>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0.83350428849537295</c:v>
                </c:pt>
                <c:pt idx="1">
                  <c:v>0.83996649150023395</c:v>
                </c:pt>
                <c:pt idx="2">
                  <c:v>0.84647879630811296</c:v>
                </c:pt>
                <c:pt idx="3">
                  <c:v>0.85304159136094704</c:v>
                </c:pt>
                <c:pt idx="4">
                  <c:v>0.85965526811228699</c:v>
                </c:pt>
                <c:pt idx="5">
                  <c:v>0.86632022105064399</c:v>
                </c:pt>
                <c:pt idx="6">
                  <c:v>0.87303684772301704</c:v>
                </c:pt>
                <c:pt idx="7">
                  <c:v>0.87980554875861094</c:v>
                </c:pt>
                <c:pt idx="8">
                  <c:v>0.88662672789272701</c:v>
                </c:pt>
                <c:pt idx="9">
                  <c:v>0.89350079199085197</c:v>
                </c:pt>
                <c:pt idx="10">
                  <c:v>0.90042823640949599</c:v>
                </c:pt>
                <c:pt idx="11">
                  <c:v>0.90741468016322901</c:v>
                </c:pt>
                <c:pt idx="12">
                  <c:v>0.91447387712289296</c:v>
                </c:pt>
                <c:pt idx="13">
                  <c:v>0.92162068639314298</c:v>
                </c:pt>
                <c:pt idx="14">
                  <c:v>0.92887041762604805</c:v>
                </c:pt>
                <c:pt idx="15">
                  <c:v>0.93623884592259499</c:v>
                </c:pt>
                <c:pt idx="16">
                  <c:v>0.94374222934131002</c:v>
                </c:pt>
                <c:pt idx="17">
                  <c:v>0.95139732914935204</c:v>
                </c:pt>
                <c:pt idx="18">
                  <c:v>0.95922143295978501</c:v>
                </c:pt>
                <c:pt idx="19">
                  <c:v>0.96723238090853203</c:v>
                </c:pt>
                <c:pt idx="20">
                  <c:v>0.97544859503569004</c:v>
                </c:pt>
                <c:pt idx="21">
                  <c:v>0.98388911204866003</c:v>
                </c:pt>
                <c:pt idx="22">
                  <c:v>0.99257361965902002</c:v>
                </c:pt>
                <c:pt idx="23">
                  <c:v>1.0015224737584201</c:v>
                </c:pt>
                <c:pt idx="24">
                  <c:v>1.0107490725819701</c:v>
                </c:pt>
                <c:pt idx="25">
                  <c:v>1.0202483442444199</c:v>
                </c:pt>
                <c:pt idx="26">
                  <c:v>1.0300121419575801</c:v>
                </c:pt>
                <c:pt idx="27">
                  <c:v>1.04003197661383</c:v>
                </c:pt>
                <c:pt idx="28">
                  <c:v>1.05029898627983</c:v>
                </c:pt>
                <c:pt idx="29">
                  <c:v>1.0608039063078001</c:v>
                </c:pt>
                <c:pt idx="30">
                  <c:v>1.0715370401239199</c:v>
                </c:pt>
                <c:pt idx="31">
                  <c:v>1.0824882307636801</c:v>
                </c:pt>
                <c:pt idx="32">
                  <c:v>1.0936468332334099</c:v>
                </c:pt>
                <c:pt idx="33">
                  <c:v>1.1050016877871001</c:v>
                </c:pt>
                <c:pt idx="34">
                  <c:v>1.1165410942169101</c:v>
                </c:pt>
                <c:pt idx="35">
                  <c:v>1.1282527872652399</c:v>
                </c:pt>
                <c:pt idx="36">
                  <c:v>1.14012391327506</c:v>
                </c:pt>
                <c:pt idx="37">
                  <c:v>1.15214100820397</c:v>
                </c:pt>
                <c:pt idx="38">
                  <c:v>1.16429080397413</c:v>
                </c:pt>
                <c:pt idx="39">
                  <c:v>1.17656881655734</c:v>
                </c:pt>
                <c:pt idx="40">
                  <c:v>1.1889763067525601</c:v>
                </c:pt>
                <c:pt idx="41">
                  <c:v>1.2015146399641701</c:v>
                </c:pt>
                <c:pt idx="42">
                  <c:v>1.21418519599539</c:v>
                </c:pt>
                <c:pt idx="43">
                  <c:v>1.2269893692001299</c:v>
                </c:pt>
                <c:pt idx="44">
                  <c:v>1.2399285686364601</c:v>
                </c:pt>
                <c:pt idx="45">
                  <c:v>1.2530042182216199</c:v>
                </c:pt>
                <c:pt idx="46">
                  <c:v>1.26621775688879</c:v>
                </c:pt>
                <c:pt idx="47">
                  <c:v>1.27957063874536</c:v>
                </c:pt>
                <c:pt idx="48">
                  <c:v>1.2930643332330201</c:v>
                </c:pt>
                <c:pt idx="49">
                  <c:v>1.30670032528941</c:v>
                </c:pt>
                <c:pt idx="50">
                  <c:v>1.3204801155115999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0.71404205379372099</c:v>
                </c:pt>
                <c:pt idx="1">
                  <c:v>0.72516467321334999</c:v>
                </c:pt>
                <c:pt idx="2">
                  <c:v>0.73645952276509496</c:v>
                </c:pt>
                <c:pt idx="3">
                  <c:v>0.74792906935937997</c:v>
                </c:pt>
                <c:pt idx="4">
                  <c:v>0.75957576237452196</c:v>
                </c:pt>
                <c:pt idx="5">
                  <c:v>0.77140201446607304</c:v>
                </c:pt>
                <c:pt idx="6">
                  <c:v>0.78341017392008705</c:v>
                </c:pt>
                <c:pt idx="7">
                  <c:v>0.79560248402315603</c:v>
                </c:pt>
                <c:pt idx="8">
                  <c:v>0.807981021933045</c:v>
                </c:pt>
                <c:pt idx="9">
                  <c:v>0.82054760413107697</c:v>
                </c:pt>
                <c:pt idx="10">
                  <c:v>0.83330342311229799</c:v>
                </c:pt>
                <c:pt idx="11">
                  <c:v>0.84623628872842604</c:v>
                </c:pt>
                <c:pt idx="12">
                  <c:v>0.85931296271655799</c:v>
                </c:pt>
                <c:pt idx="13">
                  <c:v>0.87249674270406097</c:v>
                </c:pt>
                <c:pt idx="14">
                  <c:v>0.88574935206876604</c:v>
                </c:pt>
                <c:pt idx="15">
                  <c:v>0.89903130273941001</c:v>
                </c:pt>
                <c:pt idx="16">
                  <c:v>0.91230244808071204</c:v>
                </c:pt>
                <c:pt idx="17">
                  <c:v>0.92552281703065897</c:v>
                </c:pt>
                <c:pt idx="18">
                  <c:v>0.93865387257288802</c:v>
                </c:pt>
                <c:pt idx="19">
                  <c:v>0.95166042147631202</c:v>
                </c:pt>
                <c:pt idx="20">
                  <c:v>0.96451353514824301</c:v>
                </c:pt>
                <c:pt idx="21">
                  <c:v>0.97719504159491699</c:v>
                </c:pt>
                <c:pt idx="22">
                  <c:v>0.98970441341744497</c:v>
                </c:pt>
                <c:pt idx="23">
                  <c:v>1.0009761085739799</c:v>
                </c:pt>
                <c:pt idx="24">
                  <c:v>1.0071459592467</c:v>
                </c:pt>
                <c:pt idx="25">
                  <c:v>1.0138193486581</c:v>
                </c:pt>
                <c:pt idx="26">
                  <c:v>1.02084166835658</c:v>
                </c:pt>
                <c:pt idx="27">
                  <c:v>1.0280653733717899</c:v>
                </c:pt>
                <c:pt idx="28">
                  <c:v>1.0353613138255</c:v>
                </c:pt>
                <c:pt idx="29">
                  <c:v>1.0426272359783</c:v>
                </c:pt>
                <c:pt idx="30">
                  <c:v>1.04979118946846</c:v>
                </c:pt>
                <c:pt idx="31">
                  <c:v>1.05681001002358</c:v>
                </c:pt>
                <c:pt idx="32">
                  <c:v>1.0636647489172999</c:v>
                </c:pt>
                <c:pt idx="33">
                  <c:v>1.07035514397538</c:v>
                </c:pt>
                <c:pt idx="34">
                  <c:v>1.07689452557778</c:v>
                </c:pt>
                <c:pt idx="35">
                  <c:v>1.0833057368676899</c:v>
                </c:pt>
                <c:pt idx="36">
                  <c:v>1.08961811663404</c:v>
                </c:pt>
                <c:pt idx="37">
                  <c:v>1.0958653619427099</c:v>
                </c:pt>
                <c:pt idx="38">
                  <c:v>1.10208272902514</c:v>
                </c:pt>
                <c:pt idx="39">
                  <c:v>1.10829154144433</c:v>
                </c:pt>
                <c:pt idx="40">
                  <c:v>1.1145013240117401</c:v>
                </c:pt>
                <c:pt idx="41">
                  <c:v>1.12071892751507</c:v>
                </c:pt>
                <c:pt idx="42">
                  <c:v>1.1269494721209099</c:v>
                </c:pt>
                <c:pt idx="43">
                  <c:v>1.1331968688274401</c:v>
                </c:pt>
                <c:pt idx="44">
                  <c:v>1.1394641650797099</c:v>
                </c:pt>
                <c:pt idx="45">
                  <c:v>1.1457537793747199</c:v>
                </c:pt>
                <c:pt idx="46">
                  <c:v>1.15206766399362</c:v>
                </c:pt>
                <c:pt idx="47">
                  <c:v>1.15840742011315</c:v>
                </c:pt>
                <c:pt idx="48">
                  <c:v>1.1647743806928701</c:v>
                </c:pt>
                <c:pt idx="49">
                  <c:v>1.1711696711323001</c:v>
                </c:pt>
                <c:pt idx="50">
                  <c:v>1.1775942543198901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0.97295305682496702</c:v>
                </c:pt>
                <c:pt idx="1">
                  <c:v>0.97294274377267698</c:v>
                </c:pt>
                <c:pt idx="2">
                  <c:v>0.97293378719440904</c:v>
                </c:pt>
                <c:pt idx="3">
                  <c:v>0.97292642631859805</c:v>
                </c:pt>
                <c:pt idx="4">
                  <c:v>0.972920960093548</c:v>
                </c:pt>
                <c:pt idx="5">
                  <c:v>0.97291776703578203</c:v>
                </c:pt>
                <c:pt idx="6">
                  <c:v>0.97291733354472798</c:v>
                </c:pt>
                <c:pt idx="7">
                  <c:v>0.97292029521103196</c:v>
                </c:pt>
                <c:pt idx="8">
                  <c:v>0.97292749863487205</c:v>
                </c:pt>
                <c:pt idx="9">
                  <c:v>0.972940096673233</c:v>
                </c:pt>
                <c:pt idx="10">
                  <c:v>0.97296013245136304</c:v>
                </c:pt>
                <c:pt idx="11">
                  <c:v>0.97301594453364404</c:v>
                </c:pt>
                <c:pt idx="12">
                  <c:v>0.97317567431601204</c:v>
                </c:pt>
                <c:pt idx="13">
                  <c:v>0.97351044194770897</c:v>
                </c:pt>
                <c:pt idx="14">
                  <c:v>0.97409075233938702</c:v>
                </c:pt>
                <c:pt idx="15">
                  <c:v>0.97498627015943196</c:v>
                </c:pt>
                <c:pt idx="16">
                  <c:v>0.97626548883634001</c:v>
                </c:pt>
                <c:pt idx="17">
                  <c:v>0.97799520579786703</c:v>
                </c:pt>
                <c:pt idx="18">
                  <c:v>0.980239664837664</c:v>
                </c:pt>
                <c:pt idx="19">
                  <c:v>0.98305914333043798</c:v>
                </c:pt>
                <c:pt idx="20">
                  <c:v>0.98650762989122598</c:v>
                </c:pt>
                <c:pt idx="21">
                  <c:v>0.99062903883336195</c:v>
                </c:pt>
                <c:pt idx="22">
                  <c:v>0.99545114388356604</c:v>
                </c:pt>
                <c:pt idx="23">
                  <c:v>1.0020691371666699</c:v>
                </c:pt>
                <c:pt idx="24">
                  <c:v>1.0143650762292999</c:v>
                </c:pt>
                <c:pt idx="25">
                  <c:v>1.0267181084196499</c:v>
                </c:pt>
                <c:pt idx="26">
                  <c:v>1.03926499619475</c:v>
                </c:pt>
                <c:pt idx="27">
                  <c:v>1.0521378702131301</c:v>
                </c:pt>
                <c:pt idx="28">
                  <c:v>1.0654521719616501</c:v>
                </c:pt>
                <c:pt idx="29">
                  <c:v>1.0792974601148</c:v>
                </c:pt>
                <c:pt idx="30">
                  <c:v>1.09373334418905</c:v>
                </c:pt>
                <c:pt idx="31">
                  <c:v>1.1087903772937699</c:v>
                </c:pt>
                <c:pt idx="32">
                  <c:v>1.12447403851537</c:v>
                </c:pt>
                <c:pt idx="33">
                  <c:v>1.140769712637</c:v>
                </c:pt>
                <c:pt idx="34">
                  <c:v>1.1576472769292001</c:v>
                </c:pt>
                <c:pt idx="35">
                  <c:v>1.1750647196353401</c:v>
                </c:pt>
                <c:pt idx="36">
                  <c:v>1.192970746152</c:v>
                </c:pt>
                <c:pt idx="37">
                  <c:v>1.2113065609009099</c:v>
                </c:pt>
                <c:pt idx="38">
                  <c:v>1.23001027102369</c:v>
                </c:pt>
                <c:pt idx="39">
                  <c:v>1.2490523732510801</c:v>
                </c:pt>
                <c:pt idx="40">
                  <c:v>1.26842797541986</c:v>
                </c:pt>
                <c:pt idx="41">
                  <c:v>1.28813513772732</c:v>
                </c:pt>
                <c:pt idx="42">
                  <c:v>1.30817372619186</c:v>
                </c:pt>
                <c:pt idx="43">
                  <c:v>1.32854489236979</c:v>
                </c:pt>
                <c:pt idx="44">
                  <c:v>1.34925072892776</c:v>
                </c:pt>
                <c:pt idx="45">
                  <c:v>1.3702940362439799</c:v>
                </c:pt>
                <c:pt idx="46">
                  <c:v>1.39167816090128</c:v>
                </c:pt>
                <c:pt idx="47">
                  <c:v>1.4134068818199399</c:v>
                </c:pt>
                <c:pt idx="48">
                  <c:v>1.4354843286343</c:v>
                </c:pt>
                <c:pt idx="49">
                  <c:v>1.45791492231921</c:v>
                </c:pt>
                <c:pt idx="50">
                  <c:v>1.4807033314446401</c:v>
                </c:pt>
              </c:numCache>
            </c:numRef>
          </c:yVal>
          <c:smooth val="1"/>
        </c:ser>
        <c:dLbls>
          <c:showLegendKey val="0"/>
          <c:showVal val="0"/>
          <c:showCatName val="0"/>
          <c:showSerName val="0"/>
          <c:showPercent val="0"/>
          <c:showBubbleSize val="0"/>
        </c:dLbls>
        <c:axId val="659691784"/>
        <c:axId val="659692176"/>
      </c:scatterChart>
      <c:valAx>
        <c:axId val="659691784"/>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659692176"/>
        <c:crosses val="autoZero"/>
        <c:crossBetween val="midCat"/>
        <c:majorUnit val="1"/>
      </c:valAx>
      <c:valAx>
        <c:axId val="6596921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59691784"/>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Microsoft_Excel_Worksheet5!$B$2:$B$10002</c:f>
              <c:numCache>
                <c:formatCode>General</c:formatCode>
                <c:ptCount val="10001"/>
                <c:pt idx="0">
                  <c:v>1</c:v>
                </c:pt>
                <c:pt idx="1">
                  <c:v>1.00421125108344</c:v>
                </c:pt>
                <c:pt idx="2">
                  <c:v>1.00843958677719</c:v>
                </c:pt>
                <c:pt idx="3">
                  <c:v>1.01268180975177</c:v>
                </c:pt>
                <c:pt idx="4">
                  <c:v>1.01693401253353</c:v>
                </c:pt>
                <c:pt idx="5">
                  <c:v>1.0211922216279901</c:v>
                </c:pt>
                <c:pt idx="6">
                  <c:v>1.02545239721114</c:v>
                </c:pt>
                <c:pt idx="7">
                  <c:v>1.02971043297864</c:v>
                </c:pt>
                <c:pt idx="8">
                  <c:v>1.03396215615736</c:v>
                </c:pt>
                <c:pt idx="9">
                  <c:v>1.0382033276838301</c:v>
                </c:pt>
                <c:pt idx="10">
                  <c:v>1.0424296425541699</c:v>
                </c:pt>
                <c:pt idx="11">
                  <c:v>1.04663673034987</c:v>
                </c:pt>
                <c:pt idx="12">
                  <c:v>1.05082015594406</c:v>
                </c:pt>
                <c:pt idx="13">
                  <c:v>1.05497542039244</c:v>
                </c:pt>
                <c:pt idx="14">
                  <c:v>1.0590979620133201</c:v>
                </c:pt>
                <c:pt idx="15">
                  <c:v>1.0631839890232799</c:v>
                </c:pt>
                <c:pt idx="16">
                  <c:v>1.0672330004060699</c:v>
                </c:pt>
                <c:pt idx="17">
                  <c:v>1.0712453369098101</c:v>
                </c:pt>
                <c:pt idx="18">
                  <c:v>1.0752213559177899</c:v>
                </c:pt>
                <c:pt idx="19">
                  <c:v>1.0791614312611699</c:v>
                </c:pt>
                <c:pt idx="20">
                  <c:v>1.0830659530300599</c:v>
                </c:pt>
                <c:pt idx="21">
                  <c:v>1.0869353273831901</c:v>
                </c:pt>
                <c:pt idx="22">
                  <c:v>1.0907699763565299</c:v>
                </c:pt>
                <c:pt idx="23">
                  <c:v>1.0945703376709699</c:v>
                </c:pt>
                <c:pt idx="24">
                  <c:v>1.0983368645393901</c:v>
                </c:pt>
                <c:pt idx="25">
                  <c:v>1.10207002547337</c:v>
                </c:pt>
                <c:pt idx="26">
                  <c:v>1.10577030408971</c:v>
                </c:pt>
                <c:pt idx="27">
                  <c:v>1.1094381989170701</c:v>
                </c:pt>
                <c:pt idx="28">
                  <c:v>1.1130742232028901</c:v>
                </c:pt>
                <c:pt idx="29">
                  <c:v>1.11667890472094</c:v>
                </c:pt>
                <c:pt idx="30">
                  <c:v>1.1202527855795501</c:v>
                </c:pt>
                <c:pt idx="31">
                  <c:v>1.12379642203098</c:v>
                </c:pt>
                <c:pt idx="32">
                  <c:v>1.1273103842818599</c:v>
                </c:pt>
                <c:pt idx="33">
                  <c:v>1.1307952563052599</c:v>
                </c:pt>
                <c:pt idx="34">
                  <c:v>1.13425163565431</c:v>
                </c:pt>
                <c:pt idx="35">
                  <c:v>1.13768013327772</c:v>
                </c:pt>
                <c:pt idx="36">
                  <c:v>1.1410813733374601</c:v>
                </c:pt>
                <c:pt idx="37">
                  <c:v>1.1444559930287299</c:v>
                </c:pt>
                <c:pt idx="38">
                  <c:v>1.14780464240234</c:v>
                </c:pt>
                <c:pt idx="39">
                  <c:v>1.15112798418996</c:v>
                </c:pt>
                <c:pt idx="40">
                  <c:v>1.1544266936321901</c:v>
                </c:pt>
                <c:pt idx="41">
                  <c:v>1.15770145830976</c:v>
                </c:pt>
                <c:pt idx="42">
                  <c:v>1.1609529779780301</c:v>
                </c:pt>
                <c:pt idx="43">
                  <c:v>1.164181964405</c:v>
                </c:pt>
                <c:pt idx="44">
                  <c:v>1.16738914121301</c:v>
                </c:pt>
                <c:pt idx="45">
                  <c:v>1.17057524372424</c:v>
                </c:pt>
                <c:pt idx="46">
                  <c:v>1.1737410188103601</c:v>
                </c:pt>
                <c:pt idx="47">
                  <c:v>1.17688722474633</c:v>
                </c:pt>
                <c:pt idx="48">
                  <c:v>1.1800146310686299</c:v>
                </c:pt>
                <c:pt idx="49">
                  <c:v>1.18312401843806</c:v>
                </c:pt>
                <c:pt idx="50">
                  <c:v>1.18621617850727</c:v>
                </c:pt>
                <c:pt idx="51">
                  <c:v>1.18929191379326</c:v>
                </c:pt>
                <c:pt idx="52">
                  <c:v>1.19235203755486</c:v>
                </c:pt>
                <c:pt idx="53">
                  <c:v>1.1953973736755501</c:v>
                </c:pt>
                <c:pt idx="54">
                  <c:v>1.1984287565516301</c:v>
                </c:pt>
                <c:pt idx="55">
                  <c:v>1.20144703098593</c:v>
                </c:pt>
                <c:pt idx="56">
                  <c:v>1.20445305208728</c:v>
                </c:pt>
                <c:pt idx="57">
                  <c:v>1.20744768517583</c:v>
                </c:pt>
                <c:pt idx="58">
                  <c:v>1.2104318056943499</c:v>
                </c:pt>
                <c:pt idx="59">
                  <c:v>1.2134062991257599</c:v>
                </c:pt>
                <c:pt idx="60">
                  <c:v>1.2163720609169399</c:v>
                </c:pt>
                <c:pt idx="61">
                  <c:v>1.2193299964090201</c:v>
                </c:pt>
                <c:pt idx="62">
                  <c:v>1.2222810207742201</c:v>
                </c:pt>
                <c:pt idx="63">
                  <c:v>1.2252260589595401</c:v>
                </c:pt>
                <c:pt idx="64">
                  <c:v>1.2281660456372401</c:v>
                </c:pt>
                <c:pt idx="65">
                  <c:v>1.23110192516242</c:v>
                </c:pt>
                <c:pt idx="66">
                  <c:v>1.2340346515377301</c:v>
                </c:pt>
                <c:pt idx="67">
                  <c:v>1.23696518838543</c:v>
                </c:pt>
                <c:pt idx="68">
                  <c:v>1.23989450892685</c:v>
                </c:pt>
                <c:pt idx="69">
                  <c:v>1.24282359596948</c:v>
                </c:pt>
                <c:pt idx="70">
                  <c:v>1.24575344190175</c:v>
                </c:pt>
                <c:pt idx="71">
                  <c:v>1.2486850486957</c:v>
                </c:pt>
                <c:pt idx="72">
                  <c:v>1.2516194279176101</c:v>
                </c:pt>
                <c:pt idx="73">
                  <c:v>1.25455760074684</c:v>
                </c:pt>
                <c:pt idx="74">
                  <c:v>1.25750059800281</c:v>
                </c:pt>
                <c:pt idx="75">
                  <c:v>1.26044946018056</c:v>
                </c:pt>
                <c:pt idx="76">
                  <c:v>1.2634050639399701</c:v>
                </c:pt>
                <c:pt idx="77">
                  <c:v>1.2663675982379301</c:v>
                </c:pt>
                <c:pt idx="78">
                  <c:v>1.2693370793257399</c:v>
                </c:pt>
                <c:pt idx="79">
                  <c:v>1.27231352349279</c:v>
                </c:pt>
                <c:pt idx="80">
                  <c:v>1.27529694706666</c:v>
                </c:pt>
                <c:pt idx="81">
                  <c:v>1.2782873664132499</c:v>
                </c:pt>
                <c:pt idx="82">
                  <c:v>1.2812847979367901</c:v>
                </c:pt>
                <c:pt idx="83">
                  <c:v>1.28428925808001</c:v>
                </c:pt>
                <c:pt idx="84">
                  <c:v>1.28730076332418</c:v>
                </c:pt>
                <c:pt idx="85">
                  <c:v>1.29031933018923</c:v>
                </c:pt>
                <c:pt idx="86">
                  <c:v>1.29334497523381</c:v>
                </c:pt>
                <c:pt idx="87">
                  <c:v>1.2963777150554201</c:v>
                </c:pt>
                <c:pt idx="88">
                  <c:v>1.2994175662904599</c:v>
                </c:pt>
                <c:pt idx="89">
                  <c:v>1.30246454561434</c:v>
                </c:pt>
                <c:pt idx="90">
                  <c:v>1.3055186697415899</c:v>
                </c:pt>
                <c:pt idx="91">
                  <c:v>1.3085799554259101</c:v>
                </c:pt>
                <c:pt idx="92">
                  <c:v>1.31164841946031</c:v>
                </c:pt>
                <c:pt idx="93">
                  <c:v>1.3147240786771599</c:v>
                </c:pt>
                <c:pt idx="94">
                  <c:v>1.31780694994831</c:v>
                </c:pt>
                <c:pt idx="95">
                  <c:v>1.32089705018516</c:v>
                </c:pt>
                <c:pt idx="96">
                  <c:v>1.3239943963387799</c:v>
                </c:pt>
                <c:pt idx="97">
                  <c:v>1.3270990053999701</c:v>
                </c:pt>
                <c:pt idx="98">
                  <c:v>1.33021089439939</c:v>
                </c:pt>
                <c:pt idx="99">
                  <c:v>1.33333008040764</c:v>
                </c:pt>
                <c:pt idx="100">
                  <c:v>1.3364565805353199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Microsoft_Excel_Worksheet5!$C$2:$C$10002</c:f>
              <c:numCache>
                <c:formatCode>General</c:formatCode>
                <c:ptCount val="10001"/>
                <c:pt idx="0">
                  <c:v>1</c:v>
                </c:pt>
                <c:pt idx="1">
                  <c:v>0.99728494321393701</c:v>
                </c:pt>
                <c:pt idx="2">
                  <c:v>0.99458020011539205</c:v>
                </c:pt>
                <c:pt idx="3">
                  <c:v>0.99190039634324501</c:v>
                </c:pt>
                <c:pt idx="4">
                  <c:v>0.98926291831508395</c:v>
                </c:pt>
                <c:pt idx="5">
                  <c:v>0.986684951123455</c:v>
                </c:pt>
                <c:pt idx="6">
                  <c:v>0.98418347714096499</c:v>
                </c:pt>
                <c:pt idx="7">
                  <c:v>0.98177527708276502</c:v>
                </c:pt>
                <c:pt idx="8">
                  <c:v>0.97947693320158502</c:v>
                </c:pt>
                <c:pt idx="9">
                  <c:v>0.97730483424682602</c:v>
                </c:pt>
                <c:pt idx="10">
                  <c:v>0.97527518177166606</c:v>
                </c:pt>
                <c:pt idx="11">
                  <c:v>0.97340399730967297</c:v>
                </c:pt>
                <c:pt idx="12">
                  <c:v>0.97170712985998098</c:v>
                </c:pt>
                <c:pt idx="13">
                  <c:v>0.97020026301164897</c:v>
                </c:pt>
                <c:pt idx="14">
                  <c:v>0.96889892089532903</c:v>
                </c:pt>
                <c:pt idx="15">
                  <c:v>0.967815040999226</c:v>
                </c:pt>
                <c:pt idx="16">
                  <c:v>0.96694676669813695</c:v>
                </c:pt>
                <c:pt idx="17">
                  <c:v>0.96628888485180298</c:v>
                </c:pt>
                <c:pt idx="18">
                  <c:v>0.96583627029500596</c:v>
                </c:pt>
                <c:pt idx="19">
                  <c:v>0.96558387605564799</c:v>
                </c:pt>
                <c:pt idx="20">
                  <c:v>0.96552672229933501</c:v>
                </c:pt>
                <c:pt idx="21">
                  <c:v>0.96565988442223505</c:v>
                </c:pt>
                <c:pt idx="22">
                  <c:v>0.96597848053651902</c:v>
                </c:pt>
                <c:pt idx="23">
                  <c:v>0.96647765848966705</c:v>
                </c:pt>
                <c:pt idx="24">
                  <c:v>0.96715258249756098</c:v>
                </c:pt>
                <c:pt idx="25">
                  <c:v>0.96799841943440201</c:v>
                </c:pt>
                <c:pt idx="26">
                  <c:v>0.96901032480035898</c:v>
                </c:pt>
                <c:pt idx="27">
                  <c:v>0.97018342837523597</c:v>
                </c:pt>
                <c:pt idx="28">
                  <c:v>0.97151281956008595</c:v>
                </c:pt>
                <c:pt idx="29">
                  <c:v>0.97299353240706699</c:v>
                </c:pt>
                <c:pt idx="30">
                  <c:v>0.97462053033970197</c:v>
                </c:pt>
                <c:pt idx="31">
                  <c:v>0.97638869057087496</c:v>
                </c:pt>
                <c:pt idx="32">
                  <c:v>0.97829278823394505</c:v>
                </c:pt>
                <c:pt idx="33">
                  <c:v>0.980327480253537</c:v>
                </c:pt>
                <c:pt idx="34">
                  <c:v>0.98248728899698601</c:v>
                </c:pt>
                <c:pt idx="35">
                  <c:v>0.98476658576531695</c:v>
                </c:pt>
                <c:pt idx="36">
                  <c:v>0.98715957420457001</c:v>
                </c:pt>
                <c:pt idx="37">
                  <c:v>0.98966027374448695</c:v>
                </c:pt>
                <c:pt idx="38">
                  <c:v>0.992262503202617</c:v>
                </c:pt>
                <c:pt idx="39">
                  <c:v>0.99495986472812004</c:v>
                </c:pt>
                <c:pt idx="40">
                  <c:v>0.997745728301345</c:v>
                </c:pt>
                <c:pt idx="41">
                  <c:v>1.00061321705277</c:v>
                </c:pt>
                <c:pt idx="42">
                  <c:v>1.0035551937181899</c:v>
                </c:pt>
                <c:pt idx="43">
                  <c:v>1.0065642486058199</c:v>
                </c:pt>
                <c:pt idx="44">
                  <c:v>1.0096326895141501</c:v>
                </c:pt>
                <c:pt idx="45">
                  <c:v>1.01275253410655</c:v>
                </c:pt>
                <c:pt idx="46">
                  <c:v>1.0159155053162101</c:v>
                </c:pt>
                <c:pt idx="47">
                  <c:v>1.0191130304218301</c:v>
                </c:pt>
                <c:pt idx="48">
                  <c:v>1.0223362444951101</c:v>
                </c:pt>
                <c:pt idx="49">
                  <c:v>1.02557599897139</c:v>
                </c:pt>
                <c:pt idx="50">
                  <c:v>1.02882287612773</c:v>
                </c:pt>
                <c:pt idx="51">
                  <c:v>1.0320672102614801</c:v>
                </c:pt>
                <c:pt idx="52">
                  <c:v>1.03529911633806</c:v>
                </c:pt>
                <c:pt idx="53">
                  <c:v>1.03850852681031</c:v>
                </c:pt>
                <c:pt idx="54">
                  <c:v>1.04168523719502</c:v>
                </c:pt>
                <c:pt idx="55">
                  <c:v>1.0448189608169101</c:v>
                </c:pt>
                <c:pt idx="56">
                  <c:v>1.04789939289112</c:v>
                </c:pt>
                <c:pt idx="57">
                  <c:v>1.0509162838106101</c:v>
                </c:pt>
                <c:pt idx="58">
                  <c:v>1.05385952113798</c:v>
                </c:pt>
                <c:pt idx="59">
                  <c:v>1.0567192193824</c:v>
                </c:pt>
                <c:pt idx="60">
                  <c:v>1.0594858161890199</c:v>
                </c:pt>
                <c:pt idx="61">
                  <c:v>1.06215017310557</c:v>
                </c:pt>
                <c:pt idx="62">
                  <c:v>1.0647036786513899</c:v>
                </c:pt>
                <c:pt idx="63">
                  <c:v>1.06713835103484</c:v>
                </c:pt>
                <c:pt idx="64">
                  <c:v>1.0694469375845601</c:v>
                </c:pt>
                <c:pt idx="65">
                  <c:v>1.0716230078146101</c:v>
                </c:pt>
                <c:pt idx="66">
                  <c:v>1.0736610370617301</c:v>
                </c:pt>
                <c:pt idx="67">
                  <c:v>1.0755564778304201</c:v>
                </c:pt>
                <c:pt idx="68">
                  <c:v>1.07730581635949</c:v>
                </c:pt>
                <c:pt idx="69">
                  <c:v>1.07890661246418</c:v>
                </c:pt>
                <c:pt idx="70">
                  <c:v>1.08035752137672</c:v>
                </c:pt>
                <c:pt idx="71">
                  <c:v>1.0816582970580499</c:v>
                </c:pt>
                <c:pt idx="72">
                  <c:v>1.0828097772269001</c:v>
                </c:pt>
                <c:pt idx="73">
                  <c:v>1.0838138510920201</c:v>
                </c:pt>
                <c:pt idx="74">
                  <c:v>1.08467341142593</c:v>
                </c:pt>
                <c:pt idx="75">
                  <c:v>1.0853922931409199</c:v>
                </c:pt>
                <c:pt idx="76">
                  <c:v>1.08597507700811</c:v>
                </c:pt>
                <c:pt idx="77">
                  <c:v>1.0864264423279899</c:v>
                </c:pt>
                <c:pt idx="78">
                  <c:v>1.0867511286556599</c:v>
                </c:pt>
                <c:pt idx="79">
                  <c:v>1.0869539619053601</c:v>
                </c:pt>
                <c:pt idx="80">
                  <c:v>1.08703981118435</c:v>
                </c:pt>
                <c:pt idx="81">
                  <c:v>1.0870135500960101</c:v>
                </c:pt>
                <c:pt idx="82">
                  <c:v>1.0868800226517701</c:v>
                </c:pt>
                <c:pt idx="83">
                  <c:v>1.08664401377884</c:v>
                </c:pt>
                <c:pt idx="84">
                  <c:v>1.0863102242871701</c:v>
                </c:pt>
                <c:pt idx="85">
                  <c:v>1.08588325006522</c:v>
                </c:pt>
                <c:pt idx="86">
                  <c:v>1.08536756520741</c:v>
                </c:pt>
                <c:pt idx="87">
                  <c:v>1.08476750873297</c:v>
                </c:pt>
                <c:pt idx="88">
                  <c:v>1.0840872745332</c:v>
                </c:pt>
                <c:pt idx="89">
                  <c:v>1.08333090417769</c:v>
                </c:pt>
                <c:pt idx="90">
                  <c:v>1.08250228221659</c:v>
                </c:pt>
                <c:pt idx="91">
                  <c:v>1.0816051336315999</c:v>
                </c:pt>
                <c:pt idx="92">
                  <c:v>1.08064302311069</c:v>
                </c:pt>
                <c:pt idx="93">
                  <c:v>1.0796193558482301</c:v>
                </c:pt>
                <c:pt idx="94">
                  <c:v>1.07853737960044</c:v>
                </c:pt>
                <c:pt idx="95">
                  <c:v>1.0774001877555901</c:v>
                </c:pt>
                <c:pt idx="96">
                  <c:v>1.0762107232070799</c:v>
                </c:pt>
                <c:pt idx="97">
                  <c:v>1.0749717828451699</c:v>
                </c:pt>
                <c:pt idx="98">
                  <c:v>1.0736860225084199</c:v>
                </c:pt>
                <c:pt idx="99">
                  <c:v>1.07235596226012</c:v>
                </c:pt>
                <c:pt idx="100">
                  <c:v>1.07098399187573</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Microsoft_Excel_Worksheet5!$D$2:$D$10002</c:f>
              <c:numCache>
                <c:formatCode>General</c:formatCode>
                <c:ptCount val="10001"/>
                <c:pt idx="0">
                  <c:v>1</c:v>
                </c:pt>
                <c:pt idx="1">
                  <c:v>1.0111856632996801</c:v>
                </c:pt>
                <c:pt idx="2">
                  <c:v>1.0224921027598901</c:v>
                </c:pt>
                <c:pt idx="3">
                  <c:v>1.03389861681962</c:v>
                </c:pt>
                <c:pt idx="4">
                  <c:v>1.0453791067079801</c:v>
                </c:pt>
                <c:pt idx="5">
                  <c:v>1.0569063127253699</c:v>
                </c:pt>
                <c:pt idx="6">
                  <c:v>1.0684518114455701</c:v>
                </c:pt>
                <c:pt idx="7">
                  <c:v>1.0799860217866</c:v>
                </c:pt>
                <c:pt idx="8">
                  <c:v>1.09147822080007</c:v>
                </c:pt>
                <c:pt idx="9">
                  <c:v>1.1028965700803699</c:v>
                </c:pt>
                <c:pt idx="10">
                  <c:v>1.11420815374551</c:v>
                </c:pt>
                <c:pt idx="11">
                  <c:v>1.12537902900041</c:v>
                </c:pt>
                <c:pt idx="12">
                  <c:v>1.1363742903660901</c:v>
                </c:pt>
                <c:pt idx="13">
                  <c:v>1.1471581487489799</c:v>
                </c:pt>
                <c:pt idx="14">
                  <c:v>1.1576940266423701</c:v>
                </c:pt>
                <c:pt idx="15">
                  <c:v>1.1679506379115601</c:v>
                </c:pt>
                <c:pt idx="16">
                  <c:v>1.1779203534079501</c:v>
                </c:pt>
                <c:pt idx="17">
                  <c:v>1.1876019582146</c:v>
                </c:pt>
                <c:pt idx="18">
                  <c:v>1.19699477000233</c:v>
                </c:pt>
                <c:pt idx="19">
                  <c:v>1.20609863482697</c:v>
                </c:pt>
                <c:pt idx="20">
                  <c:v>1.21491392368655</c:v>
                </c:pt>
                <c:pt idx="21">
                  <c:v>1.2234415294371099</c:v>
                </c:pt>
                <c:pt idx="22">
                  <c:v>1.231682863846</c:v>
                </c:pt>
                <c:pt idx="23">
                  <c:v>1.2396398546671099</c:v>
                </c:pt>
                <c:pt idx="24">
                  <c:v>1.24731494268564</c:v>
                </c:pt>
                <c:pt idx="25">
                  <c:v>1.2547110787190501</c:v>
                </c:pt>
                <c:pt idx="26">
                  <c:v>1.26183172058416</c:v>
                </c:pt>
                <c:pt idx="27">
                  <c:v>1.2686808300546299</c:v>
                </c:pt>
                <c:pt idx="28">
                  <c:v>1.27526286984018</c:v>
                </c:pt>
                <c:pt idx="29">
                  <c:v>1.2815828006213901</c:v>
                </c:pt>
                <c:pt idx="30">
                  <c:v>1.28764607817294</c:v>
                </c:pt>
                <c:pt idx="31">
                  <c:v>1.2934586506027901</c:v>
                </c:pt>
                <c:pt idx="32">
                  <c:v>1.29902695572751</c:v>
                </c:pt>
                <c:pt idx="33">
                  <c:v>1.3043579185924501</c:v>
                </c:pt>
                <c:pt idx="34">
                  <c:v>1.3094589491309101</c:v>
                </c:pt>
                <c:pt idx="35">
                  <c:v>1.31433793993824</c:v>
                </c:pt>
                <c:pt idx="36">
                  <c:v>1.31900326411451</c:v>
                </c:pt>
                <c:pt idx="37">
                  <c:v>1.32346377310234</c:v>
                </c:pt>
                <c:pt idx="38">
                  <c:v>1.3277287944149301</c:v>
                </c:pt>
                <c:pt idx="39">
                  <c:v>1.33180812911215</c:v>
                </c:pt>
                <c:pt idx="40">
                  <c:v>1.3357120488398</c:v>
                </c:pt>
                <c:pt idx="41">
                  <c:v>1.33945129219881</c:v>
                </c:pt>
                <c:pt idx="42">
                  <c:v>1.3430370601564801</c:v>
                </c:pt>
                <c:pt idx="43">
                  <c:v>1.34648101015224</c:v>
                </c:pt>
                <c:pt idx="44">
                  <c:v>1.3497952484857001</c:v>
                </c:pt>
                <c:pt idx="45">
                  <c:v>1.3529923205068799</c:v>
                </c:pt>
                <c:pt idx="46">
                  <c:v>1.3560851980590301</c:v>
                </c:pt>
                <c:pt idx="47">
                  <c:v>1.3590872635568401</c:v>
                </c:pt>
                <c:pt idx="48">
                  <c:v>1.3620122900207901</c:v>
                </c:pt>
                <c:pt idx="49">
                  <c:v>1.3648744163367099</c:v>
                </c:pt>
                <c:pt idx="50">
                  <c:v>1.36768811697545</c:v>
                </c:pt>
                <c:pt idx="51">
                  <c:v>1.3704681653975599</c:v>
                </c:pt>
                <c:pt idx="52">
                  <c:v>1.37322959039113</c:v>
                </c:pt>
                <c:pt idx="53">
                  <c:v>1.3759876246556899</c:v>
                </c:pt>
                <c:pt idx="54">
                  <c:v>1.3787576450610599</c:v>
                </c:pt>
                <c:pt idx="55">
                  <c:v>1.3815551041840799</c:v>
                </c:pt>
                <c:pt idx="56">
                  <c:v>1.38439545296416</c:v>
                </c:pt>
                <c:pt idx="57">
                  <c:v>1.3872940546225301</c:v>
                </c:pt>
                <c:pt idx="58">
                  <c:v>1.3902660903555499</c:v>
                </c:pt>
                <c:pt idx="59">
                  <c:v>1.3933264577307301</c:v>
                </c:pt>
                <c:pt idx="60">
                  <c:v>1.3964896631663399</c:v>
                </c:pt>
                <c:pt idx="61">
                  <c:v>1.3997697103374001</c:v>
                </c:pt>
                <c:pt idx="62">
                  <c:v>1.40317998678957</c:v>
                </c:pt>
                <c:pt idx="63">
                  <c:v>1.4067331514210599</c:v>
                </c:pt>
                <c:pt idx="64">
                  <c:v>1.4104410257726701</c:v>
                </c:pt>
                <c:pt idx="65">
                  <c:v>1.4143144922106801</c:v>
                </c:pt>
                <c:pt idx="66">
                  <c:v>1.4183634020690301</c:v>
                </c:pt>
                <c:pt idx="67">
                  <c:v>1.4225964966189899</c:v>
                </c:pt>
                <c:pt idx="68">
                  <c:v>1.4270213433563801</c:v>
                </c:pt>
                <c:pt idx="69">
                  <c:v>1.43164428955596</c:v>
                </c:pt>
                <c:pt idx="70">
                  <c:v>1.43647043437291</c:v>
                </c:pt>
                <c:pt idx="71">
                  <c:v>1.4415036200221401</c:v>
                </c:pt>
                <c:pt idx="72">
                  <c:v>1.44674644179219</c:v>
                </c:pt>
                <c:pt idx="73">
                  <c:v>1.45220027591069</c:v>
                </c:pt>
                <c:pt idx="74">
                  <c:v>1.4578653236264201</c:v>
                </c:pt>
                <c:pt idx="75">
                  <c:v>1.4637406693500501</c:v>
                </c:pt>
                <c:pt idx="76">
                  <c:v>1.46982411418383</c:v>
                </c:pt>
                <c:pt idx="77">
                  <c:v>1.4761118023145099</c:v>
                </c:pt>
                <c:pt idx="78">
                  <c:v>1.48259944569308</c:v>
                </c:pt>
                <c:pt idx="79">
                  <c:v>1.4892826732284301</c:v>
                </c:pt>
                <c:pt idx="80">
                  <c:v>1.49615707397651</c:v>
                </c:pt>
                <c:pt idx="81">
                  <c:v>1.50321823586043</c:v>
                </c:pt>
                <c:pt idx="82">
                  <c:v>1.51046177978184</c:v>
                </c:pt>
                <c:pt idx="83">
                  <c:v>1.5178833891366601</c:v>
                </c:pt>
                <c:pt idx="84">
                  <c:v>1.52547883487189</c:v>
                </c:pt>
                <c:pt idx="85">
                  <c:v>1.53324399631359</c:v>
                </c:pt>
                <c:pt idx="86">
                  <c:v>1.54117487806345</c:v>
                </c:pt>
                <c:pt idx="87">
                  <c:v>1.54926762330417</c:v>
                </c:pt>
                <c:pt idx="88">
                  <c:v>1.5575185238764699</c:v>
                </c:pt>
                <c:pt idx="89">
                  <c:v>1.56592402749744</c:v>
                </c:pt>
                <c:pt idx="90">
                  <c:v>1.5744807424829299</c:v>
                </c:pt>
                <c:pt idx="91">
                  <c:v>1.58318544032145</c:v>
                </c:pt>
                <c:pt idx="92">
                  <c:v>1.5920350564244701</c:v>
                </c:pt>
                <c:pt idx="93">
                  <c:v>1.6010266893515199</c:v>
                </c:pt>
                <c:pt idx="94">
                  <c:v>1.61015759878013</c:v>
                </c:pt>
                <c:pt idx="95">
                  <c:v>1.6194252024612299</c:v>
                </c:pt>
                <c:pt idx="96">
                  <c:v>1.62882707237175</c:v>
                </c:pt>
                <c:pt idx="97">
                  <c:v>1.6383609302489499</c:v>
                </c:pt>
                <c:pt idx="98">
                  <c:v>1.64802464266499</c:v>
                </c:pt>
                <c:pt idx="99">
                  <c:v>1.6578162157768801</c:v>
                </c:pt>
                <c:pt idx="100">
                  <c:v>1.6677337898654501</c:v>
                </c:pt>
              </c:numCache>
            </c:numRef>
          </c:yVal>
          <c:smooth val="1"/>
        </c:ser>
        <c:dLbls>
          <c:showLegendKey val="0"/>
          <c:showVal val="0"/>
          <c:showCatName val="0"/>
          <c:showSerName val="0"/>
          <c:showPercent val="0"/>
          <c:showBubbleSize val="0"/>
        </c:dLbls>
        <c:axId val="659692960"/>
        <c:axId val="736147720"/>
      </c:scatterChart>
      <c:valAx>
        <c:axId val="659692960"/>
        <c:scaling>
          <c:orientation val="minMax"/>
          <c:max val="100"/>
          <c:min val="0"/>
        </c:scaling>
        <c:delete val="0"/>
        <c:axPos val="b"/>
        <c:title>
          <c:tx>
            <c:rich>
              <a:bodyPr/>
              <a:lstStyle/>
              <a:p>
                <a:pPr>
                  <a:defRPr sz="1700"/>
                </a:pPr>
                <a:r>
                  <a:rPr lang="en-US" sz="1700" dirty="0" smtClean="0"/>
                  <a:t>Most recent class I PRA</a:t>
                </a:r>
                <a:endParaRPr lang="en-US" sz="1700" dirty="0"/>
              </a:p>
            </c:rich>
          </c:tx>
          <c:layout>
            <c:manualLayout>
              <c:xMode val="edge"/>
              <c:yMode val="edge"/>
              <c:x val="0.3903060762316215"/>
              <c:y val="0.88582020997375333"/>
            </c:manualLayout>
          </c:layout>
          <c:overlay val="0"/>
        </c:title>
        <c:numFmt formatCode="#,##0" sourceLinked="0"/>
        <c:majorTickMark val="out"/>
        <c:minorTickMark val="none"/>
        <c:tickLblPos val="nextTo"/>
        <c:txPr>
          <a:bodyPr rot="0"/>
          <a:lstStyle/>
          <a:p>
            <a:pPr>
              <a:defRPr sz="1500" b="1"/>
            </a:pPr>
            <a:endParaRPr lang="en-US"/>
          </a:p>
        </c:txPr>
        <c:crossAx val="736147720"/>
        <c:crosses val="autoZero"/>
        <c:crossBetween val="midCat"/>
        <c:majorUnit val="10"/>
      </c:valAx>
      <c:valAx>
        <c:axId val="7361477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5969296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Microsoft_Excel_Worksheet6!$B$2:$B$10002</c:f>
              <c:numCache>
                <c:formatCode>General</c:formatCode>
                <c:ptCount val="10001"/>
                <c:pt idx="0">
                  <c:v>0.92596710186784703</c:v>
                </c:pt>
                <c:pt idx="1">
                  <c:v>0.93065673622992395</c:v>
                </c:pt>
                <c:pt idx="2">
                  <c:v>0.93537012161987798</c:v>
                </c:pt>
                <c:pt idx="3">
                  <c:v>0.940107378326687</c:v>
                </c:pt>
                <c:pt idx="4">
                  <c:v>0.94486862724854304</c:v>
                </c:pt>
                <c:pt idx="5">
                  <c:v>0.94965398989593597</c:v>
                </c:pt>
                <c:pt idx="6">
                  <c:v>0.95446358839475498</c:v>
                </c:pt>
                <c:pt idx="7">
                  <c:v>0.95929754548940604</c:v>
                </c:pt>
                <c:pt idx="8">
                  <c:v>0.96415598454594198</c:v>
                </c:pt>
                <c:pt idx="9">
                  <c:v>0.96904049497538103</c:v>
                </c:pt>
                <c:pt idx="10">
                  <c:v>0.97415253790703404</c:v>
                </c:pt>
                <c:pt idx="11">
                  <c:v>0.980100634585227</c:v>
                </c:pt>
                <c:pt idx="12">
                  <c:v>0.98755791513976099</c:v>
                </c:pt>
                <c:pt idx="13">
                  <c:v>0.99722283229474695</c:v>
                </c:pt>
                <c:pt idx="14">
                  <c:v>1.009811686246</c:v>
                </c:pt>
                <c:pt idx="15">
                  <c:v>1.02556583155842</c:v>
                </c:pt>
                <c:pt idx="16">
                  <c:v>1.04419068667568</c:v>
                </c:pt>
                <c:pt idx="17">
                  <c:v>1.06535866084509</c:v>
                </c:pt>
                <c:pt idx="18">
                  <c:v>1.0887251404184599</c:v>
                </c:pt>
                <c:pt idx="19">
                  <c:v>1.11391917410042</c:v>
                </c:pt>
                <c:pt idx="20">
                  <c:v>1.1405353667429501</c:v>
                </c:pt>
                <c:pt idx="21">
                  <c:v>1.1681307621869199</c:v>
                </c:pt>
                <c:pt idx="22">
                  <c:v>1.1964185596928101</c:v>
                </c:pt>
                <c:pt idx="23">
                  <c:v>1.2253913828085301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Microsoft_Excel_Worksheet6!$C$2:$C$10002</c:f>
              <c:numCache>
                <c:formatCode>General</c:formatCode>
                <c:ptCount val="10001"/>
                <c:pt idx="0">
                  <c:v>0.71512014156832404</c:v>
                </c:pt>
                <c:pt idx="1">
                  <c:v>0.73360739608303505</c:v>
                </c:pt>
                <c:pt idx="2">
                  <c:v>0.75257060358124395</c:v>
                </c:pt>
                <c:pt idx="3">
                  <c:v>0.77202133330238498</c:v>
                </c:pt>
                <c:pt idx="4">
                  <c:v>0.79197109966902901</c:v>
                </c:pt>
                <c:pt idx="5">
                  <c:v>0.81243112501053805</c:v>
                </c:pt>
                <c:pt idx="6">
                  <c:v>0.83341188071595196</c:v>
                </c:pt>
                <c:pt idx="7">
                  <c:v>0.85492213214755697</c:v>
                </c:pt>
                <c:pt idx="8">
                  <c:v>0.87696674142184505</c:v>
                </c:pt>
                <c:pt idx="9">
                  <c:v>0.89954060583678297</c:v>
                </c:pt>
                <c:pt idx="10">
                  <c:v>0.92258445637052</c:v>
                </c:pt>
                <c:pt idx="11">
                  <c:v>0.94598161184404095</c:v>
                </c:pt>
                <c:pt idx="12">
                  <c:v>0.96970091089488497</c:v>
                </c:pt>
                <c:pt idx="13">
                  <c:v>0.99394114479365303</c:v>
                </c:pt>
                <c:pt idx="14">
                  <c:v>1.00032922655629</c:v>
                </c:pt>
                <c:pt idx="15">
                  <c:v>1.0043698303641699</c:v>
                </c:pt>
                <c:pt idx="16">
                  <c:v>1.0109454572529799</c:v>
                </c:pt>
                <c:pt idx="17">
                  <c:v>1.01872945739766</c:v>
                </c:pt>
                <c:pt idx="18">
                  <c:v>1.0268692166297499</c:v>
                </c:pt>
                <c:pt idx="19">
                  <c:v>1.03491220004748</c:v>
                </c:pt>
                <c:pt idx="20">
                  <c:v>1.0426770266148599</c:v>
                </c:pt>
                <c:pt idx="21">
                  <c:v>1.05013995248993</c:v>
                </c:pt>
                <c:pt idx="22">
                  <c:v>1.05737502067625</c:v>
                </c:pt>
                <c:pt idx="23">
                  <c:v>1.0644761332711601</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Microsoft_Excel_Worksheet6!$D$2:$D$10002</c:f>
              <c:numCache>
                <c:formatCode>General</c:formatCode>
                <c:ptCount val="10001"/>
                <c:pt idx="0">
                  <c:v>1.1989804564323301</c:v>
                </c:pt>
                <c:pt idx="1">
                  <c:v>1.18063417205802</c:v>
                </c:pt>
                <c:pt idx="2">
                  <c:v>1.16257167135646</c:v>
                </c:pt>
                <c:pt idx="3">
                  <c:v>1.1447894567935599</c:v>
                </c:pt>
                <c:pt idx="4">
                  <c:v>1.1272844717839401</c:v>
                </c:pt>
                <c:pt idx="5">
                  <c:v>1.11005434523889</c:v>
                </c:pt>
                <c:pt idx="6">
                  <c:v>1.09309785791485</c:v>
                </c:pt>
                <c:pt idx="7">
                  <c:v>1.07641590523611</c:v>
                </c:pt>
                <c:pt idx="8">
                  <c:v>1.0600137024906799</c:v>
                </c:pt>
                <c:pt idx="9">
                  <c:v>1.0439100523189899</c:v>
                </c:pt>
                <c:pt idx="10">
                  <c:v>1.0286030298451001</c:v>
                </c:pt>
                <c:pt idx="11">
                  <c:v>1.01545023908217</c:v>
                </c:pt>
                <c:pt idx="12">
                  <c:v>1.0057437554174999</c:v>
                </c:pt>
                <c:pt idx="13">
                  <c:v>1.00051535491713</c:v>
                </c:pt>
                <c:pt idx="14">
                  <c:v>1.01938403338414</c:v>
                </c:pt>
                <c:pt idx="15">
                  <c:v>1.0472091485252599</c:v>
                </c:pt>
                <c:pt idx="16">
                  <c:v>1.0785291949409199</c:v>
                </c:pt>
                <c:pt idx="17">
                  <c:v>1.1141221724725401</c:v>
                </c:pt>
                <c:pt idx="18">
                  <c:v>1.15430710375123</c:v>
                </c:pt>
                <c:pt idx="19">
                  <c:v>1.19895767618898</c:v>
                </c:pt>
                <c:pt idx="20">
                  <c:v>1.24757800314706</c:v>
                </c:pt>
                <c:pt idx="21">
                  <c:v>1.2993786916991701</c:v>
                </c:pt>
                <c:pt idx="22">
                  <c:v>1.3537461562709701</c:v>
                </c:pt>
                <c:pt idx="23">
                  <c:v>1.4106319476106799</c:v>
                </c:pt>
              </c:numCache>
            </c:numRef>
          </c:yVal>
          <c:smooth val="1"/>
        </c:ser>
        <c:dLbls>
          <c:showLegendKey val="0"/>
          <c:showVal val="0"/>
          <c:showCatName val="0"/>
          <c:showSerName val="0"/>
          <c:showPercent val="0"/>
          <c:showBubbleSize val="0"/>
        </c:dLbls>
        <c:axId val="736148504"/>
        <c:axId val="736148896"/>
      </c:scatterChart>
      <c:valAx>
        <c:axId val="736148504"/>
        <c:scaling>
          <c:orientation val="minMax"/>
          <c:max val="35"/>
          <c:min val="20"/>
        </c:scaling>
        <c:delete val="0"/>
        <c:axPos val="b"/>
        <c:title>
          <c:tx>
            <c:rich>
              <a:bodyPr/>
              <a:lstStyle/>
              <a:p>
                <a:pPr>
                  <a:defRPr sz="1700"/>
                </a:pPr>
                <a:r>
                  <a:rPr lang="en-US" sz="1700" dirty="0" smtClean="0"/>
                  <a:t>Donor BMI</a:t>
                </a:r>
                <a:endParaRPr lang="en-US" sz="1700" dirty="0"/>
              </a:p>
            </c:rich>
          </c:tx>
          <c:layout>
            <c:manualLayout>
              <c:xMode val="edge"/>
              <c:yMode val="edge"/>
              <c:x val="0.4690781710914454"/>
              <c:y val="0.88582020997375333"/>
            </c:manualLayout>
          </c:layout>
          <c:overlay val="0"/>
        </c:title>
        <c:numFmt formatCode="#,##0" sourceLinked="0"/>
        <c:majorTickMark val="out"/>
        <c:minorTickMark val="none"/>
        <c:tickLblPos val="nextTo"/>
        <c:txPr>
          <a:bodyPr rot="0"/>
          <a:lstStyle/>
          <a:p>
            <a:pPr>
              <a:defRPr sz="1500" b="1"/>
            </a:pPr>
            <a:endParaRPr lang="en-US"/>
          </a:p>
        </c:txPr>
        <c:crossAx val="736148896"/>
        <c:crosses val="autoZero"/>
        <c:crossBetween val="midCat"/>
        <c:majorUnit val="5"/>
      </c:valAx>
      <c:valAx>
        <c:axId val="7361488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614850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-10</c:v>
                </c:pt>
                <c:pt idx="1">
                  <c:v>-9.5</c:v>
                </c:pt>
                <c:pt idx="2">
                  <c:v>-9</c:v>
                </c:pt>
                <c:pt idx="3">
                  <c:v>-8.5</c:v>
                </c:pt>
                <c:pt idx="4">
                  <c:v>-8</c:v>
                </c:pt>
                <c:pt idx="5">
                  <c:v>-7.5</c:v>
                </c:pt>
                <c:pt idx="6">
                  <c:v>-7</c:v>
                </c:pt>
                <c:pt idx="7">
                  <c:v>-6.5</c:v>
                </c:pt>
                <c:pt idx="8">
                  <c:v>-6</c:v>
                </c:pt>
                <c:pt idx="9">
                  <c:v>-5.5</c:v>
                </c:pt>
                <c:pt idx="10">
                  <c:v>-5</c:v>
                </c:pt>
                <c:pt idx="11">
                  <c:v>-4.5</c:v>
                </c:pt>
                <c:pt idx="12">
                  <c:v>-4</c:v>
                </c:pt>
                <c:pt idx="13">
                  <c:v>-3.5</c:v>
                </c:pt>
                <c:pt idx="14">
                  <c:v>-3</c:v>
                </c:pt>
                <c:pt idx="15">
                  <c:v>-2.5</c:v>
                </c:pt>
                <c:pt idx="16">
                  <c:v>-2</c:v>
                </c:pt>
                <c:pt idx="17">
                  <c:v>-1.5</c:v>
                </c:pt>
                <c:pt idx="18">
                  <c:v>-1</c:v>
                </c:pt>
                <c:pt idx="19">
                  <c:v>-0.5</c:v>
                </c:pt>
                <c:pt idx="20">
                  <c:v>0</c:v>
                </c:pt>
                <c:pt idx="21">
                  <c:v>0.5</c:v>
                </c:pt>
                <c:pt idx="22">
                  <c:v>1</c:v>
                </c:pt>
                <c:pt idx="23">
                  <c:v>1.5</c:v>
                </c:pt>
                <c:pt idx="24">
                  <c:v>2</c:v>
                </c:pt>
                <c:pt idx="25">
                  <c:v>2.5</c:v>
                </c:pt>
                <c:pt idx="26">
                  <c:v>3</c:v>
                </c:pt>
                <c:pt idx="27">
                  <c:v>3.5</c:v>
                </c:pt>
                <c:pt idx="28">
                  <c:v>4</c:v>
                </c:pt>
                <c:pt idx="29">
                  <c:v>4.5</c:v>
                </c:pt>
                <c:pt idx="30">
                  <c:v>5</c:v>
                </c:pt>
                <c:pt idx="31">
                  <c:v>5.5</c:v>
                </c:pt>
                <c:pt idx="32">
                  <c:v>6</c:v>
                </c:pt>
                <c:pt idx="33">
                  <c:v>6.5</c:v>
                </c:pt>
                <c:pt idx="34">
                  <c:v>7</c:v>
                </c:pt>
                <c:pt idx="35">
                  <c:v>7.5</c:v>
                </c:pt>
                <c:pt idx="36">
                  <c:v>8</c:v>
                </c:pt>
                <c:pt idx="37">
                  <c:v>8.5</c:v>
                </c:pt>
                <c:pt idx="38">
                  <c:v>9</c:v>
                </c:pt>
                <c:pt idx="39">
                  <c:v>9.5</c:v>
                </c:pt>
                <c:pt idx="40">
                  <c:v>10</c:v>
                </c:pt>
              </c:numCache>
            </c:numRef>
          </c:xVal>
          <c:yVal>
            <c:numRef>
              <c:f>Microsoft_Excel_Worksheet7!$B$2:$B$10002</c:f>
              <c:numCache>
                <c:formatCode>General</c:formatCode>
                <c:ptCount val="10001"/>
                <c:pt idx="0">
                  <c:v>1.28870880486216</c:v>
                </c:pt>
                <c:pt idx="1">
                  <c:v>1.27098455295355</c:v>
                </c:pt>
                <c:pt idx="2">
                  <c:v>1.2535040714797701</c:v>
                </c:pt>
                <c:pt idx="3">
                  <c:v>1.23626400774501</c:v>
                </c:pt>
                <c:pt idx="4">
                  <c:v>1.21926105516476</c:v>
                </c:pt>
                <c:pt idx="5">
                  <c:v>1.20249195263162</c:v>
                </c:pt>
                <c:pt idx="6">
                  <c:v>1.1859537455859199</c:v>
                </c:pt>
                <c:pt idx="7">
                  <c:v>1.1696591901703499</c:v>
                </c:pt>
                <c:pt idx="8">
                  <c:v>1.1536442945866101</c:v>
                </c:pt>
                <c:pt idx="9">
                  <c:v>1.1379450103814699</c:v>
                </c:pt>
                <c:pt idx="10">
                  <c:v>1.1225951636878999</c:v>
                </c:pt>
                <c:pt idx="11">
                  <c:v>1.1076265698011101</c:v>
                </c:pt>
                <c:pt idx="12">
                  <c:v>1.09306915684163</c:v>
                </c:pt>
                <c:pt idx="13">
                  <c:v>1.0789510974321599</c:v>
                </c:pt>
                <c:pt idx="14">
                  <c:v>1.06529894743459</c:v>
                </c:pt>
                <c:pt idx="15">
                  <c:v>1.0521377909180401</c:v>
                </c:pt>
                <c:pt idx="16">
                  <c:v>1.0394913906569001</c:v>
                </c:pt>
                <c:pt idx="17">
                  <c:v>1.0273823435887599</c:v>
                </c:pt>
                <c:pt idx="18">
                  <c:v>1.0158322407959399</c:v>
                </c:pt>
                <c:pt idx="19">
                  <c:v>1.00486183170947</c:v>
                </c:pt>
                <c:pt idx="20">
                  <c:v>0.99449041030725904</c:v>
                </c:pt>
                <c:pt idx="21">
                  <c:v>0.98470777274308396</c:v>
                </c:pt>
                <c:pt idx="22">
                  <c:v>0.97546774793937896</c:v>
                </c:pt>
                <c:pt idx="23">
                  <c:v>0.96672387545894101</c:v>
                </c:pt>
                <c:pt idx="24">
                  <c:v>0.95843166578416195</c:v>
                </c:pt>
                <c:pt idx="25">
                  <c:v>0.95054841398560697</c:v>
                </c:pt>
                <c:pt idx="26">
                  <c:v>0.94303303330043597</c:v>
                </c:pt>
                <c:pt idx="27">
                  <c:v>0.93584590721059202</c:v>
                </c:pt>
                <c:pt idx="28">
                  <c:v>0.92894875878066197</c:v>
                </c:pt>
                <c:pt idx="29">
                  <c:v>0.92230453616349894</c:v>
                </c:pt>
                <c:pt idx="30">
                  <c:v>0.91587731331017996</c:v>
                </c:pt>
                <c:pt idx="31">
                  <c:v>0.90963220503130904</c:v>
                </c:pt>
                <c:pt idx="32">
                  <c:v>0.90353529565067503</c:v>
                </c:pt>
                <c:pt idx="33">
                  <c:v>0.897553580570989</c:v>
                </c:pt>
                <c:pt idx="34">
                  <c:v>0.89165492013615799</c:v>
                </c:pt>
                <c:pt idx="35">
                  <c:v>0.88580893729835297</c:v>
                </c:pt>
                <c:pt idx="36">
                  <c:v>0.88000167993073997</c:v>
                </c:pt>
                <c:pt idx="37">
                  <c:v>0.87423249424733995</c:v>
                </c:pt>
                <c:pt idx="38">
                  <c:v>0.86850113065474699</c:v>
                </c:pt>
                <c:pt idx="39">
                  <c:v>0.862807341195863</c:v>
                </c:pt>
                <c:pt idx="40">
                  <c:v>0.85715087953916302</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-10</c:v>
                </c:pt>
                <c:pt idx="1">
                  <c:v>-9.5</c:v>
                </c:pt>
                <c:pt idx="2">
                  <c:v>-9</c:v>
                </c:pt>
                <c:pt idx="3">
                  <c:v>-8.5</c:v>
                </c:pt>
                <c:pt idx="4">
                  <c:v>-8</c:v>
                </c:pt>
                <c:pt idx="5">
                  <c:v>-7.5</c:v>
                </c:pt>
                <c:pt idx="6">
                  <c:v>-7</c:v>
                </c:pt>
                <c:pt idx="7">
                  <c:v>-6.5</c:v>
                </c:pt>
                <c:pt idx="8">
                  <c:v>-6</c:v>
                </c:pt>
                <c:pt idx="9">
                  <c:v>-5.5</c:v>
                </c:pt>
                <c:pt idx="10">
                  <c:v>-5</c:v>
                </c:pt>
                <c:pt idx="11">
                  <c:v>-4.5</c:v>
                </c:pt>
                <c:pt idx="12">
                  <c:v>-4</c:v>
                </c:pt>
                <c:pt idx="13">
                  <c:v>-3.5</c:v>
                </c:pt>
                <c:pt idx="14">
                  <c:v>-3</c:v>
                </c:pt>
                <c:pt idx="15">
                  <c:v>-2.5</c:v>
                </c:pt>
                <c:pt idx="16">
                  <c:v>-2</c:v>
                </c:pt>
                <c:pt idx="17">
                  <c:v>-1.5</c:v>
                </c:pt>
                <c:pt idx="18">
                  <c:v>-1</c:v>
                </c:pt>
                <c:pt idx="19">
                  <c:v>-0.5</c:v>
                </c:pt>
                <c:pt idx="20">
                  <c:v>0</c:v>
                </c:pt>
                <c:pt idx="21">
                  <c:v>0.5</c:v>
                </c:pt>
                <c:pt idx="22">
                  <c:v>1</c:v>
                </c:pt>
                <c:pt idx="23">
                  <c:v>1.5</c:v>
                </c:pt>
                <c:pt idx="24">
                  <c:v>2</c:v>
                </c:pt>
                <c:pt idx="25">
                  <c:v>2.5</c:v>
                </c:pt>
                <c:pt idx="26">
                  <c:v>3</c:v>
                </c:pt>
                <c:pt idx="27">
                  <c:v>3.5</c:v>
                </c:pt>
                <c:pt idx="28">
                  <c:v>4</c:v>
                </c:pt>
                <c:pt idx="29">
                  <c:v>4.5</c:v>
                </c:pt>
                <c:pt idx="30">
                  <c:v>5</c:v>
                </c:pt>
                <c:pt idx="31">
                  <c:v>5.5</c:v>
                </c:pt>
                <c:pt idx="32">
                  <c:v>6</c:v>
                </c:pt>
                <c:pt idx="33">
                  <c:v>6.5</c:v>
                </c:pt>
                <c:pt idx="34">
                  <c:v>7</c:v>
                </c:pt>
                <c:pt idx="35">
                  <c:v>7.5</c:v>
                </c:pt>
                <c:pt idx="36">
                  <c:v>8</c:v>
                </c:pt>
                <c:pt idx="37">
                  <c:v>8.5</c:v>
                </c:pt>
                <c:pt idx="38">
                  <c:v>9</c:v>
                </c:pt>
                <c:pt idx="39">
                  <c:v>9.5</c:v>
                </c:pt>
                <c:pt idx="40">
                  <c:v>10</c:v>
                </c:pt>
              </c:numCache>
            </c:numRef>
          </c:xVal>
          <c:yVal>
            <c:numRef>
              <c:f>Microsoft_Excel_Worksheet7!$C$2:$C$10002</c:f>
              <c:numCache>
                <c:formatCode>General</c:formatCode>
                <c:ptCount val="10001"/>
                <c:pt idx="0">
                  <c:v>1.1474544506500399</c:v>
                </c:pt>
                <c:pt idx="1">
                  <c:v>1.13924472911838</c:v>
                </c:pt>
                <c:pt idx="2">
                  <c:v>1.1310816520957001</c:v>
                </c:pt>
                <c:pt idx="3">
                  <c:v>1.12296256435377</c:v>
                </c:pt>
                <c:pt idx="4">
                  <c:v>1.11488415199877</c:v>
                </c:pt>
                <c:pt idx="5">
                  <c:v>1.10684218295682</c:v>
                </c:pt>
                <c:pt idx="6">
                  <c:v>1.0988311738332901</c:v>
                </c:pt>
                <c:pt idx="7">
                  <c:v>1.09084762053185</c:v>
                </c:pt>
                <c:pt idx="8">
                  <c:v>1.0828938655365901</c:v>
                </c:pt>
                <c:pt idx="9">
                  <c:v>1.07497497932794</c:v>
                </c:pt>
                <c:pt idx="10">
                  <c:v>1.0670991853728999</c:v>
                </c:pt>
                <c:pt idx="11">
                  <c:v>1.0592788404897</c:v>
                </c:pt>
                <c:pt idx="12">
                  <c:v>1.05153157126886</c:v>
                </c:pt>
                <c:pt idx="13">
                  <c:v>1.04388157744424</c:v>
                </c:pt>
                <c:pt idx="14">
                  <c:v>1.0363610916938</c:v>
                </c:pt>
                <c:pt idx="15">
                  <c:v>1.0290119502837201</c:v>
                </c:pt>
                <c:pt idx="16">
                  <c:v>1.02188717878548</c:v>
                </c:pt>
                <c:pt idx="17">
                  <c:v>1.0150524357738</c:v>
                </c:pt>
                <c:pt idx="18">
                  <c:v>1.00858709852982</c:v>
                </c:pt>
                <c:pt idx="19">
                  <c:v>1.00258474368128</c:v>
                </c:pt>
                <c:pt idx="20">
                  <c:v>0.99183609704032405</c:v>
                </c:pt>
                <c:pt idx="21">
                  <c:v>0.97710736914250795</c:v>
                </c:pt>
                <c:pt idx="22">
                  <c:v>0.96284696220700206</c:v>
                </c:pt>
                <c:pt idx="23">
                  <c:v>0.94896550771601895</c:v>
                </c:pt>
                <c:pt idx="24">
                  <c:v>0.93539402172293196</c:v>
                </c:pt>
                <c:pt idx="25">
                  <c:v>0.92208045997355204</c:v>
                </c:pt>
                <c:pt idx="26">
                  <c:v>0.908986482500729</c:v>
                </c:pt>
                <c:pt idx="27">
                  <c:v>0.89608459953712805</c:v>
                </c:pt>
                <c:pt idx="28">
                  <c:v>0.88335576087208501</c:v>
                </c:pt>
                <c:pt idx="29">
                  <c:v>0.87078738032812097</c:v>
                </c:pt>
                <c:pt idx="30">
                  <c:v>0.85837174988223497</c:v>
                </c:pt>
                <c:pt idx="31">
                  <c:v>0.84610478368619302</c:v>
                </c:pt>
                <c:pt idx="32">
                  <c:v>0.833985031385995</c:v>
                </c:pt>
                <c:pt idx="33">
                  <c:v>0.82201290593060306</c:v>
                </c:pt>
                <c:pt idx="34">
                  <c:v>0.81019007931554199</c:v>
                </c:pt>
                <c:pt idx="35">
                  <c:v>0.798518980782566</c:v>
                </c:pt>
                <c:pt idx="36">
                  <c:v>0.78700176238569997</c:v>
                </c:pt>
                <c:pt idx="37">
                  <c:v>0.77563942207112802</c:v>
                </c:pt>
                <c:pt idx="38">
                  <c:v>0.76443212404188599</c:v>
                </c:pt>
                <c:pt idx="39">
                  <c:v>0.75337945547831298</c:v>
                </c:pt>
                <c:pt idx="40">
                  <c:v>0.74248059470447803</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-10</c:v>
                </c:pt>
                <c:pt idx="1">
                  <c:v>-9.5</c:v>
                </c:pt>
                <c:pt idx="2">
                  <c:v>-9</c:v>
                </c:pt>
                <c:pt idx="3">
                  <c:v>-8.5</c:v>
                </c:pt>
                <c:pt idx="4">
                  <c:v>-8</c:v>
                </c:pt>
                <c:pt idx="5">
                  <c:v>-7.5</c:v>
                </c:pt>
                <c:pt idx="6">
                  <c:v>-7</c:v>
                </c:pt>
                <c:pt idx="7">
                  <c:v>-6.5</c:v>
                </c:pt>
                <c:pt idx="8">
                  <c:v>-6</c:v>
                </c:pt>
                <c:pt idx="9">
                  <c:v>-5.5</c:v>
                </c:pt>
                <c:pt idx="10">
                  <c:v>-5</c:v>
                </c:pt>
                <c:pt idx="11">
                  <c:v>-4.5</c:v>
                </c:pt>
                <c:pt idx="12">
                  <c:v>-4</c:v>
                </c:pt>
                <c:pt idx="13">
                  <c:v>-3.5</c:v>
                </c:pt>
                <c:pt idx="14">
                  <c:v>-3</c:v>
                </c:pt>
                <c:pt idx="15">
                  <c:v>-2.5</c:v>
                </c:pt>
                <c:pt idx="16">
                  <c:v>-2</c:v>
                </c:pt>
                <c:pt idx="17">
                  <c:v>-1.5</c:v>
                </c:pt>
                <c:pt idx="18">
                  <c:v>-1</c:v>
                </c:pt>
                <c:pt idx="19">
                  <c:v>-0.5</c:v>
                </c:pt>
                <c:pt idx="20">
                  <c:v>0</c:v>
                </c:pt>
                <c:pt idx="21">
                  <c:v>0.5</c:v>
                </c:pt>
                <c:pt idx="22">
                  <c:v>1</c:v>
                </c:pt>
                <c:pt idx="23">
                  <c:v>1.5</c:v>
                </c:pt>
                <c:pt idx="24">
                  <c:v>2</c:v>
                </c:pt>
                <c:pt idx="25">
                  <c:v>2.5</c:v>
                </c:pt>
                <c:pt idx="26">
                  <c:v>3</c:v>
                </c:pt>
                <c:pt idx="27">
                  <c:v>3.5</c:v>
                </c:pt>
                <c:pt idx="28">
                  <c:v>4</c:v>
                </c:pt>
                <c:pt idx="29">
                  <c:v>4.5</c:v>
                </c:pt>
                <c:pt idx="30">
                  <c:v>5</c:v>
                </c:pt>
                <c:pt idx="31">
                  <c:v>5.5</c:v>
                </c:pt>
                <c:pt idx="32">
                  <c:v>6</c:v>
                </c:pt>
                <c:pt idx="33">
                  <c:v>6.5</c:v>
                </c:pt>
                <c:pt idx="34">
                  <c:v>7</c:v>
                </c:pt>
                <c:pt idx="35">
                  <c:v>7.5</c:v>
                </c:pt>
                <c:pt idx="36">
                  <c:v>8</c:v>
                </c:pt>
                <c:pt idx="37">
                  <c:v>8.5</c:v>
                </c:pt>
                <c:pt idx="38">
                  <c:v>9</c:v>
                </c:pt>
                <c:pt idx="39">
                  <c:v>9.5</c:v>
                </c:pt>
                <c:pt idx="40">
                  <c:v>10</c:v>
                </c:pt>
              </c:numCache>
            </c:numRef>
          </c:xVal>
          <c:yVal>
            <c:numRef>
              <c:f>Microsoft_Excel_Worksheet7!$D$2:$D$10002</c:f>
              <c:numCache>
                <c:formatCode>General</c:formatCode>
                <c:ptCount val="10001"/>
                <c:pt idx="0">
                  <c:v>1.44735190384979</c:v>
                </c:pt>
                <c:pt idx="1">
                  <c:v>1.41795848824918</c:v>
                </c:pt>
                <c:pt idx="2">
                  <c:v>1.38917685942924</c:v>
                </c:pt>
                <c:pt idx="3">
                  <c:v>1.36099701393453</c:v>
                </c:pt>
                <c:pt idx="4">
                  <c:v>1.3334098596489301</c:v>
                </c:pt>
                <c:pt idx="5">
                  <c:v>1.30640747019688</c:v>
                </c:pt>
                <c:pt idx="6">
                  <c:v>1.27998396856792</c:v>
                </c:pt>
                <c:pt idx="7">
                  <c:v>1.25416473886878</c:v>
                </c:pt>
                <c:pt idx="8">
                  <c:v>1.22901717406328</c:v>
                </c:pt>
                <c:pt idx="9">
                  <c:v>1.2046037085083099</c:v>
                </c:pt>
                <c:pt idx="10">
                  <c:v>1.1809772875940101</c:v>
                </c:pt>
                <c:pt idx="11">
                  <c:v>1.1581809918550099</c:v>
                </c:pt>
                <c:pt idx="12">
                  <c:v>1.1362475595447299</c:v>
                </c:pt>
                <c:pt idx="13">
                  <c:v>1.1151987886406101</c:v>
                </c:pt>
                <c:pt idx="14">
                  <c:v>1.09504482221582</c:v>
                </c:pt>
                <c:pt idx="15">
                  <c:v>1.0757833577857701</c:v>
                </c:pt>
                <c:pt idx="16">
                  <c:v>1.05739887306743</c:v>
                </c:pt>
                <c:pt idx="17">
                  <c:v>1.03986202359416</c:v>
                </c:pt>
                <c:pt idx="18">
                  <c:v>1.02312942823152</c:v>
                </c:pt>
                <c:pt idx="19">
                  <c:v>1.0071440914998799</c:v>
                </c:pt>
                <c:pt idx="20">
                  <c:v>0.99715182694433802</c:v>
                </c:pt>
                <c:pt idx="21">
                  <c:v>0.99236729588028005</c:v>
                </c:pt>
                <c:pt idx="22">
                  <c:v>0.98825396414903299</c:v>
                </c:pt>
                <c:pt idx="23">
                  <c:v>0.98481456257736</c:v>
                </c:pt>
                <c:pt idx="24">
                  <c:v>0.982036699663551</c:v>
                </c:pt>
                <c:pt idx="25">
                  <c:v>0.97989527655370801</c:v>
                </c:pt>
                <c:pt idx="26">
                  <c:v>0.97835481496844701</c:v>
                </c:pt>
                <c:pt idx="27">
                  <c:v>0.977371514358369</c:v>
                </c:pt>
                <c:pt idx="28">
                  <c:v>0.976894966517451</c:v>
                </c:pt>
                <c:pt idx="29">
                  <c:v>0.97686952825066997</c:v>
                </c:pt>
                <c:pt idx="30">
                  <c:v>0.97723539148551597</c:v>
                </c:pt>
                <c:pt idx="31">
                  <c:v>0.97792940588904798</c:v>
                </c:pt>
                <c:pt idx="32">
                  <c:v>0.97888571108982803</c:v>
                </c:pt>
                <c:pt idx="33">
                  <c:v>0.98003623079832203</c:v>
                </c:pt>
                <c:pt idx="34">
                  <c:v>0.98131107366148496</c:v>
                </c:pt>
                <c:pt idx="35">
                  <c:v>0.982640979465079</c:v>
                </c:pt>
                <c:pt idx="36">
                  <c:v>0.983991388193866</c:v>
                </c:pt>
                <c:pt idx="37">
                  <c:v>0.985357928245991</c:v>
                </c:pt>
                <c:pt idx="38">
                  <c:v>0.98673798526452805</c:v>
                </c:pt>
                <c:pt idx="39">
                  <c:v>0.98812955756649601</c:v>
                </c:pt>
                <c:pt idx="40">
                  <c:v>0.98953108745850604</c:v>
                </c:pt>
              </c:numCache>
            </c:numRef>
          </c:yVal>
          <c:smooth val="1"/>
        </c:ser>
        <c:dLbls>
          <c:showLegendKey val="0"/>
          <c:showVal val="0"/>
          <c:showCatName val="0"/>
          <c:showSerName val="0"/>
          <c:showPercent val="0"/>
          <c:showBubbleSize val="0"/>
        </c:dLbls>
        <c:axId val="736149680"/>
        <c:axId val="736150072"/>
      </c:scatterChart>
      <c:valAx>
        <c:axId val="736149680"/>
        <c:scaling>
          <c:orientation val="minMax"/>
          <c:max val="10"/>
          <c:min val="-10"/>
        </c:scaling>
        <c:delete val="0"/>
        <c:axPos val="b"/>
        <c:title>
          <c:tx>
            <c:rich>
              <a:bodyPr/>
              <a:lstStyle/>
              <a:p>
                <a:pPr>
                  <a:defRPr sz="1700"/>
                </a:pPr>
                <a:r>
                  <a:rPr lang="en-US" sz="1700" dirty="0" smtClean="0"/>
                  <a:t>BMI difference</a:t>
                </a:r>
                <a:endParaRPr lang="en-US" sz="1700" dirty="0"/>
              </a:p>
            </c:rich>
          </c:tx>
          <c:layout>
            <c:manualLayout>
              <c:xMode val="edge"/>
              <c:yMode val="edge"/>
              <c:x val="0.44606560518430771"/>
              <c:y val="0.88582020997375333"/>
            </c:manualLayout>
          </c:layout>
          <c:overlay val="0"/>
        </c:title>
        <c:numFmt formatCode="#,##0" sourceLinked="0"/>
        <c:majorTickMark val="out"/>
        <c:minorTickMark val="none"/>
        <c:tickLblPos val="nextTo"/>
        <c:txPr>
          <a:bodyPr rot="0"/>
          <a:lstStyle/>
          <a:p>
            <a:pPr>
              <a:defRPr sz="1500" b="1"/>
            </a:pPr>
            <a:endParaRPr lang="en-US"/>
          </a:p>
        </c:txPr>
        <c:crossAx val="736150072"/>
        <c:crosses val="autoZero"/>
        <c:crossBetween val="midCat"/>
        <c:majorUnit val="1"/>
      </c:valAx>
      <c:valAx>
        <c:axId val="7361500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6149680"/>
        <c:crossesAt val="-1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Microsoft_Excel_Worksheet8!$B$2:$B$10002</c:f>
              <c:numCache>
                <c:formatCode>General</c:formatCode>
                <c:ptCount val="10001"/>
                <c:pt idx="0">
                  <c:v>0.76566168386361599</c:v>
                </c:pt>
                <c:pt idx="1">
                  <c:v>0.77375632509435899</c:v>
                </c:pt>
                <c:pt idx="2">
                  <c:v>0.78193654356898801</c:v>
                </c:pt>
                <c:pt idx="3">
                  <c:v>0.79020324401749298</c:v>
                </c:pt>
                <c:pt idx="4">
                  <c:v>0.79855734073474505</c:v>
                </c:pt>
                <c:pt idx="5">
                  <c:v>0.80699975768162202</c:v>
                </c:pt>
                <c:pt idx="6">
                  <c:v>0.81553142858719196</c:v>
                </c:pt>
                <c:pt idx="7">
                  <c:v>0.82415329705199103</c:v>
                </c:pt>
                <c:pt idx="8">
                  <c:v>0.83286631665237998</c:v>
                </c:pt>
                <c:pt idx="9">
                  <c:v>0.84167145104600904</c:v>
                </c:pt>
                <c:pt idx="10">
                  <c:v>0.850569674078402</c:v>
                </c:pt>
                <c:pt idx="11">
                  <c:v>0.85956196989066203</c:v>
                </c:pt>
                <c:pt idx="12">
                  <c:v>0.86864933302831504</c:v>
                </c:pt>
                <c:pt idx="13">
                  <c:v>0.87782836428134503</c:v>
                </c:pt>
                <c:pt idx="14">
                  <c:v>0.88707768611214499</c:v>
                </c:pt>
                <c:pt idx="15">
                  <c:v>0.89637049520855505</c:v>
                </c:pt>
                <c:pt idx="16">
                  <c:v>0.90567885797113101</c:v>
                </c:pt>
                <c:pt idx="17">
                  <c:v>0.91497370182131399</c:v>
                </c:pt>
                <c:pt idx="18">
                  <c:v>0.92422481556012104</c:v>
                </c:pt>
                <c:pt idx="19">
                  <c:v>0.93340085938684303</c:v>
                </c:pt>
                <c:pt idx="20">
                  <c:v>0.94246938518202705</c:v>
                </c:pt>
                <c:pt idx="21">
                  <c:v>0.95139686764456799</c:v>
                </c:pt>
                <c:pt idx="22">
                  <c:v>0.96014874684845197</c:v>
                </c:pt>
                <c:pt idx="23">
                  <c:v>0.96868948274987698</c:v>
                </c:pt>
                <c:pt idx="24">
                  <c:v>0.97698262212939901</c:v>
                </c:pt>
                <c:pt idx="25">
                  <c:v>0.98499087839603205</c:v>
                </c:pt>
                <c:pt idx="26">
                  <c:v>0.99267622461020799</c:v>
                </c:pt>
                <c:pt idx="27">
                  <c:v>1</c:v>
                </c:pt>
                <c:pt idx="28">
                  <c:v>1.0069322921105199</c:v>
                </c:pt>
                <c:pt idx="29">
                  <c:v>1.0134803360590201</c:v>
                </c:pt>
                <c:pt idx="30">
                  <c:v>1.0196616101389899</c:v>
                </c:pt>
                <c:pt idx="31">
                  <c:v>1.0254946265593601</c:v>
                </c:pt>
                <c:pt idx="32">
                  <c:v>1.0309988549611899</c:v>
                </c:pt>
                <c:pt idx="33">
                  <c:v>1.03619464844774</c:v>
                </c:pt>
                <c:pt idx="34">
                  <c:v>1.0411031726517599</c:v>
                </c:pt>
                <c:pt idx="35">
                  <c:v>1.0457463383207699</c:v>
                </c:pt>
                <c:pt idx="36">
                  <c:v>1.0501467378593801</c:v>
                </c:pt>
                <c:pt idx="37">
                  <c:v>1.05432758622675</c:v>
                </c:pt>
                <c:pt idx="38">
                  <c:v>1.0583126665485501</c:v>
                </c:pt>
                <c:pt idx="39">
                  <c:v>1.0621262807660601</c:v>
                </c:pt>
                <c:pt idx="40">
                  <c:v>1.0657932056110999</c:v>
                </c:pt>
                <c:pt idx="41">
                  <c:v>1.0693386541644601</c:v>
                </c:pt>
                <c:pt idx="42">
                  <c:v>1.0727882432278899</c:v>
                </c:pt>
                <c:pt idx="43">
                  <c:v>1.0761679667155899</c:v>
                </c:pt>
                <c:pt idx="44">
                  <c:v>1.0795041752510599</c:v>
                </c:pt>
                <c:pt idx="45">
                  <c:v>1.0828235621389299</c:v>
                </c:pt>
                <c:pt idx="46">
                  <c:v>1.0861486146536301</c:v>
                </c:pt>
                <c:pt idx="47">
                  <c:v>1.0894838774875499</c:v>
                </c:pt>
                <c:pt idx="48">
                  <c:v>1.09282938199375</c:v>
                </c:pt>
                <c:pt idx="49">
                  <c:v>1.0961851596215999</c:v>
                </c:pt>
                <c:pt idx="50">
                  <c:v>1.0995512419170199</c:v>
                </c:pt>
                <c:pt idx="51">
                  <c:v>1.10292766052279</c:v>
                </c:pt>
                <c:pt idx="52">
                  <c:v>1.1063144471788799</c:v>
                </c:pt>
                <c:pt idx="53">
                  <c:v>1.10971163372271</c:v>
                </c:pt>
                <c:pt idx="54">
                  <c:v>1.1131192520894599</c:v>
                </c:pt>
                <c:pt idx="55">
                  <c:v>1.1165373343124001</c:v>
                </c:pt>
                <c:pt idx="56">
                  <c:v>1.1199659125231201</c:v>
                </c:pt>
                <c:pt idx="57">
                  <c:v>1.12340501895192</c:v>
                </c:pt>
                <c:pt idx="58">
                  <c:v>1.1268546859280599</c:v>
                </c:pt>
                <c:pt idx="59">
                  <c:v>1.1303149458800501</c:v>
                </c:pt>
                <c:pt idx="60">
                  <c:v>1.1337858313360101</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Microsoft_Excel_Worksheet8!$C$2:$C$10002</c:f>
              <c:numCache>
                <c:formatCode>General</c:formatCode>
                <c:ptCount val="10001"/>
                <c:pt idx="0">
                  <c:v>0.666541805512746</c:v>
                </c:pt>
                <c:pt idx="1">
                  <c:v>0.67750740719575897</c:v>
                </c:pt>
                <c:pt idx="2">
                  <c:v>0.68865247218401504</c:v>
                </c:pt>
                <c:pt idx="3">
                  <c:v>0.69997978538777095</c:v>
                </c:pt>
                <c:pt idx="4">
                  <c:v>0.71149214215921297</c:v>
                </c:pt>
                <c:pt idx="5">
                  <c:v>0.72319233893051904</c:v>
                </c:pt>
                <c:pt idx="6">
                  <c:v>0.73508316047733302</c:v>
                </c:pt>
                <c:pt idx="7">
                  <c:v>0.74716736241711301</c:v>
                </c:pt>
                <c:pt idx="8">
                  <c:v>0.75944764686077104</c:v>
                </c:pt>
                <c:pt idx="9">
                  <c:v>0.77192662803424394</c:v>
                </c:pt>
                <c:pt idx="10">
                  <c:v>0.78460678288530505</c:v>
                </c:pt>
                <c:pt idx="11">
                  <c:v>0.79749037866092698</c:v>
                </c:pt>
                <c:pt idx="12">
                  <c:v>0.81057936418021603</c:v>
                </c:pt>
                <c:pt idx="13">
                  <c:v>0.82386691174191096</c:v>
                </c:pt>
                <c:pt idx="14">
                  <c:v>0.83731157335019402</c:v>
                </c:pt>
                <c:pt idx="15">
                  <c:v>0.85086075648714998</c:v>
                </c:pt>
                <c:pt idx="16">
                  <c:v>0.86445892882339304</c:v>
                </c:pt>
                <c:pt idx="17">
                  <c:v>0.87804782603327203</c:v>
                </c:pt>
                <c:pt idx="18">
                  <c:v>0.89156678255772004</c:v>
                </c:pt>
                <c:pt idx="19">
                  <c:v>0.90495322016407798</c:v>
                </c:pt>
                <c:pt idx="20">
                  <c:v>0.91814334068273296</c:v>
                </c:pt>
                <c:pt idx="21">
                  <c:v>0.93107308457413196</c:v>
                </c:pt>
                <c:pt idx="22">
                  <c:v>0.94367943606757199</c:v>
                </c:pt>
                <c:pt idx="23">
                  <c:v>0.95590217673980404</c:v>
                </c:pt>
                <c:pt idx="24">
                  <c:v>0.96768620631539903</c:v>
                </c:pt>
                <c:pt idx="25">
                  <c:v>0.978984546658069</c:v>
                </c:pt>
                <c:pt idx="26">
                  <c:v>0.989762090727207</c:v>
                </c:pt>
                <c:pt idx="27">
                  <c:v>1</c:v>
                </c:pt>
                <c:pt idx="28">
                  <c:v>1.0041598360830599</c:v>
                </c:pt>
                <c:pt idx="29">
                  <c:v>1.0080122399953499</c:v>
                </c:pt>
                <c:pt idx="30">
                  <c:v>1.0114999949029899</c:v>
                </c:pt>
                <c:pt idx="31">
                  <c:v>1.01457449977467</c:v>
                </c:pt>
                <c:pt idx="32">
                  <c:v>1.0171989395900101</c:v>
                </c:pt>
                <c:pt idx="33">
                  <c:v>1.01935009551567</c:v>
                </c:pt>
                <c:pt idx="34">
                  <c:v>1.0210187052036199</c:v>
                </c:pt>
                <c:pt idx="35">
                  <c:v>1.02220863700683</c:v>
                </c:pt>
                <c:pt idx="36">
                  <c:v>1.02293531261084</c:v>
                </c:pt>
                <c:pt idx="37">
                  <c:v>1.0232238036730199</c:v>
                </c:pt>
                <c:pt idx="38">
                  <c:v>1.0231069181779999</c:v>
                </c:pt>
                <c:pt idx="39">
                  <c:v>1.0226234617261301</c:v>
                </c:pt>
                <c:pt idx="40">
                  <c:v>1.0218167537887799</c:v>
                </c:pt>
                <c:pt idx="41">
                  <c:v>1.02073341166493</c:v>
                </c:pt>
                <c:pt idx="42">
                  <c:v>1.0194223798661799</c:v>
                </c:pt>
                <c:pt idx="43">
                  <c:v>1.0179341691136701</c:v>
                </c:pt>
                <c:pt idx="44">
                  <c:v>1.01632026750285</c:v>
                </c:pt>
                <c:pt idx="45">
                  <c:v>1.0146326902215299</c:v>
                </c:pt>
                <c:pt idx="46">
                  <c:v>1.0129157878799</c:v>
                </c:pt>
                <c:pt idx="47">
                  <c:v>1.0111820748429701</c:v>
                </c:pt>
                <c:pt idx="48">
                  <c:v>1.0094352022080899</c:v>
                </c:pt>
                <c:pt idx="49">
                  <c:v>1.0076779992542599</c:v>
                </c:pt>
                <c:pt idx="50">
                  <c:v>1.0059126899170301</c:v>
                </c:pt>
                <c:pt idx="51">
                  <c:v>1.0041410448471499</c:v>
                </c:pt>
                <c:pt idx="52">
                  <c:v>1.0023644901756099</c:v>
                </c:pt>
                <c:pt idx="53">
                  <c:v>1.0005841866096801</c:v>
                </c:pt>
                <c:pt idx="54">
                  <c:v>0.99880108782952504</c:v>
                </c:pt>
                <c:pt idx="55">
                  <c:v>0.99701598420399795</c:v>
                </c:pt>
                <c:pt idx="56">
                  <c:v>0.99522953593521801</c:v>
                </c:pt>
                <c:pt idx="57">
                  <c:v>0.99344229848421395</c:v>
                </c:pt>
                <c:pt idx="58">
                  <c:v>0.99165474228711503</c:v>
                </c:pt>
                <c:pt idx="59">
                  <c:v>0.98986726819753301</c:v>
                </c:pt>
                <c:pt idx="60">
                  <c:v>0.98808021969415405</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Microsoft_Excel_Worksheet8!$D$2:$D$10002</c:f>
              <c:numCache>
                <c:formatCode>General</c:formatCode>
                <c:ptCount val="10001"/>
                <c:pt idx="0">
                  <c:v>0.87952144829970003</c:v>
                </c:pt>
                <c:pt idx="1">
                  <c:v>0.88367867902961295</c:v>
                </c:pt>
                <c:pt idx="2">
                  <c:v>0.88785676791302903</c:v>
                </c:pt>
                <c:pt idx="3">
                  <c:v>0.89205599917411404</c:v>
                </c:pt>
                <c:pt idx="4">
                  <c:v>0.89627669605190097</c:v>
                </c:pt>
                <c:pt idx="5">
                  <c:v>0.90051923097150599</c:v>
                </c:pt>
                <c:pt idx="6">
                  <c:v>0.904784039103254</c:v>
                </c:pt>
                <c:pt idx="7">
                  <c:v>0.90907163670042901</c:v>
                </c:pt>
                <c:pt idx="8">
                  <c:v>0.91338264629750299</c:v>
                </c:pt>
                <c:pt idx="9">
                  <c:v>0.917717831952375</c:v>
                </c:pt>
                <c:pt idx="10">
                  <c:v>0.92207814951760003</c:v>
                </c:pt>
                <c:pt idx="11">
                  <c:v>0.92646481995547103</c:v>
                </c:pt>
                <c:pt idx="12">
                  <c:v>0.93087943897221903</c:v>
                </c:pt>
                <c:pt idx="13">
                  <c:v>0.93532417208941099</c:v>
                </c:pt>
                <c:pt idx="14">
                  <c:v>0.93980167746823196</c:v>
                </c:pt>
                <c:pt idx="15">
                  <c:v>0.94431439992328003</c:v>
                </c:pt>
                <c:pt idx="16">
                  <c:v>0.948864273855476</c:v>
                </c:pt>
                <c:pt idx="17">
                  <c:v>0.95345247741992101</c:v>
                </c:pt>
                <c:pt idx="18">
                  <c:v>0.95807911017797298</c:v>
                </c:pt>
                <c:pt idx="19">
                  <c:v>0.96274276381505297</c:v>
                </c:pt>
                <c:pt idx="20">
                  <c:v>0.96743994390340504</c:v>
                </c:pt>
                <c:pt idx="21">
                  <c:v>0.97216428523214105</c:v>
                </c:pt>
                <c:pt idx="22">
                  <c:v>0.97690548383279796</c:v>
                </c:pt>
                <c:pt idx="23">
                  <c:v>0.98164784726256005</c:v>
                </c:pt>
                <c:pt idx="24">
                  <c:v>0.98636834721165501</c:v>
                </c:pt>
                <c:pt idx="25">
                  <c:v>0.99103406058385202</c:v>
                </c:pt>
                <c:pt idx="26">
                  <c:v>0.99559893851094095</c:v>
                </c:pt>
                <c:pt idx="27">
                  <c:v>1</c:v>
                </c:pt>
                <c:pt idx="28">
                  <c:v>1.00971240280823</c:v>
                </c:pt>
                <c:pt idx="29">
                  <c:v>1.0189780945348801</c:v>
                </c:pt>
                <c:pt idx="30">
                  <c:v>1.02788908001027</c:v>
                </c:pt>
                <c:pt idx="31">
                  <c:v>1.0365322894826201</c:v>
                </c:pt>
                <c:pt idx="32">
                  <c:v>1.04498598805041</c:v>
                </c:pt>
                <c:pt idx="33">
                  <c:v>1.0533175541898401</c:v>
                </c:pt>
                <c:pt idx="34">
                  <c:v>1.0615827218262399</c:v>
                </c:pt>
                <c:pt idx="35">
                  <c:v>1.0698260262341901</c:v>
                </c:pt>
                <c:pt idx="36">
                  <c:v>1.07808202282312</c:v>
                </c:pt>
                <c:pt idx="37">
                  <c:v>1.08637685625416</c:v>
                </c:pt>
                <c:pt idx="38">
                  <c:v>1.09472986671979</c:v>
                </c:pt>
                <c:pt idx="39">
                  <c:v>1.1031550502369101</c:v>
                </c:pt>
                <c:pt idx="40">
                  <c:v>1.1116622945503101</c:v>
                </c:pt>
                <c:pt idx="41">
                  <c:v>1.1202583791443801</c:v>
                </c:pt>
                <c:pt idx="42">
                  <c:v>1.1289477625153499</c:v>
                </c:pt>
                <c:pt idx="43">
                  <c:v>1.1377331930936001</c:v>
                </c:pt>
                <c:pt idx="44">
                  <c:v>1.14661618157803</c:v>
                </c:pt>
                <c:pt idx="45">
                  <c:v>1.1555973684104801</c:v>
                </c:pt>
                <c:pt idx="46">
                  <c:v>1.1646761036109701</c:v>
                </c:pt>
                <c:pt idx="47">
                  <c:v>1.1738490513586599</c:v>
                </c:pt>
                <c:pt idx="48">
                  <c:v>1.18311314637772</c:v>
                </c:pt>
                <c:pt idx="49">
                  <c:v>1.19246614996448</c:v>
                </c:pt>
                <c:pt idx="50">
                  <c:v>1.20190643355038</c:v>
                </c:pt>
                <c:pt idx="51">
                  <c:v>1.2114328266816801</c:v>
                </c:pt>
                <c:pt idx="52">
                  <c:v>1.22104450829287</c:v>
                </c:pt>
                <c:pt idx="53">
                  <c:v>1.23074092764961</c:v>
                </c:pt>
                <c:pt idx="54">
                  <c:v>1.2405217459912199</c:v>
                </c:pt>
                <c:pt idx="55">
                  <c:v>1.2503867928544199</c:v>
                </c:pt>
                <c:pt idx="56">
                  <c:v>1.26033603296857</c:v>
                </c:pt>
                <c:pt idx="57">
                  <c:v>1.2703695408701501</c:v>
                </c:pt>
                <c:pt idx="58">
                  <c:v>1.28048748122698</c:v>
                </c:pt>
                <c:pt idx="59">
                  <c:v>1.29069009343672</c:v>
                </c:pt>
                <c:pt idx="60">
                  <c:v>1.3009776794602701</c:v>
                </c:pt>
              </c:numCache>
            </c:numRef>
          </c:yVal>
          <c:smooth val="1"/>
        </c:ser>
        <c:dLbls>
          <c:showLegendKey val="0"/>
          <c:showVal val="0"/>
          <c:showCatName val="0"/>
          <c:showSerName val="0"/>
          <c:showPercent val="0"/>
          <c:showBubbleSize val="0"/>
        </c:dLbls>
        <c:axId val="736150856"/>
        <c:axId val="736151248"/>
      </c:scatterChart>
      <c:valAx>
        <c:axId val="736150856"/>
        <c:scaling>
          <c:orientation val="minMax"/>
          <c:max val="75"/>
          <c:min val="15"/>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r>
                  <a:rPr lang="en-US" sz="1700" dirty="0" smtClean="0"/>
                  <a:t>PA systolic </a:t>
                </a:r>
                <a:r>
                  <a:rPr lang="en-US" sz="1800" b="1" i="0" baseline="0" dirty="0" smtClean="0">
                    <a:effectLst/>
                  </a:rPr>
                  <a:t>(mmHg)</a:t>
                </a:r>
                <a:endParaRPr lang="en-US" sz="1600" dirty="0" smtClean="0">
                  <a:effectLst/>
                </a:endParaRPr>
              </a:p>
            </c:rich>
          </c:tx>
          <c:layout>
            <c:manualLayout>
              <c:xMode val="edge"/>
              <c:yMode val="edge"/>
              <c:x val="0.40577811070076425"/>
              <c:y val="0.86700300567267807"/>
            </c:manualLayout>
          </c:layout>
          <c:overlay val="0"/>
        </c:title>
        <c:numFmt formatCode="#,##0" sourceLinked="0"/>
        <c:majorTickMark val="out"/>
        <c:minorTickMark val="none"/>
        <c:tickLblPos val="nextTo"/>
        <c:txPr>
          <a:bodyPr rot="0"/>
          <a:lstStyle/>
          <a:p>
            <a:pPr>
              <a:defRPr sz="1500" b="1"/>
            </a:pPr>
            <a:endParaRPr lang="en-US"/>
          </a:p>
        </c:txPr>
        <c:crossAx val="736151248"/>
        <c:crosses val="autoZero"/>
        <c:crossBetween val="midCat"/>
        <c:majorUnit val="10"/>
      </c:valAx>
      <c:valAx>
        <c:axId val="7361512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615085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FF00"/>
              </a:solidFill>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Microsoft_Excel_Worksheet9!$B$2:$B$10002</c:f>
              <c:numCache>
                <c:formatCode>General</c:formatCode>
                <c:ptCount val="10001"/>
                <c:pt idx="0">
                  <c:v>1.3591182883288899</c:v>
                </c:pt>
                <c:pt idx="1">
                  <c:v>1.33703076000529</c:v>
                </c:pt>
                <c:pt idx="2">
                  <c:v>1.3153021841817301</c:v>
                </c:pt>
                <c:pt idx="3">
                  <c:v>1.29392672738986</c:v>
                </c:pt>
                <c:pt idx="4">
                  <c:v>1.2728986509631799</c:v>
                </c:pt>
                <c:pt idx="5">
                  <c:v>1.25221230949632</c:v>
                </c:pt>
                <c:pt idx="6">
                  <c:v>1.2318621493294899</c:v>
                </c:pt>
                <c:pt idx="7">
                  <c:v>1.21184270705745</c:v>
                </c:pt>
                <c:pt idx="8">
                  <c:v>1.1921599279272601</c:v>
                </c:pt>
                <c:pt idx="9">
                  <c:v>1.17286365524366</c:v>
                </c:pt>
                <c:pt idx="10">
                  <c:v>1.1540111963014801</c:v>
                </c:pt>
                <c:pt idx="11">
                  <c:v>1.13565585387402</c:v>
                </c:pt>
                <c:pt idx="12">
                  <c:v>1.1178471798895999</c:v>
                </c:pt>
                <c:pt idx="13">
                  <c:v>1.1006312509745899</c:v>
                </c:pt>
                <c:pt idx="14">
                  <c:v>1.08405096278316</c:v>
                </c:pt>
                <c:pt idx="15">
                  <c:v>1.0681463404501399</c:v>
                </c:pt>
                <c:pt idx="16">
                  <c:v>1.05295486293478</c:v>
                </c:pt>
                <c:pt idx="17">
                  <c:v>1.0385117994672299</c:v>
                </c:pt>
                <c:pt idx="18">
                  <c:v>1.02485055676127</c:v>
                </c:pt>
                <c:pt idx="19">
                  <c:v>1.0120030361166299</c:v>
                </c:pt>
                <c:pt idx="20">
                  <c:v>1</c:v>
                </c:pt>
                <c:pt idx="21">
                  <c:v>0.98885900698210305</c:v>
                </c:pt>
                <c:pt idx="22">
                  <c:v>0.97854850781403102</c:v>
                </c:pt>
                <c:pt idx="23">
                  <c:v>0.96902708219468703</c:v>
                </c:pt>
                <c:pt idx="24">
                  <c:v>0.96025593411800803</c:v>
                </c:pt>
                <c:pt idx="25">
                  <c:v>0.95219867383671897</c:v>
                </c:pt>
                <c:pt idx="26">
                  <c:v>0.94482111702476601</c:v>
                </c:pt>
                <c:pt idx="27">
                  <c:v>0.93809109953235603</c:v>
                </c:pt>
                <c:pt idx="28">
                  <c:v>0.93197830628896405</c:v>
                </c:pt>
                <c:pt idx="29">
                  <c:v>0.92645411305447201</c:v>
                </c:pt>
                <c:pt idx="30">
                  <c:v>0.92149143984868798</c:v>
                </c:pt>
                <c:pt idx="31">
                  <c:v>0.91706461500646297</c:v>
                </c:pt>
                <c:pt idx="32">
                  <c:v>0.91314924891105897</c:v>
                </c:pt>
                <c:pt idx="33">
                  <c:v>0.90972211655348501</c:v>
                </c:pt>
                <c:pt idx="34">
                  <c:v>0.90676104815149705</c:v>
                </c:pt>
                <c:pt idx="35">
                  <c:v>0.90424482713975995</c:v>
                </c:pt>
                <c:pt idx="36">
                  <c:v>0.90215309491323104</c:v>
                </c:pt>
                <c:pt idx="37">
                  <c:v>0.90046626176998701</c:v>
                </c:pt>
                <c:pt idx="38">
                  <c:v>0.89916542355808105</c:v>
                </c:pt>
                <c:pt idx="39">
                  <c:v>0.89823228358429597</c:v>
                </c:pt>
                <c:pt idx="40">
                  <c:v>0.89764907939133798</c:v>
                </c:pt>
                <c:pt idx="41">
                  <c:v>0.89739851405466098</c:v>
                </c:pt>
                <c:pt idx="42">
                  <c:v>0.89746369169097795</c:v>
                </c:pt>
                <c:pt idx="43">
                  <c:v>0.89782805690824097</c:v>
                </c:pt>
                <c:pt idx="44">
                  <c:v>0.89847533796148804</c:v>
                </c:pt>
                <c:pt idx="45">
                  <c:v>0.89938949341101404</c:v>
                </c:pt>
                <c:pt idx="46">
                  <c:v>0.90055466210885604</c:v>
                </c:pt>
                <c:pt idx="47">
                  <c:v>0.901955116366982</c:v>
                </c:pt>
                <c:pt idx="48">
                  <c:v>0.90357521818586595</c:v>
                </c:pt>
                <c:pt idx="49">
                  <c:v>0.90539937844564</c:v>
                </c:pt>
                <c:pt idx="50">
                  <c:v>0.90741201898366497</c:v>
                </c:pt>
                <c:pt idx="51">
                  <c:v>0.90959753750247496</c:v>
                </c:pt>
                <c:pt idx="52">
                  <c:v>0.91194027527056198</c:v>
                </c:pt>
                <c:pt idx="53">
                  <c:v>0.91442448759547501</c:v>
                </c:pt>
                <c:pt idx="54">
                  <c:v>0.91703431706432603</c:v>
                </c:pt>
                <c:pt idx="55">
                  <c:v>0.919753769560955</c:v>
                </c:pt>
                <c:pt idx="56">
                  <c:v>0.92256669308179495</c:v>
                </c:pt>
                <c:pt idx="57">
                  <c:v>0.92545675938389305</c:v>
                </c:pt>
                <c:pt idx="58">
                  <c:v>0.92840744850850399</c:v>
                </c:pt>
                <c:pt idx="59">
                  <c:v>0.93140203623231499</c:v>
                </c:pt>
                <c:pt idx="60">
                  <c:v>0.93442358450541596</c:v>
                </c:pt>
                <c:pt idx="61">
                  <c:v>0.93745782790601095</c:v>
                </c:pt>
                <c:pt idx="62">
                  <c:v>0.94050192404702004</c:v>
                </c:pt>
                <c:pt idx="63">
                  <c:v>0.94355590492208197</c:v>
                </c:pt>
                <c:pt idx="64">
                  <c:v>0.94661980262873002</c:v>
                </c:pt>
                <c:pt idx="65">
                  <c:v>0.94969364936871603</c:v>
                </c:pt>
                <c:pt idx="66">
                  <c:v>0.95277747744836705</c:v>
                </c:pt>
                <c:pt idx="67">
                  <c:v>0.95587131927890401</c:v>
                </c:pt>
                <c:pt idx="68">
                  <c:v>0.95897520737680098</c:v>
                </c:pt>
                <c:pt idx="69">
                  <c:v>0.96208917436411501</c:v>
                </c:pt>
                <c:pt idx="70">
                  <c:v>0.96521325296883498</c:v>
                </c:pt>
                <c:pt idx="71">
                  <c:v>0.96834747602522098</c:v>
                </c:pt>
                <c:pt idx="72">
                  <c:v>0.97149187647415403</c:v>
                </c:pt>
                <c:pt idx="73">
                  <c:v>0.97464648736348103</c:v>
                </c:pt>
                <c:pt idx="74">
                  <c:v>0.97781134184835605</c:v>
                </c:pt>
                <c:pt idx="75">
                  <c:v>0.98098647319160204</c:v>
                </c:pt>
                <c:pt idx="76">
                  <c:v>0.98417191476404497</c:v>
                </c:pt>
                <c:pt idx="77">
                  <c:v>0.98736770004487595</c:v>
                </c:pt>
                <c:pt idx="78">
                  <c:v>0.99057386262199998</c:v>
                </c:pt>
                <c:pt idx="79">
                  <c:v>0.99379043619238305</c:v>
                </c:pt>
                <c:pt idx="80">
                  <c:v>0.99701745456241897</c:v>
                </c:pt>
                <c:pt idx="81">
                  <c:v>1.0002549516482699</c:v>
                </c:pt>
                <c:pt idx="82">
                  <c:v>1.0035029614762301</c:v>
                </c:pt>
                <c:pt idx="83">
                  <c:v>1.00676151818309</c:v>
                </c:pt>
                <c:pt idx="84">
                  <c:v>1.01003065601648</c:v>
                </c:pt>
                <c:pt idx="85">
                  <c:v>1.0133104093352501</c:v>
                </c:pt>
                <c:pt idx="86">
                  <c:v>1.0166008126098001</c:v>
                </c:pt>
                <c:pt idx="87">
                  <c:v>1.0199019004224901</c:v>
                </c:pt>
                <c:pt idx="88">
                  <c:v>1.0232137074679599</c:v>
                </c:pt>
                <c:pt idx="89">
                  <c:v>1.02653626855349</c:v>
                </c:pt>
                <c:pt idx="90">
                  <c:v>1.0298696185994201</c:v>
                </c:pt>
                <c:pt idx="91">
                  <c:v>1.03321379263947</c:v>
                </c:pt>
                <c:pt idx="92">
                  <c:v>1.0365688258211101</c:v>
                </c:pt>
                <c:pt idx="93">
                  <c:v>1.03993475340594</c:v>
                </c:pt>
                <c:pt idx="94">
                  <c:v>1.0433116107700899</c:v>
                </c:pt>
                <c:pt idx="95">
                  <c:v>1.0466994334045401</c:v>
                </c:pt>
                <c:pt idx="96">
                  <c:v>1.0500982569155</c:v>
                </c:pt>
                <c:pt idx="97">
                  <c:v>1.0535081170248299</c:v>
                </c:pt>
                <c:pt idx="98">
                  <c:v>1.05692904957037</c:v>
                </c:pt>
                <c:pt idx="99">
                  <c:v>1.0603610905063401</c:v>
                </c:pt>
                <c:pt idx="100">
                  <c:v>1.0638042759037001</c:v>
                </c:pt>
                <c:pt idx="101">
                  <c:v>1.0672586419505401</c:v>
                </c:pt>
                <c:pt idx="102">
                  <c:v>1.07072422495248</c:v>
                </c:pt>
                <c:pt idx="103">
                  <c:v>1.07420106133299</c:v>
                </c:pt>
                <c:pt idx="104">
                  <c:v>1.0776891876338599</c:v>
                </c:pt>
                <c:pt idx="105">
                  <c:v>1.08118864051549</c:v>
                </c:pt>
                <c:pt idx="106">
                  <c:v>1.08469945675738</c:v>
                </c:pt>
                <c:pt idx="107">
                  <c:v>1.08822167325841</c:v>
                </c:pt>
                <c:pt idx="108">
                  <c:v>1.0917553270372999</c:v>
                </c:pt>
                <c:pt idx="109">
                  <c:v>1.0953004552329699</c:v>
                </c:pt>
                <c:pt idx="110">
                  <c:v>1.0988570951049399</c:v>
                </c:pt>
                <c:pt idx="111">
                  <c:v>1.1024252840337201</c:v>
                </c:pt>
                <c:pt idx="112">
                  <c:v>1.1060050595211901</c:v>
                </c:pt>
                <c:pt idx="113">
                  <c:v>1.1095964591910199</c:v>
                </c:pt>
                <c:pt idx="114">
                  <c:v>1.1131995207890499</c:v>
                </c:pt>
                <c:pt idx="115">
                  <c:v>1.11681428218368</c:v>
                </c:pt>
                <c:pt idx="116">
                  <c:v>1.12044078136628</c:v>
                </c:pt>
                <c:pt idx="117">
                  <c:v>1.1240790564515699</c:v>
                </c:pt>
                <c:pt idx="118">
                  <c:v>1.12772914567807</c:v>
                </c:pt>
                <c:pt idx="119">
                  <c:v>1.1313910874084201</c:v>
                </c:pt>
                <c:pt idx="120">
                  <c:v>1.1350649201298799</c:v>
                </c:pt>
                <c:pt idx="121">
                  <c:v>1.13875068245466</c:v>
                </c:pt>
                <c:pt idx="122">
                  <c:v>1.1424484131203401</c:v>
                </c:pt>
                <c:pt idx="123">
                  <c:v>1.14615815099031</c:v>
                </c:pt>
                <c:pt idx="124">
                  <c:v>1.14987993505414</c:v>
                </c:pt>
                <c:pt idx="125">
                  <c:v>1.15361380442803</c:v>
                </c:pt>
                <c:pt idx="126">
                  <c:v>1.15735979835515</c:v>
                </c:pt>
                <c:pt idx="127">
                  <c:v>1.16111795620616</c:v>
                </c:pt>
                <c:pt idx="128">
                  <c:v>1.1648883174795099</c:v>
                </c:pt>
                <c:pt idx="129">
                  <c:v>1.16867092180196</c:v>
                </c:pt>
                <c:pt idx="130">
                  <c:v>1.1724658089289</c:v>
                </c:pt>
                <c:pt idx="131">
                  <c:v>1.1762730187448101</c:v>
                </c:pt>
                <c:pt idx="132">
                  <c:v>1.1800925912637701</c:v>
                </c:pt>
                <c:pt idx="133">
                  <c:v>1.1839245666296601</c:v>
                </c:pt>
                <c:pt idx="134">
                  <c:v>1.1877689851167901</c:v>
                </c:pt>
                <c:pt idx="135">
                  <c:v>1.1916258871302901</c:v>
                </c:pt>
                <c:pt idx="136">
                  <c:v>1.1954953132063799</c:v>
                </c:pt>
                <c:pt idx="137">
                  <c:v>1.19937730401301</c:v>
                </c:pt>
                <c:pt idx="138">
                  <c:v>1.2032719003501</c:v>
                </c:pt>
                <c:pt idx="139">
                  <c:v>1.2071791431501699</c:v>
                </c:pt>
                <c:pt idx="140">
                  <c:v>1.2110990734785301</c:v>
                </c:pt>
                <c:pt idx="141">
                  <c:v>1.2150317325339</c:v>
                </c:pt>
                <c:pt idx="142">
                  <c:v>1.2189771616488001</c:v>
                </c:pt>
                <c:pt idx="143">
                  <c:v>1.2229354022899299</c:v>
                </c:pt>
                <c:pt idx="144">
                  <c:v>1.22690649605863</c:v>
                </c:pt>
                <c:pt idx="145">
                  <c:v>1.23089048469133</c:v>
                </c:pt>
                <c:pt idx="146">
                  <c:v>1.23488741006006</c:v>
                </c:pt>
                <c:pt idx="147">
                  <c:v>1.23889731417269</c:v>
                </c:pt>
                <c:pt idx="148">
                  <c:v>1.2429202391735901</c:v>
                </c:pt>
                <c:pt idx="149">
                  <c:v>1.2469562273439601</c:v>
                </c:pt>
                <c:pt idx="150">
                  <c:v>1.25100532110231</c:v>
                </c:pt>
                <c:pt idx="151">
                  <c:v>1.2550675630048</c:v>
                </c:pt>
                <c:pt idx="152">
                  <c:v>1.25914299574588</c:v>
                </c:pt>
                <c:pt idx="153">
                  <c:v>1.2632316621586499</c:v>
                </c:pt>
                <c:pt idx="154">
                  <c:v>1.2673336052152</c:v>
                </c:pt>
                <c:pt idx="155">
                  <c:v>1.27144886802719</c:v>
                </c:pt>
                <c:pt idx="156">
                  <c:v>1.27557749384633</c:v>
                </c:pt>
                <c:pt idx="157">
                  <c:v>1.27971952606474</c:v>
                </c:pt>
                <c:pt idx="158">
                  <c:v>1.2838750082154</c:v>
                </c:pt>
                <c:pt idx="159">
                  <c:v>1.2880439839727</c:v>
                </c:pt>
                <c:pt idx="160">
                  <c:v>1.2922264971528501</c:v>
                </c:pt>
                <c:pt idx="161">
                  <c:v>1.2964225917143499</c:v>
                </c:pt>
                <c:pt idx="162">
                  <c:v>1.30063231175837</c:v>
                </c:pt>
                <c:pt idx="163">
                  <c:v>1.3048557015293101</c:v>
                </c:pt>
                <c:pt idx="164">
                  <c:v>1.3090928054153499</c:v>
                </c:pt>
                <c:pt idx="165">
                  <c:v>1.3133436679486501</c:v>
                </c:pt>
                <c:pt idx="166">
                  <c:v>1.31760833380603</c:v>
                </c:pt>
                <c:pt idx="167">
                  <c:v>1.3218868478094401</c:v>
                </c:pt>
                <c:pt idx="168">
                  <c:v>1.3261792549263201</c:v>
                </c:pt>
                <c:pt idx="169">
                  <c:v>1.33048560027012</c:v>
                </c:pt>
                <c:pt idx="170">
                  <c:v>1.3348059291007699</c:v>
                </c:pt>
                <c:pt idx="171">
                  <c:v>1.33914028682527</c:v>
                </c:pt>
                <c:pt idx="172">
                  <c:v>1.3434887189979901</c:v>
                </c:pt>
                <c:pt idx="173">
                  <c:v>1.3478512713211199</c:v>
                </c:pt>
                <c:pt idx="174">
                  <c:v>1.3522279896454299</c:v>
                </c:pt>
                <c:pt idx="175">
                  <c:v>1.3566189199705401</c:v>
                </c:pt>
                <c:pt idx="176">
                  <c:v>1.36102410844536</c:v>
                </c:pt>
                <c:pt idx="177">
                  <c:v>1.36544360136864</c:v>
                </c:pt>
                <c:pt idx="178">
                  <c:v>1.3698774451896101</c:v>
                </c:pt>
                <c:pt idx="179">
                  <c:v>1.37432568650826</c:v>
                </c:pt>
                <c:pt idx="180">
                  <c:v>1.3787883720758101</c:v>
                </c:pt>
                <c:pt idx="181">
                  <c:v>1.38326554879539</c:v>
                </c:pt>
                <c:pt idx="182">
                  <c:v>1.38775726372248</c:v>
                </c:pt>
                <c:pt idx="183">
                  <c:v>1.3922635640651599</c:v>
                </c:pt>
                <c:pt idx="184">
                  <c:v>1.3967844971850201</c:v>
                </c:pt>
                <c:pt idx="185">
                  <c:v>1.4013201105972399</c:v>
                </c:pt>
                <c:pt idx="186">
                  <c:v>1.4058704519716001</c:v>
                </c:pt>
                <c:pt idx="187">
                  <c:v>1.4104355691322801</c:v>
                </c:pt>
                <c:pt idx="188">
                  <c:v>1.41501551005903</c:v>
                </c:pt>
                <c:pt idx="189">
                  <c:v>1.4196103228873</c:v>
                </c:pt>
                <c:pt idx="190">
                  <c:v>1.42422005590891</c:v>
                </c:pt>
                <c:pt idx="191">
                  <c:v>1.42884475757237</c:v>
                </c:pt>
                <c:pt idx="192">
                  <c:v>1.4334844764835799</c:v>
                </c:pt>
                <c:pt idx="193">
                  <c:v>1.4381392614063599</c:v>
                </c:pt>
                <c:pt idx="194">
                  <c:v>1.4428091612627501</c:v>
                </c:pt>
                <c:pt idx="195">
                  <c:v>1.4474942251335801</c:v>
                </c:pt>
                <c:pt idx="196">
                  <c:v>1.4521945022593701</c:v>
                </c:pt>
                <c:pt idx="197">
                  <c:v>1.4569100420401999</c:v>
                </c:pt>
                <c:pt idx="198">
                  <c:v>1.4616408940366601</c:v>
                </c:pt>
                <c:pt idx="199">
                  <c:v>1.4663871079703601</c:v>
                </c:pt>
                <c:pt idx="200">
                  <c:v>1.4711487337243501</c:v>
                </c:pt>
                <c:pt idx="201">
                  <c:v>1.47592582134348</c:v>
                </c:pt>
                <c:pt idx="202">
                  <c:v>1.4807184210353801</c:v>
                </c:pt>
                <c:pt idx="203">
                  <c:v>1.4855265831704201</c:v>
                </c:pt>
                <c:pt idx="204">
                  <c:v>1.4903503582829101</c:v>
                </c:pt>
                <c:pt idx="205">
                  <c:v>1.4951897970708099</c:v>
                </c:pt>
                <c:pt idx="206">
                  <c:v>1.5000449503969899</c:v>
                </c:pt>
                <c:pt idx="207">
                  <c:v>1.50491586928947</c:v>
                </c:pt>
                <c:pt idx="208">
                  <c:v>1.50980260494191</c:v>
                </c:pt>
                <c:pt idx="209">
                  <c:v>1.5147052087141</c:v>
                </c:pt>
                <c:pt idx="210">
                  <c:v>1.5196237321327599</c:v>
                </c:pt>
                <c:pt idx="211">
                  <c:v>1.5245582268920399</c:v>
                </c:pt>
                <c:pt idx="212">
                  <c:v>1.52950874485357</c:v>
                </c:pt>
                <c:pt idx="213">
                  <c:v>1.53447533804758</c:v>
                </c:pt>
                <c:pt idx="214">
                  <c:v>1.53945805867353</c:v>
                </c:pt>
                <c:pt idx="215">
                  <c:v>1.5444569590999699</c:v>
                </c:pt>
                <c:pt idx="216">
                  <c:v>1.5494720918656499</c:v>
                </c:pt>
                <c:pt idx="217">
                  <c:v>1.5545035096798501</c:v>
                </c:pt>
                <c:pt idx="218">
                  <c:v>1.5595512654232799</c:v>
                </c:pt>
                <c:pt idx="219">
                  <c:v>1.56461541214806</c:v>
                </c:pt>
                <c:pt idx="220">
                  <c:v>1.56969600307863</c:v>
                </c:pt>
              </c:numCache>
            </c:numRef>
          </c:yVal>
          <c:smooth val="0"/>
        </c:ser>
        <c:ser>
          <c:idx val="1"/>
          <c:order val="1"/>
          <c:tx>
            <c:strRef>
              <c:f>Microsoft_Excel_Worksheet9!$C$1</c:f>
              <c:strCache>
                <c:ptCount val="1"/>
                <c:pt idx="0">
                  <c:v>lower</c:v>
                </c:pt>
              </c:strCache>
            </c:strRef>
          </c:tx>
          <c:spPr>
            <a:ln w="41275">
              <a:solidFill>
                <a:srgbClr val="00FF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Microsoft_Excel_Worksheet9!$C$2:$C$10002</c:f>
              <c:numCache>
                <c:formatCode>General</c:formatCode>
                <c:ptCount val="10001"/>
                <c:pt idx="0">
                  <c:v>1.24802759554384</c:v>
                </c:pt>
                <c:pt idx="1">
                  <c:v>1.2333790308955701</c:v>
                </c:pt>
                <c:pt idx="2">
                  <c:v>1.2189022462785599</c:v>
                </c:pt>
                <c:pt idx="3">
                  <c:v>1.20459519957348</c:v>
                </c:pt>
                <c:pt idx="4">
                  <c:v>1.1904558656270801</c:v>
                </c:pt>
                <c:pt idx="5">
                  <c:v>1.17648223351229</c:v>
                </c:pt>
                <c:pt idx="6">
                  <c:v>1.1626723026225101</c:v>
                </c:pt>
                <c:pt idx="7">
                  <c:v>1.1490240768969699</c:v>
                </c:pt>
                <c:pt idx="8">
                  <c:v>1.1355431028465499</c:v>
                </c:pt>
                <c:pt idx="9">
                  <c:v>1.12226441962082</c:v>
                </c:pt>
                <c:pt idx="10">
                  <c:v>1.10922876548606</c:v>
                </c:pt>
                <c:pt idx="11">
                  <c:v>1.0964749560790299</c:v>
                </c:pt>
                <c:pt idx="12">
                  <c:v>1.08403999914094</c:v>
                </c:pt>
                <c:pt idx="13">
                  <c:v>1.0719592241416001</c:v>
                </c:pt>
                <c:pt idx="14">
                  <c:v>1.0602664265784001</c:v>
                </c:pt>
                <c:pt idx="15">
                  <c:v>1.0489940271226399</c:v>
                </c:pt>
                <c:pt idx="16">
                  <c:v>1.0381732462850399</c:v>
                </c:pt>
                <c:pt idx="17">
                  <c:v>1.02783429592607</c:v>
                </c:pt>
                <c:pt idx="18">
                  <c:v>1.0180065898053099</c:v>
                </c:pt>
                <c:pt idx="19">
                  <c:v>1.0087189765434701</c:v>
                </c:pt>
                <c:pt idx="20">
                  <c:v>1</c:v>
                </c:pt>
                <c:pt idx="21">
                  <c:v>0.98585784538182797</c:v>
                </c:pt>
                <c:pt idx="22">
                  <c:v>0.97281912921215496</c:v>
                </c:pt>
                <c:pt idx="23">
                  <c:v>0.96082006328476999</c:v>
                </c:pt>
                <c:pt idx="24">
                  <c:v>0.94980129019451698</c:v>
                </c:pt>
                <c:pt idx="25">
                  <c:v>0.93970745322326799</c:v>
                </c:pt>
                <c:pt idx="26">
                  <c:v>0.93048680219338498</c:v>
                </c:pt>
                <c:pt idx="27">
                  <c:v>0.92209083155707405</c:v>
                </c:pt>
                <c:pt idx="28">
                  <c:v>0.91447394750794997</c:v>
                </c:pt>
                <c:pt idx="29">
                  <c:v>0.907593161396548</c:v>
                </c:pt>
                <c:pt idx="30">
                  <c:v>0.90140780721499503</c:v>
                </c:pt>
                <c:pt idx="31">
                  <c:v>0.89587928139685102</c:v>
                </c:pt>
                <c:pt idx="32">
                  <c:v>0.89097080366265302</c:v>
                </c:pt>
                <c:pt idx="33">
                  <c:v>0.88664719813271398</c:v>
                </c:pt>
                <c:pt idx="34">
                  <c:v>0.88287469442287703</c:v>
                </c:pt>
                <c:pt idx="35">
                  <c:v>0.87962074892467601</c:v>
                </c:pt>
                <c:pt idx="36">
                  <c:v>0.87685388692634703</c:v>
                </c:pt>
                <c:pt idx="37">
                  <c:v>0.87454356661950405</c:v>
                </c:pt>
                <c:pt idx="38">
                  <c:v>0.872660066308378</c:v>
                </c:pt>
                <c:pt idx="39">
                  <c:v>0.87117439623125403</c:v>
                </c:pt>
                <c:pt idx="40">
                  <c:v>0.87005823624735001</c:v>
                </c:pt>
                <c:pt idx="41">
                  <c:v>0.86928390017044599</c:v>
                </c:pt>
                <c:pt idx="42">
                  <c:v>0.86882432669759602</c:v>
                </c:pt>
                <c:pt idx="43">
                  <c:v>0.86865309568387505</c:v>
                </c:pt>
                <c:pt idx="44">
                  <c:v>0.86874446701270802</c:v>
                </c:pt>
                <c:pt idx="45">
                  <c:v>0.86907343764450895</c:v>
                </c:pt>
                <c:pt idx="46">
                  <c:v>0.86961581080965</c:v>
                </c:pt>
                <c:pt idx="47">
                  <c:v>0.87034827001280901</c:v>
                </c:pt>
                <c:pt idx="48">
                  <c:v>0.87124844980565097</c:v>
                </c:pt>
                <c:pt idx="49">
                  <c:v>0.87229499537281896</c:v>
                </c:pt>
                <c:pt idx="50">
                  <c:v>0.87346760394755796</c:v>
                </c:pt>
                <c:pt idx="51">
                  <c:v>0.87474704285013005</c:v>
                </c:pt>
                <c:pt idx="52">
                  <c:v>0.87611514128751999</c:v>
                </c:pt>
                <c:pt idx="53">
                  <c:v>0.87755475561921403</c:v>
                </c:pt>
                <c:pt idx="54">
                  <c:v>0.87904971020334799</c:v>
                </c:pt>
                <c:pt idx="55">
                  <c:v>0.88058471786775805</c:v>
                </c:pt>
                <c:pt idx="56">
                  <c:v>0.88214528529853897</c:v>
                </c:pt>
                <c:pt idx="57">
                  <c:v>0.88371760914654196</c:v>
                </c:pt>
                <c:pt idx="58">
                  <c:v>0.88528846849228504</c:v>
                </c:pt>
                <c:pt idx="59">
                  <c:v>0.88684511864327098</c:v>
                </c:pt>
                <c:pt idx="60">
                  <c:v>0.88837519026272005</c:v>
                </c:pt>
                <c:pt idx="61">
                  <c:v>0.88986916451637799</c:v>
                </c:pt>
                <c:pt idx="62">
                  <c:v>0.89132784044065205</c:v>
                </c:pt>
                <c:pt idx="63">
                  <c:v>0.89275432904518504</c:v>
                </c:pt>
                <c:pt idx="64">
                  <c:v>0.89415146132674606</c:v>
                </c:pt>
                <c:pt idx="65">
                  <c:v>0.89552180852014696</c:v>
                </c:pt>
                <c:pt idx="66">
                  <c:v>0.89686770289061202</c:v>
                </c:pt>
                <c:pt idx="67">
                  <c:v>0.89819125827152302</c:v>
                </c:pt>
                <c:pt idx="68">
                  <c:v>0.89949438981799201</c:v>
                </c:pt>
                <c:pt idx="69">
                  <c:v>0.90077883264663505</c:v>
                </c:pt>
                <c:pt idx="70">
                  <c:v>0.90204615917818098</c:v>
                </c:pt>
                <c:pt idx="71">
                  <c:v>0.90329779510321995</c:v>
                </c:pt>
                <c:pt idx="72">
                  <c:v>0.90453503396289103</c:v>
                </c:pt>
                <c:pt idx="73">
                  <c:v>0.90575905038354299</c:v>
                </c:pt>
                <c:pt idx="74">
                  <c:v>0.90697091203400804</c:v>
                </c:pt>
                <c:pt idx="75">
                  <c:v>0.90817159039110895</c:v>
                </c:pt>
                <c:pt idx="76">
                  <c:v>0.909361970407079</c:v>
                </c:pt>
                <c:pt idx="77">
                  <c:v>0.91054285917476496</c:v>
                </c:pt>
                <c:pt idx="78">
                  <c:v>0.91171499368448605</c:v>
                </c:pt>
                <c:pt idx="79">
                  <c:v>0.912879047762159</c:v>
                </c:pt>
                <c:pt idx="80">
                  <c:v>0.91403563827242096</c:v>
                </c:pt>
                <c:pt idx="81">
                  <c:v>0.91518533066396901</c:v>
                </c:pt>
                <c:pt idx="82">
                  <c:v>0.91632864392757296</c:v>
                </c:pt>
                <c:pt idx="83">
                  <c:v>0.91746605503049805</c:v>
                </c:pt>
                <c:pt idx="84">
                  <c:v>0.91859800288473303</c:v>
                </c:pt>
                <c:pt idx="85">
                  <c:v>0.91972489190035001</c:v>
                </c:pt>
                <c:pt idx="86">
                  <c:v>0.92084709516987695</c:v>
                </c:pt>
                <c:pt idx="87">
                  <c:v>0.92196495732447103</c:v>
                </c:pt>
                <c:pt idx="88">
                  <c:v>0.92307879709813601</c:v>
                </c:pt>
                <c:pt idx="89">
                  <c:v>0.92418890963216005</c:v>
                </c:pt>
                <c:pt idx="90">
                  <c:v>0.92529556854825101</c:v>
                </c:pt>
                <c:pt idx="91">
                  <c:v>0.92639902781563699</c:v>
                </c:pt>
                <c:pt idx="92">
                  <c:v>0.92749952343446895</c:v>
                </c:pt>
                <c:pt idx="93">
                  <c:v>0.92859727495535205</c:v>
                </c:pt>
                <c:pt idx="94">
                  <c:v>0.92969248685250105</c:v>
                </c:pt>
                <c:pt idx="95">
                  <c:v>0.93078534976608596</c:v>
                </c:pt>
                <c:pt idx="96">
                  <c:v>0.93187604162752502</c:v>
                </c:pt>
                <c:pt idx="97">
                  <c:v>0.93296472867994196</c:v>
                </c:pt>
                <c:pt idx="98">
                  <c:v>0.93405156640462295</c:v>
                </c:pt>
                <c:pt idx="99">
                  <c:v>0.93513670036310603</c:v>
                </c:pt>
                <c:pt idx="100">
                  <c:v>0.93622026696347005</c:v>
                </c:pt>
                <c:pt idx="101">
                  <c:v>0.93730239415840999</c:v>
                </c:pt>
                <c:pt idx="102">
                  <c:v>0.93838320208193504</c:v>
                </c:pt>
                <c:pt idx="103">
                  <c:v>0.93946280363066004</c:v>
                </c:pt>
                <c:pt idx="104">
                  <c:v>0.94054130499519795</c:v>
                </c:pt>
                <c:pt idx="105">
                  <c:v>0.94161880614631899</c:v>
                </c:pt>
                <c:pt idx="106">
                  <c:v>0.942695401280363</c:v>
                </c:pt>
                <c:pt idx="107">
                  <c:v>0.94377117922760201</c:v>
                </c:pt>
                <c:pt idx="108">
                  <c:v>0.94484622382713501</c:v>
                </c:pt>
                <c:pt idx="109">
                  <c:v>0.945920614271339</c:v>
                </c:pt>
                <c:pt idx="110">
                  <c:v>0.94699442542268897</c:v>
                </c:pt>
                <c:pt idx="111">
                  <c:v>0.94806772810547302</c:v>
                </c:pt>
                <c:pt idx="112">
                  <c:v>0.94914058937457502</c:v>
                </c:pt>
                <c:pt idx="113">
                  <c:v>0.95021307276349298</c:v>
                </c:pt>
                <c:pt idx="114">
                  <c:v>0.95128523851326197</c:v>
                </c:pt>
                <c:pt idx="115">
                  <c:v>0.952357143784066</c:v>
                </c:pt>
                <c:pt idx="116">
                  <c:v>0.95342884285095697</c:v>
                </c:pt>
                <c:pt idx="117">
                  <c:v>0.95450038728505304</c:v>
                </c:pt>
                <c:pt idx="118">
                  <c:v>0.95557182612145997</c:v>
                </c:pt>
                <c:pt idx="119">
                  <c:v>0.95664320601496</c:v>
                </c:pt>
                <c:pt idx="120">
                  <c:v>0.95771457138459204</c:v>
                </c:pt>
                <c:pt idx="121">
                  <c:v>0.95878596454787801</c:v>
                </c:pt>
                <c:pt idx="122">
                  <c:v>0.95985742584565503</c:v>
                </c:pt>
                <c:pt idx="123">
                  <c:v>0.96092899375824303</c:v>
                </c:pt>
                <c:pt idx="124">
                  <c:v>0.96200070501356005</c:v>
                </c:pt>
                <c:pt idx="125">
                  <c:v>0.96307259468794604</c:v>
                </c:pt>
                <c:pt idx="126">
                  <c:v>0.96414469630006905</c:v>
                </c:pt>
                <c:pt idx="127">
                  <c:v>0.96521704189873303</c:v>
                </c:pt>
                <c:pt idx="128">
                  <c:v>0.96628966214471201</c:v>
                </c:pt>
                <c:pt idx="129">
                  <c:v>0.96736258638735695</c:v>
                </c:pt>
                <c:pt idx="130">
                  <c:v>0.96843584273616801</c:v>
                </c:pt>
                <c:pt idx="131">
                  <c:v>0.96950945812780398</c:v>
                </c:pt>
                <c:pt idx="132">
                  <c:v>0.97058345838888005</c:v>
                </c:pt>
                <c:pt idx="133">
                  <c:v>0.97165786829468603</c:v>
                </c:pt>
                <c:pt idx="134">
                  <c:v>0.972732711624407</c:v>
                </c:pt>
                <c:pt idx="135">
                  <c:v>0.97380801121287996</c:v>
                </c:pt>
                <c:pt idx="136">
                  <c:v>0.97488378899907302</c:v>
                </c:pt>
                <c:pt idx="137">
                  <c:v>0.97596006607186403</c:v>
                </c:pt>
                <c:pt idx="138">
                  <c:v>0.97703686271282497</c:v>
                </c:pt>
                <c:pt idx="139">
                  <c:v>0.97811419843671998</c:v>
                </c:pt>
                <c:pt idx="140">
                  <c:v>0.97919209202931901</c:v>
                </c:pt>
                <c:pt idx="141">
                  <c:v>0.98027056158330395</c:v>
                </c:pt>
                <c:pt idx="142">
                  <c:v>0.98134962453193997</c:v>
                </c:pt>
                <c:pt idx="143">
                  <c:v>0.982429297680806</c:v>
                </c:pt>
                <c:pt idx="144">
                  <c:v>0.98350959723779297</c:v>
                </c:pt>
                <c:pt idx="145">
                  <c:v>0.98459053884138503</c:v>
                </c:pt>
                <c:pt idx="146">
                  <c:v>0.985672137587428</c:v>
                </c:pt>
                <c:pt idx="147">
                  <c:v>0.98675440805421</c:v>
                </c:pt>
                <c:pt idx="148">
                  <c:v>0.98783736432647895</c:v>
                </c:pt>
                <c:pt idx="149">
                  <c:v>0.98892102001790705</c:v>
                </c:pt>
                <c:pt idx="150">
                  <c:v>0.99000538829245299</c:v>
                </c:pt>
                <c:pt idx="151">
                  <c:v>0.99109048188450999</c:v>
                </c:pt>
                <c:pt idx="152">
                  <c:v>0.99217631311813104</c:v>
                </c:pt>
                <c:pt idx="153">
                  <c:v>0.993262893925142</c:v>
                </c:pt>
                <c:pt idx="154">
                  <c:v>0.99435023586221805</c:v>
                </c:pt>
                <c:pt idx="155">
                  <c:v>0.99543835012728099</c:v>
                </c:pt>
                <c:pt idx="156">
                  <c:v>0.99652724757495403</c:v>
                </c:pt>
                <c:pt idx="157">
                  <c:v>0.99761693873121904</c:v>
                </c:pt>
                <c:pt idx="158">
                  <c:v>0.99870743380731697</c:v>
                </c:pt>
                <c:pt idx="159">
                  <c:v>0.99979874271304203</c:v>
                </c:pt>
                <c:pt idx="160">
                  <c:v>1.0008908750693299</c:v>
                </c:pt>
                <c:pt idx="161">
                  <c:v>1.0019838402201799</c:v>
                </c:pt>
                <c:pt idx="162">
                  <c:v>1.0030776472440299</c:v>
                </c:pt>
                <c:pt idx="163">
                  <c:v>1.0041723049646101</c:v>
                </c:pt>
                <c:pt idx="164">
                  <c:v>1.00526782196133</c:v>
                </c:pt>
                <c:pt idx="165">
                  <c:v>1.00636420657892</c:v>
                </c:pt>
                <c:pt idx="166">
                  <c:v>1.00746146693691</c:v>
                </c:pt>
                <c:pt idx="167">
                  <c:v>1.00855961093855</c:v>
                </c:pt>
                <c:pt idx="168">
                  <c:v>1.0096586462792301</c:v>
                </c:pt>
                <c:pt idx="169">
                  <c:v>1.01075858045464</c:v>
                </c:pt>
                <c:pt idx="170">
                  <c:v>1.0118594207684699</c:v>
                </c:pt>
                <c:pt idx="171">
                  <c:v>1.0129611743398601</c:v>
                </c:pt>
                <c:pt idx="172">
                  <c:v>1.0140638481103701</c:v>
                </c:pt>
                <c:pt idx="173">
                  <c:v>1.0151674488506499</c:v>
                </c:pt>
                <c:pt idx="174">
                  <c:v>1.0162719831670699</c:v>
                </c:pt>
                <c:pt idx="175">
                  <c:v>1.0173774575077399</c:v>
                </c:pt>
                <c:pt idx="176">
                  <c:v>1.0184838781683101</c:v>
                </c:pt>
                <c:pt idx="177">
                  <c:v>1.0195912512976999</c:v>
                </c:pt>
                <c:pt idx="178">
                  <c:v>1.0206995829034999</c:v>
                </c:pt>
                <c:pt idx="179">
                  <c:v>1.0218088788570201</c:v>
                </c:pt>
                <c:pt idx="180">
                  <c:v>1.02291914489821</c:v>
                </c:pt>
                <c:pt idx="181">
                  <c:v>1.0240303866404701</c:v>
                </c:pt>
                <c:pt idx="182">
                  <c:v>1.0251426095751299</c:v>
                </c:pt>
                <c:pt idx="183">
                  <c:v>1.0262558190756399</c:v>
                </c:pt>
                <c:pt idx="184">
                  <c:v>1.02737002040197</c:v>
                </c:pt>
                <c:pt idx="185">
                  <c:v>1.0284852187043301</c:v>
                </c:pt>
                <c:pt idx="186">
                  <c:v>1.02960141902727</c:v>
                </c:pt>
                <c:pt idx="187">
                  <c:v>1.03071862631295</c:v>
                </c:pt>
                <c:pt idx="188">
                  <c:v>1.03183684540501</c:v>
                </c:pt>
                <c:pt idx="189">
                  <c:v>1.03295608105176</c:v>
                </c:pt>
                <c:pt idx="190">
                  <c:v>1.03407633790945</c:v>
                </c:pt>
                <c:pt idx="191">
                  <c:v>1.0351976205453399</c:v>
                </c:pt>
                <c:pt idx="192">
                  <c:v>1.03631993344073</c:v>
                </c:pt>
                <c:pt idx="193">
                  <c:v>1.0374432809938401</c:v>
                </c:pt>
                <c:pt idx="194">
                  <c:v>1.03856766752248</c:v>
                </c:pt>
                <c:pt idx="195">
                  <c:v>1.03969309726672</c:v>
                </c:pt>
                <c:pt idx="196">
                  <c:v>1.04081957439162</c:v>
                </c:pt>
                <c:pt idx="197">
                  <c:v>1.0419471029893399</c:v>
                </c:pt>
                <c:pt idx="198">
                  <c:v>1.0430756870817299</c:v>
                </c:pt>
                <c:pt idx="199">
                  <c:v>1.04420533062259</c:v>
                </c:pt>
                <c:pt idx="200">
                  <c:v>1.0453360374998</c:v>
                </c:pt>
                <c:pt idx="201">
                  <c:v>1.04646781153732</c:v>
                </c:pt>
                <c:pt idx="202">
                  <c:v>1.04760065649746</c:v>
                </c:pt>
                <c:pt idx="203">
                  <c:v>1.04873457608252</c:v>
                </c:pt>
                <c:pt idx="204">
                  <c:v>1.04986957393706</c:v>
                </c:pt>
                <c:pt idx="205">
                  <c:v>1.0510056536491901</c:v>
                </c:pt>
                <c:pt idx="206">
                  <c:v>1.0521428187527799</c:v>
                </c:pt>
                <c:pt idx="207">
                  <c:v>1.0532810727289501</c:v>
                </c:pt>
                <c:pt idx="208">
                  <c:v>1.05442041900767</c:v>
                </c:pt>
                <c:pt idx="209">
                  <c:v>1.0555608609692799</c:v>
                </c:pt>
                <c:pt idx="210">
                  <c:v>1.0567024019461499</c:v>
                </c:pt>
                <c:pt idx="211">
                  <c:v>1.0578450452241299</c:v>
                </c:pt>
                <c:pt idx="212">
                  <c:v>1.05898879404365</c:v>
                </c:pt>
                <c:pt idx="213">
                  <c:v>1.0601336516014099</c:v>
                </c:pt>
                <c:pt idx="214">
                  <c:v>1.0612796210517199</c:v>
                </c:pt>
                <c:pt idx="215">
                  <c:v>1.0624267055074099</c:v>
                </c:pt>
                <c:pt idx="216">
                  <c:v>1.0635749080413399</c:v>
                </c:pt>
                <c:pt idx="217">
                  <c:v>1.0647242316874299</c:v>
                </c:pt>
                <c:pt idx="218">
                  <c:v>1.0658746794420499</c:v>
                </c:pt>
                <c:pt idx="219">
                  <c:v>1.06702625426474</c:v>
                </c:pt>
                <c:pt idx="220">
                  <c:v>1.0681789590795201</c:v>
                </c:pt>
              </c:numCache>
            </c:numRef>
          </c:yVal>
          <c:smooth val="0"/>
        </c:ser>
        <c:ser>
          <c:idx val="2"/>
          <c:order val="2"/>
          <c:tx>
            <c:strRef>
              <c:f>Microsoft_Excel_Worksheet9!$D$1</c:f>
              <c:strCache>
                <c:ptCount val="1"/>
                <c:pt idx="0">
                  <c:v>upper</c:v>
                </c:pt>
              </c:strCache>
            </c:strRef>
          </c:tx>
          <c:spPr>
            <a:ln w="41275">
              <a:solidFill>
                <a:srgbClr val="00FF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Microsoft_Excel_Worksheet9!$D$2:$D$10002</c:f>
              <c:numCache>
                <c:formatCode>General</c:formatCode>
                <c:ptCount val="10001"/>
                <c:pt idx="0">
                  <c:v>1.4800974980566</c:v>
                </c:pt>
                <c:pt idx="1">
                  <c:v>1.4493932590229699</c:v>
                </c:pt>
                <c:pt idx="2">
                  <c:v>1.4193261526879299</c:v>
                </c:pt>
                <c:pt idx="3">
                  <c:v>1.38988298844845</c:v>
                </c:pt>
                <c:pt idx="4">
                  <c:v>1.3610508565728201</c:v>
                </c:pt>
                <c:pt idx="5">
                  <c:v>1.33281712497508</c:v>
                </c:pt>
                <c:pt idx="6">
                  <c:v>1.3051694372764</c:v>
                </c:pt>
                <c:pt idx="7">
                  <c:v>1.2780957128542501</c:v>
                </c:pt>
                <c:pt idx="8">
                  <c:v>1.2515996003962999</c:v>
                </c:pt>
                <c:pt idx="9">
                  <c:v>1.22574424506507</c:v>
                </c:pt>
                <c:pt idx="10">
                  <c:v>1.20060160953869</c:v>
                </c:pt>
                <c:pt idx="11">
                  <c:v>1.1762368226359901</c:v>
                </c:pt>
                <c:pt idx="12">
                  <c:v>1.1527086810241101</c:v>
                </c:pt>
                <c:pt idx="13">
                  <c:v>1.13007017742857</c:v>
                </c:pt>
                <c:pt idx="14">
                  <c:v>1.1083690480547399</c:v>
                </c:pt>
                <c:pt idx="15">
                  <c:v>1.0876483327046</c:v>
                </c:pt>
                <c:pt idx="16">
                  <c:v>1.06794694175117</c:v>
                </c:pt>
                <c:pt idx="17">
                  <c:v>1.0493002246640599</c:v>
                </c:pt>
                <c:pt idx="18">
                  <c:v>1.0317405350929501</c:v>
                </c:pt>
                <c:pt idx="19">
                  <c:v>1.0152977875153</c:v>
                </c:pt>
                <c:pt idx="20">
                  <c:v>1</c:v>
                </c:pt>
                <c:pt idx="21">
                  <c:v>0.99186930475854496</c:v>
                </c:pt>
                <c:pt idx="22">
                  <c:v>0.98431162935760896</c:v>
                </c:pt>
                <c:pt idx="23">
                  <c:v>0.97730420284577402</c:v>
                </c:pt>
                <c:pt idx="24">
                  <c:v>0.97082565430081202</c:v>
                </c:pt>
                <c:pt idx="25">
                  <c:v>0.96485593611758202</c:v>
                </c:pt>
                <c:pt idx="26">
                  <c:v>0.95937625452789299</c:v>
                </c:pt>
                <c:pt idx="27">
                  <c:v>0.95436900672334202</c:v>
                </c:pt>
                <c:pt idx="28">
                  <c:v>0.94981772390590202</c:v>
                </c:pt>
                <c:pt idx="29">
                  <c:v>0.945707019513924</c:v>
                </c:pt>
                <c:pt idx="30">
                  <c:v>0.94202254175936795</c:v>
                </c:pt>
                <c:pt idx="31">
                  <c:v>0.93875092946189898</c:v>
                </c:pt>
                <c:pt idx="32">
                  <c:v>0.93587976997565903</c:v>
                </c:pt>
                <c:pt idx="33">
                  <c:v>0.93339755777661304</c:v>
                </c:pt>
                <c:pt idx="34">
                  <c:v>0.93129365201963699</c:v>
                </c:pt>
                <c:pt idx="35">
                  <c:v>0.92955823109969904</c:v>
                </c:pt>
                <c:pt idx="36">
                  <c:v>0.928182241986098</c:v>
                </c:pt>
                <c:pt idx="37">
                  <c:v>0.92715734188093801</c:v>
                </c:pt>
                <c:pt idx="38">
                  <c:v>0.92647582963499397</c:v>
                </c:pt>
                <c:pt idx="39">
                  <c:v>0.92613056440066299</c:v>
                </c:pt>
                <c:pt idx="40">
                  <c:v>0.92611486928450004</c:v>
                </c:pt>
                <c:pt idx="41">
                  <c:v>0.92642241834872097</c:v>
                </c:pt>
                <c:pt idx="42">
                  <c:v>0.92704710624883502</c:v>
                </c:pt>
                <c:pt idx="43">
                  <c:v>0.92798290108780701</c:v>
                </c:pt>
                <c:pt idx="44">
                  <c:v>0.92922368265650301</c:v>
                </c:pt>
                <c:pt idx="45">
                  <c:v>0.93076306997775005</c:v>
                </c:pt>
                <c:pt idx="46">
                  <c:v>0.93259424376256705</c:v>
                </c:pt>
                <c:pt idx="47">
                  <c:v>0.93470977075487605</c:v>
                </c:pt>
                <c:pt idx="48">
                  <c:v>0.93710143771476395</c:v>
                </c:pt>
                <c:pt idx="49">
                  <c:v>0.93976010276132704</c:v>
                </c:pt>
                <c:pt idx="50">
                  <c:v>0.94267557087949805</c:v>
                </c:pt>
                <c:pt idx="51">
                  <c:v>0.94583649866915798</c:v>
                </c:pt>
                <c:pt idx="52">
                  <c:v>0.949230331116519</c:v>
                </c:pt>
                <c:pt idx="53">
                  <c:v>0.952843270644956</c:v>
                </c:pt>
                <c:pt idx="54">
                  <c:v>0.95666027633306405</c:v>
                </c:pt>
                <c:pt idx="55">
                  <c:v>0.96066508929425498</c:v>
                </c:pt>
                <c:pt idx="56">
                  <c:v>0.96484027899762204</c:v>
                </c:pt>
                <c:pt idx="57">
                  <c:v>0.96916730483223101</c:v>
                </c:pt>
                <c:pt idx="58">
                  <c:v>0.97362658740379104</c:v>
                </c:pt>
                <c:pt idx="59">
                  <c:v>0.97819758474270102</c:v>
                </c:pt>
                <c:pt idx="60">
                  <c:v>0.98285886959735203</c:v>
                </c:pt>
                <c:pt idx="61">
                  <c:v>0.98759145068238996</c:v>
                </c:pt>
                <c:pt idx="62">
                  <c:v>0.99238891573144095</c:v>
                </c:pt>
                <c:pt idx="63">
                  <c:v>0.99724830980715296</c:v>
                </c:pt>
                <c:pt idx="64">
                  <c:v>1.0021669588273501</c:v>
                </c:pt>
                <c:pt idx="65">
                  <c:v>1.00714244931867</c:v>
                </c:pt>
                <c:pt idx="66">
                  <c:v>1.01217260762883</c:v>
                </c:pt>
                <c:pt idx="67">
                  <c:v>1.0172554793934401</c:v>
                </c:pt>
                <c:pt idx="68">
                  <c:v>1.02238930978709</c:v>
                </c:pt>
                <c:pt idx="69">
                  <c:v>1.0275725248882801</c:v>
                </c:pt>
                <c:pt idx="70">
                  <c:v>1.0328037143414699</c:v>
                </c:pt>
                <c:pt idx="71">
                  <c:v>1.03808161539602</c:v>
                </c:pt>
                <c:pt idx="72">
                  <c:v>1.04340509833032</c:v>
                </c:pt>
                <c:pt idx="73">
                  <c:v>1.0487731532218401</c:v>
                </c:pt>
                <c:pt idx="74">
                  <c:v>1.0541848779946701</c:v>
                </c:pt>
                <c:pt idx="75">
                  <c:v>1.0596394676588199</c:v>
                </c:pt>
                <c:pt idx="76">
                  <c:v>1.06513620464767</c:v>
                </c:pt>
                <c:pt idx="77">
                  <c:v>1.07067445015764</c:v>
                </c:pt>
                <c:pt idx="78">
                  <c:v>1.0762536363962001</c:v>
                </c:pt>
                <c:pt idx="79">
                  <c:v>1.0818732596487</c:v>
                </c:pt>
                <c:pt idx="80">
                  <c:v>1.0875328740801899</c:v>
                </c:pt>
                <c:pt idx="81">
                  <c:v>1.09323208619505</c:v>
                </c:pt>
                <c:pt idx="82">
                  <c:v>1.0989705498840201</c:v>
                </c:pt>
                <c:pt idx="83">
                  <c:v>1.10474796199476</c:v>
                </c:pt>
                <c:pt idx="84">
                  <c:v>1.11056405836873</c:v>
                </c:pt>
                <c:pt idx="85">
                  <c:v>1.1164186102928899</c:v>
                </c:pt>
                <c:pt idx="86">
                  <c:v>1.1223114213204499</c:v>
                </c:pt>
                <c:pt idx="87">
                  <c:v>1.1282423244198601</c:v>
                </c:pt>
                <c:pt idx="88">
                  <c:v>1.1342111794157199</c:v>
                </c:pt>
                <c:pt idx="89">
                  <c:v>1.1402178706896</c:v>
                </c:pt>
                <c:pt idx="90">
                  <c:v>1.1462623051120899</c:v>
                </c:pt>
                <c:pt idx="91">
                  <c:v>1.1523444101809699</c:v>
                </c:pt>
                <c:pt idx="92">
                  <c:v>1.1584641323431</c:v>
                </c:pt>
                <c:pt idx="93">
                  <c:v>1.16462143548018</c:v>
                </c:pt>
                <c:pt idx="94">
                  <c:v>1.1708162995409701</c:v>
                </c:pt>
                <c:pt idx="95">
                  <c:v>1.1770487193043</c:v>
                </c:pt>
                <c:pt idx="96">
                  <c:v>1.1833187032591701</c:v>
                </c:pt>
                <c:pt idx="97">
                  <c:v>1.18962627258972</c:v>
                </c:pt>
                <c:pt idx="98">
                  <c:v>1.1959714602542699</c:v>
                </c:pt>
                <c:pt idx="99">
                  <c:v>1.20235431014868</c:v>
                </c:pt>
                <c:pt idx="100">
                  <c:v>1.2087748763455799</c:v>
                </c:pt>
                <c:pt idx="101">
                  <c:v>1.21523322240188</c:v>
                </c:pt>
                <c:pt idx="102">
                  <c:v>1.2217294207276199</c:v>
                </c:pt>
                <c:pt idx="103">
                  <c:v>1.22826355201027</c:v>
                </c:pt>
                <c:pt idx="104">
                  <c:v>1.2348357046890699</c:v>
                </c:pt>
                <c:pt idx="105">
                  <c:v>1.24144597447441</c:v>
                </c:pt>
                <c:pt idx="106">
                  <c:v>1.2480944639082201</c:v>
                </c:pt>
                <c:pt idx="107">
                  <c:v>1.2547812819613</c:v>
                </c:pt>
                <c:pt idx="108">
                  <c:v>1.2615065436641799</c:v>
                </c:pt>
                <c:pt idx="109">
                  <c:v>1.2682703697685</c:v>
                </c:pt>
                <c:pt idx="110">
                  <c:v>1.27507288643595</c:v>
                </c:pt>
                <c:pt idx="111">
                  <c:v>1.2819142249525199</c:v>
                </c:pt>
                <c:pt idx="112">
                  <c:v>1.2887945214654799</c:v>
                </c:pt>
                <c:pt idx="113">
                  <c:v>1.29571391674139</c:v>
                </c:pt>
                <c:pt idx="114">
                  <c:v>1.3026725559430601</c:v>
                </c:pt>
                <c:pt idx="115">
                  <c:v>1.3096705884239599</c:v>
                </c:pt>
                <c:pt idx="116">
                  <c:v>1.3167081675385399</c:v>
                </c:pt>
                <c:pt idx="117">
                  <c:v>1.3237854504669799</c:v>
                </c:pt>
                <c:pt idx="118">
                  <c:v>1.3309025980535101</c:v>
                </c:pt>
                <c:pt idx="119">
                  <c:v>1.33805977465667</c:v>
                </c:pt>
                <c:pt idx="120">
                  <c:v>1.34525714801105</c:v>
                </c:pt>
                <c:pt idx="121">
                  <c:v>1.35249488909911</c:v>
                </c:pt>
                <c:pt idx="122">
                  <c:v>1.3597731720326001</c:v>
                </c:pt>
                <c:pt idx="123">
                  <c:v>1.3670921739427</c:v>
                </c:pt>
                <c:pt idx="124">
                  <c:v>1.3744520748781199</c:v>
                </c:pt>
                <c:pt idx="125">
                  <c:v>1.38185305771069</c:v>
                </c:pt>
                <c:pt idx="126">
                  <c:v>1.38929530804761</c:v>
                </c:pt>
                <c:pt idx="127">
                  <c:v>1.39677901415029</c:v>
                </c:pt>
                <c:pt idx="128">
                  <c:v>1.4043043668587201</c:v>
                </c:pt>
                <c:pt idx="129">
                  <c:v>1.4118715595214699</c:v>
                </c:pt>
                <c:pt idx="130">
                  <c:v>1.41948078793052</c:v>
                </c:pt>
                <c:pt idx="131">
                  <c:v>1.42713225026077</c:v>
                </c:pt>
                <c:pt idx="132">
                  <c:v>1.43482614701399</c:v>
                </c:pt>
                <c:pt idx="133">
                  <c:v>1.4425626809663501</c:v>
                </c:pt>
                <c:pt idx="134">
                  <c:v>1.45034205712012</c:v>
                </c:pt>
                <c:pt idx="135">
                  <c:v>1.45816448265863</c:v>
                </c:pt>
                <c:pt idx="136">
                  <c:v>1.46603016690411</c:v>
                </c:pt>
                <c:pt idx="137">
                  <c:v>1.4739393212791501</c:v>
                </c:pt>
                <c:pt idx="138">
                  <c:v>1.4818921592702401</c:v>
                </c:pt>
                <c:pt idx="139">
                  <c:v>1.48988889639461</c:v>
                </c:pt>
                <c:pt idx="140">
                  <c:v>1.49792975016861</c:v>
                </c:pt>
                <c:pt idx="141">
                  <c:v>1.50601494007925</c:v>
                </c:pt>
                <c:pt idx="142">
                  <c:v>1.5141446875572799</c:v>
                </c:pt>
                <c:pt idx="143">
                  <c:v>1.52231921595233</c:v>
                </c:pt>
                <c:pt idx="144">
                  <c:v>1.5305387505099499</c:v>
                </c:pt>
                <c:pt idx="145">
                  <c:v>1.5388035183504201</c:v>
                </c:pt>
                <c:pt idx="146">
                  <c:v>1.5471137484492301</c:v>
                </c:pt>
                <c:pt idx="147">
                  <c:v>1.55546967161862</c:v>
                </c:pt>
                <c:pt idx="148">
                  <c:v>1.5638715204912601</c:v>
                </c:pt>
                <c:pt idx="149">
                  <c:v>1.5723195295047101</c:v>
                </c:pt>
                <c:pt idx="150">
                  <c:v>1.58081393488737</c:v>
                </c:pt>
                <c:pt idx="151">
                  <c:v>1.5893549746453599</c:v>
                </c:pt>
                <c:pt idx="152">
                  <c:v>1.5979428885510301</c:v>
                </c:pt>
                <c:pt idx="153">
                  <c:v>1.6065779181320801</c:v>
                </c:pt>
                <c:pt idx="154">
                  <c:v>1.6152603066615101</c:v>
                </c:pt>
                <c:pt idx="155">
                  <c:v>1.62399029914904</c:v>
                </c:pt>
                <c:pt idx="156">
                  <c:v>1.6327681423331</c:v>
                </c:pt>
                <c:pt idx="157">
                  <c:v>1.6415940846735999</c:v>
                </c:pt>
                <c:pt idx="158">
                  <c:v>1.65046837634545</c:v>
                </c:pt>
                <c:pt idx="159">
                  <c:v>1.6593912692331101</c:v>
                </c:pt>
                <c:pt idx="160">
                  <c:v>1.6683630169255701</c:v>
                </c:pt>
                <c:pt idx="161">
                  <c:v>1.67738387471203</c:v>
                </c:pt>
                <c:pt idx="162">
                  <c:v>1.68645409957819</c:v>
                </c:pt>
                <c:pt idx="163">
                  <c:v>1.6955739502032501</c:v>
                </c:pt>
                <c:pt idx="164">
                  <c:v>1.70474368695764</c:v>
                </c:pt>
                <c:pt idx="165">
                  <c:v>1.7139635719005</c:v>
                </c:pt>
                <c:pt idx="166">
                  <c:v>1.7232338687786499</c:v>
                </c:pt>
                <c:pt idx="167">
                  <c:v>1.7325548430255899</c:v>
                </c:pt>
                <c:pt idx="168">
                  <c:v>1.7419267617607399</c:v>
                </c:pt>
                <c:pt idx="169">
                  <c:v>1.75134989378957</c:v>
                </c:pt>
                <c:pt idx="170">
                  <c:v>1.76082450960374</c:v>
                </c:pt>
                <c:pt idx="171">
                  <c:v>1.77035088138214</c:v>
                </c:pt>
                <c:pt idx="172">
                  <c:v>1.77992928299167</c:v>
                </c:pt>
                <c:pt idx="173">
                  <c:v>1.7895599899886501</c:v>
                </c:pt>
                <c:pt idx="174">
                  <c:v>1.79924327962107</c:v>
                </c:pt>
                <c:pt idx="175">
                  <c:v>1.8089794308304199</c:v>
                </c:pt>
                <c:pt idx="176">
                  <c:v>1.81876872425403</c:v>
                </c:pt>
                <c:pt idx="177">
                  <c:v>1.82861144222803</c:v>
                </c:pt>
                <c:pt idx="178">
                  <c:v>1.8385078687904599</c:v>
                </c:pt>
                <c:pt idx="179">
                  <c:v>1.8484582896844099</c:v>
                </c:pt>
                <c:pt idx="180">
                  <c:v>1.8584629923615601</c:v>
                </c:pt>
                <c:pt idx="181">
                  <c:v>1.8685222659862399</c:v>
                </c:pt>
                <c:pt idx="182">
                  <c:v>1.8786364014395001</c:v>
                </c:pt>
                <c:pt idx="183">
                  <c:v>1.88880569132301</c:v>
                </c:pt>
                <c:pt idx="184">
                  <c:v>1.8990304299643199</c:v>
                </c:pt>
                <c:pt idx="185">
                  <c:v>1.9093109134209001</c:v>
                </c:pt>
                <c:pt idx="186">
                  <c:v>1.9196474394859799</c:v>
                </c:pt>
                <c:pt idx="187">
                  <c:v>1.9300403076925801</c:v>
                </c:pt>
                <c:pt idx="188">
                  <c:v>1.94048981931994</c:v>
                </c:pt>
                <c:pt idx="189">
                  <c:v>1.9509962773985701</c:v>
                </c:pt>
                <c:pt idx="190">
                  <c:v>1.9615599867161699</c:v>
                </c:pt>
                <c:pt idx="191">
                  <c:v>1.9721812538233301</c:v>
                </c:pt>
                <c:pt idx="192">
                  <c:v>1.98286038703987</c:v>
                </c:pt>
                <c:pt idx="193">
                  <c:v>1.9935976964611799</c:v>
                </c:pt>
                <c:pt idx="194">
                  <c:v>2.0043934939642698</c:v>
                </c:pt>
                <c:pt idx="195">
                  <c:v>2.0152480932145198</c:v>
                </c:pt>
                <c:pt idx="196">
                  <c:v>2.0261618096729301</c:v>
                </c:pt>
                <c:pt idx="197">
                  <c:v>2.0371349606020202</c:v>
                </c:pt>
                <c:pt idx="198">
                  <c:v>2.0481678650735202</c:v>
                </c:pt>
                <c:pt idx="199">
                  <c:v>2.0592608439755802</c:v>
                </c:pt>
                <c:pt idx="200">
                  <c:v>2.0704142200198201</c:v>
                </c:pt>
                <c:pt idx="201">
                  <c:v>2.08162831774855</c:v>
                </c:pt>
                <c:pt idx="202">
                  <c:v>2.0929034635430601</c:v>
                </c:pt>
                <c:pt idx="203">
                  <c:v>2.1042399856303899</c:v>
                </c:pt>
                <c:pt idx="204">
                  <c:v>2.1156382140922698</c:v>
                </c:pt>
                <c:pt idx="205">
                  <c:v>2.1270984808716098</c:v>
                </c:pt>
                <c:pt idx="206">
                  <c:v>2.1386211197818601</c:v>
                </c:pt>
                <c:pt idx="207">
                  <c:v>2.1502064665146499</c:v>
                </c:pt>
                <c:pt idx="208">
                  <c:v>2.1618548586479802</c:v>
                </c:pt>
                <c:pt idx="209">
                  <c:v>2.17356663565455</c:v>
                </c:pt>
                <c:pt idx="210">
                  <c:v>2.1853421389107099</c:v>
                </c:pt>
                <c:pt idx="211">
                  <c:v>2.1971817117049901</c:v>
                </c:pt>
                <c:pt idx="212">
                  <c:v>2.2090856992459602</c:v>
                </c:pt>
                <c:pt idx="213">
                  <c:v>2.2210544486720298</c:v>
                </c:pt>
                <c:pt idx="214">
                  <c:v>2.23308830906061</c:v>
                </c:pt>
                <c:pt idx="215">
                  <c:v>2.2451876314358001</c:v>
                </c:pt>
                <c:pt idx="216">
                  <c:v>2.2573527687785702</c:v>
                </c:pt>
                <c:pt idx="217">
                  <c:v>2.2695840760355401</c:v>
                </c:pt>
                <c:pt idx="218">
                  <c:v>2.2818819101290102</c:v>
                </c:pt>
                <c:pt idx="219">
                  <c:v>2.29424662996517</c:v>
                </c:pt>
                <c:pt idx="220">
                  <c:v>2.3066785964444398</c:v>
                </c:pt>
              </c:numCache>
            </c:numRef>
          </c:yVal>
          <c:smooth val="1"/>
        </c:ser>
        <c:dLbls>
          <c:showLegendKey val="0"/>
          <c:showVal val="0"/>
          <c:showCatName val="0"/>
          <c:showSerName val="0"/>
          <c:showPercent val="0"/>
          <c:showBubbleSize val="0"/>
        </c:dLbls>
        <c:axId val="736152424"/>
        <c:axId val="736152816"/>
      </c:scatterChart>
      <c:valAx>
        <c:axId val="736152424"/>
        <c:scaling>
          <c:orientation val="minMax"/>
          <c:max val="7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736152816"/>
        <c:crosses val="autoZero"/>
        <c:crossBetween val="midCat"/>
        <c:majorUnit val="5"/>
      </c:valAx>
      <c:valAx>
        <c:axId val="7361528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615242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Microsoft_Excel_Worksheet10!$B$1</c:f>
              <c:strCache>
                <c:ptCount val="1"/>
                <c:pt idx="0">
                  <c:v>yhat</c:v>
                </c:pt>
              </c:strCache>
            </c:strRef>
          </c:tx>
          <c:spPr>
            <a:ln w="38100">
              <a:solidFill>
                <a:srgbClr val="00FF00"/>
              </a:solidFill>
            </a:ln>
          </c:spPr>
          <c:marker>
            <c:symbol val="none"/>
          </c:marker>
          <c:xVal>
            <c:numRef>
              <c:f>Microsoft_Excel_Worksheet10!$A$2:$A$10002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Microsoft_Excel_Worksheet10!$B$2:$B$10002</c:f>
              <c:numCache>
                <c:formatCode>General</c:formatCode>
                <c:ptCount val="10001"/>
                <c:pt idx="0">
                  <c:v>0.94212911423488899</c:v>
                </c:pt>
                <c:pt idx="1">
                  <c:v>0.95716397399666098</c:v>
                </c:pt>
                <c:pt idx="2">
                  <c:v>0.97198709912328296</c:v>
                </c:pt>
                <c:pt idx="3">
                  <c:v>0.98635218986787798</c:v>
                </c:pt>
                <c:pt idx="4">
                  <c:v>1</c:v>
                </c:pt>
                <c:pt idx="5">
                  <c:v>1.0127130312536701</c:v>
                </c:pt>
                <c:pt idx="6">
                  <c:v>1.0244822042420301</c:v>
                </c:pt>
                <c:pt idx="7">
                  <c:v>1.03535692024152</c:v>
                </c:pt>
                <c:pt idx="8">
                  <c:v>1.04539265082169</c:v>
                </c:pt>
                <c:pt idx="9">
                  <c:v>1.0546503570511501</c:v>
                </c:pt>
                <c:pt idx="10">
                  <c:v>1.06319592602658</c:v>
                </c:pt>
                <c:pt idx="11">
                  <c:v>1.07109963436238</c:v>
                </c:pt>
                <c:pt idx="12">
                  <c:v>1.0784356472529399</c:v>
                </c:pt>
                <c:pt idx="13">
                  <c:v>1.0852815607025601</c:v>
                </c:pt>
                <c:pt idx="14">
                  <c:v>1.0917179935407799</c:v>
                </c:pt>
                <c:pt idx="15">
                  <c:v>1.09782823493154</c:v>
                </c:pt>
                <c:pt idx="16">
                  <c:v>1.10369795226598</c:v>
                </c:pt>
                <c:pt idx="17">
                  <c:v>1.10941496362209</c:v>
                </c:pt>
                <c:pt idx="18">
                  <c:v>1.1150690783955</c:v>
                </c:pt>
                <c:pt idx="19">
                  <c:v>1.1207365131149101</c:v>
                </c:pt>
                <c:pt idx="20">
                  <c:v>1.1264327530598599</c:v>
                </c:pt>
                <c:pt idx="21">
                  <c:v>1.1321579446354</c:v>
                </c:pt>
                <c:pt idx="22">
                  <c:v>1.1379122349906801</c:v>
                </c:pt>
                <c:pt idx="23">
                  <c:v>1.1436957720227601</c:v>
                </c:pt>
                <c:pt idx="24">
                  <c:v>1.14950870438039</c:v>
                </c:pt>
                <c:pt idx="25">
                  <c:v>1.1553511814678601</c:v>
                </c:pt>
                <c:pt idx="26">
                  <c:v>1.1612233534487999</c:v>
                </c:pt>
                <c:pt idx="27">
                  <c:v>1.16712537125005</c:v>
                </c:pt>
                <c:pt idx="28">
                  <c:v>1.17305738656559</c:v>
                </c:pt>
                <c:pt idx="29">
                  <c:v>1.1790195518603599</c:v>
                </c:pt>
                <c:pt idx="30">
                  <c:v>1.18501202037423</c:v>
                </c:pt>
                <c:pt idx="31">
                  <c:v>1.19103494612593</c:v>
                </c:pt>
                <c:pt idx="32">
                  <c:v>1.19708848391698</c:v>
                </c:pt>
                <c:pt idx="33">
                  <c:v>1.20317278933573</c:v>
                </c:pt>
                <c:pt idx="34">
                  <c:v>1.20928801876128</c:v>
                </c:pt>
                <c:pt idx="35">
                  <c:v>1.21543432936757</c:v>
                </c:pt>
              </c:numCache>
            </c:numRef>
          </c:yVal>
          <c:smooth val="0"/>
        </c:ser>
        <c:ser>
          <c:idx val="1"/>
          <c:order val="1"/>
          <c:tx>
            <c:strRef>
              <c:f>Microsoft_Excel_Worksheet10!$C$1</c:f>
              <c:strCache>
                <c:ptCount val="1"/>
                <c:pt idx="0">
                  <c:v>lower</c:v>
                </c:pt>
              </c:strCache>
            </c:strRef>
          </c:tx>
          <c:spPr>
            <a:ln w="41275">
              <a:solidFill>
                <a:srgbClr val="00FF00"/>
              </a:solidFill>
              <a:prstDash val="sysDash"/>
            </a:ln>
          </c:spPr>
          <c:marker>
            <c:symbol val="none"/>
          </c:marker>
          <c:xVal>
            <c:numRef>
              <c:f>Microsoft_Excel_Worksheet10!$A$2:$A$10002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Microsoft_Excel_Worksheet10!$C$2:$C$10002</c:f>
              <c:numCache>
                <c:formatCode>General</c:formatCode>
                <c:ptCount val="10001"/>
                <c:pt idx="0">
                  <c:v>0.889481006045032</c:v>
                </c:pt>
                <c:pt idx="1">
                  <c:v>0.91818788571068799</c:v>
                </c:pt>
                <c:pt idx="2">
                  <c:v>0.94663889687980196</c:v>
                </c:pt>
                <c:pt idx="3">
                  <c:v>0.97415481256692305</c:v>
                </c:pt>
                <c:pt idx="4">
                  <c:v>1</c:v>
                </c:pt>
                <c:pt idx="5">
                  <c:v>1.00199875429251</c:v>
                </c:pt>
                <c:pt idx="6">
                  <c:v>1.0046436211073499</c:v>
                </c:pt>
                <c:pt idx="7">
                  <c:v>1.0078398474280199</c:v>
                </c:pt>
                <c:pt idx="8">
                  <c:v>1.0114855330847501</c:v>
                </c:pt>
                <c:pt idx="9">
                  <c:v>1.0154705682712499</c:v>
                </c:pt>
                <c:pt idx="10">
                  <c:v>1.0196763452256601</c:v>
                </c:pt>
                <c:pt idx="11">
                  <c:v>1.02397684505725</c:v>
                </c:pt>
                <c:pt idx="12">
                  <c:v>1.02824184647061</c:v>
                </c:pt>
                <c:pt idx="13">
                  <c:v>1.0323429541142799</c:v>
                </c:pt>
                <c:pt idx="14">
                  <c:v>1.0361627010880901</c:v>
                </c:pt>
                <c:pt idx="15">
                  <c:v>1.0396060291660101</c:v>
                </c:pt>
                <c:pt idx="16">
                  <c:v>1.0426121959450101</c:v>
                </c:pt>
                <c:pt idx="17">
                  <c:v>1.04516423770903</c:v>
                </c:pt>
                <c:pt idx="18">
                  <c:v>1.0472932840134701</c:v>
                </c:pt>
                <c:pt idx="19">
                  <c:v>1.0490669884864801</c:v>
                </c:pt>
                <c:pt idx="20">
                  <c:v>1.05054086318297</c:v>
                </c:pt>
                <c:pt idx="21">
                  <c:v>1.05175887993857</c:v>
                </c:pt>
                <c:pt idx="22">
                  <c:v>1.05275907418103</c:v>
                </c:pt>
                <c:pt idx="23">
                  <c:v>1.05357384556102</c:v>
                </c:pt>
                <c:pt idx="24">
                  <c:v>1.0542305340940401</c:v>
                </c:pt>
                <c:pt idx="25">
                  <c:v>1.0547520910399699</c:v>
                </c:pt>
                <c:pt idx="26">
                  <c:v>1.0551577419735101</c:v>
                </c:pt>
                <c:pt idx="27">
                  <c:v>1.05546359144965</c:v>
                </c:pt>
                <c:pt idx="28">
                  <c:v>1.0556831498211601</c:v>
                </c:pt>
                <c:pt idx="29">
                  <c:v>1.0558277797989</c:v>
                </c:pt>
                <c:pt idx="30">
                  <c:v>1.0559070686726399</c:v>
                </c:pt>
                <c:pt idx="31">
                  <c:v>1.0559291354509299</c:v>
                </c:pt>
                <c:pt idx="32">
                  <c:v>1.05590088286557</c:v>
                </c:pt>
                <c:pt idx="33">
                  <c:v>1.05582820358658</c:v>
                </c:pt>
                <c:pt idx="34">
                  <c:v>1.0557161488664</c:v>
                </c:pt>
                <c:pt idx="35">
                  <c:v>1.0555690665752899</c:v>
                </c:pt>
              </c:numCache>
            </c:numRef>
          </c:yVal>
          <c:smooth val="0"/>
        </c:ser>
        <c:ser>
          <c:idx val="2"/>
          <c:order val="2"/>
          <c:tx>
            <c:strRef>
              <c:f>Microsoft_Excel_Worksheet10!$D$1</c:f>
              <c:strCache>
                <c:ptCount val="1"/>
                <c:pt idx="0">
                  <c:v>upper</c:v>
                </c:pt>
              </c:strCache>
            </c:strRef>
          </c:tx>
          <c:spPr>
            <a:ln w="41275">
              <a:solidFill>
                <a:srgbClr val="00FF00"/>
              </a:solidFill>
              <a:prstDash val="sysDash"/>
            </a:ln>
          </c:spPr>
          <c:marker>
            <c:symbol val="none"/>
          </c:marker>
          <c:xVal>
            <c:numRef>
              <c:f>Microsoft_Excel_Worksheet10!$A$2:$A$10002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Microsoft_Excel_Worksheet10!$D$2:$D$10002</c:f>
              <c:numCache>
                <c:formatCode>General</c:formatCode>
                <c:ptCount val="10001"/>
                <c:pt idx="0">
                  <c:v>0.99789344781588296</c:v>
                </c:pt>
                <c:pt idx="1">
                  <c:v>0.99779455531365502</c:v>
                </c:pt>
                <c:pt idx="2">
                  <c:v>0.99801405158407897</c:v>
                </c:pt>
                <c:pt idx="3">
                  <c:v>0.998702290340861</c:v>
                </c:pt>
                <c:pt idx="4">
                  <c:v>1</c:v>
                </c:pt>
                <c:pt idx="5">
                  <c:v>1.0235418749548699</c:v>
                </c:pt>
                <c:pt idx="6">
                  <c:v>1.0447125376178199</c:v>
                </c:pt>
                <c:pt idx="7">
                  <c:v>1.0636252922799501</c:v>
                </c:pt>
                <c:pt idx="8">
                  <c:v>1.08043640630145</c:v>
                </c:pt>
                <c:pt idx="9">
                  <c:v>1.09534181529426</c:v>
                </c:pt>
                <c:pt idx="10">
                  <c:v>1.10857291376055</c:v>
                </c:pt>
                <c:pt idx="11">
                  <c:v>1.1203909856644101</c:v>
                </c:pt>
                <c:pt idx="12">
                  <c:v>1.1310796669654</c:v>
                </c:pt>
                <c:pt idx="13">
                  <c:v>1.1409348621084101</c:v>
                </c:pt>
                <c:pt idx="14">
                  <c:v>1.15025195962867</c:v>
                </c:pt>
                <c:pt idx="15">
                  <c:v>1.1593111232528599</c:v>
                </c:pt>
                <c:pt idx="16">
                  <c:v>1.1683626707742401</c:v>
                </c:pt>
                <c:pt idx="17">
                  <c:v>1.17761545707542</c:v>
                </c:pt>
                <c:pt idx="18">
                  <c:v>1.18723099686926</c:v>
                </c:pt>
                <c:pt idx="19">
                  <c:v>1.19730231302113</c:v>
                </c:pt>
                <c:pt idx="20">
                  <c:v>1.2078071321486801</c:v>
                </c:pt>
                <c:pt idx="21">
                  <c:v>1.2187029138046499</c:v>
                </c:pt>
                <c:pt idx="22">
                  <c:v>1.22995306931814</c:v>
                </c:pt>
                <c:pt idx="23">
                  <c:v>1.2415266613288101</c:v>
                </c:pt>
                <c:pt idx="24">
                  <c:v>1.2533978278117599</c:v>
                </c:pt>
                <c:pt idx="25">
                  <c:v>1.26554511136646</c:v>
                </c:pt>
                <c:pt idx="26">
                  <c:v>1.27795079631678</c:v>
                </c:pt>
                <c:pt idx="27">
                  <c:v>1.2906003042176499</c:v>
                </c:pt>
                <c:pt idx="28">
                  <c:v>1.3034816672116201</c:v>
                </c:pt>
                <c:pt idx="29">
                  <c:v>1.31658508164444</c:v>
                </c:pt>
                <c:pt idx="30">
                  <c:v>1.3299025360221099</c:v>
                </c:pt>
                <c:pt idx="31">
                  <c:v>1.34342750405065</c:v>
                </c:pt>
                <c:pt idx="32">
                  <c:v>1.3571546928132501</c:v>
                </c:pt>
                <c:pt idx="33">
                  <c:v>1.371079836739</c:v>
                </c:pt>
                <c:pt idx="34">
                  <c:v>1.3851995291441199</c:v>
                </c:pt>
                <c:pt idx="35">
                  <c:v>1.39951108438421</c:v>
                </c:pt>
              </c:numCache>
            </c:numRef>
          </c:yVal>
          <c:smooth val="1"/>
        </c:ser>
        <c:dLbls>
          <c:showLegendKey val="0"/>
          <c:showVal val="0"/>
          <c:showCatName val="0"/>
          <c:showSerName val="0"/>
          <c:showPercent val="0"/>
          <c:showBubbleSize val="0"/>
        </c:dLbls>
        <c:axId val="736153600"/>
        <c:axId val="736153992"/>
      </c:scatterChart>
      <c:valAx>
        <c:axId val="736153600"/>
        <c:scaling>
          <c:orientation val="minMax"/>
          <c:max val="4"/>
          <c:min val="0.5"/>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r>
                  <a:rPr lang="en-US" sz="1700" dirty="0" smtClean="0"/>
                  <a:t>Total bilirubin </a:t>
                </a:r>
                <a:r>
                  <a:rPr lang="en-US" sz="1800" b="1" i="0" baseline="0" dirty="0" smtClean="0">
                    <a:effectLst/>
                  </a:rPr>
                  <a:t>(mg/</a:t>
                </a:r>
                <a:r>
                  <a:rPr lang="en-US" sz="1800" b="1" i="0" baseline="0" dirty="0" err="1" smtClean="0">
                    <a:effectLst/>
                  </a:rPr>
                  <a:t>dL</a:t>
                </a:r>
                <a:r>
                  <a:rPr lang="en-US" sz="1800" b="1" i="0" baseline="0" dirty="0" smtClean="0">
                    <a:effectLst/>
                  </a:rPr>
                  <a:t>)</a:t>
                </a:r>
                <a:endParaRPr lang="en-US" sz="1600" dirty="0" smtClean="0">
                  <a:effectLst/>
                </a:endParaRPr>
              </a:p>
            </c:rich>
          </c:tx>
          <c:layout>
            <c:manualLayout>
              <c:xMode val="edge"/>
              <c:yMode val="edge"/>
              <c:x val="0.40182159199126666"/>
              <c:y val="0.88044386588773182"/>
            </c:manualLayout>
          </c:layout>
          <c:overlay val="0"/>
        </c:title>
        <c:numFmt formatCode="#,##0.0" sourceLinked="0"/>
        <c:majorTickMark val="out"/>
        <c:minorTickMark val="none"/>
        <c:tickLblPos val="nextTo"/>
        <c:txPr>
          <a:bodyPr rot="0"/>
          <a:lstStyle/>
          <a:p>
            <a:pPr>
              <a:defRPr sz="1500" b="1"/>
            </a:pPr>
            <a:endParaRPr lang="en-US"/>
          </a:p>
        </c:txPr>
        <c:crossAx val="736153992"/>
        <c:crosses val="autoZero"/>
        <c:crossBetween val="midCat"/>
        <c:majorUnit val="0.5"/>
      </c:valAx>
      <c:valAx>
        <c:axId val="7361539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6153600"/>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Microsoft_Excel_Worksheet11!$B$1</c:f>
              <c:strCache>
                <c:ptCount val="1"/>
                <c:pt idx="0">
                  <c:v>yhat</c:v>
                </c:pt>
              </c:strCache>
            </c:strRef>
          </c:tx>
          <c:spPr>
            <a:ln w="38100">
              <a:solidFill>
                <a:srgbClr val="00FF00"/>
              </a:solidFill>
            </a:ln>
          </c:spPr>
          <c:marker>
            <c:symbol val="none"/>
          </c:marker>
          <c:xVal>
            <c:numRef>
              <c:f>Microsoft_Excel_Worksheet11!$A$2:$A$10002</c:f>
              <c:numCache>
                <c:formatCode>General</c:formatCode>
                <c:ptCount val="1000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numCache>
            </c:numRef>
          </c:xVal>
          <c:yVal>
            <c:numRef>
              <c:f>Microsoft_Excel_Worksheet11!$B$2:$B$10002</c:f>
              <c:numCache>
                <c:formatCode>General</c:formatCode>
                <c:ptCount val="10001"/>
                <c:pt idx="0">
                  <c:v>0.71164339523033904</c:v>
                </c:pt>
                <c:pt idx="1">
                  <c:v>0.81845364476037097</c:v>
                </c:pt>
                <c:pt idx="2">
                  <c:v>0.94940862258023995</c:v>
                </c:pt>
                <c:pt idx="3">
                  <c:v>1.1353655706805399</c:v>
                </c:pt>
                <c:pt idx="4">
                  <c:v>1.39358744444704</c:v>
                </c:pt>
                <c:pt idx="5">
                  <c:v>1.72253356665793</c:v>
                </c:pt>
                <c:pt idx="6">
                  <c:v>2.1292803350599101</c:v>
                </c:pt>
                <c:pt idx="7">
                  <c:v>2.6320733790223998</c:v>
                </c:pt>
                <c:pt idx="8">
                  <c:v>3.25359237977628</c:v>
                </c:pt>
                <c:pt idx="9">
                  <c:v>4.0218724364250198</c:v>
                </c:pt>
                <c:pt idx="10">
                  <c:v>4.9715686560550596</c:v>
                </c:pt>
                <c:pt idx="11">
                  <c:v>6.1455193551188696</c:v>
                </c:pt>
                <c:pt idx="12">
                  <c:v>7.59667838402319</c:v>
                </c:pt>
                <c:pt idx="13">
                  <c:v>9.3905037370383404</c:v>
                </c:pt>
                <c:pt idx="14">
                  <c:v>11.607910191484301</c:v>
                </c:pt>
              </c:numCache>
            </c:numRef>
          </c:yVal>
          <c:smooth val="0"/>
        </c:ser>
        <c:ser>
          <c:idx val="1"/>
          <c:order val="1"/>
          <c:tx>
            <c:strRef>
              <c:f>Microsoft_Excel_Worksheet11!$C$1</c:f>
              <c:strCache>
                <c:ptCount val="1"/>
                <c:pt idx="0">
                  <c:v>lower</c:v>
                </c:pt>
              </c:strCache>
            </c:strRef>
          </c:tx>
          <c:spPr>
            <a:ln w="41275">
              <a:solidFill>
                <a:srgbClr val="00FF00"/>
              </a:solidFill>
              <a:prstDash val="sysDash"/>
            </a:ln>
          </c:spPr>
          <c:marker>
            <c:symbol val="none"/>
          </c:marker>
          <c:xVal>
            <c:numRef>
              <c:f>Microsoft_Excel_Worksheet11!$A$2:$A$10002</c:f>
              <c:numCache>
                <c:formatCode>General</c:formatCode>
                <c:ptCount val="1000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numCache>
            </c:numRef>
          </c:xVal>
          <c:yVal>
            <c:numRef>
              <c:f>Microsoft_Excel_Worksheet11!$C$2:$C$10002</c:f>
              <c:numCache>
                <c:formatCode>General</c:formatCode>
                <c:ptCount val="10001"/>
                <c:pt idx="0">
                  <c:v>0.51193003337405996</c:v>
                </c:pt>
                <c:pt idx="1">
                  <c:v>0.68720122641106396</c:v>
                </c:pt>
                <c:pt idx="2">
                  <c:v>0.91612256578498297</c:v>
                </c:pt>
                <c:pt idx="3">
                  <c:v>1.0587748355819699</c:v>
                </c:pt>
                <c:pt idx="4">
                  <c:v>1.1701965703794499</c:v>
                </c:pt>
                <c:pt idx="5">
                  <c:v>1.2909320258397099</c:v>
                </c:pt>
                <c:pt idx="6">
                  <c:v>1.42122933276346</c:v>
                </c:pt>
                <c:pt idx="7">
                  <c:v>1.5635974183655901</c:v>
                </c:pt>
                <c:pt idx="8">
                  <c:v>1.71968992239075</c:v>
                </c:pt>
                <c:pt idx="9">
                  <c:v>1.8910487926549699</c:v>
                </c:pt>
                <c:pt idx="10">
                  <c:v>2.07927507099203</c:v>
                </c:pt>
                <c:pt idx="11">
                  <c:v>2.2860893041186601</c:v>
                </c:pt>
                <c:pt idx="12">
                  <c:v>2.51336380764779</c:v>
                </c:pt>
                <c:pt idx="13">
                  <c:v>2.7631465957500301</c:v>
                </c:pt>
                <c:pt idx="14">
                  <c:v>3.0376831170287502</c:v>
                </c:pt>
              </c:numCache>
            </c:numRef>
          </c:yVal>
          <c:smooth val="0"/>
        </c:ser>
        <c:ser>
          <c:idx val="2"/>
          <c:order val="2"/>
          <c:tx>
            <c:strRef>
              <c:f>Microsoft_Excel_Worksheet11!$D$1</c:f>
              <c:strCache>
                <c:ptCount val="1"/>
                <c:pt idx="0">
                  <c:v>upper</c:v>
                </c:pt>
              </c:strCache>
            </c:strRef>
          </c:tx>
          <c:spPr>
            <a:ln w="41275">
              <a:solidFill>
                <a:srgbClr val="00FF00"/>
              </a:solidFill>
              <a:prstDash val="sysDash"/>
            </a:ln>
          </c:spPr>
          <c:marker>
            <c:symbol val="none"/>
          </c:marker>
          <c:xVal>
            <c:numRef>
              <c:f>Microsoft_Excel_Worksheet11!$A$2:$A$10002</c:f>
              <c:numCache>
                <c:formatCode>General</c:formatCode>
                <c:ptCount val="1000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numCache>
            </c:numRef>
          </c:xVal>
          <c:yVal>
            <c:numRef>
              <c:f>Microsoft_Excel_Worksheet11!$D$2:$D$10002</c:f>
              <c:numCache>
                <c:formatCode>General</c:formatCode>
                <c:ptCount val="10001"/>
                <c:pt idx="0">
                  <c:v>0.98926862844344798</c:v>
                </c:pt>
                <c:pt idx="1">
                  <c:v>0.97477469899164904</c:v>
                </c:pt>
                <c:pt idx="2">
                  <c:v>0.98390408259113304</c:v>
                </c:pt>
                <c:pt idx="3">
                  <c:v>1.21749680457621</c:v>
                </c:pt>
                <c:pt idx="4">
                  <c:v>1.65962370295676</c:v>
                </c:pt>
                <c:pt idx="5">
                  <c:v>2.2984338670607198</c:v>
                </c:pt>
                <c:pt idx="6">
                  <c:v>3.1900796308905299</c:v>
                </c:pt>
                <c:pt idx="7">
                  <c:v>4.4306866915909602</c:v>
                </c:pt>
                <c:pt idx="8">
                  <c:v>6.1556814608889203</c:v>
                </c:pt>
                <c:pt idx="9">
                  <c:v>8.5536967410372995</c:v>
                </c:pt>
                <c:pt idx="10">
                  <c:v>11.887073166359301</c:v>
                </c:pt>
                <c:pt idx="11">
                  <c:v>16.520530530499499</c:v>
                </c:pt>
                <c:pt idx="12">
                  <c:v>22.961070058653601</c:v>
                </c:pt>
                <c:pt idx="13">
                  <c:v>31.9134571328796</c:v>
                </c:pt>
                <c:pt idx="14">
                  <c:v>44.357351910149802</c:v>
                </c:pt>
              </c:numCache>
            </c:numRef>
          </c:yVal>
          <c:smooth val="1"/>
        </c:ser>
        <c:dLbls>
          <c:showLegendKey val="0"/>
          <c:showVal val="0"/>
          <c:showCatName val="0"/>
          <c:showSerName val="0"/>
          <c:showPercent val="0"/>
          <c:showBubbleSize val="0"/>
        </c:dLbls>
        <c:axId val="736154776"/>
        <c:axId val="736155168"/>
      </c:scatterChart>
      <c:valAx>
        <c:axId val="736154776"/>
        <c:scaling>
          <c:orientation val="minMax"/>
          <c:max val="3.5"/>
          <c:min val="1.5"/>
        </c:scaling>
        <c:delete val="0"/>
        <c:axPos val="b"/>
        <c:title>
          <c:tx>
            <c:rich>
              <a:bodyPr/>
              <a:lstStyle/>
              <a:p>
                <a:pPr>
                  <a:defRPr sz="1700"/>
                </a:pPr>
                <a:r>
                  <a:rPr lang="en-US" sz="1700" dirty="0" smtClean="0"/>
                  <a:t>Cardiac index</a:t>
                </a:r>
                <a:endParaRPr lang="en-US" sz="1700" dirty="0"/>
              </a:p>
            </c:rich>
          </c:tx>
          <c:layout>
            <c:manualLayout>
              <c:xMode val="edge"/>
              <c:yMode val="edge"/>
              <c:x val="0.45022489721970593"/>
              <c:y val="0.88582020997375333"/>
            </c:manualLayout>
          </c:layout>
          <c:overlay val="0"/>
        </c:title>
        <c:numFmt formatCode="#,##0.0" sourceLinked="0"/>
        <c:majorTickMark val="out"/>
        <c:minorTickMark val="none"/>
        <c:tickLblPos val="nextTo"/>
        <c:txPr>
          <a:bodyPr rot="0"/>
          <a:lstStyle/>
          <a:p>
            <a:pPr>
              <a:defRPr sz="1500" b="1"/>
            </a:pPr>
            <a:endParaRPr lang="en-US"/>
          </a:p>
        </c:txPr>
        <c:crossAx val="736155168"/>
        <c:crosses val="autoZero"/>
        <c:crossBetween val="midCat"/>
        <c:majorUnit val="0.5"/>
      </c:valAx>
      <c:valAx>
        <c:axId val="7361551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6154776"/>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2.7398892686846601</c:v>
                </c:pt>
                <c:pt idx="1">
                  <c:v>2.73387937527772</c:v>
                </c:pt>
                <c:pt idx="2">
                  <c:v>2.72788266445417</c:v>
                </c:pt>
                <c:pt idx="3">
                  <c:v>2.7218991072982801</c:v>
                </c:pt>
                <c:pt idx="4">
                  <c:v>2.7159286749577198</c:v>
                </c:pt>
                <c:pt idx="5">
                  <c:v>2.7099713386434798</c:v>
                </c:pt>
                <c:pt idx="6">
                  <c:v>2.7040270696296802</c:v>
                </c:pt>
                <c:pt idx="7">
                  <c:v>2.69809583925344</c:v>
                </c:pt>
                <c:pt idx="8">
                  <c:v>2.6921776189147799</c:v>
                </c:pt>
                <c:pt idx="9">
                  <c:v>2.6862723800764301</c:v>
                </c:pt>
                <c:pt idx="10">
                  <c:v>2.6803800942637199</c:v>
                </c:pt>
                <c:pt idx="11">
                  <c:v>2.6745007330644501</c:v>
                </c:pt>
                <c:pt idx="12">
                  <c:v>2.6686342681287298</c:v>
                </c:pt>
                <c:pt idx="13">
                  <c:v>2.6627806711688602</c:v>
                </c:pt>
                <c:pt idx="14">
                  <c:v>2.65693991395919</c:v>
                </c:pt>
                <c:pt idx="15">
                  <c:v>2.6511119683359801</c:v>
                </c:pt>
                <c:pt idx="16">
                  <c:v>2.6452968061972499</c:v>
                </c:pt>
                <c:pt idx="17">
                  <c:v>2.6394943995026998</c:v>
                </c:pt>
                <c:pt idx="18">
                  <c:v>2.63370472027349</c:v>
                </c:pt>
                <c:pt idx="19">
                  <c:v>2.6279277405922001</c:v>
                </c:pt>
                <c:pt idx="20">
                  <c:v>2.6221634326026</c:v>
                </c:pt>
                <c:pt idx="21">
                  <c:v>2.6164117685096002</c:v>
                </c:pt>
                <c:pt idx="22">
                  <c:v>2.6106727205790401</c:v>
                </c:pt>
                <c:pt idx="23">
                  <c:v>2.6049462611376302</c:v>
                </c:pt>
                <c:pt idx="24">
                  <c:v>2.59923236257276</c:v>
                </c:pt>
                <c:pt idx="25">
                  <c:v>2.5935309973324001</c:v>
                </c:pt>
                <c:pt idx="26">
                  <c:v>2.5878421379249401</c:v>
                </c:pt>
                <c:pt idx="27">
                  <c:v>2.5821657569190899</c:v>
                </c:pt>
                <c:pt idx="28">
                  <c:v>2.5765018269437099</c:v>
                </c:pt>
                <c:pt idx="29">
                  <c:v>2.5708503206877098</c:v>
                </c:pt>
                <c:pt idx="30">
                  <c:v>2.5652112108999101</c:v>
                </c:pt>
                <c:pt idx="31">
                  <c:v>2.5595844703889101</c:v>
                </c:pt>
                <c:pt idx="32">
                  <c:v>2.5539700720229201</c:v>
                </c:pt>
                <c:pt idx="33">
                  <c:v>2.5483679887297002</c:v>
                </c:pt>
                <c:pt idx="34">
                  <c:v>2.54277819349638</c:v>
                </c:pt>
                <c:pt idx="35">
                  <c:v>2.5372006593693501</c:v>
                </c:pt>
                <c:pt idx="36">
                  <c:v>2.5316353594540901</c:v>
                </c:pt>
                <c:pt idx="37">
                  <c:v>2.5260822669151199</c:v>
                </c:pt>
                <c:pt idx="38">
                  <c:v>2.52054135497578</c:v>
                </c:pt>
                <c:pt idx="39">
                  <c:v>2.5150125969181798</c:v>
                </c:pt>
                <c:pt idx="40">
                  <c:v>2.5094959660830098</c:v>
                </c:pt>
                <c:pt idx="41">
                  <c:v>2.5039914358694402</c:v>
                </c:pt>
                <c:pt idx="42">
                  <c:v>2.4984989797350101</c:v>
                </c:pt>
                <c:pt idx="43">
                  <c:v>2.4930185711954498</c:v>
                </c:pt>
                <c:pt idx="44">
                  <c:v>2.4875501838246001</c:v>
                </c:pt>
                <c:pt idx="45">
                  <c:v>2.48209379125427</c:v>
                </c:pt>
                <c:pt idx="46">
                  <c:v>2.4766493671740899</c:v>
                </c:pt>
                <c:pt idx="47">
                  <c:v>2.47121688533141</c:v>
                </c:pt>
                <c:pt idx="48">
                  <c:v>2.4657963195311701</c:v>
                </c:pt>
                <c:pt idx="49">
                  <c:v>2.4603876436357801</c:v>
                </c:pt>
                <c:pt idx="50">
                  <c:v>2.45499083156494</c:v>
                </c:pt>
                <c:pt idx="51">
                  <c:v>2.4496058572955999</c:v>
                </c:pt>
                <c:pt idx="52">
                  <c:v>2.4442326948617699</c:v>
                </c:pt>
                <c:pt idx="53">
                  <c:v>2.4388713183544199</c:v>
                </c:pt>
                <c:pt idx="54">
                  <c:v>2.4335217019213502</c:v>
                </c:pt>
                <c:pt idx="55">
                  <c:v>2.42818381976707</c:v>
                </c:pt>
                <c:pt idx="56">
                  <c:v>2.4228576461526701</c:v>
                </c:pt>
                <c:pt idx="57">
                  <c:v>2.4175431553956899</c:v>
                </c:pt>
                <c:pt idx="58">
                  <c:v>2.4122403218700299</c:v>
                </c:pt>
                <c:pt idx="59">
                  <c:v>2.40694912000576</c:v>
                </c:pt>
                <c:pt idx="60">
                  <c:v>2.40166952428907</c:v>
                </c:pt>
                <c:pt idx="61">
                  <c:v>2.3964015092621</c:v>
                </c:pt>
                <c:pt idx="62">
                  <c:v>2.3911450495228301</c:v>
                </c:pt>
                <c:pt idx="63">
                  <c:v>2.3859001197249698</c:v>
                </c:pt>
                <c:pt idx="64">
                  <c:v>2.3806666945778199</c:v>
                </c:pt>
                <c:pt idx="65">
                  <c:v>2.3754447488461499</c:v>
                </c:pt>
                <c:pt idx="66">
                  <c:v>2.3702342573500901</c:v>
                </c:pt>
                <c:pt idx="67">
                  <c:v>2.3650351949649999</c:v>
                </c:pt>
                <c:pt idx="68">
                  <c:v>2.3598475366213401</c:v>
                </c:pt>
                <c:pt idx="69">
                  <c:v>2.35467125730458</c:v>
                </c:pt>
                <c:pt idx="70">
                  <c:v>2.34950633205503</c:v>
                </c:pt>
                <c:pt idx="71">
                  <c:v>2.34435273596779</c:v>
                </c:pt>
                <c:pt idx="72">
                  <c:v>2.3392104441925499</c:v>
                </c:pt>
                <c:pt idx="73">
                  <c:v>2.3340794319335298</c:v>
                </c:pt>
                <c:pt idx="74">
                  <c:v>2.3289596744493202</c:v>
                </c:pt>
                <c:pt idx="75">
                  <c:v>2.3238511470528098</c:v>
                </c:pt>
                <c:pt idx="76">
                  <c:v>2.318753825111</c:v>
                </c:pt>
                <c:pt idx="77">
                  <c:v>2.3136676840449701</c:v>
                </c:pt>
                <c:pt idx="78">
                  <c:v>2.3085926993296702</c:v>
                </c:pt>
                <c:pt idx="79">
                  <c:v>2.3035288464938799</c:v>
                </c:pt>
                <c:pt idx="80">
                  <c:v>2.2984761011200199</c:v>
                </c:pt>
                <c:pt idx="81">
                  <c:v>2.2934344388441001</c:v>
                </c:pt>
                <c:pt idx="82">
                  <c:v>2.28840383535556</c:v>
                </c:pt>
                <c:pt idx="83">
                  <c:v>2.28338426639717</c:v>
                </c:pt>
                <c:pt idx="84">
                  <c:v>2.2783757077649098</c:v>
                </c:pt>
                <c:pt idx="85">
                  <c:v>2.27337813530783</c:v>
                </c:pt>
                <c:pt idx="86">
                  <c:v>2.26839152492798</c:v>
                </c:pt>
                <c:pt idx="87">
                  <c:v>2.2634158525802599</c:v>
                </c:pt>
                <c:pt idx="88">
                  <c:v>2.2584510942723099</c:v>
                </c:pt>
                <c:pt idx="89">
                  <c:v>2.25349722606438</c:v>
                </c:pt>
                <c:pt idx="90">
                  <c:v>2.24855422406928</c:v>
                </c:pt>
                <c:pt idx="91">
                  <c:v>2.2436220644521701</c:v>
                </c:pt>
                <c:pt idx="92">
                  <c:v>2.2387007234305001</c:v>
                </c:pt>
                <c:pt idx="93">
                  <c:v>2.2337901772738999</c:v>
                </c:pt>
                <c:pt idx="94">
                  <c:v>2.2288904023040401</c:v>
                </c:pt>
                <c:pt idx="95">
                  <c:v>2.2240013748945402</c:v>
                </c:pt>
                <c:pt idx="96">
                  <c:v>2.2191230714708401</c:v>
                </c:pt>
                <c:pt idx="97">
                  <c:v>2.2142554685100801</c:v>
                </c:pt>
                <c:pt idx="98">
                  <c:v>2.2093985425409999</c:v>
                </c:pt>
                <c:pt idx="99">
                  <c:v>2.20455227014383</c:v>
                </c:pt>
                <c:pt idx="100">
                  <c:v>2.1997166279501799</c:v>
                </c:pt>
                <c:pt idx="101">
                  <c:v>2.1948915926428998</c:v>
                </c:pt>
                <c:pt idx="102">
                  <c:v>2.19007714095599</c:v>
                </c:pt>
                <c:pt idx="103">
                  <c:v>2.18527324967449</c:v>
                </c:pt>
                <c:pt idx="104">
                  <c:v>2.1804798956343601</c:v>
                </c:pt>
                <c:pt idx="105">
                  <c:v>2.1756970557223498</c:v>
                </c:pt>
                <c:pt idx="106">
                  <c:v>2.1709247068759501</c:v>
                </c:pt>
                <c:pt idx="107">
                  <c:v>2.1661628260832</c:v>
                </c:pt>
                <c:pt idx="108">
                  <c:v>2.1614113903826402</c:v>
                </c:pt>
                <c:pt idx="109">
                  <c:v>2.1566703768631501</c:v>
                </c:pt>
                <c:pt idx="110">
                  <c:v>2.1519397626638899</c:v>
                </c:pt>
                <c:pt idx="111">
                  <c:v>2.1472195249741501</c:v>
                </c:pt>
                <c:pt idx="112">
                  <c:v>2.1425096410332598</c:v>
                </c:pt>
                <c:pt idx="113">
                  <c:v>2.1378100881304798</c:v>
                </c:pt>
                <c:pt idx="114">
                  <c:v>2.1331208436048801</c:v>
                </c:pt>
                <c:pt idx="115">
                  <c:v>2.12844188484523</c:v>
                </c:pt>
                <c:pt idx="116">
                  <c:v>2.1237731892899099</c:v>
                </c:pt>
                <c:pt idx="117">
                  <c:v>2.11911473442678</c:v>
                </c:pt>
                <c:pt idx="118">
                  <c:v>2.1144664977930798</c:v>
                </c:pt>
                <c:pt idx="119">
                  <c:v>2.1098284569753298</c:v>
                </c:pt>
                <c:pt idx="120">
                  <c:v>2.1052005896092099</c:v>
                </c:pt>
                <c:pt idx="121">
                  <c:v>2.1005828733794401</c:v>
                </c:pt>
                <c:pt idx="122">
                  <c:v>2.0959752860197098</c:v>
                </c:pt>
                <c:pt idx="123">
                  <c:v>2.0913778053125398</c:v>
                </c:pt>
                <c:pt idx="124">
                  <c:v>2.0867904090892</c:v>
                </c:pt>
                <c:pt idx="125">
                  <c:v>2.08221307522955</c:v>
                </c:pt>
                <c:pt idx="126">
                  <c:v>2.077645781662</c:v>
                </c:pt>
                <c:pt idx="127">
                  <c:v>2.07308850636336</c:v>
                </c:pt>
                <c:pt idx="128">
                  <c:v>2.06854122735878</c:v>
                </c:pt>
                <c:pt idx="129">
                  <c:v>2.0640039227215499</c:v>
                </c:pt>
                <c:pt idx="130">
                  <c:v>2.0594765705731199</c:v>
                </c:pt>
                <c:pt idx="131">
                  <c:v>2.05495914908288</c:v>
                </c:pt>
                <c:pt idx="132">
                  <c:v>2.0504516364681402</c:v>
                </c:pt>
                <c:pt idx="133">
                  <c:v>2.04595401099396</c:v>
                </c:pt>
                <c:pt idx="134">
                  <c:v>2.0414662509731101</c:v>
                </c:pt>
                <c:pt idx="135">
                  <c:v>2.0369883347658999</c:v>
                </c:pt>
                <c:pt idx="136">
                  <c:v>2.0325202407801202</c:v>
                </c:pt>
                <c:pt idx="137">
                  <c:v>2.0280619474709201</c:v>
                </c:pt>
                <c:pt idx="138">
                  <c:v>2.0236134333406999</c:v>
                </c:pt>
                <c:pt idx="139">
                  <c:v>2.01917467693904</c:v>
                </c:pt>
                <c:pt idx="140">
                  <c:v>2.0147456568625399</c:v>
                </c:pt>
                <c:pt idx="141">
                  <c:v>2.0103263517547698</c:v>
                </c:pt>
                <c:pt idx="142">
                  <c:v>2.0059167403061302</c:v>
                </c:pt>
                <c:pt idx="143">
                  <c:v>2.0015168012537701</c:v>
                </c:pt>
                <c:pt idx="144">
                  <c:v>1.99712651338148</c:v>
                </c:pt>
                <c:pt idx="145">
                  <c:v>1.9927458555195801</c:v>
                </c:pt>
                <c:pt idx="146">
                  <c:v>1.9883748065448399</c:v>
                </c:pt>
                <c:pt idx="147">
                  <c:v>1.9840133453803499</c:v>
                </c:pt>
                <c:pt idx="148">
                  <c:v>1.97966145099543</c:v>
                </c:pt>
                <c:pt idx="149">
                  <c:v>1.9753191024055501</c:v>
                </c:pt>
                <c:pt idx="150">
                  <c:v>1.9709862786721899</c:v>
                </c:pt>
                <c:pt idx="151">
                  <c:v>1.96666295890276</c:v>
                </c:pt>
                <c:pt idx="152">
                  <c:v>1.9623491222505101</c:v>
                </c:pt>
                <c:pt idx="153">
                  <c:v>1.9580447479143901</c:v>
                </c:pt>
                <c:pt idx="154">
                  <c:v>1.95374981513902</c:v>
                </c:pt>
                <c:pt idx="155">
                  <c:v>1.9494643032145</c:v>
                </c:pt>
                <c:pt idx="156">
                  <c:v>1.94518819147639</c:v>
                </c:pt>
                <c:pt idx="157">
                  <c:v>1.9409214593055599</c:v>
                </c:pt>
                <c:pt idx="158">
                  <c:v>1.9366640861281199</c:v>
                </c:pt>
                <c:pt idx="159">
                  <c:v>1.9324160514152899</c:v>
                </c:pt>
                <c:pt idx="160">
                  <c:v>1.92817733468334</c:v>
                </c:pt>
                <c:pt idx="161">
                  <c:v>1.92394791549346</c:v>
                </c:pt>
                <c:pt idx="162">
                  <c:v>1.91972777345168</c:v>
                </c:pt>
                <c:pt idx="163">
                  <c:v>1.9155168882087401</c:v>
                </c:pt>
                <c:pt idx="164">
                  <c:v>1.9113152394600501</c:v>
                </c:pt>
                <c:pt idx="165">
                  <c:v>1.9071228069455399</c:v>
                </c:pt>
                <c:pt idx="166">
                  <c:v>1.90293957044956</c:v>
                </c:pt>
                <c:pt idx="167">
                  <c:v>1.89876550980085</c:v>
                </c:pt>
                <c:pt idx="168">
                  <c:v>1.89460060487236</c:v>
                </c:pt>
                <c:pt idx="169">
                  <c:v>1.89044483558119</c:v>
                </c:pt>
                <c:pt idx="170">
                  <c:v>1.8862981818885101</c:v>
                </c:pt>
                <c:pt idx="171">
                  <c:v>1.88216062379942</c:v>
                </c:pt>
                <c:pt idx="172">
                  <c:v>1.8780321413629</c:v>
                </c:pt>
                <c:pt idx="173">
                  <c:v>1.8739127146716901</c:v>
                </c:pt>
                <c:pt idx="174">
                  <c:v>1.8698023238621799</c:v>
                </c:pt>
                <c:pt idx="175">
                  <c:v>1.8657009491143399</c:v>
                </c:pt>
                <c:pt idx="176">
                  <c:v>1.8616085706516301</c:v>
                </c:pt>
                <c:pt idx="177">
                  <c:v>1.8575251687408501</c:v>
                </c:pt>
                <c:pt idx="178">
                  <c:v>1.85345072369213</c:v>
                </c:pt>
                <c:pt idx="179">
                  <c:v>1.84938521585876</c:v>
                </c:pt>
                <c:pt idx="180">
                  <c:v>1.84532862563714</c:v>
                </c:pt>
                <c:pt idx="181">
                  <c:v>1.84128093346666</c:v>
                </c:pt>
                <c:pt idx="182">
                  <c:v>1.8372421198296101</c:v>
                </c:pt>
                <c:pt idx="183">
                  <c:v>1.83321216525112</c:v>
                </c:pt>
                <c:pt idx="184">
                  <c:v>1.8291910502990001</c:v>
                </c:pt>
                <c:pt idx="185">
                  <c:v>1.82517875558371</c:v>
                </c:pt>
                <c:pt idx="186">
                  <c:v>1.82117526175823</c:v>
                </c:pt>
                <c:pt idx="187">
                  <c:v>1.81718054951799</c:v>
                </c:pt>
                <c:pt idx="188">
                  <c:v>1.8131945996007499</c:v>
                </c:pt>
                <c:pt idx="189">
                  <c:v>1.80921739278653</c:v>
                </c:pt>
                <c:pt idx="190">
                  <c:v>1.8052489098975</c:v>
                </c:pt>
                <c:pt idx="191">
                  <c:v>1.8012891317978901</c:v>
                </c:pt>
                <c:pt idx="192">
                  <c:v>1.79733803939394</c:v>
                </c:pt>
                <c:pt idx="193">
                  <c:v>1.7933956136337299</c:v>
                </c:pt>
                <c:pt idx="194">
                  <c:v>1.7894618355071501</c:v>
                </c:pt>
                <c:pt idx="195">
                  <c:v>1.78553668604578</c:v>
                </c:pt>
                <c:pt idx="196">
                  <c:v>1.7816201463228201</c:v>
                </c:pt>
                <c:pt idx="197">
                  <c:v>1.7777121974529799</c:v>
                </c:pt>
                <c:pt idx="198">
                  <c:v>1.77381282059239</c:v>
                </c:pt>
                <c:pt idx="199">
                  <c:v>1.7699219969385001</c:v>
                </c:pt>
                <c:pt idx="200">
                  <c:v>1.76603970773004</c:v>
                </c:pt>
                <c:pt idx="201">
                  <c:v>1.7621659342468601</c:v>
                </c:pt>
                <c:pt idx="202">
                  <c:v>1.7583006578098901</c:v>
                </c:pt>
                <c:pt idx="203">
                  <c:v>1.7544438597810199</c:v>
                </c:pt>
                <c:pt idx="204">
                  <c:v>1.75059552156303</c:v>
                </c:pt>
                <c:pt idx="205">
                  <c:v>1.7467556245995</c:v>
                </c:pt>
                <c:pt idx="206">
                  <c:v>1.74292415037468</c:v>
                </c:pt>
                <c:pt idx="207">
                  <c:v>1.7391010804134801</c:v>
                </c:pt>
                <c:pt idx="208">
                  <c:v>1.7352863962813001</c:v>
                </c:pt>
                <c:pt idx="209">
                  <c:v>1.731480079584</c:v>
                </c:pt>
                <c:pt idx="210">
                  <c:v>1.7276821119677599</c:v>
                </c:pt>
                <c:pt idx="211">
                  <c:v>1.7238924751190501</c:v>
                </c:pt>
                <c:pt idx="212">
                  <c:v>1.7201111507644899</c:v>
                </c:pt>
                <c:pt idx="213">
                  <c:v>1.71633812067078</c:v>
                </c:pt>
                <c:pt idx="214">
                  <c:v>1.7125733666446299</c:v>
                </c:pt>
                <c:pt idx="215">
                  <c:v>1.7088168705326401</c:v>
                </c:pt>
                <c:pt idx="216">
                  <c:v>1.7050686142212399</c:v>
                </c:pt>
                <c:pt idx="217">
                  <c:v>1.7013285796366</c:v>
                </c:pt>
                <c:pt idx="218">
                  <c:v>1.6975967487445001</c:v>
                </c:pt>
                <c:pt idx="219">
                  <c:v>1.6938731035503301</c:v>
                </c:pt>
                <c:pt idx="220">
                  <c:v>1.6901576260989</c:v>
                </c:pt>
                <c:pt idx="221">
                  <c:v>1.6864502984744301</c:v>
                </c:pt>
                <c:pt idx="222">
                  <c:v>1.68275110280044</c:v>
                </c:pt>
                <c:pt idx="223">
                  <c:v>1.67906002123966</c:v>
                </c:pt>
                <c:pt idx="224">
                  <c:v>1.67537703599393</c:v>
                </c:pt>
                <c:pt idx="225">
                  <c:v>1.6717021293041401</c:v>
                </c:pt>
                <c:pt idx="226">
                  <c:v>1.66803528345015</c:v>
                </c:pt>
                <c:pt idx="227">
                  <c:v>1.66437648075067</c:v>
                </c:pt>
                <c:pt idx="228">
                  <c:v>1.6607257035631999</c:v>
                </c:pt>
                <c:pt idx="229">
                  <c:v>1.65708293428392</c:v>
                </c:pt>
                <c:pt idx="230">
                  <c:v>1.6534481553476601</c:v>
                </c:pt>
                <c:pt idx="231">
                  <c:v>1.64982134922776</c:v>
                </c:pt>
                <c:pt idx="232">
                  <c:v>1.64620249843599</c:v>
                </c:pt>
                <c:pt idx="233">
                  <c:v>1.64259158552249</c:v>
                </c:pt>
                <c:pt idx="234">
                  <c:v>1.6389885930757</c:v>
                </c:pt>
                <c:pt idx="235">
                  <c:v>1.63539350372222</c:v>
                </c:pt>
                <c:pt idx="236">
                  <c:v>1.63180630012676</c:v>
                </c:pt>
                <c:pt idx="237">
                  <c:v>1.62822696499209</c:v>
                </c:pt>
                <c:pt idx="238">
                  <c:v>1.62465548105887</c:v>
                </c:pt>
                <c:pt idx="239">
                  <c:v>1.6210918311056599</c:v>
                </c:pt>
                <c:pt idx="240">
                  <c:v>1.61753599794877</c:v>
                </c:pt>
                <c:pt idx="241">
                  <c:v>1.6139879644422099</c:v>
                </c:pt>
                <c:pt idx="242">
                  <c:v>1.6104477134776001</c:v>
                </c:pt>
                <c:pt idx="243">
                  <c:v>1.6069152279840899</c:v>
                </c:pt>
                <c:pt idx="244">
                  <c:v>1.6033904909282799</c:v>
                </c:pt>
                <c:pt idx="245">
                  <c:v>1.5998734853140999</c:v>
                </c:pt>
                <c:pt idx="246">
                  <c:v>1.5963641941828099</c:v>
                </c:pt>
                <c:pt idx="247">
                  <c:v>1.5928626006128299</c:v>
                </c:pt>
                <c:pt idx="248">
                  <c:v>1.58936868771971</c:v>
                </c:pt>
                <c:pt idx="249">
                  <c:v>1.5858824386560399</c:v>
                </c:pt>
                <c:pt idx="250">
                  <c:v>1.58240383661135</c:v>
                </c:pt>
                <c:pt idx="251">
                  <c:v>1.57893286481207</c:v>
                </c:pt>
                <c:pt idx="252">
                  <c:v>1.5754695065213999</c:v>
                </c:pt>
                <c:pt idx="253">
                  <c:v>1.57201374503925</c:v>
                </c:pt>
                <c:pt idx="254">
                  <c:v>1.56856556370217</c:v>
                </c:pt>
                <c:pt idx="255">
                  <c:v>1.5651249458832801</c:v>
                </c:pt>
                <c:pt idx="256">
                  <c:v>1.56169187499213</c:v>
                </c:pt>
                <c:pt idx="257">
                  <c:v>1.5582663344746901</c:v>
                </c:pt>
                <c:pt idx="258">
                  <c:v>1.55484830781323</c:v>
                </c:pt>
                <c:pt idx="259">
                  <c:v>1.5514377785262501</c:v>
                </c:pt>
                <c:pt idx="260">
                  <c:v>1.5480347301684201</c:v>
                </c:pt>
                <c:pt idx="261">
                  <c:v>1.5446391463304601</c:v>
                </c:pt>
                <c:pt idx="262">
                  <c:v>1.54125101063909</c:v>
                </c:pt>
                <c:pt idx="263">
                  <c:v>1.5378703067569599</c:v>
                </c:pt>
                <c:pt idx="264">
                  <c:v>1.53449701838252</c:v>
                </c:pt>
                <c:pt idx="265">
                  <c:v>1.53113112925001</c:v>
                </c:pt>
                <c:pt idx="266">
                  <c:v>1.52777262312934</c:v>
                </c:pt>
                <c:pt idx="267">
                  <c:v>1.5244214838260199</c:v>
                </c:pt>
                <c:pt idx="268">
                  <c:v>1.5210776951810701</c:v>
                </c:pt>
                <c:pt idx="269">
                  <c:v>1.5177412410709801</c:v>
                </c:pt>
                <c:pt idx="270">
                  <c:v>1.5144121054075801</c:v>
                </c:pt>
                <c:pt idx="271">
                  <c:v>1.511090272138</c:v>
                </c:pt>
                <c:pt idx="272">
                  <c:v>1.50777572524459</c:v>
                </c:pt>
                <c:pt idx="273">
                  <c:v>1.5044684487448201</c:v>
                </c:pt>
                <c:pt idx="274">
                  <c:v>1.50116842669123</c:v>
                </c:pt>
                <c:pt idx="275">
                  <c:v>1.49787564317133</c:v>
                </c:pt>
                <c:pt idx="276">
                  <c:v>1.49459008230754</c:v>
                </c:pt>
                <c:pt idx="277">
                  <c:v>1.49131172825711</c:v>
                </c:pt>
                <c:pt idx="278">
                  <c:v>1.4880405652120301</c:v>
                </c:pt>
                <c:pt idx="279">
                  <c:v>1.4847765773989701</c:v>
                </c:pt>
                <c:pt idx="280">
                  <c:v>1.4815197490792</c:v>
                </c:pt>
                <c:pt idx="281">
                  <c:v>1.4782700645485101</c:v>
                </c:pt>
                <c:pt idx="282">
                  <c:v>1.47502750813715</c:v>
                </c:pt>
                <c:pt idx="283">
                  <c:v>1.47179206420971</c:v>
                </c:pt>
                <c:pt idx="284">
                  <c:v>1.46856371716512</c:v>
                </c:pt>
                <c:pt idx="285">
                  <c:v>1.4653424514364899</c:v>
                </c:pt>
                <c:pt idx="286">
                  <c:v>1.4621282514911</c:v>
                </c:pt>
                <c:pt idx="287">
                  <c:v>1.4589211018302799</c:v>
                </c:pt>
                <c:pt idx="288">
                  <c:v>1.4557209869893799</c:v>
                </c:pt>
                <c:pt idx="289">
                  <c:v>1.45252789153767</c:v>
                </c:pt>
                <c:pt idx="290">
                  <c:v>1.4493418000782401</c:v>
                </c:pt>
                <c:pt idx="291">
                  <c:v>1.44616269724797</c:v>
                </c:pt>
                <c:pt idx="292">
                  <c:v>1.4429905677174499</c:v>
                </c:pt>
                <c:pt idx="293">
                  <c:v>1.43982539619088</c:v>
                </c:pt>
                <c:pt idx="294">
                  <c:v>1.4366671674060101</c:v>
                </c:pt>
                <c:pt idx="295">
                  <c:v>1.4335158661340801</c:v>
                </c:pt>
                <c:pt idx="296">
                  <c:v>1.43037147717973</c:v>
                </c:pt>
                <c:pt idx="297">
                  <c:v>1.42723398538091</c:v>
                </c:pt>
                <c:pt idx="298">
                  <c:v>1.4241033756088499</c:v>
                </c:pt>
                <c:pt idx="299">
                  <c:v>1.42097963276797</c:v>
                </c:pt>
                <c:pt idx="300">
                  <c:v>1.4178627417957801</c:v>
                </c:pt>
                <c:pt idx="301">
                  <c:v>1.41475268766284</c:v>
                </c:pt>
                <c:pt idx="302">
                  <c:v>1.4116494553726899</c:v>
                </c:pt>
                <c:pt idx="303">
                  <c:v>1.4085530299617299</c:v>
                </c:pt>
                <c:pt idx="304">
                  <c:v>1.40546339649923</c:v>
                </c:pt>
                <c:pt idx="305">
                  <c:v>1.4023805400871701</c:v>
                </c:pt>
                <c:pt idx="306">
                  <c:v>1.39930444586021</c:v>
                </c:pt>
                <c:pt idx="307">
                  <c:v>1.39623509898566</c:v>
                </c:pt>
                <c:pt idx="308">
                  <c:v>1.39317248466331</c:v>
                </c:pt>
                <c:pt idx="309">
                  <c:v>1.39011658812544</c:v>
                </c:pt>
                <c:pt idx="310">
                  <c:v>1.38706739463674</c:v>
                </c:pt>
                <c:pt idx="311">
                  <c:v>1.38402490975855</c:v>
                </c:pt>
                <c:pt idx="312">
                  <c:v>1.38098921978638</c:v>
                </c:pt>
                <c:pt idx="313">
                  <c:v>1.37796043033709</c:v>
                </c:pt>
                <c:pt idx="314">
                  <c:v>1.37493864600126</c:v>
                </c:pt>
                <c:pt idx="315">
                  <c:v>1.3719239703492001</c:v>
                </c:pt>
                <c:pt idx="316">
                  <c:v>1.36891650593706</c:v>
                </c:pt>
                <c:pt idx="317">
                  <c:v>1.36591635431291</c:v>
                </c:pt>
                <c:pt idx="318">
                  <c:v>1.36292361602306</c:v>
                </c:pt>
                <c:pt idx="319">
                  <c:v>1.35993839061827</c:v>
                </c:pt>
                <c:pt idx="320">
                  <c:v>1.3569607766602201</c:v>
                </c:pt>
                <c:pt idx="321">
                  <c:v>1.3539908717278499</c:v>
                </c:pt>
                <c:pt idx="322">
                  <c:v>1.35102877242397</c:v>
                </c:pt>
                <c:pt idx="323">
                  <c:v>1.3480745743817399</c:v>
                </c:pt>
                <c:pt idx="324">
                  <c:v>1.34512837227141</c:v>
                </c:pt>
                <c:pt idx="325">
                  <c:v>1.34219025980694</c:v>
                </c:pt>
                <c:pt idx="326">
                  <c:v>1.3392603297528201</c:v>
                </c:pt>
                <c:pt idx="327">
                  <c:v>1.33633867393088</c:v>
                </c:pt>
                <c:pt idx="328">
                  <c:v>1.3334253832271801</c:v>
                </c:pt>
                <c:pt idx="329">
                  <c:v>1.3305205475989801</c:v>
                </c:pt>
                <c:pt idx="330">
                  <c:v>1.32762425608171</c:v>
                </c:pt>
                <c:pt idx="331">
                  <c:v>1.32473659679605</c:v>
                </c:pt>
                <c:pt idx="332">
                  <c:v>1.32185765695506</c:v>
                </c:pt>
                <c:pt idx="333">
                  <c:v>1.3189875228713199</c:v>
                </c:pt>
                <c:pt idx="334">
                  <c:v>1.31612627996418</c:v>
                </c:pt>
                <c:pt idx="335">
                  <c:v>1.3132740127670099</c:v>
                </c:pt>
                <c:pt idx="336">
                  <c:v>1.3104308049345299</c:v>
                </c:pt>
                <c:pt idx="337">
                  <c:v>1.3075967392501899</c:v>
                </c:pt>
                <c:pt idx="338">
                  <c:v>1.30477189763359</c:v>
                </c:pt>
                <c:pt idx="339">
                  <c:v>1.3019563611479399</c:v>
                </c:pt>
                <c:pt idx="340">
                  <c:v>1.2991502100075401</c:v>
                </c:pt>
                <c:pt idx="341">
                  <c:v>1.2963535235854</c:v>
                </c:pt>
                <c:pt idx="342">
                  <c:v>1.29356638042077</c:v>
                </c:pt>
                <c:pt idx="343">
                  <c:v>1.2907888582268501</c:v>
                </c:pt>
                <c:pt idx="344">
                  <c:v>1.2880210338983999</c:v>
                </c:pt>
                <c:pt idx="345">
                  <c:v>1.2852629835195</c:v>
                </c:pt>
                <c:pt idx="346">
                  <c:v>1.2825147823712999</c:v>
                </c:pt>
                <c:pt idx="347">
                  <c:v>1.27977650493982</c:v>
                </c:pt>
                <c:pt idx="348">
                  <c:v>1.27704822492379</c:v>
                </c:pt>
                <c:pt idx="349">
                  <c:v>1.2743300152424899</c:v>
                </c:pt>
                <c:pt idx="350">
                  <c:v>1.2716219480437201</c:v>
                </c:pt>
                <c:pt idx="351">
                  <c:v>1.26892409471163</c:v>
                </c:pt>
                <c:pt idx="352">
                  <c:v>1.26623652587483</c:v>
                </c:pt>
                <c:pt idx="353">
                  <c:v>1.26355931141425</c:v>
                </c:pt>
                <c:pt idx="354">
                  <c:v>1.2608925204713</c:v>
                </c:pt>
                <c:pt idx="355">
                  <c:v>1.25823622145585</c:v>
                </c:pt>
                <c:pt idx="356">
                  <c:v>1.25559048205437</c:v>
                </c:pt>
                <c:pt idx="357">
                  <c:v>1.25295536923803</c:v>
                </c:pt>
                <c:pt idx="358">
                  <c:v>1.2503309492708601</c:v>
                </c:pt>
                <c:pt idx="359">
                  <c:v>1.2477172877179299</c:v>
                </c:pt>
                <c:pt idx="360">
                  <c:v>1.24511444945357</c:v>
                </c:pt>
                <c:pt idx="361">
                  <c:v>1.24252249866955</c:v>
                </c:pt>
                <c:pt idx="362">
                  <c:v>1.2399414988834001</c:v>
                </c:pt>
                <c:pt idx="363">
                  <c:v>1.2373715129466401</c:v>
                </c:pt>
                <c:pt idx="364">
                  <c:v>1.2348126030531099</c:v>
                </c:pt>
                <c:pt idx="365">
                  <c:v>1.2322648307472801</c:v>
                </c:pt>
                <c:pt idx="366">
                  <c:v>1.2297282569326</c:v>
                </c:pt>
                <c:pt idx="367">
                  <c:v>1.22720294187987</c:v>
                </c:pt>
                <c:pt idx="368">
                  <c:v>1.22468894523563</c:v>
                </c:pt>
                <c:pt idx="369">
                  <c:v>1.2221863260305801</c:v>
                </c:pt>
                <c:pt idx="370">
                  <c:v>1.2196951426879901</c:v>
                </c:pt>
                <c:pt idx="371">
                  <c:v>1.21721545303214</c:v>
                </c:pt>
                <c:pt idx="372">
                  <c:v>1.2147473142968099</c:v>
                </c:pt>
                <c:pt idx="373">
                  <c:v>1.2122907831337599</c:v>
                </c:pt>
                <c:pt idx="374">
                  <c:v>1.20984591562122</c:v>
                </c:pt>
                <c:pt idx="375">
                  <c:v>1.20741276727241</c:v>
                </c:pt>
                <c:pt idx="376">
                  <c:v>1.2049913930440499</c:v>
                </c:pt>
                <c:pt idx="377">
                  <c:v>1.2025818473449701</c:v>
                </c:pt>
                <c:pt idx="378">
                  <c:v>1.2001841840446099</c:v>
                </c:pt>
                <c:pt idx="379">
                  <c:v>1.19779845648164</c:v>
                </c:pt>
                <c:pt idx="380">
                  <c:v>1.1954247174725301</c:v>
                </c:pt>
                <c:pt idx="381">
                  <c:v>1.1930630193201699</c:v>
                </c:pt>
                <c:pt idx="382">
                  <c:v>1.19071341382247</c:v>
                </c:pt>
                <c:pt idx="383">
                  <c:v>1.18837595228104</c:v>
                </c:pt>
                <c:pt idx="384">
                  <c:v>1.1860506855097701</c:v>
                </c:pt>
                <c:pt idx="385">
                  <c:v>1.1837376638435599</c:v>
                </c:pt>
                <c:pt idx="386">
                  <c:v>1.18143693714692</c:v>
                </c:pt>
                <c:pt idx="387">
                  <c:v>1.1791485548227101</c:v>
                </c:pt>
                <c:pt idx="388">
                  <c:v>1.1768725658208199</c:v>
                </c:pt>
                <c:pt idx="389">
                  <c:v>1.1746090186468401</c:v>
                </c:pt>
                <c:pt idx="390">
                  <c:v>1.1723579613708199</c:v>
                </c:pt>
                <c:pt idx="391">
                  <c:v>1.1701194416359899</c:v>
                </c:pt>
                <c:pt idx="392">
                  <c:v>1.1678935066674601</c:v>
                </c:pt>
                <c:pt idx="393">
                  <c:v>1.1656802032810101</c:v>
                </c:pt>
                <c:pt idx="394">
                  <c:v>1.1634795778918401</c:v>
                </c:pt>
                <c:pt idx="395">
                  <c:v>1.1612916765233301</c:v>
                </c:pt>
                <c:pt idx="396">
                  <c:v>1.1591165448158001</c:v>
                </c:pt>
                <c:pt idx="397">
                  <c:v>1.15695422803532</c:v>
                </c:pt>
                <c:pt idx="398">
                  <c:v>1.15480477108252</c:v>
                </c:pt>
                <c:pt idx="399">
                  <c:v>1.1526682185013499</c:v>
                </c:pt>
                <c:pt idx="400">
                  <c:v>1.1505446144879401</c:v>
                </c:pt>
                <c:pt idx="401">
                  <c:v>1.14843400289938</c:v>
                </c:pt>
                <c:pt idx="402">
                  <c:v>1.14633642726261</c:v>
                </c:pt>
                <c:pt idx="403">
                  <c:v>1.1442519307832</c:v>
                </c:pt>
                <c:pt idx="404">
                  <c:v>1.14218055635426</c:v>
                </c:pt>
                <c:pt idx="405">
                  <c:v>1.1401223465652299</c:v>
                </c:pt>
                <c:pt idx="406">
                  <c:v>1.13807734371084</c:v>
                </c:pt>
                <c:pt idx="407">
                  <c:v>1.1360455897999</c:v>
                </c:pt>
                <c:pt idx="408">
                  <c:v>1.1340271265642401</c:v>
                </c:pt>
                <c:pt idx="409">
                  <c:v>1.1320219954676001</c:v>
                </c:pt>
                <c:pt idx="410">
                  <c:v>1.1300302377145199</c:v>
                </c:pt>
                <c:pt idx="411">
                  <c:v>1.1280518942592599</c:v>
                </c:pt>
                <c:pt idx="412">
                  <c:v>1.1260870058147301</c:v>
                </c:pt>
                <c:pt idx="413">
                  <c:v>1.1241356128614399</c:v>
                </c:pt>
                <c:pt idx="414">
                  <c:v>1.1221977556564</c:v>
                </c:pt>
                <c:pt idx="415">
                  <c:v>1.1202734742421201</c:v>
                </c:pt>
                <c:pt idx="416">
                  <c:v>1.1183628084555499</c:v>
                </c:pt>
                <c:pt idx="417">
                  <c:v>1.11646579793706</c:v>
                </c:pt>
                <c:pt idx="418">
                  <c:v>1.1145824821394099</c:v>
                </c:pt>
                <c:pt idx="419">
                  <c:v>1.1127129003367899</c:v>
                </c:pt>
                <c:pt idx="420">
                  <c:v>1.1108570916337599</c:v>
                </c:pt>
                <c:pt idx="421">
                  <c:v>1.10901509497432</c:v>
                </c:pt>
                <c:pt idx="422">
                  <c:v>1.1071869491509301</c:v>
                </c:pt>
                <c:pt idx="423">
                  <c:v>1.1053726928135299</c:v>
                </c:pt>
                <c:pt idx="424">
                  <c:v>1.10357236447861</c:v>
                </c:pt>
                <c:pt idx="425">
                  <c:v>1.10178600253827</c:v>
                </c:pt>
                <c:pt idx="426">
                  <c:v>1.1000136452693099</c:v>
                </c:pt>
                <c:pt idx="427">
                  <c:v>1.09825533084229</c:v>
                </c:pt>
                <c:pt idx="428">
                  <c:v>1.09651109733068</c:v>
                </c:pt>
                <c:pt idx="429">
                  <c:v>1.09478098271994</c:v>
                </c:pt>
                <c:pt idx="430">
                  <c:v>1.09306502491667</c:v>
                </c:pt>
                <c:pt idx="431">
                  <c:v>1.09136326175774</c:v>
                </c:pt>
                <c:pt idx="432">
                  <c:v>1.08967573101951</c:v>
                </c:pt>
                <c:pt idx="433">
                  <c:v>1.08800247042693</c:v>
                </c:pt>
                <c:pt idx="434">
                  <c:v>1.08634351766278</c:v>
                </c:pt>
                <c:pt idx="435">
                  <c:v>1.08469891037688</c:v>
                </c:pt>
                <c:pt idx="436">
                  <c:v>1.08306868619531</c:v>
                </c:pt>
                <c:pt idx="437">
                  <c:v>1.0814528827296701</c:v>
                </c:pt>
                <c:pt idx="438">
                  <c:v>1.07985153758631</c:v>
                </c:pt>
                <c:pt idx="439">
                  <c:v>1.0782646883756599</c:v>
                </c:pt>
                <c:pt idx="440">
                  <c:v>1.0766923727215001</c:v>
                </c:pt>
                <c:pt idx="441">
                  <c:v>1.0751346282703</c:v>
                </c:pt>
                <c:pt idx="442">
                  <c:v>1.0735914927005401</c:v>
                </c:pt>
                <c:pt idx="443">
                  <c:v>1.0720630037321299</c:v>
                </c:pt>
                <c:pt idx="444">
                  <c:v>1.0705491991357201</c:v>
                </c:pt>
                <c:pt idx="445">
                  <c:v>1.06905011674218</c:v>
                </c:pt>
                <c:pt idx="446">
                  <c:v>1.0675657944519701</c:v>
                </c:pt>
                <c:pt idx="447">
                  <c:v>1.0660962702446799</c:v>
                </c:pt>
                <c:pt idx="448">
                  <c:v>1.0646415821884201</c:v>
                </c:pt>
                <c:pt idx="449">
                  <c:v>1.06320176844937</c:v>
                </c:pt>
                <c:pt idx="450">
                  <c:v>1.0617768673013599</c:v>
                </c:pt>
                <c:pt idx="451">
                  <c:v>1.0603669171353201</c:v>
                </c:pt>
                <c:pt idx="452">
                  <c:v>1.0589719564689899</c:v>
                </c:pt>
                <c:pt idx="453">
                  <c:v>1.05759202395645</c:v>
                </c:pt>
                <c:pt idx="454">
                  <c:v>1.0562271583978</c:v>
                </c:pt>
                <c:pt idx="455">
                  <c:v>1.05487739874887</c:v>
                </c:pt>
                <c:pt idx="456">
                  <c:v>1.05354278413084</c:v>
                </c:pt>
                <c:pt idx="457">
                  <c:v>1.0522233538401</c:v>
                </c:pt>
                <c:pt idx="458">
                  <c:v>1.05091914735791</c:v>
                </c:pt>
                <c:pt idx="459">
                  <c:v>1.0496302043602901</c:v>
                </c:pt>
                <c:pt idx="460">
                  <c:v>1.0483565647278299</c:v>
                </c:pt>
                <c:pt idx="461">
                  <c:v>1.0470982685555701</c:v>
                </c:pt>
                <c:pt idx="462">
                  <c:v>1.04585535616293</c:v>
                </c:pt>
                <c:pt idx="463">
                  <c:v>1.04462786810365</c:v>
                </c:pt>
                <c:pt idx="464">
                  <c:v>1.04341584517579</c:v>
                </c:pt>
                <c:pt idx="465">
                  <c:v>1.04221932843178</c:v>
                </c:pt>
                <c:pt idx="466">
                  <c:v>1.04103835918846</c:v>
                </c:pt>
                <c:pt idx="467">
                  <c:v>1.0398729790372301</c:v>
                </c:pt>
                <c:pt idx="468">
                  <c:v>1.0387232298542199</c:v>
                </c:pt>
                <c:pt idx="469">
                  <c:v>1.03758915381045</c:v>
                </c:pt>
                <c:pt idx="470">
                  <c:v>1.03647079338212</c:v>
                </c:pt>
                <c:pt idx="471">
                  <c:v>1.0353681913609101</c:v>
                </c:pt>
                <c:pt idx="472">
                  <c:v>1.03428139086431</c:v>
                </c:pt>
                <c:pt idx="473">
                  <c:v>1.0332104353460301</c:v>
                </c:pt>
                <c:pt idx="474">
                  <c:v>1.03215536860643</c:v>
                </c:pt>
                <c:pt idx="475">
                  <c:v>1.03111623480304</c:v>
                </c:pt>
                <c:pt idx="476">
                  <c:v>1.03009307846113</c:v>
                </c:pt>
                <c:pt idx="477">
                  <c:v>1.0290859444842499</c:v>
                </c:pt>
                <c:pt idx="478">
                  <c:v>1.0280948781649799</c:v>
                </c:pt>
                <c:pt idx="479">
                  <c:v>1.02711992519559</c:v>
                </c:pt>
                <c:pt idx="480">
                  <c:v>1.0261611316788499</c:v>
                </c:pt>
                <c:pt idx="481">
                  <c:v>1.0252185441388499</c:v>
                </c:pt>
                <c:pt idx="482">
                  <c:v>1.02429220953192</c:v>
                </c:pt>
                <c:pt idx="483">
                  <c:v>1.02338217525761</c:v>
                </c:pt>
                <c:pt idx="484">
                  <c:v>1.0224884891696799</c:v>
                </c:pt>
                <c:pt idx="485">
                  <c:v>1.0216111995872099</c:v>
                </c:pt>
                <c:pt idx="486">
                  <c:v>1.0207503553057999</c:v>
                </c:pt>
                <c:pt idx="487">
                  <c:v>1.0199060056087601</c:v>
                </c:pt>
                <c:pt idx="488">
                  <c:v>1.01907820027844</c:v>
                </c:pt>
                <c:pt idx="489">
                  <c:v>1.01826698960757</c:v>
                </c:pt>
                <c:pt idx="490">
                  <c:v>1.01747242441078</c:v>
                </c:pt>
                <c:pt idx="491">
                  <c:v>1.0166945560360701</c:v>
                </c:pt>
                <c:pt idx="492">
                  <c:v>1.0159334363764401</c:v>
                </c:pt>
                <c:pt idx="493">
                  <c:v>1.01518911788155</c:v>
                </c:pt>
                <c:pt idx="494">
                  <c:v>1.0144616535695301</c:v>
                </c:pt>
                <c:pt idx="495">
                  <c:v>1.01375109703879</c:v>
                </c:pt>
                <c:pt idx="496">
                  <c:v>1.01305750247997</c:v>
                </c:pt>
                <c:pt idx="497">
                  <c:v>1.01238092468797</c:v>
                </c:pt>
                <c:pt idx="498">
                  <c:v>1.01172141907403</c:v>
                </c:pt>
                <c:pt idx="499">
                  <c:v>1.01107904167796</c:v>
                </c:pt>
                <c:pt idx="500">
                  <c:v>1.01045384918042</c:v>
                </c:pt>
                <c:pt idx="501">
                  <c:v>1.0098458989153001</c:v>
                </c:pt>
                <c:pt idx="502">
                  <c:v>1.0092552488822299</c:v>
                </c:pt>
                <c:pt idx="503">
                  <c:v>1.0086819577591299</c:v>
                </c:pt>
                <c:pt idx="504">
                  <c:v>1.0081260849148901</c:v>
                </c:pt>
                <c:pt idx="505">
                  <c:v>1.0075876904222101</c:v>
                </c:pt>
                <c:pt idx="506">
                  <c:v>1.0070668350704099</c:v>
                </c:pt>
                <c:pt idx="507">
                  <c:v>1.00656358037851</c:v>
                </c:pt>
                <c:pt idx="508">
                  <c:v>1.00607798860826</c:v>
                </c:pt>
                <c:pt idx="509">
                  <c:v>1.0056101227774199</c:v>
                </c:pt>
                <c:pt idx="510">
                  <c:v>1.0051600466730499</c:v>
                </c:pt>
                <c:pt idx="511">
                  <c:v>1.004727824865</c:v>
                </c:pt>
                <c:pt idx="512">
                  <c:v>1.00431352271944</c:v>
                </c:pt>
                <c:pt idx="513">
                  <c:v>1.0039172064125399</c:v>
                </c:pt>
                <c:pt idx="514">
                  <c:v>1.00353894294435</c:v>
                </c:pt>
                <c:pt idx="515">
                  <c:v>1.00317880015265</c:v>
                </c:pt>
                <c:pt idx="516">
                  <c:v>1.0028368467270801</c:v>
                </c:pt>
                <c:pt idx="517">
                  <c:v>1.0025131522233299</c:v>
                </c:pt>
                <c:pt idx="518">
                  <c:v>1.00220778707742</c:v>
                </c:pt>
                <c:pt idx="519">
                  <c:v>1.0019208226202301</c:v>
                </c:pt>
                <c:pt idx="520">
                  <c:v>1.00165233109208</c:v>
                </c:pt>
                <c:pt idx="521">
                  <c:v>1.0014023856574901</c:v>
                </c:pt>
                <c:pt idx="522">
                  <c:v>1.0011710604200399</c:v>
                </c:pt>
                <c:pt idx="523">
                  <c:v>1.0009584304374499</c:v>
                </c:pt>
                <c:pt idx="524">
                  <c:v>1.0007645717367599</c:v>
                </c:pt>
                <c:pt idx="525">
                  <c:v>1.00058956132966</c:v>
                </c:pt>
                <c:pt idx="526">
                  <c:v>1.0004334772279999</c:v>
                </c:pt>
                <c:pt idx="527">
                  <c:v>1.00029639845945</c:v>
                </c:pt>
                <c:pt idx="528">
                  <c:v>1.00017840508335</c:v>
                </c:pt>
                <c:pt idx="529">
                  <c:v>1.0000795782066201</c:v>
                </c:pt>
                <c:pt idx="530">
                  <c:v>1</c:v>
                </c:pt>
                <c:pt idx="531">
                  <c:v>0.99993971223224698</c:v>
                </c:pt>
                <c:pt idx="532">
                  <c:v>0.99989859185395502</c:v>
                </c:pt>
                <c:pt idx="533">
                  <c:v>0.99987647546275304</c:v>
                </c:pt>
                <c:pt idx="534">
                  <c:v>0.999873200760243</c:v>
                </c:pt>
                <c:pt idx="535">
                  <c:v>0.999888606521394</c:v>
                </c:pt>
                <c:pt idx="536">
                  <c:v>0.99992253256431196</c:v>
                </c:pt>
                <c:pt idx="537">
                  <c:v>0.99997481972036495</c:v>
                </c:pt>
                <c:pt idx="538">
                  <c:v>1.00004530980465</c:v>
                </c:pt>
                <c:pt idx="539">
                  <c:v>1.0001338455868001</c:v>
                </c:pt>
                <c:pt idx="540">
                  <c:v>1.00024027076218</c:v>
                </c:pt>
                <c:pt idx="541">
                  <c:v>1.0003644299233101</c:v>
                </c:pt>
                <c:pt idx="542">
                  <c:v>1.00050616853175</c:v>
                </c:pt>
                <c:pt idx="543">
                  <c:v>1.0006653328902</c:v>
                </c:pt>
                <c:pt idx="544">
                  <c:v>1.0008417701149599</c:v>
                </c:pt>
                <c:pt idx="545">
                  <c:v>1.0010353281087501</c:v>
                </c:pt>
                <c:pt idx="546">
                  <c:v>1.00124585553372</c:v>
                </c:pt>
                <c:pt idx="547">
                  <c:v>1.00147320178489</c:v>
                </c:pt>
                <c:pt idx="548">
                  <c:v>1.00171721696381</c:v>
                </c:pt>
                <c:pt idx="549">
                  <c:v>1.0019777518525701</c:v>
                </c:pt>
                <c:pt idx="550">
                  <c:v>1.00225465788804</c:v>
                </c:pt>
                <c:pt idx="551">
                  <c:v>1.0025477871364401</c:v>
                </c:pt>
                <c:pt idx="552">
                  <c:v>1.00285699226819</c:v>
                </c:pt>
                <c:pt idx="553">
                  <c:v>1.0031821265330501</c:v>
                </c:pt>
                <c:pt idx="554">
                  <c:v>1.0035230437354601</c:v>
                </c:pt>
                <c:pt idx="555">
                  <c:v>1.0038795982102799</c:v>
                </c:pt>
                <c:pt idx="556">
                  <c:v>1.00425164479868</c:v>
                </c:pt>
                <c:pt idx="557">
                  <c:v>1.00463903882436</c:v>
                </c:pt>
                <c:pt idx="558">
                  <c:v>1.0050416360700301</c:v>
                </c:pt>
                <c:pt idx="559">
                  <c:v>1.0054592927541</c:v>
                </c:pt>
                <c:pt idx="560">
                  <c:v>1.0058918655077</c:v>
                </c:pt>
                <c:pt idx="561">
                  <c:v>1.0063392113518601</c:v>
                </c:pt>
                <c:pt idx="562">
                  <c:v>1.00680118767504</c:v>
                </c:pt>
                <c:pt idx="563">
                  <c:v>1.00727765221085</c:v>
                </c:pt>
                <c:pt idx="564">
                  <c:v>1.00776846301599</c:v>
                </c:pt>
                <c:pt idx="565">
                  <c:v>1.0082734784484899</c:v>
                </c:pt>
                <c:pt idx="566">
                  <c:v>1.00879255714619</c:v>
                </c:pt>
                <c:pt idx="567">
                  <c:v>1.00932555800535</c:v>
                </c:pt>
                <c:pt idx="568">
                  <c:v>1.0098723401596601</c:v>
                </c:pt>
                <c:pt idx="569">
                  <c:v>1.0104327629593399</c:v>
                </c:pt>
                <c:pt idx="570">
                  <c:v>1.01100668595056</c:v>
                </c:pt>
                <c:pt idx="571">
                  <c:v>1.0115939688550299</c:v>
                </c:pt>
                <c:pt idx="572">
                  <c:v>1.0121944715498501</c:v>
                </c:pt>
                <c:pt idx="573">
                  <c:v>1.0128080540475799</c:v>
                </c:pt>
                <c:pt idx="574">
                  <c:v>1.01343457647653</c:v>
                </c:pt>
                <c:pt idx="575">
                  <c:v>1.0140738990612499</c:v>
                </c:pt>
                <c:pt idx="576">
                  <c:v>1.0147258821032701</c:v>
                </c:pt>
                <c:pt idx="577">
                  <c:v>1.0153903859620701</c:v>
                </c:pt>
                <c:pt idx="578">
                  <c:v>1.01606727103619</c:v>
                </c:pt>
                <c:pt idx="579">
                  <c:v>1.0167563977446299</c:v>
                </c:pt>
                <c:pt idx="580">
                  <c:v>1.01745762650848</c:v>
                </c:pt>
                <c:pt idx="581">
                  <c:v>1.0181708177326501</c:v>
                </c:pt>
                <c:pt idx="582">
                  <c:v>1.01889583178795</c:v>
                </c:pt>
                <c:pt idx="583">
                  <c:v>1.0196325289932799</c:v>
                </c:pt>
                <c:pt idx="584">
                  <c:v>1.02038076959807</c:v>
                </c:pt>
                <c:pt idx="585">
                  <c:v>1.02114041376493</c:v>
                </c:pt>
                <c:pt idx="586">
                  <c:v>1.02191132155252</c:v>
                </c:pt>
                <c:pt idx="587">
                  <c:v>1.02269335289855</c:v>
                </c:pt>
                <c:pt idx="588">
                  <c:v>1.0234863676031201</c:v>
                </c:pt>
                <c:pt idx="589">
                  <c:v>1.02429022531214</c:v>
                </c:pt>
                <c:pt idx="590">
                  <c:v>1.02510478550102</c:v>
                </c:pt>
                <c:pt idx="591">
                  <c:v>1.0259299074585599</c:v>
                </c:pt>
                <c:pt idx="592">
                  <c:v>1.0267654502710399</c:v>
                </c:pt>
                <c:pt idx="593">
                  <c:v>1.0276112728064699</c:v>
                </c:pt>
                <c:pt idx="594">
                  <c:v>1.02846723369916</c:v>
                </c:pt>
                <c:pt idx="595">
                  <c:v>1.02933319133434</c:v>
                </c:pt>
                <c:pt idx="596">
                  <c:v>1.03020900383312</c:v>
                </c:pt>
                <c:pt idx="597">
                  <c:v>1.0310945290375699</c:v>
                </c:pt>
                <c:pt idx="598">
                  <c:v>1.03198962449603</c:v>
                </c:pt>
                <c:pt idx="599">
                  <c:v>1.0328941474486499</c:v>
                </c:pt>
                <c:pt idx="600">
                  <c:v>1.0338079548130701</c:v>
                </c:pt>
                <c:pt idx="601">
                  <c:v>1.03473090317037</c:v>
                </c:pt>
                <c:pt idx="602">
                  <c:v>1.0356628487511801</c:v>
                </c:pt>
                <c:pt idx="603">
                  <c:v>1.0366036474220499</c:v>
                </c:pt>
                <c:pt idx="604">
                  <c:v>1.0375531546719301</c:v>
                </c:pt>
                <c:pt idx="605">
                  <c:v>1.0385112255989699</c:v>
                </c:pt>
                <c:pt idx="606">
                  <c:v>1.0394777148974299</c:v>
                </c:pt>
                <c:pt idx="607">
                  <c:v>1.04045247684484</c:v>
                </c:pt>
                <c:pt idx="608">
                  <c:v>1.0414353652894099</c:v>
                </c:pt>
                <c:pt idx="609">
                  <c:v>1.0424262336375301</c:v>
                </c:pt>
                <c:pt idx="610">
                  <c:v>1.04342493484161</c:v>
                </c:pt>
                <c:pt idx="611">
                  <c:v>1.0444313213880601</c:v>
                </c:pt>
                <c:pt idx="612">
                  <c:v>1.0454452452854499</c:v>
                </c:pt>
                <c:pt idx="613">
                  <c:v>1.0464665580529799</c:v>
                </c:pt>
                <c:pt idx="614">
                  <c:v>1.04749511070906</c:v>
                </c:pt>
                <c:pt idx="615">
                  <c:v>1.0485307537602</c:v>
                </c:pt>
                <c:pt idx="616">
                  <c:v>1.04957333718998</c:v>
                </c:pt>
                <c:pt idx="617">
                  <c:v>1.05062271044842</c:v>
                </c:pt>
                <c:pt idx="618">
                  <c:v>1.05167872244137</c:v>
                </c:pt>
                <c:pt idx="619">
                  <c:v>1.05274122152028</c:v>
                </c:pt>
                <c:pt idx="620">
                  <c:v>1.05381005547208</c:v>
                </c:pt>
                <c:pt idx="621">
                  <c:v>1.0548850715093401</c:v>
                </c:pt>
                <c:pt idx="622">
                  <c:v>1.05596611626064</c:v>
                </c:pt>
                <c:pt idx="623">
                  <c:v>1.0570530357611301</c:v>
                </c:pt>
                <c:pt idx="624">
                  <c:v>1.05814567544335</c:v>
                </c:pt>
                <c:pt idx="625">
                  <c:v>1.05924388012828</c:v>
                </c:pt>
                <c:pt idx="626">
                  <c:v>1.06034749401658</c:v>
                </c:pt>
                <c:pt idx="627">
                  <c:v>1.06145636068009</c:v>
                </c:pt>
                <c:pt idx="628">
                  <c:v>1.0625703230535599</c:v>
                </c:pt>
                <c:pt idx="629">
                  <c:v>1.06368922342657</c:v>
                </c:pt>
                <c:pt idx="630">
                  <c:v>1.0648129034357701</c:v>
                </c:pt>
                <c:pt idx="631">
                  <c:v>1.06594120405723</c:v>
                </c:pt>
                <c:pt idx="632">
                  <c:v>1.0670739655991699</c:v>
                </c:pt>
                <c:pt idx="633">
                  <c:v>1.0682110276948</c:v>
                </c:pt>
                <c:pt idx="634">
                  <c:v>1.06935222929547</c:v>
                </c:pt>
                <c:pt idx="635">
                  <c:v>1.0704974086640699</c:v>
                </c:pt>
                <c:pt idx="636">
                  <c:v>1.0716464033686</c:v>
                </c:pt>
                <c:pt idx="637">
                  <c:v>1.07279905027611</c:v>
                </c:pt>
                <c:pt idx="638">
                  <c:v>1.07395518554674</c:v>
                </c:pt>
                <c:pt idx="639">
                  <c:v>1.0751146446280999</c:v>
                </c:pt>
                <c:pt idx="640">
                  <c:v>1.0762772622499399</c:v>
                </c:pt>
                <c:pt idx="641">
                  <c:v>1.07744287241894</c:v>
                </c:pt>
                <c:pt idx="642">
                  <c:v>1.07861130841386</c:v>
                </c:pt>
                <c:pt idx="643">
                  <c:v>1.07978240278093</c:v>
                </c:pt>
                <c:pt idx="644">
                  <c:v>1.0809559873295</c:v>
                </c:pt>
                <c:pt idx="645">
                  <c:v>1.0821318931278701</c:v>
                </c:pt>
                <c:pt idx="646">
                  <c:v>1.08330995049954</c:v>
                </c:pt>
                <c:pt idx="647">
                  <c:v>1.0844899890195601</c:v>
                </c:pt>
                <c:pt idx="648">
                  <c:v>1.0856718375112799</c:v>
                </c:pt>
                <c:pt idx="649">
                  <c:v>1.0868553240432901</c:v>
                </c:pt>
                <c:pt idx="650">
                  <c:v>1.0880402759266301</c:v>
                </c:pt>
                <c:pt idx="651">
                  <c:v>1.08922654895041</c:v>
                </c:pt>
                <c:pt idx="652">
                  <c:v>1.09041411534882</c:v>
                </c:pt>
                <c:pt idx="653">
                  <c:v>1.0916029765319999</c:v>
                </c:pt>
                <c:pt idx="654">
                  <c:v>1.0927931339116399</c:v>
                </c:pt>
                <c:pt idx="655">
                  <c:v>1.0939845889009601</c:v>
                </c:pt>
                <c:pt idx="656">
                  <c:v>1.09517734291473</c:v>
                </c:pt>
                <c:pt idx="657">
                  <c:v>1.0963713973692399</c:v>
                </c:pt>
                <c:pt idx="658">
                  <c:v>1.0975667536823499</c:v>
                </c:pt>
                <c:pt idx="659">
                  <c:v>1.0987634132734501</c:v>
                </c:pt>
                <c:pt idx="660">
                  <c:v>1.09996137756349</c:v>
                </c:pt>
                <c:pt idx="661">
                  <c:v>1.10116064797496</c:v>
                </c:pt>
                <c:pt idx="662">
                  <c:v>1.10236122593191</c:v>
                </c:pt>
                <c:pt idx="663">
                  <c:v>1.1035631128599199</c:v>
                </c:pt>
                <c:pt idx="664">
                  <c:v>1.10476631018615</c:v>
                </c:pt>
                <c:pt idx="665">
                  <c:v>1.1059708193393101</c:v>
                </c:pt>
                <c:pt idx="666">
                  <c:v>1.10717664174966</c:v>
                </c:pt>
                <c:pt idx="667">
                  <c:v>1.1083837788490201</c:v>
                </c:pt>
                <c:pt idx="668">
                  <c:v>1.1095922320707801</c:v>
                </c:pt>
                <c:pt idx="669">
                  <c:v>1.11080200284988</c:v>
                </c:pt>
                <c:pt idx="670">
                  <c:v>1.11201309262284</c:v>
                </c:pt>
                <c:pt idx="671">
                  <c:v>1.11322550282774</c:v>
                </c:pt>
                <c:pt idx="672">
                  <c:v>1.11443923490422</c:v>
                </c:pt>
                <c:pt idx="673">
                  <c:v>1.1156542902934901</c:v>
                </c:pt>
                <c:pt idx="674">
                  <c:v>1.11687067043835</c:v>
                </c:pt>
                <c:pt idx="675">
                  <c:v>1.11808837678315</c:v>
                </c:pt>
                <c:pt idx="676">
                  <c:v>1.1193074107738299</c:v>
                </c:pt>
                <c:pt idx="677">
                  <c:v>1.1205277738579</c:v>
                </c:pt>
                <c:pt idx="678">
                  <c:v>1.1217494674844499</c:v>
                </c:pt>
                <c:pt idx="679">
                  <c:v>1.12297249310414</c:v>
                </c:pt>
                <c:pt idx="680">
                  <c:v>1.12419685216924</c:v>
                </c:pt>
                <c:pt idx="681">
                  <c:v>1.1254225461335701</c:v>
                </c:pt>
                <c:pt idx="682">
                  <c:v>1.1266495764525499</c:v>
                </c:pt>
                <c:pt idx="683">
                  <c:v>1.1278779445831899</c:v>
                </c:pt>
                <c:pt idx="684">
                  <c:v>1.1291076519840799</c:v>
                </c:pt>
                <c:pt idx="685">
                  <c:v>1.1303387001154199</c:v>
                </c:pt>
                <c:pt idx="686">
                  <c:v>1.13157109043897</c:v>
                </c:pt>
                <c:pt idx="687">
                  <c:v>1.1328048244180999</c:v>
                </c:pt>
                <c:pt idx="688">
                  <c:v>1.1340399035177999</c:v>
                </c:pt>
                <c:pt idx="689">
                  <c:v>1.1352763292046</c:v>
                </c:pt>
                <c:pt idx="690">
                  <c:v>1.1365141029466901</c:v>
                </c:pt>
                <c:pt idx="691">
                  <c:v>1.1377532262138199</c:v>
                </c:pt>
                <c:pt idx="692">
                  <c:v>1.13899370047736</c:v>
                </c:pt>
                <c:pt idx="693">
                  <c:v>1.14023552721027</c:v>
                </c:pt>
                <c:pt idx="694">
                  <c:v>1.14147870788714</c:v>
                </c:pt>
                <c:pt idx="695">
                  <c:v>1.1427232439841499</c:v>
                </c:pt>
                <c:pt idx="696">
                  <c:v>1.1439691369790901</c:v>
                </c:pt>
                <c:pt idx="697">
                  <c:v>1.14521638835136</c:v>
                </c:pt>
                <c:pt idx="698">
                  <c:v>1.14646499958199</c:v>
                </c:pt>
                <c:pt idx="699">
                  <c:v>1.1477149721536</c:v>
                </c:pt>
                <c:pt idx="700">
                  <c:v>1.1489663075504399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1.9814772560879099</c:v>
                </c:pt>
                <c:pt idx="1">
                  <c:v>1.9785546036929</c:v>
                </c:pt>
                <c:pt idx="2">
                  <c:v>1.97563621468582</c:v>
                </c:pt>
                <c:pt idx="3">
                  <c:v>1.9727220826002501</c:v>
                </c:pt>
                <c:pt idx="4">
                  <c:v>1.9698122009776</c:v>
                </c:pt>
                <c:pt idx="5">
                  <c:v>1.96690656336701</c:v>
                </c:pt>
                <c:pt idx="6">
                  <c:v>1.9640051633254101</c:v>
                </c:pt>
                <c:pt idx="7">
                  <c:v>1.9611079944173999</c:v>
                </c:pt>
                <c:pt idx="8">
                  <c:v>1.9582150502153</c:v>
                </c:pt>
                <c:pt idx="9">
                  <c:v>1.95532632429905</c:v>
                </c:pt>
                <c:pt idx="10">
                  <c:v>1.95244181025623</c:v>
                </c:pt>
                <c:pt idx="11">
                  <c:v>1.94956150168201</c:v>
                </c:pt>
                <c:pt idx="12">
                  <c:v>1.9466853921791101</c:v>
                </c:pt>
                <c:pt idx="13">
                  <c:v>1.94381347535778</c:v>
                </c:pt>
                <c:pt idx="14">
                  <c:v>1.9409457448357701</c:v>
                </c:pt>
                <c:pt idx="15">
                  <c:v>1.93808219423828</c:v>
                </c:pt>
                <c:pt idx="16">
                  <c:v>1.93522281719795</c:v>
                </c:pt>
                <c:pt idx="17">
                  <c:v>1.9323676073548299</c:v>
                </c:pt>
                <c:pt idx="18">
                  <c:v>1.9295165583563301</c:v>
                </c:pt>
                <c:pt idx="19">
                  <c:v>1.9266696638571801</c:v>
                </c:pt>
                <c:pt idx="20">
                  <c:v>1.92382691751942</c:v>
                </c:pt>
                <c:pt idx="21">
                  <c:v>1.92098831301235</c:v>
                </c:pt>
                <c:pt idx="22">
                  <c:v>1.9181538440125301</c:v>
                </c:pt>
                <c:pt idx="23">
                  <c:v>1.91532350420368</c:v>
                </c:pt>
                <c:pt idx="24">
                  <c:v>1.9124972872767201</c:v>
                </c:pt>
                <c:pt idx="25">
                  <c:v>1.90967518692967</c:v>
                </c:pt>
                <c:pt idx="26">
                  <c:v>1.90685719686767</c:v>
                </c:pt>
                <c:pt idx="27">
                  <c:v>1.90404331080292</c:v>
                </c:pt>
                <c:pt idx="28">
                  <c:v>1.90123352245462</c:v>
                </c:pt>
                <c:pt idx="29">
                  <c:v>1.8984278255489899</c:v>
                </c:pt>
                <c:pt idx="30">
                  <c:v>1.89562621381918</c:v>
                </c:pt>
                <c:pt idx="31">
                  <c:v>1.8928286810052899</c:v>
                </c:pt>
                <c:pt idx="32">
                  <c:v>1.8900352208542699</c:v>
                </c:pt>
                <c:pt idx="33">
                  <c:v>1.8872458271199199</c:v>
                </c:pt>
                <c:pt idx="34">
                  <c:v>1.8844604935628699</c:v>
                </c:pt>
                <c:pt idx="35">
                  <c:v>1.8816792139505001</c:v>
                </c:pt>
                <c:pt idx="36">
                  <c:v>1.8789019820569299</c:v>
                </c:pt>
                <c:pt idx="37">
                  <c:v>1.8761287916629601</c:v>
                </c:pt>
                <c:pt idx="38">
                  <c:v>1.8733596365560701</c:v>
                </c:pt>
                <c:pt idx="39">
                  <c:v>1.8705945105303401</c:v>
                </c:pt>
                <c:pt idx="40">
                  <c:v>1.86783340738644</c:v>
                </c:pt>
                <c:pt idx="41">
                  <c:v>1.86507632093156</c:v>
                </c:pt>
                <c:pt idx="42">
                  <c:v>1.86232324497942</c:v>
                </c:pt>
                <c:pt idx="43">
                  <c:v>1.8595741733501601</c:v>
                </c:pt>
                <c:pt idx="44">
                  <c:v>1.85682909987038</c:v>
                </c:pt>
                <c:pt idx="45">
                  <c:v>1.85408801837301</c:v>
                </c:pt>
                <c:pt idx="46">
                  <c:v>1.8513509226973599</c:v>
                </c:pt>
                <c:pt idx="47">
                  <c:v>1.84861780668901</c:v>
                </c:pt>
                <c:pt idx="48">
                  <c:v>1.84588866419979</c:v>
                </c:pt>
                <c:pt idx="49">
                  <c:v>1.84316348908776</c:v>
                </c:pt>
                <c:pt idx="50">
                  <c:v>1.8404422752171099</c:v>
                </c:pt>
                <c:pt idx="51">
                  <c:v>1.8377250164582</c:v>
                </c:pt>
                <c:pt idx="52">
                  <c:v>1.8350117066874201</c:v>
                </c:pt>
                <c:pt idx="53">
                  <c:v>1.83230233978724</c:v>
                </c:pt>
                <c:pt idx="54">
                  <c:v>1.82959690964609</c:v>
                </c:pt>
                <c:pt idx="55">
                  <c:v>1.8268954101583501</c:v>
                </c:pt>
                <c:pt idx="56">
                  <c:v>1.8241978352243</c:v>
                </c:pt>
                <c:pt idx="57">
                  <c:v>1.8215041787500801</c:v>
                </c:pt>
                <c:pt idx="58">
                  <c:v>1.81881443464763</c:v>
                </c:pt>
                <c:pt idx="59">
                  <c:v>1.8161285968346601</c:v>
                </c:pt>
                <c:pt idx="60">
                  <c:v>1.8134466592345699</c:v>
                </c:pt>
                <c:pt idx="61">
                  <c:v>1.81076861577643</c:v>
                </c:pt>
                <c:pt idx="62">
                  <c:v>1.80809446039495</c:v>
                </c:pt>
                <c:pt idx="63">
                  <c:v>1.80542418703036</c:v>
                </c:pt>
                <c:pt idx="64">
                  <c:v>1.8027577896284599</c:v>
                </c:pt>
                <c:pt idx="65">
                  <c:v>1.80009526214046</c:v>
                </c:pt>
                <c:pt idx="66">
                  <c:v>1.7974365985230301</c:v>
                </c:pt>
                <c:pt idx="67">
                  <c:v>1.7947817927381799</c:v>
                </c:pt>
                <c:pt idx="68">
                  <c:v>1.79213083875324</c:v>
                </c:pt>
                <c:pt idx="69">
                  <c:v>1.78948373054078</c:v>
                </c:pt>
                <c:pt idx="70">
                  <c:v>1.78684046207861</c:v>
                </c:pt>
                <c:pt idx="71">
                  <c:v>1.78420102734966</c:v>
                </c:pt>
                <c:pt idx="72">
                  <c:v>1.78156542034197</c:v>
                </c:pt>
                <c:pt idx="73">
                  <c:v>1.77893363504863</c:v>
                </c:pt>
                <c:pt idx="74">
                  <c:v>1.7763056654677001</c:v>
                </c:pt>
                <c:pt idx="75">
                  <c:v>1.77368150560219</c:v>
                </c:pt>
                <c:pt idx="76">
                  <c:v>1.77106114945996</c:v>
                </c:pt>
                <c:pt idx="77">
                  <c:v>1.7684445910537101</c:v>
                </c:pt>
                <c:pt idx="78">
                  <c:v>1.7658318244008799</c:v>
                </c:pt>
                <c:pt idx="79">
                  <c:v>1.7632228435236099</c:v>
                </c:pt>
                <c:pt idx="80">
                  <c:v>1.7606176424486899</c:v>
                </c:pt>
                <c:pt idx="81">
                  <c:v>1.7580162152074801</c:v>
                </c:pt>
                <c:pt idx="82">
                  <c:v>1.7554185558358399</c:v>
                </c:pt>
                <c:pt idx="83">
                  <c:v>1.75282465837412</c:v>
                </c:pt>
                <c:pt idx="84">
                  <c:v>1.7502345168670399</c:v>
                </c:pt>
                <c:pt idx="85">
                  <c:v>1.74764812536364</c:v>
                </c:pt>
                <c:pt idx="86">
                  <c:v>1.7450654779172401</c:v>
                </c:pt>
                <c:pt idx="87">
                  <c:v>1.7424865685853499</c:v>
                </c:pt>
                <c:pt idx="88">
                  <c:v>1.73991139142961</c:v>
                </c:pt>
                <c:pt idx="89">
                  <c:v>1.7373399405157299</c:v>
                </c:pt>
                <c:pt idx="90">
                  <c:v>1.73477220991342</c:v>
                </c:pt>
                <c:pt idx="91">
                  <c:v>1.7322081936963101</c:v>
                </c:pt>
                <c:pt idx="92">
                  <c:v>1.72964788594189</c:v>
                </c:pt>
                <c:pt idx="93">
                  <c:v>1.72709128073145</c:v>
                </c:pt>
                <c:pt idx="94">
                  <c:v>1.7245383721499801</c:v>
                </c:pt>
                <c:pt idx="95">
                  <c:v>1.7219891542861201</c:v>
                </c:pt>
                <c:pt idx="96">
                  <c:v>1.7194436212320801</c:v>
                </c:pt>
                <c:pt idx="97">
                  <c:v>1.71690176708358</c:v>
                </c:pt>
                <c:pt idx="98">
                  <c:v>1.7143635859397399</c:v>
                </c:pt>
                <c:pt idx="99">
                  <c:v>1.71182907190303</c:v>
                </c:pt>
                <c:pt idx="100">
                  <c:v>1.7092982190792001</c:v>
                </c:pt>
                <c:pt idx="101">
                  <c:v>1.7067710215771801</c:v>
                </c:pt>
                <c:pt idx="102">
                  <c:v>1.7042474735090001</c:v>
                </c:pt>
                <c:pt idx="103">
                  <c:v>1.70172756898972</c:v>
                </c:pt>
                <c:pt idx="104">
                  <c:v>1.6992113021373501</c:v>
                </c:pt>
                <c:pt idx="105">
                  <c:v>1.69669866707277</c:v>
                </c:pt>
                <c:pt idx="106">
                  <c:v>1.6941896579196301</c:v>
                </c:pt>
                <c:pt idx="107">
                  <c:v>1.6916842688042499</c:v>
                </c:pt>
                <c:pt idx="108">
                  <c:v>1.6891824938556099</c:v>
                </c:pt>
                <c:pt idx="109">
                  <c:v>1.6866843272051399</c:v>
                </c:pt>
                <c:pt idx="110">
                  <c:v>1.6841897629867599</c:v>
                </c:pt>
                <c:pt idx="111">
                  <c:v>1.68169879533668</c:v>
                </c:pt>
                <c:pt idx="112">
                  <c:v>1.6792114183933899</c:v>
                </c:pt>
                <c:pt idx="113">
                  <c:v>1.6767276262975099</c:v>
                </c:pt>
                <c:pt idx="114">
                  <c:v>1.67424741319171</c:v>
                </c:pt>
                <c:pt idx="115">
                  <c:v>1.6717707732206599</c:v>
                </c:pt>
                <c:pt idx="116">
                  <c:v>1.66929770053085</c:v>
                </c:pt>
                <c:pt idx="117">
                  <c:v>1.6668281892705501</c:v>
                </c:pt>
                <c:pt idx="118">
                  <c:v>1.6643622335896999</c:v>
                </c:pt>
                <c:pt idx="119">
                  <c:v>1.6618998276398</c:v>
                </c:pt>
                <c:pt idx="120">
                  <c:v>1.6594409655737901</c:v>
                </c:pt>
                <c:pt idx="121">
                  <c:v>1.65698564154599</c:v>
                </c:pt>
                <c:pt idx="122">
                  <c:v>1.65453384971194</c:v>
                </c:pt>
                <c:pt idx="123">
                  <c:v>1.65208558422833</c:v>
                </c:pt>
                <c:pt idx="124">
                  <c:v>1.6496408392528701</c:v>
                </c:pt>
                <c:pt idx="125">
                  <c:v>1.64719960894419</c:v>
                </c:pt>
                <c:pt idx="126">
                  <c:v>1.6447618874617</c:v>
                </c:pt>
                <c:pt idx="127">
                  <c:v>1.64232766896552</c:v>
                </c:pt>
                <c:pt idx="128">
                  <c:v>1.6398969476163201</c:v>
                </c:pt>
                <c:pt idx="129">
                  <c:v>1.63746971757523</c:v>
                </c:pt>
                <c:pt idx="130">
                  <c:v>1.6350459730036899</c:v>
                </c:pt>
                <c:pt idx="131">
                  <c:v>1.6326257080633499</c:v>
                </c:pt>
                <c:pt idx="132">
                  <c:v>1.63020891691593</c:v>
                </c:pt>
                <c:pt idx="133">
                  <c:v>1.6277955937231099</c:v>
                </c:pt>
                <c:pt idx="134">
                  <c:v>1.6253857326463701</c:v>
                </c:pt>
                <c:pt idx="135">
                  <c:v>1.62297932784691</c:v>
                </c:pt>
                <c:pt idx="136">
                  <c:v>1.6205763734854399</c:v>
                </c:pt>
                <c:pt idx="137">
                  <c:v>1.6181768637221301</c:v>
                </c:pt>
                <c:pt idx="138">
                  <c:v>1.6157807927164001</c:v>
                </c:pt>
                <c:pt idx="139">
                  <c:v>1.6133881546268201</c:v>
                </c:pt>
                <c:pt idx="140">
                  <c:v>1.61099894361095</c:v>
                </c:pt>
                <c:pt idx="141">
                  <c:v>1.60861315382519</c:v>
                </c:pt>
                <c:pt idx="142">
                  <c:v>1.60623077942466</c:v>
                </c:pt>
                <c:pt idx="143">
                  <c:v>1.6038518145630301</c:v>
                </c:pt>
                <c:pt idx="144">
                  <c:v>1.6014762533923399</c:v>
                </c:pt>
                <c:pt idx="145">
                  <c:v>1.5991040900628899</c:v>
                </c:pt>
                <c:pt idx="146">
                  <c:v>1.59673531872307</c:v>
                </c:pt>
                <c:pt idx="147">
                  <c:v>1.5943699335191699</c:v>
                </c:pt>
                <c:pt idx="148">
                  <c:v>1.59200792859524</c:v>
                </c:pt>
                <c:pt idx="149">
                  <c:v>1.58964929809294</c:v>
                </c:pt>
                <c:pt idx="150">
                  <c:v>1.5872940361513199</c:v>
                </c:pt>
                <c:pt idx="151">
                  <c:v>1.5849421369066801</c:v>
                </c:pt>
                <c:pt idx="152">
                  <c:v>1.5825935944924101</c:v>
                </c:pt>
                <c:pt idx="153">
                  <c:v>1.58024840303876</c:v>
                </c:pt>
                <c:pt idx="154">
                  <c:v>1.57790655667271</c:v>
                </c:pt>
                <c:pt idx="155">
                  <c:v>1.57556804951774</c:v>
                </c:pt>
                <c:pt idx="156">
                  <c:v>1.57323287569367</c:v>
                </c:pt>
                <c:pt idx="157">
                  <c:v>1.57090102931647</c:v>
                </c:pt>
                <c:pt idx="158">
                  <c:v>1.5685725044980301</c:v>
                </c:pt>
                <c:pt idx="159">
                  <c:v>1.5662472953459801</c:v>
                </c:pt>
                <c:pt idx="160">
                  <c:v>1.5639253959635</c:v>
                </c:pt>
                <c:pt idx="161">
                  <c:v>1.5616068004490999</c:v>
                </c:pt>
                <c:pt idx="162">
                  <c:v>1.5592915028963801</c:v>
                </c:pt>
                <c:pt idx="163">
                  <c:v>1.55697949739388</c:v>
                </c:pt>
                <c:pt idx="164">
                  <c:v>1.5546707780247899</c:v>
                </c:pt>
                <c:pt idx="165">
                  <c:v>1.55236533886678</c:v>
                </c:pt>
                <c:pt idx="166">
                  <c:v>1.5500631739917301</c:v>
                </c:pt>
                <c:pt idx="167">
                  <c:v>1.54776427746554</c:v>
                </c:pt>
                <c:pt idx="168">
                  <c:v>1.54546864334784</c:v>
                </c:pt>
                <c:pt idx="169">
                  <c:v>1.5431762656918</c:v>
                </c:pt>
                <c:pt idx="170">
                  <c:v>1.5408871385438601</c:v>
                </c:pt>
                <c:pt idx="171">
                  <c:v>1.5386012559434801</c:v>
                </c:pt>
                <c:pt idx="172">
                  <c:v>1.53631861192289</c:v>
                </c:pt>
                <c:pt idx="173">
                  <c:v>1.5340392005068</c:v>
                </c:pt>
                <c:pt idx="174">
                  <c:v>1.53176301571218</c:v>
                </c:pt>
                <c:pt idx="175">
                  <c:v>1.5294900515479699</c:v>
                </c:pt>
                <c:pt idx="176">
                  <c:v>1.5272203020148001</c:v>
                </c:pt>
                <c:pt idx="177">
                  <c:v>1.52495376110468</c:v>
                </c:pt>
                <c:pt idx="178">
                  <c:v>1.52269042280078</c:v>
                </c:pt>
                <c:pt idx="179">
                  <c:v>1.52043028107706</c:v>
                </c:pt>
                <c:pt idx="180">
                  <c:v>1.51817332989804</c:v>
                </c:pt>
                <c:pt idx="181">
                  <c:v>1.5159195632184299</c:v>
                </c:pt>
                <c:pt idx="182">
                  <c:v>1.51366897498287</c:v>
                </c:pt>
                <c:pt idx="183">
                  <c:v>1.51142155912559</c:v>
                </c:pt>
                <c:pt idx="184">
                  <c:v>1.50917730957006</c:v>
                </c:pt>
                <c:pt idx="185">
                  <c:v>1.50693622022872</c:v>
                </c:pt>
                <c:pt idx="186">
                  <c:v>1.5046982850025801</c:v>
                </c:pt>
                <c:pt idx="187">
                  <c:v>1.5024634977809099</c:v>
                </c:pt>
                <c:pt idx="188">
                  <c:v>1.50023185244088</c:v>
                </c:pt>
                <c:pt idx="189">
                  <c:v>1.4980033428471999</c:v>
                </c:pt>
                <c:pt idx="190">
                  <c:v>1.49577796285174</c:v>
                </c:pt>
                <c:pt idx="191">
                  <c:v>1.4935557062931599</c:v>
                </c:pt>
                <c:pt idx="192">
                  <c:v>1.4913365669965599</c:v>
                </c:pt>
                <c:pt idx="193">
                  <c:v>1.48912053877302</c:v>
                </c:pt>
                <c:pt idx="194">
                  <c:v>1.48690761541928</c:v>
                </c:pt>
                <c:pt idx="195">
                  <c:v>1.48469779071727</c:v>
                </c:pt>
                <c:pt idx="196">
                  <c:v>1.4824910584337101</c:v>
                </c:pt>
                <c:pt idx="197">
                  <c:v>1.4802874123197001</c:v>
                </c:pt>
                <c:pt idx="198">
                  <c:v>1.4780868461102801</c:v>
                </c:pt>
                <c:pt idx="199">
                  <c:v>1.4758893535239499</c:v>
                </c:pt>
                <c:pt idx="200">
                  <c:v>1.47369492826228</c:v>
                </c:pt>
                <c:pt idx="201">
                  <c:v>1.4715035640093701</c:v>
                </c:pt>
                <c:pt idx="202">
                  <c:v>1.46931525443146</c:v>
                </c:pt>
                <c:pt idx="203">
                  <c:v>1.4671299931763599</c:v>
                </c:pt>
                <c:pt idx="204">
                  <c:v>1.4649477738730099</c:v>
                </c:pt>
                <c:pt idx="205">
                  <c:v>1.46276859013095</c:v>
                </c:pt>
                <c:pt idx="206">
                  <c:v>1.4605924355398101</c:v>
                </c:pt>
                <c:pt idx="207">
                  <c:v>1.45841930366877</c:v>
                </c:pt>
                <c:pt idx="208">
                  <c:v>1.45624918806605</c:v>
                </c:pt>
                <c:pt idx="209">
                  <c:v>1.4540820822582901</c:v>
                </c:pt>
                <c:pt idx="210">
                  <c:v>1.4519179797500501</c:v>
                </c:pt>
                <c:pt idx="211">
                  <c:v>1.4497568740232001</c:v>
                </c:pt>
                <c:pt idx="212">
                  <c:v>1.4475987585363299</c:v>
                </c:pt>
                <c:pt idx="213">
                  <c:v>1.44544362672413</c:v>
                </c:pt>
                <c:pt idx="214">
                  <c:v>1.4432914719968</c:v>
                </c:pt>
                <c:pt idx="215">
                  <c:v>1.44114228773937</c:v>
                </c:pt>
                <c:pt idx="216">
                  <c:v>1.43899606731112</c:v>
                </c:pt>
                <c:pt idx="217">
                  <c:v>1.4368528040448301</c:v>
                </c:pt>
                <c:pt idx="218">
                  <c:v>1.43471249124615</c:v>
                </c:pt>
                <c:pt idx="219">
                  <c:v>1.4325751221929099</c:v>
                </c:pt>
                <c:pt idx="220">
                  <c:v>1.43044069013437</c:v>
                </c:pt>
                <c:pt idx="221">
                  <c:v>1.4283091882905199</c:v>
                </c:pt>
                <c:pt idx="222">
                  <c:v>1.4261806098513099</c:v>
                </c:pt>
                <c:pt idx="223">
                  <c:v>1.4240549479759199</c:v>
                </c:pt>
                <c:pt idx="224">
                  <c:v>1.42193219579191</c:v>
                </c:pt>
                <c:pt idx="225">
                  <c:v>1.4198123463945</c:v>
                </c:pt>
                <c:pt idx="226">
                  <c:v>1.4176953928456899</c:v>
                </c:pt>
                <c:pt idx="227">
                  <c:v>1.41558132817343</c:v>
                </c:pt>
                <c:pt idx="228">
                  <c:v>1.4134701453707601</c:v>
                </c:pt>
                <c:pt idx="229">
                  <c:v>1.4113618373949399</c:v>
                </c:pt>
                <c:pt idx="230">
                  <c:v>1.40925639716651</c:v>
                </c:pt>
                <c:pt idx="231">
                  <c:v>1.4071538175684</c:v>
                </c:pt>
                <c:pt idx="232">
                  <c:v>1.4050540914449601</c:v>
                </c:pt>
                <c:pt idx="233">
                  <c:v>1.4029572116009701</c:v>
                </c:pt>
                <c:pt idx="234">
                  <c:v>1.40086317080068</c:v>
                </c:pt>
                <c:pt idx="235">
                  <c:v>1.39877196176676</c:v>
                </c:pt>
                <c:pt idx="236">
                  <c:v>1.3966835771792301</c:v>
                </c:pt>
                <c:pt idx="237">
                  <c:v>1.3945980096744399</c:v>
                </c:pt>
                <c:pt idx="238">
                  <c:v>1.3925152518439099</c:v>
                </c:pt>
                <c:pt idx="239">
                  <c:v>1.39043529623325</c:v>
                </c:pt>
                <c:pt idx="240">
                  <c:v>1.38835813534092</c:v>
                </c:pt>
                <c:pt idx="241">
                  <c:v>1.3862837616171599</c:v>
                </c:pt>
                <c:pt idx="242">
                  <c:v>1.38421216746263</c:v>
                </c:pt>
                <c:pt idx="243">
                  <c:v>1.38214334522728</c:v>
                </c:pt>
                <c:pt idx="244">
                  <c:v>1.3800772872089799</c:v>
                </c:pt>
                <c:pt idx="245">
                  <c:v>1.37801398565225</c:v>
                </c:pt>
                <c:pt idx="246">
                  <c:v>1.3759534327468901</c:v>
                </c:pt>
                <c:pt idx="247">
                  <c:v>1.37389562062659</c:v>
                </c:pt>
                <c:pt idx="248">
                  <c:v>1.3718405413674899</c:v>
                </c:pt>
                <c:pt idx="249">
                  <c:v>1.3697881869867601</c:v>
                </c:pt>
                <c:pt idx="250">
                  <c:v>1.3677385494410501</c:v>
                </c:pt>
                <c:pt idx="251">
                  <c:v>1.365691620625</c:v>
                </c:pt>
                <c:pt idx="252">
                  <c:v>1.36364739236958</c:v>
                </c:pt>
                <c:pt idx="253">
                  <c:v>1.36160585644057</c:v>
                </c:pt>
                <c:pt idx="254">
                  <c:v>1.35956700453678</c:v>
                </c:pt>
                <c:pt idx="255">
                  <c:v>1.35753082828842</c:v>
                </c:pt>
                <c:pt idx="256">
                  <c:v>1.3554973192553099</c:v>
                </c:pt>
                <c:pt idx="257">
                  <c:v>1.35346646892504</c:v>
                </c:pt>
                <c:pt idx="258">
                  <c:v>1.3514382687111699</c:v>
                </c:pt>
                <c:pt idx="259">
                  <c:v>1.34941270995128</c:v>
                </c:pt>
                <c:pt idx="260">
                  <c:v>1.34738978390501</c:v>
                </c:pt>
                <c:pt idx="261">
                  <c:v>1.3453694817520601</c:v>
                </c:pt>
                <c:pt idx="262">
                  <c:v>1.3433517945901201</c:v>
                </c:pt>
                <c:pt idx="263">
                  <c:v>1.3413367134326999</c:v>
                </c:pt>
                <c:pt idx="264">
                  <c:v>1.33932422920699</c:v>
                </c:pt>
                <c:pt idx="265">
                  <c:v>1.33731433275159</c:v>
                </c:pt>
                <c:pt idx="266">
                  <c:v>1.3353070148141799</c:v>
                </c:pt>
                <c:pt idx="267">
                  <c:v>1.33330226604916</c:v>
                </c:pt>
                <c:pt idx="268">
                  <c:v>1.3313000770151799</c:v>
                </c:pt>
                <c:pt idx="269">
                  <c:v>1.3293004381726401</c:v>
                </c:pt>
                <c:pt idx="270">
                  <c:v>1.32730333988111</c:v>
                </c:pt>
                <c:pt idx="271">
                  <c:v>1.3253087723966299</c:v>
                </c:pt>
                <c:pt idx="272">
                  <c:v>1.32331672586898</c:v>
                </c:pt>
                <c:pt idx="273">
                  <c:v>1.3213271903388999</c:v>
                </c:pt>
                <c:pt idx="274">
                  <c:v>1.3193401557351101</c:v>
                </c:pt>
                <c:pt idx="275">
                  <c:v>1.3173556118714</c:v>
                </c:pt>
                <c:pt idx="276">
                  <c:v>1.3153735484434901</c:v>
                </c:pt>
                <c:pt idx="277">
                  <c:v>1.3133939550259299</c:v>
                </c:pt>
                <c:pt idx="278">
                  <c:v>1.31141682106875</c:v>
                </c:pt>
                <c:pt idx="279">
                  <c:v>1.3094421358942201</c:v>
                </c:pt>
                <c:pt idx="280">
                  <c:v>1.3074698886932701</c:v>
                </c:pt>
                <c:pt idx="281">
                  <c:v>1.3055000685220499</c:v>
                </c:pt>
                <c:pt idx="282">
                  <c:v>1.3035326642981599</c:v>
                </c:pt>
                <c:pt idx="283">
                  <c:v>1.3015676647969601</c:v>
                </c:pt>
                <c:pt idx="284">
                  <c:v>1.29960505864761</c:v>
                </c:pt>
                <c:pt idx="285">
                  <c:v>1.29764483432913</c:v>
                </c:pt>
                <c:pt idx="286">
                  <c:v>1.2956869801662001</c:v>
                </c:pt>
                <c:pt idx="287">
                  <c:v>1.2937314843249801</c:v>
                </c:pt>
                <c:pt idx="288">
                  <c:v>1.29177833480865</c:v>
                </c:pt>
                <c:pt idx="289">
                  <c:v>1.28982751945297</c:v>
                </c:pt>
                <c:pt idx="290">
                  <c:v>1.28787902592154</c:v>
                </c:pt>
                <c:pt idx="291">
                  <c:v>1.28593284170106</c:v>
                </c:pt>
                <c:pt idx="292">
                  <c:v>1.2839889540963501</c:v>
                </c:pt>
                <c:pt idx="293">
                  <c:v>1.2820473502252501</c:v>
                </c:pt>
                <c:pt idx="294">
                  <c:v>1.2801080170133601</c:v>
                </c:pt>
                <c:pt idx="295">
                  <c:v>1.2781709411886</c:v>
                </c:pt>
                <c:pt idx="296">
                  <c:v>1.27623610927561</c:v>
                </c:pt>
                <c:pt idx="297">
                  <c:v>1.27430350758998</c:v>
                </c:pt>
                <c:pt idx="298">
                  <c:v>1.2723731222323</c:v>
                </c:pt>
                <c:pt idx="299">
                  <c:v>1.2704449390819901</c:v>
                </c:pt>
                <c:pt idx="300">
                  <c:v>1.2685189437909501</c:v>
                </c:pt>
                <c:pt idx="301">
                  <c:v>1.2665951217770499</c:v>
                </c:pt>
                <c:pt idx="302">
                  <c:v>1.26467345821733</c:v>
                </c:pt>
                <c:pt idx="303">
                  <c:v>1.26275393804106</c:v>
                </c:pt>
                <c:pt idx="304">
                  <c:v>1.2608365459225099</c:v>
                </c:pt>
                <c:pt idx="305">
                  <c:v>1.2589212662735401</c:v>
                </c:pt>
                <c:pt idx="306">
                  <c:v>1.2570080832359201</c:v>
                </c:pt>
                <c:pt idx="307">
                  <c:v>1.25509698067342</c:v>
                </c:pt>
                <c:pt idx="308">
                  <c:v>1.2531879421635901</c:v>
                </c:pt>
                <c:pt idx="309">
                  <c:v>1.2512809509893701</c:v>
                </c:pt>
                <c:pt idx="310">
                  <c:v>1.2493759901303201</c:v>
                </c:pt>
                <c:pt idx="311">
                  <c:v>1.2474730554660001</c:v>
                </c:pt>
                <c:pt idx="312">
                  <c:v>1.24557219539237</c:v>
                </c:pt>
                <c:pt idx="313">
                  <c:v>1.2436734711617199</c:v>
                </c:pt>
                <c:pt idx="314">
                  <c:v>1.2417769436716</c:v>
                </c:pt>
                <c:pt idx="315">
                  <c:v>1.2398826734697901</c:v>
                </c:pt>
                <c:pt idx="316">
                  <c:v>1.2379907207594101</c:v>
                </c:pt>
                <c:pt idx="317">
                  <c:v>1.2361011454041</c:v>
                </c:pt>
                <c:pt idx="318">
                  <c:v>1.23421400693336</c:v>
                </c:pt>
                <c:pt idx="319">
                  <c:v>1.23232936454802</c:v>
                </c:pt>
                <c:pt idx="320">
                  <c:v>1.2304472771258099</c:v>
                </c:pt>
                <c:pt idx="321">
                  <c:v>1.2285678032270999</c:v>
                </c:pt>
                <c:pt idx="322">
                  <c:v>1.2266910011007299</c:v>
                </c:pt>
                <c:pt idx="323">
                  <c:v>1.2248169286900501</c:v>
                </c:pt>
                <c:pt idx="324">
                  <c:v>1.22294564363903</c:v>
                </c:pt>
                <c:pt idx="325">
                  <c:v>1.22107720329854</c:v>
                </c:pt>
                <c:pt idx="326">
                  <c:v>1.2192116647328399</c:v>
                </c:pt>
                <c:pt idx="327">
                  <c:v>1.2173490847261399</c:v>
                </c:pt>
                <c:pt idx="328">
                  <c:v>1.2154895197894</c:v>
                </c:pt>
                <c:pt idx="329">
                  <c:v>1.2136330261671899</c:v>
                </c:pt>
                <c:pt idx="330">
                  <c:v>1.21177965984486</c:v>
                </c:pt>
                <c:pt idx="331">
                  <c:v>1.20992947655577</c:v>
                </c:pt>
                <c:pt idx="332">
                  <c:v>1.20808253178873</c:v>
                </c:pt>
                <c:pt idx="333">
                  <c:v>1.2062388807956701</c:v>
                </c:pt>
                <c:pt idx="334">
                  <c:v>1.20439857859941</c:v>
                </c:pt>
                <c:pt idx="335">
                  <c:v>1.20256168000171</c:v>
                </c:pt>
                <c:pt idx="336">
                  <c:v>1.20072823959144</c:v>
                </c:pt>
                <c:pt idx="337">
                  <c:v>1.1988983117530501</c:v>
                </c:pt>
                <c:pt idx="338">
                  <c:v>1.1970719506751299</c:v>
                </c:pt>
                <c:pt idx="339">
                  <c:v>1.19524921035926</c:v>
                </c:pt>
                <c:pt idx="340">
                  <c:v>1.19343014462909</c:v>
                </c:pt>
                <c:pt idx="341">
                  <c:v>1.19161480713955</c:v>
                </c:pt>
                <c:pt idx="342">
                  <c:v>1.1898032513864101</c:v>
                </c:pt>
                <c:pt idx="343">
                  <c:v>1.1879955307160099</c:v>
                </c:pt>
                <c:pt idx="344">
                  <c:v>1.1861916983351799</c:v>
                </c:pt>
                <c:pt idx="345">
                  <c:v>1.1843918073215101</c:v>
                </c:pt>
                <c:pt idx="346">
                  <c:v>1.18259591063382</c:v>
                </c:pt>
                <c:pt idx="347">
                  <c:v>1.1808040611228501</c:v>
                </c:pt>
                <c:pt idx="348">
                  <c:v>1.17901631154228</c:v>
                </c:pt>
                <c:pt idx="349">
                  <c:v>1.1772327145599399</c:v>
                </c:pt>
                <c:pt idx="350">
                  <c:v>1.1754533227694099</c:v>
                </c:pt>
                <c:pt idx="351">
                  <c:v>1.17367818870173</c:v>
                </c:pt>
                <c:pt idx="352">
                  <c:v>1.17190736483755</c:v>
                </c:pt>
                <c:pt idx="353">
                  <c:v>1.1701409036194901</c:v>
                </c:pt>
                <c:pt idx="354">
                  <c:v>1.16837885746478</c:v>
                </c:pt>
                <c:pt idx="355">
                  <c:v>1.1666212787782799</c:v>
                </c:pt>
                <c:pt idx="356">
                  <c:v>1.1648682199656699</c:v>
                </c:pt>
                <c:pt idx="357">
                  <c:v>1.1631197334471299</c:v>
                </c:pt>
                <c:pt idx="358">
                  <c:v>1.16137587167114</c:v>
                </c:pt>
                <c:pt idx="359">
                  <c:v>1.15963668712875</c:v>
                </c:pt>
                <c:pt idx="360">
                  <c:v>1.1579022323680901</c:v>
                </c:pt>
                <c:pt idx="361">
                  <c:v>1.1561725600092301</c:v>
                </c:pt>
                <c:pt idx="362">
                  <c:v>1.1544477227593899</c:v>
                </c:pt>
                <c:pt idx="363">
                  <c:v>1.15272777342845</c:v>
                </c:pt>
                <c:pt idx="364">
                  <c:v>1.1510127649448401</c:v>
                </c:pt>
                <c:pt idx="365">
                  <c:v>1.1493027503717199</c:v>
                </c:pt>
                <c:pt idx="366">
                  <c:v>1.14759778292354</c:v>
                </c:pt>
                <c:pt idx="367">
                  <c:v>1.1458979159829601</c:v>
                </c:pt>
                <c:pt idx="368">
                  <c:v>1.14420320311808</c:v>
                </c:pt>
                <c:pt idx="369">
                  <c:v>1.1425136981000701</c:v>
                </c:pt>
                <c:pt idx="370">
                  <c:v>1.14082945492106</c:v>
                </c:pt>
                <c:pt idx="371">
                  <c:v>1.13915052781253</c:v>
                </c:pt>
                <c:pt idx="372">
                  <c:v>1.1374769712639099</c:v>
                </c:pt>
                <c:pt idx="373">
                  <c:v>1.13580884004159</c:v>
                </c:pt>
                <c:pt idx="374">
                  <c:v>1.13414618920834</c:v>
                </c:pt>
                <c:pt idx="375">
                  <c:v>1.1324890741429501</c:v>
                </c:pt>
                <c:pt idx="376">
                  <c:v>1.1308375505603501</c:v>
                </c:pt>
                <c:pt idx="377">
                  <c:v>1.1291916745319699</c:v>
                </c:pt>
                <c:pt idx="378">
                  <c:v>1.1275515025065199</c:v>
                </c:pt>
                <c:pt idx="379">
                  <c:v>1.1259170913310499</c:v>
                </c:pt>
                <c:pt idx="380">
                  <c:v>1.12428849827237</c:v>
                </c:pt>
                <c:pt idx="381">
                  <c:v>1.1226657810387599</c:v>
                </c:pt>
                <c:pt idx="382">
                  <c:v>1.1210489978020699</c:v>
                </c:pt>
                <c:pt idx="383">
                  <c:v>1.11943820722002</c:v>
                </c:pt>
                <c:pt idx="384">
                  <c:v>1.1178334684589</c:v>
                </c:pt>
                <c:pt idx="385">
                  <c:v>1.11623484121649</c:v>
                </c:pt>
                <c:pt idx="386">
                  <c:v>1.1146423857452601</c:v>
                </c:pt>
                <c:pt idx="387">
                  <c:v>1.1130561628758999</c:v>
                </c:pt>
                <c:pt idx="388">
                  <c:v>1.11147623404101</c:v>
                </c:pt>
                <c:pt idx="389">
                  <c:v>1.1099026612990599</c:v>
                </c:pt>
                <c:pt idx="390">
                  <c:v>1.1083355073586201</c:v>
                </c:pt>
                <c:pt idx="391">
                  <c:v>1.1067748356026601</c:v>
                </c:pt>
                <c:pt idx="392">
                  <c:v>1.1052207101131799</c:v>
                </c:pt>
                <c:pt idx="393">
                  <c:v>1.1036731956958801</c:v>
                </c:pt>
                <c:pt idx="394">
                  <c:v>1.1021323579050399</c:v>
                </c:pt>
                <c:pt idx="395">
                  <c:v>1.1005982630684801</c:v>
                </c:pt>
                <c:pt idx="396">
                  <c:v>1.09907097831263</c:v>
                </c:pt>
                <c:pt idx="397">
                  <c:v>1.0975505715876499</c:v>
                </c:pt>
                <c:pt idx="398">
                  <c:v>1.09603711169255</c:v>
                </c:pt>
                <c:pt idx="399">
                  <c:v>1.0945306683004401</c:v>
                </c:pt>
                <c:pt idx="400">
                  <c:v>1.0930313119835899</c:v>
                </c:pt>
                <c:pt idx="401">
                  <c:v>1.09153911423857</c:v>
                </c:pt>
                <c:pt idx="402">
                  <c:v>1.09005414751122</c:v>
                </c:pt>
                <c:pt idx="403">
                  <c:v>1.08857648522157</c:v>
                </c:pt>
                <c:pt idx="404">
                  <c:v>1.08710620178854</c:v>
                </c:pt>
                <c:pt idx="405">
                  <c:v>1.0856433726544401</c:v>
                </c:pt>
                <c:pt idx="406">
                  <c:v>1.0841880743093399</c:v>
                </c:pt>
                <c:pt idx="407">
                  <c:v>1.0827403843150301</c:v>
                </c:pt>
                <c:pt idx="408">
                  <c:v>1.08130038132878</c:v>
                </c:pt>
                <c:pt idx="409">
                  <c:v>1.07986814512669</c:v>
                </c:pt>
                <c:pt idx="410">
                  <c:v>1.07844375662665</c:v>
                </c:pt>
                <c:pt idx="411">
                  <c:v>1.0770272979109099</c:v>
                </c:pt>
                <c:pt idx="412">
                  <c:v>1.0756188522480801</c:v>
                </c:pt>
                <c:pt idx="413">
                  <c:v>1.0742185041147301</c:v>
                </c:pt>
                <c:pt idx="414">
                  <c:v>1.07282633921631</c:v>
                </c:pt>
                <c:pt idx="415">
                  <c:v>1.0714424445075199</c:v>
                </c:pt>
                <c:pt idx="416">
                  <c:v>1.07006690821201</c:v>
                </c:pt>
                <c:pt idx="417">
                  <c:v>1.06869981984134</c:v>
                </c:pt>
                <c:pt idx="418">
                  <c:v>1.06734127021331</c:v>
                </c:pt>
                <c:pt idx="419">
                  <c:v>1.06599135146933</c:v>
                </c:pt>
                <c:pt idx="420">
                  <c:v>1.06465015709112</c:v>
                </c:pt>
                <c:pt idx="421">
                  <c:v>1.0633177819164099</c:v>
                </c:pt>
                <c:pt idx="422">
                  <c:v>1.0619943221538199</c:v>
                </c:pt>
                <c:pt idx="423">
                  <c:v>1.0606798753967199</c:v>
                </c:pt>
                <c:pt idx="424">
                  <c:v>1.0593745406361099</c:v>
                </c:pt>
                <c:pt idx="425">
                  <c:v>1.0580784182724401</c:v>
                </c:pt>
                <c:pt idx="426">
                  <c:v>1.0567916101264601</c:v>
                </c:pt>
                <c:pt idx="427">
                  <c:v>1.0555142194488001</c:v>
                </c:pt>
                <c:pt idx="428">
                  <c:v>1.05424635092859</c:v>
                </c:pt>
                <c:pt idx="429">
                  <c:v>1.0529881107007599</c:v>
                </c:pt>
                <c:pt idx="430">
                  <c:v>1.0517396063522599</c:v>
                </c:pt>
                <c:pt idx="431">
                  <c:v>1.0505009469269699</c:v>
                </c:pt>
                <c:pt idx="432">
                  <c:v>1.0492722429294701</c:v>
                </c:pt>
                <c:pt idx="433">
                  <c:v>1.0480536063274799</c:v>
                </c:pt>
                <c:pt idx="434">
                  <c:v>1.0468451505530401</c:v>
                </c:pt>
                <c:pt idx="435">
                  <c:v>1.0456469905024099</c:v>
                </c:pt>
                <c:pt idx="436">
                  <c:v>1.0444592425347099</c:v>
                </c:pt>
                <c:pt idx="437">
                  <c:v>1.04328202446921</c:v>
                </c:pt>
                <c:pt idx="438">
                  <c:v>1.0421154555813601</c:v>
                </c:pt>
                <c:pt idx="439">
                  <c:v>1.0409596565975101</c:v>
                </c:pt>
                <c:pt idx="440">
                  <c:v>1.03981474968839</c:v>
                </c:pt>
                <c:pt idx="441">
                  <c:v>1.0386808584612099</c:v>
                </c:pt>
                <c:pt idx="442">
                  <c:v>1.03755810795064</c:v>
                </c:pt>
                <c:pt idx="443">
                  <c:v>1.0364466246084301</c:v>
                </c:pt>
                <c:pt idx="444">
                  <c:v>1.0353465362919101</c:v>
                </c:pt>
                <c:pt idx="445">
                  <c:v>1.0342579722512399</c:v>
                </c:pt>
                <c:pt idx="446">
                  <c:v>1.03318106311555</c:v>
                </c:pt>
                <c:pt idx="447">
                  <c:v>1.0321159408779399</c:v>
                </c:pt>
                <c:pt idx="448">
                  <c:v>1.0310627388794</c:v>
                </c:pt>
                <c:pt idx="449">
                  <c:v>1.0300215917917299</c:v>
                </c:pt>
                <c:pt idx="450">
                  <c:v>1.0289926355994701</c:v>
                </c:pt>
                <c:pt idx="451">
                  <c:v>1.0279760075808699</c:v>
                </c:pt>
                <c:pt idx="452">
                  <c:v>1.02697184628801</c:v>
                </c:pt>
                <c:pt idx="453">
                  <c:v>1.02598029152612</c:v>
                </c:pt>
                <c:pt idx="454">
                  <c:v>1.02500148433212</c:v>
                </c:pt>
                <c:pt idx="455">
                  <c:v>1.0240355669524801</c:v>
                </c:pt>
                <c:pt idx="456">
                  <c:v>1.02308268282048</c:v>
                </c:pt>
                <c:pt idx="457">
                  <c:v>1.02214297653287</c:v>
                </c:pt>
                <c:pt idx="458">
                  <c:v>1.0212165938261399</c:v>
                </c:pt>
                <c:pt idx="459">
                  <c:v>1.0203036815522799</c:v>
                </c:pt>
                <c:pt idx="460">
                  <c:v>1.01940438765431</c:v>
                </c:pt>
                <c:pt idx="461">
                  <c:v>1.0185188611415199</c:v>
                </c:pt>
                <c:pt idx="462">
                  <c:v>1.0176472520644799</c:v>
                </c:pt>
                <c:pt idx="463">
                  <c:v>1.0167897114900999</c:v>
                </c:pt>
                <c:pt idx="464">
                  <c:v>1.0159463914765401</c:v>
                </c:pt>
                <c:pt idx="465">
                  <c:v>1.0151174450482701</c:v>
                </c:pt>
                <c:pt idx="466">
                  <c:v>1.01430302617124</c:v>
                </c:pt>
                <c:pt idx="467">
                  <c:v>1.0135032897282801</c:v>
                </c:pt>
                <c:pt idx="468">
                  <c:v>1.0127183914948501</c:v>
                </c:pt>
                <c:pt idx="469">
                  <c:v>1.0119484881151199</c:v>
                </c:pt>
                <c:pt idx="470">
                  <c:v>1.0111937370785</c:v>
                </c:pt>
                <c:pt idx="471">
                  <c:v>1.01045429669682</c:v>
                </c:pt>
                <c:pt idx="472">
                  <c:v>1.0097303260819199</c:v>
                </c:pt>
                <c:pt idx="473">
                  <c:v>1.00902198512415</c:v>
                </c:pt>
                <c:pt idx="474">
                  <c:v>1.00832943447142</c:v>
                </c:pt>
                <c:pt idx="475">
                  <c:v>1.00765283550921</c:v>
                </c:pt>
                <c:pt idx="476">
                  <c:v>1.00699235034134</c:v>
                </c:pt>
                <c:pt idx="477">
                  <c:v>1.0063481417718301</c:v>
                </c:pt>
                <c:pt idx="478">
                  <c:v>1.0057203732875899</c:v>
                </c:pt>
                <c:pt idx="479">
                  <c:v>1.00510920904229</c:v>
                </c:pt>
                <c:pt idx="480">
                  <c:v>1.00451481384131</c:v>
                </c:pt>
                <c:pt idx="481">
                  <c:v>1.0039373531278299</c:v>
                </c:pt>
                <c:pt idx="482">
                  <c:v>1.00337699297011</c:v>
                </c:pt>
                <c:pt idx="483">
                  <c:v>1.0028339000500801</c:v>
                </c:pt>
                <c:pt idx="484">
                  <c:v>1.0023082416531299</c:v>
                </c:pt>
                <c:pt idx="485">
                  <c:v>1.0018001856593199</c:v>
                </c:pt>
                <c:pt idx="486">
                  <c:v>1.0013099005358499</c:v>
                </c:pt>
                <c:pt idx="487">
                  <c:v>1.0008375553309601</c:v>
                </c:pt>
                <c:pt idx="488">
                  <c:v>1.00038331966925</c:v>
                </c:pt>
                <c:pt idx="489">
                  <c:v>0.99994736374842297</c:v>
                </c:pt>
                <c:pt idx="490">
                  <c:v>0.99952985833743302</c:v>
                </c:pt>
                <c:pt idx="491">
                  <c:v>0.99913097477617596</c:v>
                </c:pt>
                <c:pt idx="492">
                  <c:v>0.99875088497660203</c:v>
                </c:pt>
                <c:pt idx="493">
                  <c:v>0.99838976142534097</c:v>
                </c:pt>
                <c:pt idx="494">
                  <c:v>0.99804777718781401</c:v>
                </c:pt>
                <c:pt idx="495">
                  <c:v>0.99772510591385299</c:v>
                </c:pt>
                <c:pt idx="496">
                  <c:v>0.99742192184481504</c:v>
                </c:pt>
                <c:pt idx="497">
                  <c:v>0.99713839982219599</c:v>
                </c:pt>
                <c:pt idx="498">
                  <c:v>0.99687471529774596</c:v>
                </c:pt>
                <c:pt idx="499">
                  <c:v>0.996631044345068</c:v>
                </c:pt>
                <c:pt idx="500">
                  <c:v>0.996407563672703</c:v>
                </c:pt>
                <c:pt idx="501">
                  <c:v>0.99620445063868501</c:v>
                </c:pt>
                <c:pt idx="502">
                  <c:v>0.99602188326655705</c:v>
                </c:pt>
                <c:pt idx="503">
                  <c:v>0.99586004026283603</c:v>
                </c:pt>
                <c:pt idx="504">
                  <c:v>0.995719101035901</c:v>
                </c:pt>
                <c:pt idx="505">
                  <c:v>0.99559924571630598</c:v>
                </c:pt>
                <c:pt idx="506">
                  <c:v>0.99550065517848496</c:v>
                </c:pt>
                <c:pt idx="507">
                  <c:v>0.99542351106383298</c:v>
                </c:pt>
                <c:pt idx="508">
                  <c:v>0.99536799580515201</c:v>
                </c:pt>
                <c:pt idx="509">
                  <c:v>0.99533429265242501</c:v>
                </c:pt>
                <c:pt idx="510">
                  <c:v>0.99532258569992105</c:v>
                </c:pt>
                <c:pt idx="511">
                  <c:v>0.99533305991457299</c:v>
                </c:pt>
                <c:pt idx="512">
                  <c:v>0.99536590116565105</c:v>
                </c:pt>
                <c:pt idx="513">
                  <c:v>0.995421296255665</c:v>
                </c:pt>
                <c:pt idx="514">
                  <c:v>0.99549943295251098</c:v>
                </c:pt>
                <c:pt idx="515">
                  <c:v>0.99560050002280298</c:v>
                </c:pt>
                <c:pt idx="516">
                  <c:v>0.99572468726640395</c:v>
                </c:pt>
                <c:pt idx="517">
                  <c:v>0.995872185552094</c:v>
                </c:pt>
                <c:pt idx="518">
                  <c:v>0.99604318685439697</c:v>
                </c:pt>
                <c:pt idx="519">
                  <c:v>0.99623788429149995</c:v>
                </c:pt>
                <c:pt idx="520">
                  <c:v>0.99645647216427302</c:v>
                </c:pt>
                <c:pt idx="521">
                  <c:v>0.99669914599635601</c:v>
                </c:pt>
                <c:pt idx="522">
                  <c:v>0.99696610257529605</c:v>
                </c:pt>
                <c:pt idx="523">
                  <c:v>0.997257539994713</c:v>
                </c:pt>
                <c:pt idx="524">
                  <c:v>0.99757365769746698</c:v>
                </c:pt>
                <c:pt idx="525">
                  <c:v>0.99791465651982603</c:v>
                </c:pt>
                <c:pt idx="526">
                  <c:v>0.99828073873660095</c:v>
                </c:pt>
                <c:pt idx="527">
                  <c:v>0.99867210810722595</c:v>
                </c:pt>
                <c:pt idx="528">
                  <c:v>0.99908896992279494</c:v>
                </c:pt>
                <c:pt idx="529">
                  <c:v>0.99953153105400105</c:v>
                </c:pt>
                <c:pt idx="530">
                  <c:v>1</c:v>
                </c:pt>
                <c:pt idx="531">
                  <c:v>0.99938520086846006</c:v>
                </c:pt>
                <c:pt idx="532">
                  <c:v>0.99878337137969397</c:v>
                </c:pt>
                <c:pt idx="533">
                  <c:v>0.99819433031899596</c:v>
                </c:pt>
                <c:pt idx="534">
                  <c:v>0.99761789972377002</c:v>
                </c:pt>
                <c:pt idx="535">
                  <c:v>0.99705390476947897</c:v>
                </c:pt>
                <c:pt idx="536">
                  <c:v>0.99650217365975102</c:v>
                </c:pt>
                <c:pt idx="537">
                  <c:v>0.99596253752045805</c:v>
                </c:pt>
                <c:pt idx="538">
                  <c:v>0.995434830297657</c:v>
                </c:pt>
                <c:pt idx="539">
                  <c:v>0.99491888865924105</c:v>
                </c:pt>
                <c:pt idx="540">
                  <c:v>0.99441455190018901</c:v>
                </c:pt>
                <c:pt idx="541">
                  <c:v>0.99392166185126096</c:v>
                </c:pt>
                <c:pt idx="542">
                  <c:v>0.99344006279103403</c:v>
                </c:pt>
                <c:pt idx="543">
                  <c:v>0.99296960136114298</c:v>
                </c:pt>
                <c:pt idx="544">
                  <c:v>0.99251012648461501</c:v>
                </c:pt>
                <c:pt idx="545">
                  <c:v>0.99206148928718096</c:v>
                </c:pt>
                <c:pt idx="546">
                  <c:v>0.99162354302144795</c:v>
                </c:pt>
                <c:pt idx="547">
                  <c:v>0.99119614299382797</c:v>
                </c:pt>
                <c:pt idx="548">
                  <c:v>0.99077914649412302</c:v>
                </c:pt>
                <c:pt idx="549">
                  <c:v>0.99037241272765497</c:v>
                </c:pt>
                <c:pt idx="550">
                  <c:v>0.98997580274984698</c:v>
                </c:pt>
                <c:pt idx="551">
                  <c:v>0.98958917940316704</c:v>
                </c:pt>
                <c:pt idx="552">
                  <c:v>0.98921240725633297</c:v>
                </c:pt>
                <c:pt idx="553">
                  <c:v>0.98884535254570105</c:v>
                </c:pt>
                <c:pt idx="554">
                  <c:v>0.98848788311874802</c:v>
                </c:pt>
                <c:pt idx="555">
                  <c:v>0.98813986837955903</c:v>
                </c:pt>
                <c:pt idx="556">
                  <c:v>0.98780117923625699</c:v>
                </c:pt>
                <c:pt idx="557">
                  <c:v>0.98747168805029295</c:v>
                </c:pt>
                <c:pt idx="558">
                  <c:v>0.98715126858751201</c:v>
                </c:pt>
                <c:pt idx="559">
                  <c:v>0.98683979597094695</c:v>
                </c:pt>
                <c:pt idx="560">
                  <c:v>0.98653714663525605</c:v>
                </c:pt>
                <c:pt idx="561">
                  <c:v>0.98624319828274398</c:v>
                </c:pt>
                <c:pt idx="562">
                  <c:v>0.98595782984091795</c:v>
                </c:pt>
                <c:pt idx="563">
                  <c:v>0.985680921421485</c:v>
                </c:pt>
                <c:pt idx="564">
                  <c:v>0.985412354280787</c:v>
                </c:pt>
                <c:pt idx="565">
                  <c:v>0.985152010781562</c:v>
                </c:pt>
                <c:pt idx="566">
                  <c:v>0.98489977435602005</c:v>
                </c:pt>
                <c:pt idx="567">
                  <c:v>0.98465552947016399</c:v>
                </c:pt>
                <c:pt idx="568">
                  <c:v>0.98441916158931697</c:v>
                </c:pt>
                <c:pt idx="569">
                  <c:v>0.98419055714479697</c:v>
                </c:pt>
                <c:pt idx="570">
                  <c:v>0.98396960350171403</c:v>
                </c:pt>
                <c:pt idx="571">
                  <c:v>0.98375618892782402</c:v>
                </c:pt>
                <c:pt idx="572">
                  <c:v>0.98355020256342396</c:v>
                </c:pt>
                <c:pt idx="573">
                  <c:v>0.983351534392225</c:v>
                </c:pt>
                <c:pt idx="574">
                  <c:v>0.98316007521318405</c:v>
                </c:pt>
                <c:pt idx="575">
                  <c:v>0.98297571661324901</c:v>
                </c:pt>
                <c:pt idx="576">
                  <c:v>0.982798350940988</c:v>
                </c:pt>
                <c:pt idx="577">
                  <c:v>0.98262787128106299</c:v>
                </c:pt>
                <c:pt idx="578">
                  <c:v>0.98246417142952502</c:v>
                </c:pt>
                <c:pt idx="579">
                  <c:v>0.98230714586989798</c:v>
                </c:pt>
                <c:pt idx="580">
                  <c:v>0.98215668975001402</c:v>
                </c:pt>
                <c:pt idx="581">
                  <c:v>0.98201269885958697</c:v>
                </c:pt>
                <c:pt idx="582">
                  <c:v>0.98187506960848303</c:v>
                </c:pt>
                <c:pt idx="583">
                  <c:v>0.98174369900567704</c:v>
                </c:pt>
                <c:pt idx="584">
                  <c:v>0.98161848463885804</c:v>
                </c:pt>
                <c:pt idx="585">
                  <c:v>0.98149932465466705</c:v>
                </c:pt>
                <c:pt idx="586">
                  <c:v>0.98138611773954498</c:v>
                </c:pt>
                <c:pt idx="587">
                  <c:v>0.98127876310116502</c:v>
                </c:pt>
                <c:pt idx="588">
                  <c:v>0.98117716045043102</c:v>
                </c:pt>
                <c:pt idx="589">
                  <c:v>0.98108120998403003</c:v>
                </c:pt>
                <c:pt idx="590">
                  <c:v>0.98099081236750396</c:v>
                </c:pt>
                <c:pt idx="591">
                  <c:v>0.980905868718837</c:v>
                </c:pt>
                <c:pt idx="592">
                  <c:v>0.98082628059253096</c:v>
                </c:pt>
                <c:pt idx="593">
                  <c:v>0.98075194996416104</c:v>
                </c:pt>
                <c:pt idx="594">
                  <c:v>0.98068277921539004</c:v>
                </c:pt>
                <c:pt idx="595">
                  <c:v>0.98061867111943002</c:v>
                </c:pt>
                <c:pt idx="596">
                  <c:v>0.98055952882692798</c:v>
                </c:pt>
                <c:pt idx="597">
                  <c:v>0.98050525585227399</c:v>
                </c:pt>
                <c:pt idx="598">
                  <c:v>0.98045575606031099</c:v>
                </c:pt>
                <c:pt idx="599">
                  <c:v>0.98041093365343102</c:v>
                </c:pt>
                <c:pt idx="600">
                  <c:v>0.98037069315905401</c:v>
                </c:pt>
                <c:pt idx="601">
                  <c:v>0.98033493941746896</c:v>
                </c:pt>
                <c:pt idx="602">
                  <c:v>0.98030357757003195</c:v>
                </c:pt>
                <c:pt idx="603">
                  <c:v>0.98027651304770502</c:v>
                </c:pt>
                <c:pt idx="604">
                  <c:v>0.98025365155992905</c:v>
                </c:pt>
                <c:pt idx="605">
                  <c:v>0.980234899083825</c:v>
                </c:pt>
                <c:pt idx="606">
                  <c:v>0.98022016185369598</c:v>
                </c:pt>
                <c:pt idx="607">
                  <c:v>0.980209346350849</c:v>
                </c:pt>
                <c:pt idx="608">
                  <c:v>0.98020235929369903</c:v>
                </c:pt>
                <c:pt idx="609">
                  <c:v>0.98019910762817097</c:v>
                </c:pt>
                <c:pt idx="610">
                  <c:v>0.98019949851836696</c:v>
                </c:pt>
                <c:pt idx="611">
                  <c:v>0.98020343933751997</c:v>
                </c:pt>
                <c:pt idx="612">
                  <c:v>0.98021083765919903</c:v>
                </c:pt>
                <c:pt idx="613">
                  <c:v>0.980221601248777</c:v>
                </c:pt>
                <c:pt idx="614">
                  <c:v>0.98023563805514302</c:v>
                </c:pt>
                <c:pt idx="615">
                  <c:v>0.980252856202663</c:v>
                </c:pt>
                <c:pt idx="616">
                  <c:v>0.98027316398336695</c:v>
                </c:pt>
                <c:pt idx="617">
                  <c:v>0.98029646984938001</c:v>
                </c:pt>
                <c:pt idx="618">
                  <c:v>0.98032268240556697</c:v>
                </c:pt>
                <c:pt idx="619">
                  <c:v>0.98035171040239699</c:v>
                </c:pt>
                <c:pt idx="620">
                  <c:v>0.98038346272902499</c:v>
                </c:pt>
                <c:pt idx="621">
                  <c:v>0.98041784840657797</c:v>
                </c:pt>
                <c:pt idx="622">
                  <c:v>0.98045477658164504</c:v>
                </c:pt>
                <c:pt idx="623">
                  <c:v>0.98049415651996397</c:v>
                </c:pt>
                <c:pt idx="624">
                  <c:v>0.98053589760030602</c:v>
                </c:pt>
                <c:pt idx="625">
                  <c:v>0.980579909308543</c:v>
                </c:pt>
                <c:pt idx="626">
                  <c:v>0.98062610123189997</c:v>
                </c:pt>
                <c:pt idx="627">
                  <c:v>0.98067438305339605</c:v>
                </c:pt>
                <c:pt idx="628">
                  <c:v>0.98072466454645402</c:v>
                </c:pt>
                <c:pt idx="629">
                  <c:v>0.98077685556967797</c:v>
                </c:pt>
                <c:pt idx="630">
                  <c:v>0.98083086606182002</c:v>
                </c:pt>
                <c:pt idx="631">
                  <c:v>0.98088660603688704</c:v>
                </c:pt>
                <c:pt idx="632">
                  <c:v>0.98094398557942797</c:v>
                </c:pt>
                <c:pt idx="633">
                  <c:v>0.98100291483997004</c:v>
                </c:pt>
                <c:pt idx="634">
                  <c:v>0.98106330403062003</c:v>
                </c:pt>
                <c:pt idx="635">
                  <c:v>0.98112506342080397</c:v>
                </c:pt>
                <c:pt idx="636">
                  <c:v>0.98118810333317197</c:v>
                </c:pt>
                <c:pt idx="637">
                  <c:v>0.98125233413964097</c:v>
                </c:pt>
                <c:pt idx="638">
                  <c:v>0.98131766625758299</c:v>
                </c:pt>
                <c:pt idx="639">
                  <c:v>0.98138401014615595</c:v>
                </c:pt>
                <c:pt idx="640">
                  <c:v>0.98145127630277296</c:v>
                </c:pt>
                <c:pt idx="641">
                  <c:v>0.981519375259714</c:v>
                </c:pt>
                <c:pt idx="642">
                  <c:v>0.98158821758085502</c:v>
                </c:pt>
                <c:pt idx="643">
                  <c:v>0.98165771385855605</c:v>
                </c:pt>
                <c:pt idx="644">
                  <c:v>0.98172777471064998</c:v>
                </c:pt>
                <c:pt idx="645">
                  <c:v>0.98179831077758395</c:v>
                </c:pt>
                <c:pt idx="646">
                  <c:v>0.98186923271966697</c:v>
                </c:pt>
                <c:pt idx="647">
                  <c:v>0.98194045121446105</c:v>
                </c:pt>
                <c:pt idx="648">
                  <c:v>0.98201187695427195</c:v>
                </c:pt>
                <c:pt idx="649">
                  <c:v>0.98208342064378096</c:v>
                </c:pt>
                <c:pt idx="650">
                  <c:v>0.98215499299778097</c:v>
                </c:pt>
                <c:pt idx="651">
                  <c:v>0.98222651993912502</c:v>
                </c:pt>
                <c:pt idx="652">
                  <c:v>0.98229798817040104</c:v>
                </c:pt>
                <c:pt idx="653">
                  <c:v>0.98236939952768898</c:v>
                </c:pt>
                <c:pt idx="654">
                  <c:v>0.98244075577703904</c:v>
                </c:pt>
                <c:pt idx="655">
                  <c:v>0.98251205861777802</c:v>
                </c:pt>
                <c:pt idx="656">
                  <c:v>0.98258330968562702</c:v>
                </c:pt>
                <c:pt idx="657">
                  <c:v>0.98265451055564201</c:v>
                </c:pt>
                <c:pt idx="658">
                  <c:v>0.98272566274500095</c:v>
                </c:pt>
                <c:pt idx="659">
                  <c:v>0.98279676771563396</c:v>
                </c:pt>
                <c:pt idx="660">
                  <c:v>0.98286782687671204</c:v>
                </c:pt>
                <c:pt idx="661">
                  <c:v>0.98293884158700295</c:v>
                </c:pt>
                <c:pt idx="662">
                  <c:v>0.98300981315710301</c:v>
                </c:pt>
                <c:pt idx="663">
                  <c:v>0.98308074285154901</c:v>
                </c:pt>
                <c:pt idx="664">
                  <c:v>0.98315163189082599</c:v>
                </c:pt>
                <c:pt idx="665">
                  <c:v>0.98322248145326396</c:v>
                </c:pt>
                <c:pt idx="666">
                  <c:v>0.98329329267683896</c:v>
                </c:pt>
                <c:pt idx="667">
                  <c:v>0.98336406666088705</c:v>
                </c:pt>
                <c:pt idx="668">
                  <c:v>0.98343480446773202</c:v>
                </c:pt>
                <c:pt idx="669">
                  <c:v>0.98350550712421902</c:v>
                </c:pt>
                <c:pt idx="670">
                  <c:v>0.98357617562319299</c:v>
                </c:pt>
                <c:pt idx="671">
                  <c:v>0.98364681092488704</c:v>
                </c:pt>
                <c:pt idx="672">
                  <c:v>0.98371741395824897</c:v>
                </c:pt>
                <c:pt idx="673">
                  <c:v>0.98378798562220904</c:v>
                </c:pt>
                <c:pt idx="674">
                  <c:v>0.98385852678687602</c:v>
                </c:pt>
                <c:pt idx="675">
                  <c:v>0.98392903829468703</c:v>
                </c:pt>
                <c:pt idx="676">
                  <c:v>0.98399952096149601</c:v>
                </c:pt>
                <c:pt idx="677">
                  <c:v>0.984069975577613</c:v>
                </c:pt>
                <c:pt idx="678">
                  <c:v>0.98414040290879601</c:v>
                </c:pt>
                <c:pt idx="679">
                  <c:v>0.98421080369719904</c:v>
                </c:pt>
                <c:pt idx="680">
                  <c:v>0.98428117866226705</c:v>
                </c:pt>
                <c:pt idx="681">
                  <c:v>0.98435152850160501</c:v>
                </c:pt>
                <c:pt idx="682">
                  <c:v>0.98442185389179804</c:v>
                </c:pt>
                <c:pt idx="683">
                  <c:v>0.984492155489195</c:v>
                </c:pt>
                <c:pt idx="684">
                  <c:v>0.98456243393065801</c:v>
                </c:pt>
                <c:pt idx="685">
                  <c:v>0.98463268983428398</c:v>
                </c:pt>
                <c:pt idx="686">
                  <c:v>0.98470292380008995</c:v>
                </c:pt>
                <c:pt idx="687">
                  <c:v>0.984773136410664</c:v>
                </c:pt>
                <c:pt idx="688">
                  <c:v>0.98484332823179999</c:v>
                </c:pt>
                <c:pt idx="689">
                  <c:v>0.98491349981309395</c:v>
                </c:pt>
                <c:pt idx="690">
                  <c:v>0.98498365168851998</c:v>
                </c:pt>
                <c:pt idx="691">
                  <c:v>0.98505378437698299</c:v>
                </c:pt>
                <c:pt idx="692">
                  <c:v>0.98512389838284498</c:v>
                </c:pt>
                <c:pt idx="693">
                  <c:v>0.98519399419643305</c:v>
                </c:pt>
                <c:pt idx="694">
                  <c:v>0.98526407229451896</c:v>
                </c:pt>
                <c:pt idx="695">
                  <c:v>0.98533413314079099</c:v>
                </c:pt>
                <c:pt idx="696">
                  <c:v>0.98540417718629503</c:v>
                </c:pt>
                <c:pt idx="697">
                  <c:v>0.98547420486986403</c:v>
                </c:pt>
                <c:pt idx="698">
                  <c:v>0.98554421661852598</c:v>
                </c:pt>
                <c:pt idx="699">
                  <c:v>0.98561421284790596</c:v>
                </c:pt>
                <c:pt idx="700">
                  <c:v>0.98568419396259499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3.78858408875942</c:v>
                </c:pt>
                <c:pt idx="1">
                  <c:v>3.77755378831535</c:v>
                </c:pt>
                <c:pt idx="2">
                  <c:v>3.76655569264961</c:v>
                </c:pt>
                <c:pt idx="3">
                  <c:v>3.7555897080777201</c:v>
                </c:pt>
                <c:pt idx="4">
                  <c:v>3.7446557411903698</c:v>
                </c:pt>
                <c:pt idx="5">
                  <c:v>3.7337536988526501</c:v>
                </c:pt>
                <c:pt idx="6">
                  <c:v>3.7228834882032298</c:v>
                </c:pt>
                <c:pt idx="7">
                  <c:v>3.7120450166536298</c:v>
                </c:pt>
                <c:pt idx="8">
                  <c:v>3.7012381918874402</c:v>
                </c:pt>
                <c:pt idx="9">
                  <c:v>3.6904629218595</c:v>
                </c:pt>
                <c:pt idx="10">
                  <c:v>3.6797191147951902</c:v>
                </c:pt>
                <c:pt idx="11">
                  <c:v>3.6690066791896401</c:v>
                </c:pt>
                <c:pt idx="12">
                  <c:v>3.6583255238069499</c:v>
                </c:pt>
                <c:pt idx="13">
                  <c:v>3.64767555767944</c:v>
                </c:pt>
                <c:pt idx="14">
                  <c:v>3.6370566901069199</c:v>
                </c:pt>
                <c:pt idx="15">
                  <c:v>3.6264688306558699</c:v>
                </c:pt>
                <c:pt idx="16">
                  <c:v>3.6159118891587601</c:v>
                </c:pt>
                <c:pt idx="17">
                  <c:v>3.6053857757132102</c:v>
                </c:pt>
                <c:pt idx="18">
                  <c:v>3.5948904006813498</c:v>
                </c:pt>
                <c:pt idx="19">
                  <c:v>3.58442567468897</c:v>
                </c:pt>
                <c:pt idx="20">
                  <c:v>3.5739915086248302</c:v>
                </c:pt>
                <c:pt idx="21">
                  <c:v>3.5635878136399102</c:v>
                </c:pt>
                <c:pt idx="22">
                  <c:v>3.5532145011466798</c:v>
                </c:pt>
                <c:pt idx="23">
                  <c:v>3.5428714828183399</c:v>
                </c:pt>
                <c:pt idx="24">
                  <c:v>3.5325586705881</c:v>
                </c:pt>
                <c:pt idx="25">
                  <c:v>3.5222759766484399</c:v>
                </c:pt>
                <c:pt idx="26">
                  <c:v>3.5120233134503902</c:v>
                </c:pt>
                <c:pt idx="27">
                  <c:v>3.5018005937028098</c:v>
                </c:pt>
                <c:pt idx="28">
                  <c:v>3.49160773037165</c:v>
                </c:pt>
                <c:pt idx="29">
                  <c:v>3.4814446366792202</c:v>
                </c:pt>
                <c:pt idx="30">
                  <c:v>3.4713112261035</c:v>
                </c:pt>
                <c:pt idx="31">
                  <c:v>3.4612074123774099</c:v>
                </c:pt>
                <c:pt idx="32">
                  <c:v>3.4511331094880702</c:v>
                </c:pt>
                <c:pt idx="33">
                  <c:v>3.4410882316761402</c:v>
                </c:pt>
                <c:pt idx="34">
                  <c:v>3.4310726934350599</c:v>
                </c:pt>
                <c:pt idx="35">
                  <c:v>3.4210864095103801</c:v>
                </c:pt>
                <c:pt idx="36">
                  <c:v>3.4111292948990299</c:v>
                </c:pt>
                <c:pt idx="37">
                  <c:v>3.4012012648486398</c:v>
                </c:pt>
                <c:pt idx="38">
                  <c:v>3.39130223485681</c:v>
                </c:pt>
                <c:pt idx="39">
                  <c:v>3.3814321206704498</c:v>
                </c:pt>
                <c:pt idx="40">
                  <c:v>3.3715908382850599</c:v>
                </c:pt>
                <c:pt idx="41">
                  <c:v>3.3617783039440399</c:v>
                </c:pt>
                <c:pt idx="42">
                  <c:v>3.3519944341380201</c:v>
                </c:pt>
                <c:pt idx="43">
                  <c:v>3.3422391456041498</c:v>
                </c:pt>
                <c:pt idx="44">
                  <c:v>3.3325123553254201</c:v>
                </c:pt>
                <c:pt idx="45">
                  <c:v>3.3228139805299901</c:v>
                </c:pt>
                <c:pt idx="46">
                  <c:v>3.3131439386904802</c:v>
                </c:pt>
                <c:pt idx="47">
                  <c:v>3.3035021475233601</c:v>
                </c:pt>
                <c:pt idx="48">
                  <c:v>3.2938885249882</c:v>
                </c:pt>
                <c:pt idx="49">
                  <c:v>3.2843029892870201</c:v>
                </c:pt>
                <c:pt idx="50">
                  <c:v>3.2747454588636402</c:v>
                </c:pt>
                <c:pt idx="51">
                  <c:v>3.2652158524030201</c:v>
                </c:pt>
                <c:pt idx="52">
                  <c:v>3.25571408883054</c:v>
                </c:pt>
                <c:pt idx="53">
                  <c:v>3.2462400873113899</c:v>
                </c:pt>
                <c:pt idx="54">
                  <c:v>3.2367937672499201</c:v>
                </c:pt>
                <c:pt idx="55">
                  <c:v>3.2273750482889101</c:v>
                </c:pt>
                <c:pt idx="56">
                  <c:v>3.2179838503090101</c:v>
                </c:pt>
                <c:pt idx="57">
                  <c:v>3.20862009342799</c:v>
                </c:pt>
                <c:pt idx="58">
                  <c:v>3.19928369800019</c:v>
                </c:pt>
                <c:pt idx="59">
                  <c:v>3.1899745846157899</c:v>
                </c:pt>
                <c:pt idx="60">
                  <c:v>3.1806926741002099</c:v>
                </c:pt>
                <c:pt idx="61">
                  <c:v>3.1714378875134499</c:v>
                </c:pt>
                <c:pt idx="62">
                  <c:v>3.1622101461494698</c:v>
                </c:pt>
                <c:pt idx="63">
                  <c:v>3.1530093715355298</c:v>
                </c:pt>
                <c:pt idx="64">
                  <c:v>3.14383548543156</c:v>
                </c:pt>
                <c:pt idx="65">
                  <c:v>3.13468840982953</c:v>
                </c:pt>
                <c:pt idx="66">
                  <c:v>3.1255680669528498</c:v>
                </c:pt>
                <c:pt idx="67">
                  <c:v>3.1164743792556799</c:v>
                </c:pt>
                <c:pt idx="68">
                  <c:v>3.1074072694223598</c:v>
                </c:pt>
                <c:pt idx="69">
                  <c:v>3.0983666603667701</c:v>
                </c:pt>
                <c:pt idx="70">
                  <c:v>3.0893524752317001</c:v>
                </c:pt>
                <c:pt idx="71">
                  <c:v>3.0803646373882501</c:v>
                </c:pt>
                <c:pt idx="72">
                  <c:v>3.0714030704352102</c:v>
                </c:pt>
                <c:pt idx="73">
                  <c:v>3.06246769819843</c:v>
                </c:pt>
                <c:pt idx="74">
                  <c:v>3.0535584447302599</c:v>
                </c:pt>
                <c:pt idx="75">
                  <c:v>3.0446752343088699</c:v>
                </c:pt>
                <c:pt idx="76">
                  <c:v>3.0358179914377201</c:v>
                </c:pt>
                <c:pt idx="77">
                  <c:v>3.02698664084491</c:v>
                </c:pt>
                <c:pt idx="78">
                  <c:v>3.0181811074825999</c:v>
                </c:pt>
                <c:pt idx="79">
                  <c:v>3.00940131652641</c:v>
                </c:pt>
                <c:pt idx="80">
                  <c:v>3.0006471933748302</c:v>
                </c:pt>
                <c:pt idx="81">
                  <c:v>2.9919186636486099</c:v>
                </c:pt>
                <c:pt idx="82">
                  <c:v>2.9832156531902099</c:v>
                </c:pt>
                <c:pt idx="83">
                  <c:v>2.97453808806317</c:v>
                </c:pt>
                <c:pt idx="84">
                  <c:v>2.9658858945515698</c:v>
                </c:pt>
                <c:pt idx="85">
                  <c:v>2.9572589991594098</c:v>
                </c:pt>
                <c:pt idx="86">
                  <c:v>2.9486573286100599</c:v>
                </c:pt>
                <c:pt idx="87">
                  <c:v>2.9400808098456701</c:v>
                </c:pt>
                <c:pt idx="88">
                  <c:v>2.9315293700266101</c:v>
                </c:pt>
                <c:pt idx="89">
                  <c:v>2.9230029365308901</c:v>
                </c:pt>
                <c:pt idx="90">
                  <c:v>2.91450143695358</c:v>
                </c:pt>
                <c:pt idx="91">
                  <c:v>2.9060247991063002</c:v>
                </c:pt>
                <c:pt idx="92">
                  <c:v>2.89757295101658</c:v>
                </c:pt>
                <c:pt idx="93">
                  <c:v>2.8891458209273599</c:v>
                </c:pt>
                <c:pt idx="94">
                  <c:v>2.8807433372964302</c:v>
                </c:pt>
                <c:pt idx="95">
                  <c:v>2.87236542879584</c:v>
                </c:pt>
                <c:pt idx="96">
                  <c:v>2.8640120243113798</c:v>
                </c:pt>
                <c:pt idx="97">
                  <c:v>2.8556830529420201</c:v>
                </c:pt>
                <c:pt idx="98">
                  <c:v>2.8473784439993799</c:v>
                </c:pt>
                <c:pt idx="99">
                  <c:v>2.8390981270071798</c:v>
                </c:pt>
                <c:pt idx="100">
                  <c:v>2.8308420317006799</c:v>
                </c:pt>
                <c:pt idx="101">
                  <c:v>2.8226100880261802</c:v>
                </c:pt>
                <c:pt idx="102">
                  <c:v>2.81440222614046</c:v>
                </c:pt>
                <c:pt idx="103">
                  <c:v>2.8062183764102602</c:v>
                </c:pt>
                <c:pt idx="104">
                  <c:v>2.7980584694117598</c:v>
                </c:pt>
                <c:pt idx="105">
                  <c:v>2.7899224359300399</c:v>
                </c:pt>
                <c:pt idx="106">
                  <c:v>2.7818102069585602</c:v>
                </c:pt>
                <c:pt idx="107">
                  <c:v>2.7737217136986398</c:v>
                </c:pt>
                <c:pt idx="108">
                  <c:v>2.76565688755898</c:v>
                </c:pt>
                <c:pt idx="109">
                  <c:v>2.7576156601550799</c:v>
                </c:pt>
                <c:pt idx="110">
                  <c:v>2.7495979633087901</c:v>
                </c:pt>
                <c:pt idx="111">
                  <c:v>2.7416037290477702</c:v>
                </c:pt>
                <c:pt idx="112">
                  <c:v>2.7336328896050199</c:v>
                </c:pt>
                <c:pt idx="113">
                  <c:v>2.7256853774183201</c:v>
                </c:pt>
                <c:pt idx="114">
                  <c:v>2.7177611251298099</c:v>
                </c:pt>
                <c:pt idx="115">
                  <c:v>2.7098600655854099</c:v>
                </c:pt>
                <c:pt idx="116">
                  <c:v>2.7019821318344199</c:v>
                </c:pt>
                <c:pt idx="117">
                  <c:v>2.6941272571289501</c:v>
                </c:pt>
                <c:pt idx="118">
                  <c:v>2.6862953749234899</c:v>
                </c:pt>
                <c:pt idx="119">
                  <c:v>2.6784864188744</c:v>
                </c:pt>
                <c:pt idx="120">
                  <c:v>2.6707003228394499</c:v>
                </c:pt>
                <c:pt idx="121">
                  <c:v>2.6629370208773402</c:v>
                </c:pt>
                <c:pt idx="122">
                  <c:v>2.65519644724721</c:v>
                </c:pt>
                <c:pt idx="123">
                  <c:v>2.6474785364082001</c:v>
                </c:pt>
                <c:pt idx="124">
                  <c:v>2.6397832230189602</c:v>
                </c:pt>
                <c:pt idx="125">
                  <c:v>2.6321104419372099</c:v>
                </c:pt>
                <c:pt idx="126">
                  <c:v>2.6244601282192601</c:v>
                </c:pt>
                <c:pt idx="127">
                  <c:v>2.6168322171195899</c:v>
                </c:pt>
                <c:pt idx="128">
                  <c:v>2.60922664409035</c:v>
                </c:pt>
                <c:pt idx="129">
                  <c:v>2.6016433447809599</c:v>
                </c:pt>
                <c:pt idx="130">
                  <c:v>2.5940822550376299</c:v>
                </c:pt>
                <c:pt idx="131">
                  <c:v>2.5865433109029499</c:v>
                </c:pt>
                <c:pt idx="132">
                  <c:v>2.57902644861541</c:v>
                </c:pt>
                <c:pt idx="133">
                  <c:v>2.5715316046090302</c:v>
                </c:pt>
                <c:pt idx="134">
                  <c:v>2.56405871551287</c:v>
                </c:pt>
                <c:pt idx="135">
                  <c:v>2.5566077181506501</c:v>
                </c:pt>
                <c:pt idx="136">
                  <c:v>2.5491785495402799</c:v>
                </c:pt>
                <c:pt idx="137">
                  <c:v>2.5417711468934998</c:v>
                </c:pt>
                <c:pt idx="138">
                  <c:v>2.5343854476154202</c:v>
                </c:pt>
                <c:pt idx="139">
                  <c:v>2.5270213893041298</c:v>
                </c:pt>
                <c:pt idx="140">
                  <c:v>2.5196789097502799</c:v>
                </c:pt>
                <c:pt idx="141">
                  <c:v>2.5123579469367101</c:v>
                </c:pt>
                <c:pt idx="142">
                  <c:v>2.50505843903801</c:v>
                </c:pt>
                <c:pt idx="143">
                  <c:v>2.49778032442017</c:v>
                </c:pt>
                <c:pt idx="144">
                  <c:v>2.4905235416401301</c:v>
                </c:pt>
                <c:pt idx="145">
                  <c:v>2.4832880294454598</c:v>
                </c:pt>
                <c:pt idx="146">
                  <c:v>2.4760737267739499</c:v>
                </c:pt>
                <c:pt idx="147">
                  <c:v>2.4688805727532199</c:v>
                </c:pt>
                <c:pt idx="148">
                  <c:v>2.4617085067003699</c:v>
                </c:pt>
                <c:pt idx="149">
                  <c:v>2.4545574681216</c:v>
                </c:pt>
                <c:pt idx="150">
                  <c:v>2.4474273967118498</c:v>
                </c:pt>
                <c:pt idx="151">
                  <c:v>2.4403182323544299</c:v>
                </c:pt>
                <c:pt idx="152">
                  <c:v>2.4332299151207102</c:v>
                </c:pt>
                <c:pt idx="153">
                  <c:v>2.4261623852696901</c:v>
                </c:pt>
                <c:pt idx="154">
                  <c:v>2.4191155832477498</c:v>
                </c:pt>
                <c:pt idx="155">
                  <c:v>2.4120894496882199</c:v>
                </c:pt>
                <c:pt idx="156">
                  <c:v>2.40508392541112</c:v>
                </c:pt>
                <c:pt idx="157">
                  <c:v>2.3980989514227899</c:v>
                </c:pt>
                <c:pt idx="158">
                  <c:v>2.3911344689155598</c:v>
                </c:pt>
                <c:pt idx="159">
                  <c:v>2.3841904192674601</c:v>
                </c:pt>
                <c:pt idx="160">
                  <c:v>2.3772667440418802</c:v>
                </c:pt>
                <c:pt idx="161">
                  <c:v>2.3703633849872601</c:v>
                </c:pt>
                <c:pt idx="162">
                  <c:v>2.3634802840368199</c:v>
                </c:pt>
                <c:pt idx="163">
                  <c:v>2.35661738330821</c:v>
                </c:pt>
                <c:pt idx="164">
                  <c:v>2.3497746251032798</c:v>
                </c:pt>
                <c:pt idx="165">
                  <c:v>2.34295195190772</c:v>
                </c:pt>
                <c:pt idx="166">
                  <c:v>2.3361493063908401</c:v>
                </c:pt>
                <c:pt idx="167">
                  <c:v>2.3293666314052599</c:v>
                </c:pt>
                <c:pt idx="168">
                  <c:v>2.32260386998666</c:v>
                </c:pt>
                <c:pt idx="169">
                  <c:v>2.3158609653534898</c:v>
                </c:pt>
                <c:pt idx="170">
                  <c:v>2.3091378609067399</c:v>
                </c:pt>
                <c:pt idx="171">
                  <c:v>2.3024345002297002</c:v>
                </c:pt>
                <c:pt idx="172">
                  <c:v>2.2957508270876699</c:v>
                </c:pt>
                <c:pt idx="173">
                  <c:v>2.2890867854277301</c:v>
                </c:pt>
                <c:pt idx="174">
                  <c:v>2.2824423193785601</c:v>
                </c:pt>
                <c:pt idx="175">
                  <c:v>2.2758173732501601</c:v>
                </c:pt>
                <c:pt idx="176">
                  <c:v>2.2692118915336499</c:v>
                </c:pt>
                <c:pt idx="177">
                  <c:v>2.2626258189010602</c:v>
                </c:pt>
                <c:pt idx="178">
                  <c:v>2.2560591002051198</c:v>
                </c:pt>
                <c:pt idx="179">
                  <c:v>2.24951168047909</c:v>
                </c:pt>
                <c:pt idx="180">
                  <c:v>2.2429835049365199</c:v>
                </c:pt>
                <c:pt idx="181">
                  <c:v>2.2364745189711099</c:v>
                </c:pt>
                <c:pt idx="182">
                  <c:v>2.2299846681565199</c:v>
                </c:pt>
                <c:pt idx="183">
                  <c:v>2.2235138982462002</c:v>
                </c:pt>
                <c:pt idx="184">
                  <c:v>2.2170621551732399</c:v>
                </c:pt>
                <c:pt idx="185">
                  <c:v>2.2106293850502099</c:v>
                </c:pt>
                <c:pt idx="186">
                  <c:v>2.2042155341690202</c:v>
                </c:pt>
                <c:pt idx="187">
                  <c:v>2.1978205490008098</c:v>
                </c:pt>
                <c:pt idx="188">
                  <c:v>2.1914443761957698</c:v>
                </c:pt>
                <c:pt idx="189">
                  <c:v>2.18508696258308</c:v>
                </c:pt>
                <c:pt idx="190">
                  <c:v>2.1787482551707602</c:v>
                </c:pt>
                <c:pt idx="191">
                  <c:v>2.17242820114561</c:v>
                </c:pt>
                <c:pt idx="192">
                  <c:v>2.1661267478730699</c:v>
                </c:pt>
                <c:pt idx="193">
                  <c:v>2.1598438428972102</c:v>
                </c:pt>
                <c:pt idx="194">
                  <c:v>2.15357943394058</c:v>
                </c:pt>
                <c:pt idx="195">
                  <c:v>2.1473334689042201</c:v>
                </c:pt>
                <c:pt idx="196">
                  <c:v>2.1411058958675602</c:v>
                </c:pt>
                <c:pt idx="197">
                  <c:v>2.1348966630884099</c:v>
                </c:pt>
                <c:pt idx="198">
                  <c:v>2.1287057190029102</c:v>
                </c:pt>
                <c:pt idx="199">
                  <c:v>2.1225330122255301</c:v>
                </c:pt>
                <c:pt idx="200">
                  <c:v>2.1163784915490602</c:v>
                </c:pt>
                <c:pt idx="201">
                  <c:v>2.1102421059446002</c:v>
                </c:pt>
                <c:pt idx="202">
                  <c:v>2.10412380456158</c:v>
                </c:pt>
                <c:pt idx="203">
                  <c:v>2.0980235367278199</c:v>
                </c:pt>
                <c:pt idx="204">
                  <c:v>2.09194125194951</c:v>
                </c:pt>
                <c:pt idx="205">
                  <c:v>2.0858768999113102</c:v>
                </c:pt>
                <c:pt idx="206">
                  <c:v>2.0798304304763802</c:v>
                </c:pt>
                <c:pt idx="207">
                  <c:v>2.0738017936865099</c:v>
                </c:pt>
                <c:pt idx="208">
                  <c:v>2.0677909397621401</c:v>
                </c:pt>
                <c:pt idx="209">
                  <c:v>2.0617978191025399</c:v>
                </c:pt>
                <c:pt idx="210">
                  <c:v>2.0558223822858399</c:v>
                </c:pt>
                <c:pt idx="211">
                  <c:v>2.0498645800692601</c:v>
                </c:pt>
                <c:pt idx="212">
                  <c:v>2.0439243633891802</c:v>
                </c:pt>
                <c:pt idx="213">
                  <c:v>2.0380016833613501</c:v>
                </c:pt>
                <c:pt idx="214">
                  <c:v>2.03209649128102</c:v>
                </c:pt>
                <c:pt idx="215">
                  <c:v>2.0262087386232102</c:v>
                </c:pt>
                <c:pt idx="216">
                  <c:v>2.0203383770428198</c:v>
                </c:pt>
                <c:pt idx="217">
                  <c:v>2.01448535837494</c:v>
                </c:pt>
                <c:pt idx="218">
                  <c:v>2.0086496346350402</c:v>
                </c:pt>
                <c:pt idx="219">
                  <c:v>2.0028311580192599</c:v>
                </c:pt>
                <c:pt idx="220">
                  <c:v>1.99702988090469</c:v>
                </c:pt>
                <c:pt idx="221">
                  <c:v>1.9912457558496099</c:v>
                </c:pt>
                <c:pt idx="222">
                  <c:v>1.9854787355938801</c:v>
                </c:pt>
                <c:pt idx="223">
                  <c:v>1.9797287730592501</c:v>
                </c:pt>
                <c:pt idx="224">
                  <c:v>1.97399582134967</c:v>
                </c:pt>
                <c:pt idx="225">
                  <c:v>1.96827983375172</c:v>
                </c:pt>
                <c:pt idx="226">
                  <c:v>1.9625807637349599</c:v>
                </c:pt>
                <c:pt idx="227">
                  <c:v>1.95689856495239</c:v>
                </c:pt>
                <c:pt idx="228">
                  <c:v>1.95123319124086</c:v>
                </c:pt>
                <c:pt idx="229">
                  <c:v>1.9455845966215</c:v>
                </c:pt>
                <c:pt idx="230">
                  <c:v>1.9399527353002799</c:v>
                </c:pt>
                <c:pt idx="231">
                  <c:v>1.93433756166844</c:v>
                </c:pt>
                <c:pt idx="232">
                  <c:v>1.9287390303030501</c:v>
                </c:pt>
                <c:pt idx="233">
                  <c:v>1.9231570959675801</c:v>
                </c:pt>
                <c:pt idx="234">
                  <c:v>1.9175917136124601</c:v>
                </c:pt>
                <c:pt idx="235">
                  <c:v>1.91204283837568</c:v>
                </c:pt>
                <c:pt idx="236">
                  <c:v>1.90651042558346</c:v>
                </c:pt>
                <c:pt idx="237">
                  <c:v>1.9009944307508599</c:v>
                </c:pt>
                <c:pt idx="238">
                  <c:v>1.8954948095825099</c:v>
                </c:pt>
                <c:pt idx="239">
                  <c:v>1.8900115179733299</c:v>
                </c:pt>
                <c:pt idx="240">
                  <c:v>1.8845445120092299</c:v>
                </c:pt>
                <c:pt idx="241">
                  <c:v>1.8790937479679599</c:v>
                </c:pt>
                <c:pt idx="242">
                  <c:v>1.8736591823198601</c:v>
                </c:pt>
                <c:pt idx="243">
                  <c:v>1.8682407717287499</c:v>
                </c:pt>
                <c:pt idx="244">
                  <c:v>1.8628384730528</c:v>
                </c:pt>
                <c:pt idx="245">
                  <c:v>1.8574522433453899</c:v>
                </c:pt>
                <c:pt idx="246">
                  <c:v>1.8520820398561499</c:v>
                </c:pt>
                <c:pt idx="247">
                  <c:v>1.84672782003187</c:v>
                </c:pt>
                <c:pt idx="248">
                  <c:v>1.8413895415175501</c:v>
                </c:pt>
                <c:pt idx="249">
                  <c:v>1.83606716215748</c:v>
                </c:pt>
                <c:pt idx="250">
                  <c:v>1.8307606399963099</c:v>
                </c:pt>
                <c:pt idx="251">
                  <c:v>1.82546993328021</c:v>
                </c:pt>
                <c:pt idx="252">
                  <c:v>1.82019500045805</c:v>
                </c:pt>
                <c:pt idx="253">
                  <c:v>1.8149358001826299</c:v>
                </c:pt>
                <c:pt idx="254">
                  <c:v>1.80969229131197</c:v>
                </c:pt>
                <c:pt idx="255">
                  <c:v>1.8044644329106101</c:v>
                </c:pt>
                <c:pt idx="256">
                  <c:v>1.7992521842509599</c:v>
                </c:pt>
                <c:pt idx="257">
                  <c:v>1.7940555048147699</c:v>
                </c:pt>
                <c:pt idx="258">
                  <c:v>1.78887435429456</c:v>
                </c:pt>
                <c:pt idx="259">
                  <c:v>1.78370869259516</c:v>
                </c:pt>
                <c:pt idx="260">
                  <c:v>1.7785584798352401</c:v>
                </c:pt>
                <c:pt idx="261">
                  <c:v>1.7734236763490101</c:v>
                </c:pt>
                <c:pt idx="262">
                  <c:v>1.7683042426878399</c:v>
                </c:pt>
                <c:pt idx="263">
                  <c:v>1.76320013962207</c:v>
                </c:pt>
                <c:pt idx="264">
                  <c:v>1.7581113281427301</c:v>
                </c:pt>
                <c:pt idx="265">
                  <c:v>1.75303776946349</c:v>
                </c:pt>
                <c:pt idx="266">
                  <c:v>1.74797942502258</c:v>
                </c:pt>
                <c:pt idx="267">
                  <c:v>1.7429362564847199</c:v>
                </c:pt>
                <c:pt idx="268">
                  <c:v>1.7379082257433001</c:v>
                </c:pt>
                <c:pt idx="269">
                  <c:v>1.7328952949224099</c:v>
                </c:pt>
                <c:pt idx="270">
                  <c:v>1.72789742637914</c:v>
                </c:pt>
                <c:pt idx="271">
                  <c:v>1.7229145827058201</c:v>
                </c:pt>
                <c:pt idx="272">
                  <c:v>1.71794672673239</c:v>
                </c:pt>
                <c:pt idx="273">
                  <c:v>1.71299382152888</c:v>
                </c:pt>
                <c:pt idx="274">
                  <c:v>1.7080558304079001</c:v>
                </c:pt>
                <c:pt idx="275">
                  <c:v>1.7031327169272801</c:v>
                </c:pt>
                <c:pt idx="276">
                  <c:v>1.6982244448927499</c:v>
                </c:pt>
                <c:pt idx="277">
                  <c:v>1.6933309783607899</c:v>
                </c:pt>
                <c:pt idx="278">
                  <c:v>1.68845228164146</c:v>
                </c:pt>
                <c:pt idx="279">
                  <c:v>1.6835883193014101</c:v>
                </c:pt>
                <c:pt idx="280">
                  <c:v>1.6787390561669799</c:v>
                </c:pt>
                <c:pt idx="281">
                  <c:v>1.67390445732738</c:v>
                </c:pt>
                <c:pt idx="282">
                  <c:v>1.66908448813802</c:v>
                </c:pt>
                <c:pt idx="283">
                  <c:v>1.66427911422386</c:v>
                </c:pt>
                <c:pt idx="284">
                  <c:v>1.659488301483</c:v>
                </c:pt>
                <c:pt idx="285">
                  <c:v>1.6547120160902899</c:v>
                </c:pt>
                <c:pt idx="286">
                  <c:v>1.6499502245011299</c:v>
                </c:pt>
                <c:pt idx="287">
                  <c:v>1.64520289345531</c:v>
                </c:pt>
                <c:pt idx="288">
                  <c:v>1.6404699899810999</c:v>
                </c:pt>
                <c:pt idx="289">
                  <c:v>1.6357514813993701</c:v>
                </c:pt>
                <c:pt idx="290">
                  <c:v>1.6310473353279</c:v>
                </c:pt>
                <c:pt idx="291">
                  <c:v>1.62635751968586</c:v>
                </c:pt>
                <c:pt idx="292">
                  <c:v>1.6216820026983501</c:v>
                </c:pt>
                <c:pt idx="293">
                  <c:v>1.6170207529012</c:v>
                </c:pt>
                <c:pt idx="294">
                  <c:v>1.6123737391458599</c:v>
                </c:pt>
                <c:pt idx="295">
                  <c:v>1.6077409306044801</c:v>
                </c:pt>
                <c:pt idx="296">
                  <c:v>1.6031222967751699</c:v>
                </c:pt>
                <c:pt idx="297">
                  <c:v>1.59851780748742</c:v>
                </c:pt>
                <c:pt idx="298">
                  <c:v>1.59392743290773</c:v>
                </c:pt>
                <c:pt idx="299">
                  <c:v>1.58935114354537</c:v>
                </c:pt>
                <c:pt idx="300">
                  <c:v>1.5847889102584301</c:v>
                </c:pt>
                <c:pt idx="301">
                  <c:v>1.58024070425999</c:v>
                </c:pt>
                <c:pt idx="302">
                  <c:v>1.57570649712453</c:v>
                </c:pt>
                <c:pt idx="303">
                  <c:v>1.5711862607945899</c:v>
                </c:pt>
                <c:pt idx="304">
                  <c:v>1.56667996758761</c:v>
                </c:pt>
                <c:pt idx="305">
                  <c:v>1.562187590203</c:v>
                </c:pt>
                <c:pt idx="306">
                  <c:v>1.5577091017295099</c:v>
                </c:pt>
                <c:pt idx="307">
                  <c:v>1.5532444756528001</c:v>
                </c:pt>
                <c:pt idx="308">
                  <c:v>1.5487936858632601</c:v>
                </c:pt>
                <c:pt idx="309">
                  <c:v>1.5443567066641499</c:v>
                </c:pt>
                <c:pt idx="310">
                  <c:v>1.53993351277997</c:v>
                </c:pt>
                <c:pt idx="311">
                  <c:v>1.5355241080670901</c:v>
                </c:pt>
                <c:pt idx="312">
                  <c:v>1.53112861078713</c:v>
                </c:pt>
                <c:pt idx="313">
                  <c:v>1.5267471660395799</c:v>
                </c:pt>
                <c:pt idx="314">
                  <c:v>1.5223799168618799</c:v>
                </c:pt>
                <c:pt idx="315">
                  <c:v>1.51802700424185</c:v>
                </c:pt>
                <c:pt idx="316">
                  <c:v>1.5136885671303</c:v>
                </c:pt>
                <c:pt idx="317">
                  <c:v>1.5093647424536201</c:v>
                </c:pt>
                <c:pt idx="318">
                  <c:v>1.50505566512637</c:v>
                </c:pt>
                <c:pt idx="319">
                  <c:v>1.50076146806397</c:v>
                </c:pt>
                <c:pt idx="320">
                  <c:v>1.4964822821953601</c:v>
                </c:pt>
                <c:pt idx="321">
                  <c:v>1.49221823647569</c:v>
                </c:pt>
                <c:pt idx="322">
                  <c:v>1.4879694578989799</c:v>
                </c:pt>
                <c:pt idx="323">
                  <c:v>1.4837360715108101</c:v>
                </c:pt>
                <c:pt idx="324">
                  <c:v>1.4795182004210199</c:v>
                </c:pt>
                <c:pt idx="325">
                  <c:v>1.47531596581628</c:v>
                </c:pt>
                <c:pt idx="326">
                  <c:v>1.47112948697277</c:v>
                </c:pt>
                <c:pt idx="327">
                  <c:v>1.4669588812687</c:v>
                </c:pt>
                <c:pt idx="328">
                  <c:v>1.4628042641968899</c:v>
                </c:pt>
                <c:pt idx="329">
                  <c:v>1.4586657493772099</c:v>
                </c:pt>
                <c:pt idx="330">
                  <c:v>1.4545434485690001</c:v>
                </c:pt>
                <c:pt idx="331">
                  <c:v>1.4504374716834201</c:v>
                </c:pt>
                <c:pt idx="332">
                  <c:v>1.44634792679569</c:v>
                </c:pt>
                <c:pt idx="333">
                  <c:v>1.44227492015732</c:v>
                </c:pt>
                <c:pt idx="334">
                  <c:v>1.43821855620812</c:v>
                </c:pt>
                <c:pt idx="335">
                  <c:v>1.4341789375882199</c:v>
                </c:pt>
                <c:pt idx="336">
                  <c:v>1.4301561651499499</c:v>
                </c:pt>
                <c:pt idx="337">
                  <c:v>1.4261503379695399</c:v>
                </c:pt>
                <c:pt idx="338">
                  <c:v>1.4221615533587799</c:v>
                </c:pt>
                <c:pt idx="339">
                  <c:v>1.4181899068764701</c:v>
                </c:pt>
                <c:pt idx="340">
                  <c:v>1.41423549233976</c:v>
                </c:pt>
                <c:pt idx="341">
                  <c:v>1.4102984018353699</c:v>
                </c:pt>
                <c:pt idx="342">
                  <c:v>1.40637872573056</c:v>
                </c:pt>
                <c:pt idx="343">
                  <c:v>1.402476552684</c:v>
                </c:pt>
                <c:pt idx="344">
                  <c:v>1.39859196965643</c:v>
                </c:pt>
                <c:pt idx="345">
                  <c:v>1.3947250619211899</c:v>
                </c:pt>
                <c:pt idx="346">
                  <c:v>1.3908759130744199</c:v>
                </c:pt>
                <c:pt idx="347">
                  <c:v>1.3870446050452501</c:v>
                </c:pt>
                <c:pt idx="348">
                  <c:v>1.3832312181055999</c:v>
                </c:pt>
                <c:pt idx="349">
                  <c:v>1.37943583087985</c:v>
                </c:pt>
                <c:pt idx="350">
                  <c:v>1.3756585203542899</c:v>
                </c:pt>
                <c:pt idx="351">
                  <c:v>1.37189936188628</c:v>
                </c:pt>
                <c:pt idx="352">
                  <c:v>1.3681584292132201</c:v>
                </c:pt>
                <c:pt idx="353">
                  <c:v>1.36443579446125</c:v>
                </c:pt>
                <c:pt idx="354">
                  <c:v>1.3607315281536501</c:v>
                </c:pt>
                <c:pt idx="355">
                  <c:v>1.35704569921906</c:v>
                </c:pt>
                <c:pt idx="356">
                  <c:v>1.35337837499935</c:v>
                </c:pt>
                <c:pt idx="357">
                  <c:v>1.3497296212572301</c:v>
                </c:pt>
                <c:pt idx="358">
                  <c:v>1.34609950218359</c:v>
                </c:pt>
                <c:pt idx="359">
                  <c:v>1.34248808040457</c:v>
                </c:pt>
                <c:pt idx="360">
                  <c:v>1.3388954169882199</c:v>
                </c:pt>
                <c:pt idx="361">
                  <c:v>1.3353215714509801</c:v>
                </c:pt>
                <c:pt idx="362">
                  <c:v>1.3317666017637899</c:v>
                </c:pt>
                <c:pt idx="363">
                  <c:v>1.32823056435787</c:v>
                </c:pt>
                <c:pt idx="364">
                  <c:v>1.32471351413021</c:v>
                </c:pt>
                <c:pt idx="365">
                  <c:v>1.32121550444868</c:v>
                </c:pt>
                <c:pt idx="366">
                  <c:v>1.3177365871569</c:v>
                </c:pt>
                <c:pt idx="367">
                  <c:v>1.3142768125786499</c:v>
                </c:pt>
                <c:pt idx="368">
                  <c:v>1.3108362295220599</c:v>
                </c:pt>
                <c:pt idx="369">
                  <c:v>1.30741488528334</c:v>
                </c:pt>
                <c:pt idx="370">
                  <c:v>1.3040128256502701</c:v>
                </c:pt>
                <c:pt idx="371">
                  <c:v>1.30063009490529</c:v>
                </c:pt>
                <c:pt idx="372">
                  <c:v>1.2972667358282399</c:v>
                </c:pt>
                <c:pt idx="373">
                  <c:v>1.29392278969871</c:v>
                </c:pt>
                <c:pt idx="374">
                  <c:v>1.2905982962981799</c:v>
                </c:pt>
                <c:pt idx="375">
                  <c:v>1.28729329391162</c:v>
                </c:pt>
                <c:pt idx="376">
                  <c:v>1.2840078193289099</c:v>
                </c:pt>
                <c:pt idx="377">
                  <c:v>1.28074190784577</c:v>
                </c:pt>
                <c:pt idx="378">
                  <c:v>1.27749559326448</c:v>
                </c:pt>
                <c:pt idx="379">
                  <c:v>1.27426890789417</c:v>
                </c:pt>
                <c:pt idx="380">
                  <c:v>1.2710618825508</c:v>
                </c:pt>
                <c:pt idx="381">
                  <c:v>1.2678745465568</c:v>
                </c:pt>
                <c:pt idx="382">
                  <c:v>1.2647069277404499</c:v>
                </c:pt>
                <c:pt idx="383">
                  <c:v>1.2615590524348499</c:v>
                </c:pt>
                <c:pt idx="384">
                  <c:v>1.25843094547667</c:v>
                </c:pt>
                <c:pt idx="385">
                  <c:v>1.25532263020452</c:v>
                </c:pt>
                <c:pt idx="386">
                  <c:v>1.2522341284571299</c:v>
                </c:pt>
                <c:pt idx="387">
                  <c:v>1.2491654605712099</c:v>
                </c:pt>
                <c:pt idx="388">
                  <c:v>1.24611664537902</c:v>
                </c:pt>
                <c:pt idx="389">
                  <c:v>1.2430877002057501</c:v>
                </c:pt>
                <c:pt idx="390">
                  <c:v>1.24007864086668</c:v>
                </c:pt>
                <c:pt idx="391">
                  <c:v>1.2370894816640501</c:v>
                </c:pt>
                <c:pt idx="392">
                  <c:v>1.2341202353838701</c:v>
                </c:pt>
                <c:pt idx="393">
                  <c:v>1.23117091329242</c:v>
                </c:pt>
                <c:pt idx="394">
                  <c:v>1.2282415251326999</c:v>
                </c:pt>
                <c:pt idx="395">
                  <c:v>1.2253320791207301</c:v>
                </c:pt>
                <c:pt idx="396">
                  <c:v>1.22244258194172</c:v>
                </c:pt>
                <c:pt idx="397">
                  <c:v>1.21957303874623</c:v>
                </c:pt>
                <c:pt idx="398">
                  <c:v>1.2167234531461999</c:v>
                </c:pt>
                <c:pt idx="399">
                  <c:v>1.21389382721104</c:v>
                </c:pt>
                <c:pt idx="400">
                  <c:v>1.21108416146368</c:v>
                </c:pt>
                <c:pt idx="401">
                  <c:v>1.2082944548767101</c:v>
                </c:pt>
                <c:pt idx="402">
                  <c:v>1.20552470486855</c:v>
                </c:pt>
                <c:pt idx="403">
                  <c:v>1.20277490729977</c:v>
                </c:pt>
                <c:pt idx="404">
                  <c:v>1.20004505646954</c:v>
                </c:pt>
                <c:pt idx="405">
                  <c:v>1.1973351451123</c:v>
                </c:pt>
                <c:pt idx="406">
                  <c:v>1.1946451643945799</c:v>
                </c:pt>
                <c:pt idx="407">
                  <c:v>1.19197510391216</c:v>
                </c:pt>
                <c:pt idx="408">
                  <c:v>1.1893249516875199</c:v>
                </c:pt>
                <c:pt idx="409">
                  <c:v>1.1866946941676</c:v>
                </c:pt>
                <c:pt idx="410">
                  <c:v>1.1840843162219801</c:v>
                </c:pt>
                <c:pt idx="411">
                  <c:v>1.1814938011414799</c:v>
                </c:pt>
                <c:pt idx="412">
                  <c:v>1.17892313063728</c:v>
                </c:pt>
                <c:pt idx="413">
                  <c:v>1.1763722848404701</c:v>
                </c:pt>
                <c:pt idx="414">
                  <c:v>1.1738412423022599</c:v>
                </c:pt>
                <c:pt idx="415">
                  <c:v>1.1713299799947401</c:v>
                </c:pt>
                <c:pt idx="416">
                  <c:v>1.16883847331235</c:v>
                </c:pt>
                <c:pt idx="417">
                  <c:v>1.16636669607401</c:v>
                </c:pt>
                <c:pt idx="418">
                  <c:v>1.16391462052599</c:v>
                </c:pt>
                <c:pt idx="419">
                  <c:v>1.16148221734567</c:v>
                </c:pt>
                <c:pt idx="420">
                  <c:v>1.15906945564598</c:v>
                </c:pt>
                <c:pt idx="421">
                  <c:v>1.15667630298088</c:v>
                </c:pt>
                <c:pt idx="422">
                  <c:v>1.15430272535165</c:v>
                </c:pt>
                <c:pt idx="423">
                  <c:v>1.1519486872142499</c:v>
                </c:pt>
                <c:pt idx="424">
                  <c:v>1.14961415148757</c:v>
                </c:pt>
                <c:pt idx="425">
                  <c:v>1.1472990795628299</c:v>
                </c:pt>
                <c:pt idx="426">
                  <c:v>1.14500343131403</c:v>
                </c:pt>
                <c:pt idx="427">
                  <c:v>1.1427271651095201</c:v>
                </c:pt>
                <c:pt idx="428">
                  <c:v>1.14047023782468</c:v>
                </c:pt>
                <c:pt idx="429">
                  <c:v>1.1382326048559099</c:v>
                </c:pt>
                <c:pt idx="430">
                  <c:v>1.13601422013569</c:v>
                </c:pt>
                <c:pt idx="431">
                  <c:v>1.1338150361489501</c:v>
                </c:pt>
                <c:pt idx="432">
                  <c:v>1.1316350039507499</c:v>
                </c:pt>
                <c:pt idx="433">
                  <c:v>1.12947407318516</c:v>
                </c:pt>
                <c:pt idx="434">
                  <c:v>1.12733219210547</c:v>
                </c:pt>
                <c:pt idx="435">
                  <c:v>1.1252093075957399</c:v>
                </c:pt>
                <c:pt idx="436">
                  <c:v>1.12310536519366</c:v>
                </c:pt>
                <c:pt idx="437">
                  <c:v>1.1210203091147299</c:v>
                </c:pt>
                <c:pt idx="438">
                  <c:v>1.1189540822777699</c:v>
                </c:pt>
                <c:pt idx="439">
                  <c:v>1.1169066263318199</c:v>
                </c:pt>
                <c:pt idx="440">
                  <c:v>1.1148778816842699</c:v>
                </c:pt>
                <c:pt idx="441">
                  <c:v>1.1128677875304001</c:v>
                </c:pt>
                <c:pt idx="442">
                  <c:v>1.11087628188417</c:v>
                </c:pt>
                <c:pt idx="443">
                  <c:v>1.10890330161031</c:v>
                </c:pt>
                <c:pt idx="444">
                  <c:v>1.1069487824577</c:v>
                </c:pt>
                <c:pt idx="445">
                  <c:v>1.10501265909394</c:v>
                </c:pt>
                <c:pt idx="446">
                  <c:v>1.10309486514118</c:v>
                </c:pt>
                <c:pt idx="447">
                  <c:v>1.1011953332130799</c:v>
                </c:pt>
                <c:pt idx="448">
                  <c:v>1.09931399495296</c:v>
                </c:pt>
                <c:pt idx="449">
                  <c:v>1.0974507810729901</c:v>
                </c:pt>
                <c:pt idx="450">
                  <c:v>1.09560562139446</c:v>
                </c:pt>
                <c:pt idx="451">
                  <c:v>1.09377844488906</c:v>
                </c:pt>
                <c:pt idx="452">
                  <c:v>1.09196917972107</c:v>
                </c:pt>
                <c:pt idx="453">
                  <c:v>1.0901777532905099</c:v>
                </c:pt>
                <c:pt idx="454">
                  <c:v>1.08840409227702</c:v>
                </c:pt>
                <c:pt idx="455">
                  <c:v>1.0866481226846001</c:v>
                </c:pt>
                <c:pt idx="456">
                  <c:v>1.08490976988703</c:v>
                </c:pt>
                <c:pt idx="457">
                  <c:v>1.0831889586739201</c:v>
                </c:pt>
                <c:pt idx="458">
                  <c:v>1.0814856132973401</c:v>
                </c:pt>
                <c:pt idx="459">
                  <c:v>1.0797996575188999</c:v>
                </c:pt>
                <c:pt idx="460">
                  <c:v>1.0781310146573899</c:v>
                </c:pt>
                <c:pt idx="461">
                  <c:v>1.0764796076365899</c:v>
                </c:pt>
                <c:pt idx="462">
                  <c:v>1.0748453590335001</c:v>
                </c:pt>
                <c:pt idx="463">
                  <c:v>1.0732281911267201</c:v>
                </c:pt>
                <c:pt idx="464">
                  <c:v>1.07162802594497</c:v>
                </c:pt>
                <c:pt idx="465">
                  <c:v>1.0700447853155901</c:v>
                </c:pt>
                <c:pt idx="466">
                  <c:v>1.0684783909131701</c:v>
                </c:pt>
                <c:pt idx="467">
                  <c:v>1.06692876430789</c:v>
                </c:pt>
                <c:pt idx="468">
                  <c:v>1.0653958270138399</c:v>
                </c:pt>
                <c:pt idx="469">
                  <c:v>1.0638795005370001</c:v>
                </c:pt>
                <c:pt idx="470">
                  <c:v>1.0623797064229199</c:v>
                </c:pt>
                <c:pt idx="471">
                  <c:v>1.06089636630405</c:v>
                </c:pt>
                <c:pt idx="472">
                  <c:v>1.0594294019465</c:v>
                </c:pt>
                <c:pt idx="473">
                  <c:v>1.0579787352964101</c:v>
                </c:pt>
                <c:pt idx="474">
                  <c:v>1.05654428852564</c:v>
                </c:pt>
                <c:pt idx="475">
                  <c:v>1.0551259840767799</c:v>
                </c:pt>
                <c:pt idx="476">
                  <c:v>1.0537237447075301</c:v>
                </c:pt>
                <c:pt idx="477">
                  <c:v>1.05233749353428</c:v>
                </c:pt>
                <c:pt idx="478">
                  <c:v>1.05096715407477</c:v>
                </c:pt>
                <c:pt idx="479">
                  <c:v>1.04961265029004</c:v>
                </c:pt>
                <c:pt idx="480">
                  <c:v>1.04827390662529</c:v>
                </c:pt>
                <c:pt idx="481">
                  <c:v>1.0469508480499199</c:v>
                </c:pt>
                <c:pt idx="482">
                  <c:v>1.0456434000964201</c:v>
                </c:pt>
                <c:pt idx="483">
                  <c:v>1.0443514888983101</c:v>
                </c:pt>
                <c:pt idx="484">
                  <c:v>1.04307504122698</c:v>
                </c:pt>
                <c:pt idx="485">
                  <c:v>1.0418139845273899</c:v>
                </c:pt>
                <c:pt idx="486">
                  <c:v>1.04056824695265</c:v>
                </c:pt>
                <c:pt idx="487">
                  <c:v>1.03933775739745</c:v>
                </c:pt>
                <c:pt idx="488">
                  <c:v>1.03812244553027</c:v>
                </c:pt>
                <c:pt idx="489">
                  <c:v>1.0369222418244499</c:v>
                </c:pt>
                <c:pt idx="490">
                  <c:v>1.0357370775879899</c:v>
                </c:pt>
                <c:pt idx="491">
                  <c:v>1.0345668849921801</c:v>
                </c:pt>
                <c:pt idx="492">
                  <c:v>1.0334115970989299</c:v>
                </c:pt>
                <c:pt idx="493">
                  <c:v>1.03227114788695</c:v>
                </c:pt>
                <c:pt idx="494">
                  <c:v>1.03114547227668</c:v>
                </c:pt>
                <c:pt idx="495">
                  <c:v>1.03003450615392</c:v>
                </c:pt>
                <c:pt idx="496">
                  <c:v>1.0289381863923299</c:v>
                </c:pt>
                <c:pt idx="497">
                  <c:v>1.0278564508746499</c:v>
                </c:pt>
                <c:pt idx="498">
                  <c:v>1.02678923851273</c:v>
                </c:pt>
                <c:pt idx="499">
                  <c:v>1.0257364892664</c:v>
                </c:pt>
                <c:pt idx="500">
                  <c:v>1.02469814416112</c:v>
                </c:pt>
                <c:pt idx="501">
                  <c:v>1.02367414530446</c:v>
                </c:pt>
                <c:pt idx="502">
                  <c:v>1.02266443590149</c:v>
                </c:pt>
                <c:pt idx="503">
                  <c:v>1.0216689602690101</c:v>
                </c:pt>
                <c:pt idx="504">
                  <c:v>1.0206876638486599</c:v>
                </c:pt>
                <c:pt idx="505">
                  <c:v>1.01972049321906</c:v>
                </c:pt>
                <c:pt idx="506">
                  <c:v>1.0187673961067301</c:v>
                </c:pt>
                <c:pt idx="507">
                  <c:v>1.0178283213961801</c:v>
                </c:pt>
                <c:pt idx="508">
                  <c:v>1.0169032191388401</c:v>
                </c:pt>
                <c:pt idx="509">
                  <c:v>1.01599204056113</c:v>
                </c:pt>
                <c:pt idx="510">
                  <c:v>1.01509473807157</c:v>
                </c:pt>
                <c:pt idx="511">
                  <c:v>1.01421126526693</c:v>
                </c:pt>
                <c:pt idx="512">
                  <c:v>1.01334157693761</c:v>
                </c:pt>
                <c:pt idx="513">
                  <c:v>1.0124856290720801</c:v>
                </c:pt>
                <c:pt idx="514">
                  <c:v>1.0116433788605701</c:v>
                </c:pt>
                <c:pt idx="515">
                  <c:v>1.0108147846979401</c:v>
                </c:pt>
                <c:pt idx="516">
                  <c:v>1.00999980618584</c:v>
                </c:pt>
                <c:pt idx="517">
                  <c:v>1.00919840413414</c:v>
                </c:pt>
                <c:pt idx="518">
                  <c:v>1.0084105405616699</c:v>
                </c:pt>
                <c:pt idx="519">
                  <c:v>1.0076361786963199</c:v>
                </c:pt>
                <c:pt idx="520">
                  <c:v>1.00687528297453</c:v>
                </c:pt>
                <c:pt idx="521">
                  <c:v>1.0061278190401699</c:v>
                </c:pt>
                <c:pt idx="522">
                  <c:v>1.0053937537428801</c:v>
                </c:pt>
                <c:pt idx="523">
                  <c:v>1.00467305513591</c:v>
                </c:pt>
                <c:pt idx="524">
                  <c:v>1.0039656924734</c:v>
                </c:pt>
                <c:pt idx="525">
                  <c:v>1.00327163620728</c:v>
                </c:pt>
                <c:pt idx="526">
                  <c:v>1.00259085798367</c:v>
                </c:pt>
                <c:pt idx="527">
                  <c:v>1.0019233306388899</c:v>
                </c:pt>
                <c:pt idx="528">
                  <c:v>1.00126902819512</c:v>
                </c:pt>
                <c:pt idx="529">
                  <c:v>1.00062792585569</c:v>
                </c:pt>
                <c:pt idx="530">
                  <c:v>1</c:v>
                </c:pt>
                <c:pt idx="531">
                  <c:v>1.00049453126804</c:v>
                </c:pt>
                <c:pt idx="532">
                  <c:v>1.0010150575599099</c:v>
                </c:pt>
                <c:pt idx="533">
                  <c:v>1.0015614553373799</c:v>
                </c:pt>
                <c:pt idx="534">
                  <c:v>1.0021336003246899</c:v>
                </c:pt>
                <c:pt idx="535">
                  <c:v>1.0027313675507299</c:v>
                </c:pt>
                <c:pt idx="536">
                  <c:v>1.0033546313881101</c:v>
                </c:pt>
                <c:pt idx="537">
                  <c:v>1.0040032655889299</c:v>
                </c:pt>
                <c:pt idx="538">
                  <c:v>1.0046771433175801</c:v>
                </c:pt>
                <c:pt idx="539">
                  <c:v>1.0053761371806</c:v>
                </c:pt>
                <c:pt idx="540">
                  <c:v>1.0061001192537</c:v>
                </c:pt>
                <c:pt idx="541">
                  <c:v>1.0068489611061</c:v>
                </c:pt>
                <c:pt idx="542">
                  <c:v>1.0076225338222899</c:v>
                </c:pt>
                <c:pt idx="543">
                  <c:v>1.0084207080213099</c:v>
                </c:pt>
                <c:pt idx="544">
                  <c:v>1.0092433538736101</c:v>
                </c:pt>
                <c:pt idx="545">
                  <c:v>1.0100903411156501</c:v>
                </c:pt>
                <c:pt idx="546">
                  <c:v>1.0109615390623701</c:v>
                </c:pt>
                <c:pt idx="547">
                  <c:v>1.0118568166174899</c:v>
                </c:pt>
                <c:pt idx="548">
                  <c:v>1.0127760422818599</c:v>
                </c:pt>
                <c:pt idx="549">
                  <c:v>1.01371908415992</c:v>
                </c:pt>
                <c:pt idx="550">
                  <c:v>1.0146858099642799</c:v>
                </c:pt>
                <c:pt idx="551">
                  <c:v>1.0156760870186099</c:v>
                </c:pt>
                <c:pt idx="552">
                  <c:v>1.0166897822588601</c:v>
                </c:pt>
                <c:pt idx="553">
                  <c:v>1.0177267622328801</c:v>
                </c:pt>
                <c:pt idx="554">
                  <c:v>1.01878689309852</c:v>
                </c:pt>
                <c:pt idx="555">
                  <c:v>1.01987004062033</c:v>
                </c:pt>
                <c:pt idx="556">
                  <c:v>1.02097607016486</c:v>
                </c:pt>
                <c:pt idx="557">
                  <c:v>1.0221048466946401</c:v>
                </c:pt>
                <c:pt idx="558">
                  <c:v>1.02325623476093</c:v>
                </c:pt>
                <c:pt idx="559">
                  <c:v>1.0244300984952901</c:v>
                </c:pt>
                <c:pt idx="560">
                  <c:v>1.02562630160002</c:v>
                </c:pt>
                <c:pt idx="561">
                  <c:v>1.02684470733753</c:v>
                </c:pt>
                <c:pt idx="562">
                  <c:v>1.02808517851866</c:v>
                </c:pt>
                <c:pt idx="563">
                  <c:v>1.02934757749008</c:v>
                </c:pt>
                <c:pt idx="564">
                  <c:v>1.03063176612074</c:v>
                </c:pt>
                <c:pt idx="565">
                  <c:v>1.0319376057874601</c:v>
                </c:pt>
                <c:pt idx="566">
                  <c:v>1.0332649573596899</c:v>
                </c:pt>
                <c:pt idx="567">
                  <c:v>1.0346136811835001</c:v>
                </c:pt>
                <c:pt idx="568">
                  <c:v>1.0359836370647699</c:v>
                </c:pt>
                <c:pt idx="569">
                  <c:v>1.0373746842517599</c:v>
                </c:pt>
                <c:pt idx="570">
                  <c:v>1.0387866814169899</c:v>
                </c:pt>
                <c:pt idx="571">
                  <c:v>1.04021948663842</c:v>
                </c:pt>
                <c:pt idx="572">
                  <c:v>1.04167295738013</c:v>
                </c:pt>
                <c:pt idx="573">
                  <c:v>1.04314695047244</c:v>
                </c:pt>
                <c:pt idx="574">
                  <c:v>1.04464132209137</c:v>
                </c:pt>
                <c:pt idx="575">
                  <c:v>1.0461559277378101</c:v>
                </c:pt>
                <c:pt idx="576">
                  <c:v>1.04769062221604</c:v>
                </c:pt>
                <c:pt idx="577">
                  <c:v>1.0492452596119199</c:v>
                </c:pt>
                <c:pt idx="578">
                  <c:v>1.05081969327059</c:v>
                </c:pt>
                <c:pt idx="579">
                  <c:v>1.05241377577392</c:v>
                </c:pt>
                <c:pt idx="580">
                  <c:v>1.0540273589174001</c:v>
                </c:pt>
                <c:pt idx="581">
                  <c:v>1.05566029368689</c:v>
                </c:pt>
                <c:pt idx="582">
                  <c:v>1.0573124302349499</c:v>
                </c:pt>
                <c:pt idx="583">
                  <c:v>1.0589836178568801</c:v>
                </c:pt>
                <c:pt idx="584">
                  <c:v>1.06067370496654</c:v>
                </c:pt>
                <c:pt idx="585">
                  <c:v>1.0623825390719399</c:v>
                </c:pt>
                <c:pt idx="586">
                  <c:v>1.0641099667504801</c:v>
                </c:pt>
                <c:pt idx="587">
                  <c:v>1.0658558336241599</c:v>
                </c:pt>
                <c:pt idx="588">
                  <c:v>1.06761998433447</c:v>
                </c:pt>
                <c:pt idx="589">
                  <c:v>1.06940226251716</c:v>
                </c:pt>
                <c:pt idx="590">
                  <c:v>1.0712025107768499</c:v>
                </c:pt>
                <c:pt idx="591">
                  <c:v>1.0730205706615401</c:v>
                </c:pt>
                <c:pt idx="592">
                  <c:v>1.0748562826369199</c:v>
                </c:pt>
                <c:pt idx="593">
                  <c:v>1.0767094860606901</c:v>
                </c:pt>
                <c:pt idx="594">
                  <c:v>1.0785800191567101</c:v>
                </c:pt>
                <c:pt idx="595">
                  <c:v>1.0804677189891001</c:v>
                </c:pt>
                <c:pt idx="596">
                  <c:v>1.08237242143628</c:v>
                </c:pt>
                <c:pt idx="597">
                  <c:v>1.08429396116504</c:v>
                </c:pt>
                <c:pt idx="598">
                  <c:v>1.0862321716044401</c:v>
                </c:pt>
                <c:pt idx="599">
                  <c:v>1.08818688491983</c:v>
                </c:pt>
                <c:pt idx="600">
                  <c:v>1.09015793198684</c:v>
                </c:pt>
                <c:pt idx="601">
                  <c:v>1.0921451423652899</c:v>
                </c:pt>
                <c:pt idx="602">
                  <c:v>1.09414834427327</c:v>
                </c:pt>
                <c:pt idx="603">
                  <c:v>1.09616736456115</c:v>
                </c:pt>
                <c:pt idx="604">
                  <c:v>1.0982020286856999</c:v>
                </c:pt>
                <c:pt idx="605">
                  <c:v>1.1002521606842399</c:v>
                </c:pt>
                <c:pt idx="606">
                  <c:v>1.1023175831488901</c:v>
                </c:pt>
                <c:pt idx="607">
                  <c:v>1.1043981172008701</c:v>
                </c:pt>
                <c:pt idx="608">
                  <c:v>1.10649358246495</c:v>
                </c:pt>
                <c:pt idx="609">
                  <c:v>1.1086037970439899</c:v>
                </c:pt>
                <c:pt idx="610">
                  <c:v>1.11072857749358</c:v>
                </c:pt>
                <c:pt idx="611">
                  <c:v>1.11286773879681</c:v>
                </c:pt>
                <c:pt idx="612">
                  <c:v>1.11502109433925</c:v>
                </c:pt>
                <c:pt idx="613">
                  <c:v>1.11718845588398</c:v>
                </c:pt>
                <c:pt idx="614">
                  <c:v>1.1193696335468899</c:v>
                </c:pt>
                <c:pt idx="615">
                  <c:v>1.1215644357721</c:v>
                </c:pt>
                <c:pt idx="616">
                  <c:v>1.1237726693075201</c:v>
                </c:pt>
                <c:pt idx="617">
                  <c:v>1.12599413918075</c:v>
                </c:pt>
                <c:pt idx="618">
                  <c:v>1.1282286486750299</c:v>
                </c:pt>
                <c:pt idx="619">
                  <c:v>1.1304759993055</c:v>
                </c:pt>
                <c:pt idx="620">
                  <c:v>1.13273599079568</c:v>
                </c:pt>
                <c:pt idx="621">
                  <c:v>1.13500842105416</c:v>
                </c:pt>
                <c:pt idx="622">
                  <c:v>1.13729308615157</c:v>
                </c:pt>
                <c:pt idx="623">
                  <c:v>1.1395897802977599</c:v>
                </c:pt>
                <c:pt idx="624">
                  <c:v>1.14189829581933</c:v>
                </c:pt>
                <c:pt idx="625">
                  <c:v>1.14421842313738</c:v>
                </c:pt>
                <c:pt idx="626">
                  <c:v>1.1465499507455501</c:v>
                </c:pt>
                <c:pt idx="627">
                  <c:v>1.1488926651884199</c:v>
                </c:pt>
                <c:pt idx="628">
                  <c:v>1.1512463510401101</c:v>
                </c:pt>
                <c:pt idx="629">
                  <c:v>1.1536107908833499</c:v>
                </c:pt>
                <c:pt idx="630">
                  <c:v>1.15598576528876</c:v>
                </c:pt>
                <c:pt idx="631">
                  <c:v>1.1583710527945099</c:v>
                </c:pt>
                <c:pt idx="632">
                  <c:v>1.16076642988637</c:v>
                </c:pt>
                <c:pt idx="633">
                  <c:v>1.1631716709780799</c:v>
                </c:pt>
                <c:pt idx="634">
                  <c:v>1.1655865483921</c:v>
                </c:pt>
                <c:pt idx="635">
                  <c:v>1.1680108323407301</c:v>
                </c:pt>
                <c:pt idx="636">
                  <c:v>1.1704442909077</c:v>
                </c:pt>
                <c:pt idx="637">
                  <c:v>1.1728866900300701</c:v>
                </c:pt>
                <c:pt idx="638">
                  <c:v>1.1753377934806</c:v>
                </c:pt>
                <c:pt idx="639">
                  <c:v>1.1777973628505201</c:v>
                </c:pt>
                <c:pt idx="640">
                  <c:v>1.1802651575327701</c:v>
                </c:pt>
                <c:pt idx="641">
                  <c:v>1.1827409347056399</c:v>
                </c:pt>
                <c:pt idx="642">
                  <c:v>1.1852244493169299</c:v>
                </c:pt>
                <c:pt idx="643">
                  <c:v>1.18771545406851</c:v>
                </c:pt>
                <c:pt idx="644">
                  <c:v>1.1902136994014201</c:v>
                </c:pt>
                <c:pt idx="645">
                  <c:v>1.1927189334814301</c:v>
                </c:pt>
                <c:pt idx="646">
                  <c:v>1.19523090218509</c:v>
                </c:pt>
                <c:pt idx="647">
                  <c:v>1.19774934908631</c:v>
                </c:pt>
                <c:pt idx="648">
                  <c:v>1.2002740154435101</c:v>
                </c:pt>
                <c:pt idx="649">
                  <c:v>1.2028046401871799</c:v>
                </c:pt>
                <c:pt idx="650">
                  <c:v>1.20534095990811</c:v>
                </c:pt>
                <c:pt idx="651">
                  <c:v>1.20788275500029</c:v>
                </c:pt>
                <c:pt idx="652">
                  <c:v>1.2104299889349801</c:v>
                </c:pt>
                <c:pt idx="653">
                  <c:v>1.21298267122982</c:v>
                </c:pt>
                <c:pt idx="654">
                  <c:v>1.2155408114964801</c:v>
                </c:pt>
                <c:pt idx="655">
                  <c:v>1.21810441943736</c:v>
                </c:pt>
                <c:pt idx="656">
                  <c:v>1.2206735048425701</c:v>
                </c:pt>
                <c:pt idx="657">
                  <c:v>1.2232480775869901</c:v>
                </c:pt>
                <c:pt idx="658">
                  <c:v>1.2258281476276001</c:v>
                </c:pt>
                <c:pt idx="659">
                  <c:v>1.22841372500082</c:v>
                </c:pt>
                <c:pt idx="660">
                  <c:v>1.23100481982014</c:v>
                </c:pt>
                <c:pt idx="661">
                  <c:v>1.23360144227378</c:v>
                </c:pt>
                <c:pt idx="662">
                  <c:v>1.2362036026225101</c:v>
                </c:pt>
                <c:pt idx="663">
                  <c:v>1.23881131119764</c:v>
                </c:pt>
                <c:pt idx="664">
                  <c:v>1.2414245783989599</c:v>
                </c:pt>
                <c:pt idx="665">
                  <c:v>1.2440434146930199</c:v>
                </c:pt>
                <c:pt idx="666">
                  <c:v>1.24666783061127</c:v>
                </c:pt>
                <c:pt idx="667">
                  <c:v>1.2492978367484699</c:v>
                </c:pt>
                <c:pt idx="668">
                  <c:v>1.2519334437610901</c:v>
                </c:pt>
                <c:pt idx="669">
                  <c:v>1.25457466236583</c:v>
                </c:pt>
                <c:pt idx="670">
                  <c:v>1.2572215033381899</c:v>
                </c:pt>
                <c:pt idx="671">
                  <c:v>1.2598739775111301</c:v>
                </c:pt>
                <c:pt idx="672">
                  <c:v>1.2625320957738</c:v>
                </c:pt>
                <c:pt idx="673">
                  <c:v>1.26519586907036</c:v>
                </c:pt>
                <c:pt idx="674">
                  <c:v>1.2678653083987701</c:v>
                </c:pt>
                <c:pt idx="675">
                  <c:v>1.27054042480975</c:v>
                </c:pt>
                <c:pt idx="676">
                  <c:v>1.2732212294056999</c:v>
                </c:pt>
                <c:pt idx="677">
                  <c:v>1.2759077333397499</c:v>
                </c:pt>
                <c:pt idx="678">
                  <c:v>1.27859994781481</c:v>
                </c:pt>
                <c:pt idx="679">
                  <c:v>1.2812978840826801</c:v>
                </c:pt>
                <c:pt idx="680">
                  <c:v>1.2840015534431699</c:v>
                </c:pt>
                <c:pt idx="681">
                  <c:v>1.2867109672433401</c:v>
                </c:pt>
                <c:pt idx="682">
                  <c:v>1.2894261368767099</c:v>
                </c:pt>
                <c:pt idx="683">
                  <c:v>1.29214707378251</c:v>
                </c:pt>
                <c:pt idx="684">
                  <c:v>1.29487378944503</c:v>
                </c:pt>
                <c:pt idx="685">
                  <c:v>1.2976062953929</c:v>
                </c:pt>
                <c:pt idx="686">
                  <c:v>1.3003446031985</c:v>
                </c:pt>
                <c:pt idx="687">
                  <c:v>1.3030887244773499</c:v>
                </c:pt>
                <c:pt idx="688">
                  <c:v>1.30583867088751</c:v>
                </c:pt>
                <c:pt idx="689">
                  <c:v>1.3085944541290799</c:v>
                </c:pt>
                <c:pt idx="690">
                  <c:v>1.31135608594363</c:v>
                </c:pt>
                <c:pt idx="691">
                  <c:v>1.3141235781137299</c:v>
                </c:pt>
                <c:pt idx="692">
                  <c:v>1.3168969424624899</c:v>
                </c:pt>
                <c:pt idx="693">
                  <c:v>1.3196761908530901</c:v>
                </c:pt>
                <c:pt idx="694">
                  <c:v>1.3224613351883301</c:v>
                </c:pt>
                <c:pt idx="695">
                  <c:v>1.32525238741027</c:v>
                </c:pt>
                <c:pt idx="696">
                  <c:v>1.3280493594998</c:v>
                </c:pt>
                <c:pt idx="697">
                  <c:v>1.3308522634762701</c:v>
                </c:pt>
                <c:pt idx="698">
                  <c:v>1.3336611113971799</c:v>
                </c:pt>
                <c:pt idx="699">
                  <c:v>1.3364759153577701</c:v>
                </c:pt>
                <c:pt idx="700">
                  <c:v>1.3392966874907499</c:v>
                </c:pt>
              </c:numCache>
            </c:numRef>
          </c:yVal>
          <c:smooth val="1"/>
        </c:ser>
        <c:dLbls>
          <c:showLegendKey val="0"/>
          <c:showVal val="0"/>
          <c:showCatName val="0"/>
          <c:showSerName val="0"/>
          <c:showPercent val="0"/>
          <c:showBubbleSize val="0"/>
        </c:dLbls>
        <c:axId val="674607640"/>
        <c:axId val="674608032"/>
      </c:scatterChart>
      <c:valAx>
        <c:axId val="674607640"/>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674608032"/>
        <c:crosses val="autoZero"/>
        <c:crossBetween val="midCat"/>
        <c:majorUnit val="10"/>
      </c:valAx>
      <c:valAx>
        <c:axId val="67460803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0764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507417551066979"/>
          <c:h val="0.70526771653543308"/>
        </c:manualLayout>
      </c:layout>
      <c:barChart>
        <c:barDir val="col"/>
        <c:grouping val="percentStacked"/>
        <c:varyColors val="0"/>
        <c:ser>
          <c:idx val="0"/>
          <c:order val="0"/>
          <c:tx>
            <c:strRef>
              <c:f>Sheet1!$B$1</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Sheet1!$A$2:$A$6</c:f>
              <c:strCache>
                <c:ptCount val="5"/>
                <c:pt idx="0">
                  <c:v>0-10</c:v>
                </c:pt>
                <c:pt idx="1">
                  <c:v>11-17</c:v>
                </c:pt>
                <c:pt idx="2">
                  <c:v>18-39</c:v>
                </c:pt>
                <c:pt idx="3">
                  <c:v>40-59</c:v>
                </c:pt>
                <c:pt idx="4">
                  <c:v>60+</c:v>
                </c:pt>
              </c:strCache>
            </c:strRef>
          </c:cat>
          <c:val>
            <c:numRef>
              <c:f>Sheet1!$B$2:$B$6</c:f>
              <c:numCache>
                <c:formatCode>General</c:formatCode>
                <c:ptCount val="5"/>
                <c:pt idx="0">
                  <c:v>6</c:v>
                </c:pt>
                <c:pt idx="1">
                  <c:v>346</c:v>
                </c:pt>
                <c:pt idx="2">
                  <c:v>2614</c:v>
                </c:pt>
                <c:pt idx="3">
                  <c:v>1257</c:v>
                </c:pt>
                <c:pt idx="4">
                  <c:v>53</c:v>
                </c:pt>
              </c:numCache>
            </c:numRef>
          </c:val>
        </c:ser>
        <c:ser>
          <c:idx val="1"/>
          <c:order val="1"/>
          <c:tx>
            <c:strRef>
              <c:f>Sheet1!$C$1</c:f>
              <c:strCache>
                <c:ptCount val="1"/>
                <c:pt idx="0">
                  <c:v>40-59</c:v>
                </c:pt>
              </c:strCache>
            </c:strRef>
          </c:tx>
          <c:spPr>
            <a:gradFill flip="none" rotWithShape="1">
              <a:gsLst>
                <a:gs pos="0">
                  <a:srgbClr val="009999"/>
                </a:gs>
                <a:gs pos="50000">
                  <a:srgbClr val="66FFFF"/>
                </a:gs>
                <a:gs pos="100000">
                  <a:srgbClr val="009999"/>
                </a:gs>
              </a:gsLst>
              <a:lin ang="10800000" scaled="1"/>
              <a:tileRect/>
            </a:gradFill>
            <a:ln>
              <a:solidFill>
                <a:schemeClr val="bg2"/>
              </a:solidFill>
            </a:ln>
          </c:spPr>
          <c:invertIfNegative val="0"/>
          <c:cat>
            <c:strRef>
              <c:f>Sheet1!$A$2:$A$6</c:f>
              <c:strCache>
                <c:ptCount val="5"/>
                <c:pt idx="0">
                  <c:v>0-10</c:v>
                </c:pt>
                <c:pt idx="1">
                  <c:v>11-17</c:v>
                </c:pt>
                <c:pt idx="2">
                  <c:v>18-39</c:v>
                </c:pt>
                <c:pt idx="3">
                  <c:v>40-59</c:v>
                </c:pt>
                <c:pt idx="4">
                  <c:v>60+</c:v>
                </c:pt>
              </c:strCache>
            </c:strRef>
          </c:cat>
          <c:val>
            <c:numRef>
              <c:f>Sheet1!$C$2:$C$6</c:f>
              <c:numCache>
                <c:formatCode>General</c:formatCode>
                <c:ptCount val="5"/>
                <c:pt idx="0">
                  <c:v>14</c:v>
                </c:pt>
                <c:pt idx="1">
                  <c:v>602</c:v>
                </c:pt>
                <c:pt idx="2">
                  <c:v>6494</c:v>
                </c:pt>
                <c:pt idx="3">
                  <c:v>4815</c:v>
                </c:pt>
                <c:pt idx="4">
                  <c:v>344</c:v>
                </c:pt>
              </c:numCache>
            </c:numRef>
          </c:val>
        </c:ser>
        <c:ser>
          <c:idx val="2"/>
          <c:order val="2"/>
          <c:tx>
            <c:strRef>
              <c:f>Sheet1!$D$1</c:f>
              <c:strCache>
                <c:ptCount val="1"/>
                <c:pt idx="0">
                  <c:v>60-69</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strRef>
              <c:f>Sheet1!$A$2:$A$6</c:f>
              <c:strCache>
                <c:ptCount val="5"/>
                <c:pt idx="0">
                  <c:v>0-10</c:v>
                </c:pt>
                <c:pt idx="1">
                  <c:v>11-17</c:v>
                </c:pt>
                <c:pt idx="2">
                  <c:v>18-39</c:v>
                </c:pt>
                <c:pt idx="3">
                  <c:v>40-59</c:v>
                </c:pt>
                <c:pt idx="4">
                  <c:v>60+</c:v>
                </c:pt>
              </c:strCache>
            </c:strRef>
          </c:cat>
          <c:val>
            <c:numRef>
              <c:f>Sheet1!$D$2:$D$6</c:f>
              <c:numCache>
                <c:formatCode>General</c:formatCode>
                <c:ptCount val="5"/>
                <c:pt idx="0">
                  <c:v>3</c:v>
                </c:pt>
                <c:pt idx="1">
                  <c:v>328</c:v>
                </c:pt>
                <c:pt idx="2">
                  <c:v>3794</c:v>
                </c:pt>
                <c:pt idx="3">
                  <c:v>2919</c:v>
                </c:pt>
                <c:pt idx="4">
                  <c:v>300</c:v>
                </c:pt>
              </c:numCache>
            </c:numRef>
          </c:val>
        </c:ser>
        <c:ser>
          <c:idx val="3"/>
          <c:order val="3"/>
          <c:tx>
            <c:strRef>
              <c:f>Sheet1!$E$1</c:f>
              <c:strCache>
                <c:ptCount val="1"/>
                <c:pt idx="0">
                  <c:v>70+</c:v>
                </c:pt>
              </c:strCache>
            </c:strRef>
          </c:tx>
          <c:spPr>
            <a:gradFill flip="none" rotWithShape="1">
              <a:gsLst>
                <a:gs pos="0">
                  <a:srgbClr val="FF9900"/>
                </a:gs>
                <a:gs pos="50000">
                  <a:srgbClr val="FFC000"/>
                </a:gs>
                <a:gs pos="100000">
                  <a:srgbClr val="FF9900"/>
                </a:gs>
              </a:gsLst>
              <a:lin ang="0" scaled="1"/>
              <a:tileRect/>
            </a:gradFill>
            <a:ln>
              <a:solidFill>
                <a:srgbClr val="000000"/>
              </a:solidFill>
            </a:ln>
          </c:spPr>
          <c:invertIfNegative val="0"/>
          <c:cat>
            <c:strRef>
              <c:f>Sheet1!$A$2:$A$6</c:f>
              <c:strCache>
                <c:ptCount val="5"/>
                <c:pt idx="0">
                  <c:v>0-10</c:v>
                </c:pt>
                <c:pt idx="1">
                  <c:v>11-17</c:v>
                </c:pt>
                <c:pt idx="2">
                  <c:v>18-39</c:v>
                </c:pt>
                <c:pt idx="3">
                  <c:v>40-59</c:v>
                </c:pt>
                <c:pt idx="4">
                  <c:v>60+</c:v>
                </c:pt>
              </c:strCache>
            </c:strRef>
          </c:cat>
          <c:val>
            <c:numRef>
              <c:f>Sheet1!$E$2:$E$6</c:f>
              <c:numCache>
                <c:formatCode>General</c:formatCode>
                <c:ptCount val="5"/>
                <c:pt idx="0">
                  <c:v>0</c:v>
                </c:pt>
                <c:pt idx="1">
                  <c:v>19</c:v>
                </c:pt>
                <c:pt idx="2">
                  <c:v>259</c:v>
                </c:pt>
                <c:pt idx="3">
                  <c:v>215</c:v>
                </c:pt>
                <c:pt idx="4">
                  <c:v>26</c:v>
                </c:pt>
              </c:numCache>
            </c:numRef>
          </c:val>
        </c:ser>
        <c:dLbls>
          <c:showLegendKey val="0"/>
          <c:showVal val="0"/>
          <c:showCatName val="0"/>
          <c:showSerName val="0"/>
          <c:showPercent val="0"/>
          <c:showBubbleSize val="0"/>
        </c:dLbls>
        <c:gapWidth val="40"/>
        <c:overlap val="100"/>
        <c:axId val="728424032"/>
        <c:axId val="728424424"/>
      </c:barChart>
      <c:catAx>
        <c:axId val="728424032"/>
        <c:scaling>
          <c:orientation val="minMax"/>
        </c:scaling>
        <c:delete val="0"/>
        <c:axPos val="b"/>
        <c:title>
          <c:tx>
            <c:rich>
              <a:bodyPr/>
              <a:lstStyle/>
              <a:p>
                <a:pPr>
                  <a:defRPr sz="1700"/>
                </a:pPr>
                <a:r>
                  <a:rPr lang="en-US" sz="1700" dirty="0" smtClean="0"/>
                  <a:t>Donor Age</a:t>
                </a:r>
                <a:endParaRPr lang="en-US" sz="1700" dirty="0"/>
              </a:p>
            </c:rich>
          </c:tx>
          <c:layout>
            <c:manualLayout>
              <c:xMode val="edge"/>
              <c:yMode val="edge"/>
              <c:x val="0.48284731649923068"/>
              <c:y val="0.89318897637795291"/>
            </c:manualLayout>
          </c:layout>
          <c:overlay val="0"/>
        </c:title>
        <c:numFmt formatCode="General" sourceLinked="0"/>
        <c:majorTickMark val="out"/>
        <c:minorTickMark val="none"/>
        <c:tickLblPos val="nextTo"/>
        <c:txPr>
          <a:bodyPr/>
          <a:lstStyle/>
          <a:p>
            <a:pPr>
              <a:defRPr sz="1500" b="1"/>
            </a:pPr>
            <a:endParaRPr lang="en-US"/>
          </a:p>
        </c:txPr>
        <c:crossAx val="728424424"/>
        <c:crosses val="autoZero"/>
        <c:auto val="1"/>
        <c:lblAlgn val="ctr"/>
        <c:lblOffset val="100"/>
        <c:noMultiLvlLbl val="0"/>
      </c:catAx>
      <c:valAx>
        <c:axId val="72842442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28424032"/>
        <c:crosses val="autoZero"/>
        <c:crossBetween val="between"/>
        <c:majorUnit val="0.2"/>
      </c:valAx>
      <c:spPr>
        <a:solidFill>
          <a:srgbClr val="000000"/>
        </a:solidFill>
        <a:ln w="12700">
          <a:solidFill>
            <a:srgbClr val="FFFFFF"/>
          </a:solidFill>
        </a:ln>
      </c:spPr>
    </c:plotArea>
    <c:legend>
      <c:legendPos val="t"/>
      <c:layout>
        <c:manualLayout>
          <c:xMode val="edge"/>
          <c:yMode val="edge"/>
          <c:x val="0.20740819354102477"/>
          <c:y val="1.5625075711689886E-2"/>
          <c:w val="0.7734087641218762"/>
          <c:h val="7.938441348677569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0.89516792574142601</c:v>
                </c:pt>
                <c:pt idx="1">
                  <c:v>0.89543272867923396</c:v>
                </c:pt>
                <c:pt idx="2">
                  <c:v>0.89569760994937797</c:v>
                </c:pt>
                <c:pt idx="3">
                  <c:v>0.89596256957503095</c:v>
                </c:pt>
                <c:pt idx="4">
                  <c:v>0.89622760757937303</c:v>
                </c:pt>
                <c:pt idx="5">
                  <c:v>0.89649272398558699</c:v>
                </c:pt>
                <c:pt idx="6">
                  <c:v>0.89675791881686695</c:v>
                </c:pt>
                <c:pt idx="7">
                  <c:v>0.89702319209641201</c:v>
                </c:pt>
                <c:pt idx="8">
                  <c:v>0.89728854384742696</c:v>
                </c:pt>
                <c:pt idx="9">
                  <c:v>0.89755397409312598</c:v>
                </c:pt>
                <c:pt idx="10">
                  <c:v>0.89781948285672897</c:v>
                </c:pt>
                <c:pt idx="11">
                  <c:v>0.898085070161462</c:v>
                </c:pt>
                <c:pt idx="12">
                  <c:v>0.89835073603055904</c:v>
                </c:pt>
                <c:pt idx="13">
                  <c:v>0.89861648048725895</c:v>
                </c:pt>
                <c:pt idx="14">
                  <c:v>0.89888230355481202</c:v>
                </c:pt>
                <c:pt idx="15">
                  <c:v>0.89914820525646999</c:v>
                </c:pt>
                <c:pt idx="16">
                  <c:v>0.89941418561549402</c:v>
                </c:pt>
                <c:pt idx="17">
                  <c:v>0.89968024465515395</c:v>
                </c:pt>
                <c:pt idx="18">
                  <c:v>0.89994638239872204</c:v>
                </c:pt>
                <c:pt idx="19">
                  <c:v>0.90021259886948202</c:v>
                </c:pt>
                <c:pt idx="20">
                  <c:v>0.90047889409072202</c:v>
                </c:pt>
                <c:pt idx="21">
                  <c:v>0.90074526808573596</c:v>
                </c:pt>
                <c:pt idx="22">
                  <c:v>0.90101172087782799</c:v>
                </c:pt>
                <c:pt idx="23">
                  <c:v>0.90127825249030702</c:v>
                </c:pt>
                <c:pt idx="24">
                  <c:v>0.90154486294648895</c:v>
                </c:pt>
                <c:pt idx="25">
                  <c:v>0.901811552269696</c:v>
                </c:pt>
                <c:pt idx="26">
                  <c:v>0.90207832048325998</c:v>
                </c:pt>
                <c:pt idx="27">
                  <c:v>0.90234516761051697</c:v>
                </c:pt>
                <c:pt idx="28">
                  <c:v>0.90261209367480899</c:v>
                </c:pt>
                <c:pt idx="29">
                  <c:v>0.90287909869948901</c:v>
                </c:pt>
                <c:pt idx="30">
                  <c:v>0.90314618270791502</c:v>
                </c:pt>
                <c:pt idx="31">
                  <c:v>0.903413345723448</c:v>
                </c:pt>
                <c:pt idx="32">
                  <c:v>0.90368058776946303</c:v>
                </c:pt>
                <c:pt idx="33">
                  <c:v>0.90394790886933696</c:v>
                </c:pt>
                <c:pt idx="34">
                  <c:v>0.90421530904645397</c:v>
                </c:pt>
                <c:pt idx="35">
                  <c:v>0.90448278832420803</c:v>
                </c:pt>
                <c:pt idx="36">
                  <c:v>0.90475034672599797</c:v>
                </c:pt>
                <c:pt idx="37">
                  <c:v>0.90501798427522795</c:v>
                </c:pt>
                <c:pt idx="38">
                  <c:v>0.90528570099531203</c:v>
                </c:pt>
                <c:pt idx="39">
                  <c:v>0.90555349690967202</c:v>
                </c:pt>
                <c:pt idx="40">
                  <c:v>0.90582137204173097</c:v>
                </c:pt>
                <c:pt idx="41">
                  <c:v>0.90608932641492401</c:v>
                </c:pt>
                <c:pt idx="42">
                  <c:v>0.90635736005269396</c:v>
                </c:pt>
                <c:pt idx="43">
                  <c:v>0.90662547297848495</c:v>
                </c:pt>
                <c:pt idx="44">
                  <c:v>0.90689366521575299</c:v>
                </c:pt>
                <c:pt idx="45">
                  <c:v>0.90716193678796098</c:v>
                </c:pt>
                <c:pt idx="46">
                  <c:v>0.90743028771857404</c:v>
                </c:pt>
                <c:pt idx="47">
                  <c:v>0.90769871803107005</c:v>
                </c:pt>
                <c:pt idx="48">
                  <c:v>0.90796722774893002</c:v>
                </c:pt>
                <c:pt idx="49">
                  <c:v>0.90823581689564503</c:v>
                </c:pt>
                <c:pt idx="50">
                  <c:v>0.90850448549470797</c:v>
                </c:pt>
                <c:pt idx="51">
                  <c:v>0.90877323356962403</c:v>
                </c:pt>
                <c:pt idx="52">
                  <c:v>0.90904206114390396</c:v>
                </c:pt>
                <c:pt idx="53">
                  <c:v>0.90931096824106294</c:v>
                </c:pt>
                <c:pt idx="54">
                  <c:v>0.90957995488462595</c:v>
                </c:pt>
                <c:pt idx="55">
                  <c:v>0.90984902109812504</c:v>
                </c:pt>
                <c:pt idx="56">
                  <c:v>0.91011816690509495</c:v>
                </c:pt>
                <c:pt idx="57">
                  <c:v>0.91038739232908295</c:v>
                </c:pt>
                <c:pt idx="58">
                  <c:v>0.91065669739364097</c:v>
                </c:pt>
                <c:pt idx="59">
                  <c:v>0.91092608212232595</c:v>
                </c:pt>
                <c:pt idx="60">
                  <c:v>0.91119554653870505</c:v>
                </c:pt>
                <c:pt idx="61">
                  <c:v>0.91146509066635095</c:v>
                </c:pt>
                <c:pt idx="62">
                  <c:v>0.91173471452884203</c:v>
                </c:pt>
                <c:pt idx="63">
                  <c:v>0.91200441814976696</c:v>
                </c:pt>
                <c:pt idx="64">
                  <c:v>0.91227420155271899</c:v>
                </c:pt>
                <c:pt idx="65">
                  <c:v>0.91254406476129701</c:v>
                </c:pt>
                <c:pt idx="66">
                  <c:v>0.91281400779910904</c:v>
                </c:pt>
                <c:pt idx="67">
                  <c:v>0.91308403068977095</c:v>
                </c:pt>
                <c:pt idx="68">
                  <c:v>0.91335413345690497</c:v>
                </c:pt>
                <c:pt idx="69">
                  <c:v>0.91362431612413697</c:v>
                </c:pt>
                <c:pt idx="70">
                  <c:v>0.91389457871510404</c:v>
                </c:pt>
                <c:pt idx="71">
                  <c:v>0.91416492125344995</c:v>
                </c:pt>
                <c:pt idx="72">
                  <c:v>0.91443534376282098</c:v>
                </c:pt>
                <c:pt idx="73">
                  <c:v>0.91470584626687701</c:v>
                </c:pt>
                <c:pt idx="74">
                  <c:v>0.91497642878927998</c:v>
                </c:pt>
                <c:pt idx="75">
                  <c:v>0.91524709135369897</c:v>
                </c:pt>
                <c:pt idx="76">
                  <c:v>0.91551783398381403</c:v>
                </c:pt>
                <c:pt idx="77">
                  <c:v>0.91578865670331</c:v>
                </c:pt>
                <c:pt idx="78">
                  <c:v>0.91605955953587503</c:v>
                </c:pt>
                <c:pt idx="79">
                  <c:v>0.91633054250521095</c:v>
                </c:pt>
                <c:pt idx="80">
                  <c:v>0.91660160563502202</c:v>
                </c:pt>
                <c:pt idx="81">
                  <c:v>0.91687274894902104</c:v>
                </c:pt>
                <c:pt idx="82">
                  <c:v>0.91714397247092705</c:v>
                </c:pt>
                <c:pt idx="83">
                  <c:v>0.91741527622446795</c:v>
                </c:pt>
                <c:pt idx="84">
                  <c:v>0.91768666023337597</c:v>
                </c:pt>
                <c:pt idx="85">
                  <c:v>0.91795812452139103</c:v>
                </c:pt>
                <c:pt idx="86">
                  <c:v>0.918229669112263</c:v>
                </c:pt>
                <c:pt idx="87">
                  <c:v>0.91850129402974701</c:v>
                </c:pt>
                <c:pt idx="88">
                  <c:v>0.91877299929760103</c:v>
                </c:pt>
                <c:pt idx="89">
                  <c:v>0.91904478493959696</c:v>
                </c:pt>
                <c:pt idx="90">
                  <c:v>0.91931665097951099</c:v>
                </c:pt>
                <c:pt idx="91">
                  <c:v>0.91958859744112298</c:v>
                </c:pt>
                <c:pt idx="92">
                  <c:v>0.91986062434822502</c:v>
                </c:pt>
                <c:pt idx="93">
                  <c:v>0.92013273172461396</c:v>
                </c:pt>
                <c:pt idx="94">
                  <c:v>0.92040491959409299</c:v>
                </c:pt>
                <c:pt idx="95">
                  <c:v>0.92067718798047204</c:v>
                </c:pt>
                <c:pt idx="96">
                  <c:v>0.92094953690757198</c:v>
                </c:pt>
                <c:pt idx="97">
                  <c:v>0.92122196639921505</c:v>
                </c:pt>
                <c:pt idx="98">
                  <c:v>0.92149447647923499</c:v>
                </c:pt>
                <c:pt idx="99">
                  <c:v>0.92176706717147106</c:v>
                </c:pt>
                <c:pt idx="100">
                  <c:v>0.92203973849976795</c:v>
                </c:pt>
                <c:pt idx="101">
                  <c:v>0.92231249048798003</c:v>
                </c:pt>
                <c:pt idx="102">
                  <c:v>0.922585323159967</c:v>
                </c:pt>
                <c:pt idx="103">
                  <c:v>0.92285823653959798</c:v>
                </c:pt>
                <c:pt idx="104">
                  <c:v>0.92313123065074498</c:v>
                </c:pt>
                <c:pt idx="105">
                  <c:v>0.92340430551729102</c:v>
                </c:pt>
                <c:pt idx="106">
                  <c:v>0.92367746116312399</c:v>
                </c:pt>
                <c:pt idx="107">
                  <c:v>0.92395069761213999</c:v>
                </c:pt>
                <c:pt idx="108">
                  <c:v>0.92422401488824002</c:v>
                </c:pt>
                <c:pt idx="109">
                  <c:v>0.92449741301533706</c:v>
                </c:pt>
                <c:pt idx="110">
                  <c:v>0.92477089201734497</c:v>
                </c:pt>
                <c:pt idx="111">
                  <c:v>0.92504445191818896</c:v>
                </c:pt>
                <c:pt idx="112">
                  <c:v>0.92531809274180099</c:v>
                </c:pt>
                <c:pt idx="113">
                  <c:v>0.92559181451211703</c:v>
                </c:pt>
                <c:pt idx="114">
                  <c:v>0.92586561725308303</c:v>
                </c:pt>
                <c:pt idx="115">
                  <c:v>0.92613950098865205</c:v>
                </c:pt>
                <c:pt idx="116">
                  <c:v>0.92641346574278305</c:v>
                </c:pt>
                <c:pt idx="117">
                  <c:v>0.92668751153944096</c:v>
                </c:pt>
                <c:pt idx="118">
                  <c:v>0.92696163840260104</c:v>
                </c:pt>
                <c:pt idx="119">
                  <c:v>0.92723584635624301</c:v>
                </c:pt>
                <c:pt idx="120">
                  <c:v>0.92751013542435501</c:v>
                </c:pt>
                <c:pt idx="121">
                  <c:v>0.92778450563093096</c:v>
                </c:pt>
                <c:pt idx="122">
                  <c:v>0.92805895699997498</c:v>
                </c:pt>
                <c:pt idx="123">
                  <c:v>0.928333489555493</c:v>
                </c:pt>
                <c:pt idx="124">
                  <c:v>0.92860810332150201</c:v>
                </c:pt>
                <c:pt idx="125">
                  <c:v>0.92888279832202802</c:v>
                </c:pt>
                <c:pt idx="126">
                  <c:v>0.92915757458109705</c:v>
                </c:pt>
                <c:pt idx="127">
                  <c:v>0.92943243212274895</c:v>
                </c:pt>
                <c:pt idx="128">
                  <c:v>0.92970737097102796</c:v>
                </c:pt>
                <c:pt idx="129">
                  <c:v>0.92998239114998504</c:v>
                </c:pt>
                <c:pt idx="130">
                  <c:v>0.93025749268367897</c:v>
                </c:pt>
                <c:pt idx="131">
                  <c:v>0.93053267559617703</c:v>
                </c:pt>
                <c:pt idx="132">
                  <c:v>0.93080793991154998</c:v>
                </c:pt>
                <c:pt idx="133">
                  <c:v>0.93108328565387999</c:v>
                </c:pt>
                <c:pt idx="134">
                  <c:v>0.93135871284725302</c:v>
                </c:pt>
                <c:pt idx="135">
                  <c:v>0.93163422151576303</c:v>
                </c:pt>
                <c:pt idx="136">
                  <c:v>0.93190981168351295</c:v>
                </c:pt>
                <c:pt idx="137">
                  <c:v>0.93218548337461005</c:v>
                </c:pt>
                <c:pt idx="138">
                  <c:v>0.93246123661317104</c:v>
                </c:pt>
                <c:pt idx="139">
                  <c:v>0.93273707142331796</c:v>
                </c:pt>
                <c:pt idx="140">
                  <c:v>0.93301298782918096</c:v>
                </c:pt>
                <c:pt idx="141">
                  <c:v>0.93328898585489795</c:v>
                </c:pt>
                <c:pt idx="142">
                  <c:v>0.93356506552461205</c:v>
                </c:pt>
                <c:pt idx="143">
                  <c:v>0.93384122686247495</c:v>
                </c:pt>
                <c:pt idx="144">
                  <c:v>0.93411746989264699</c:v>
                </c:pt>
                <c:pt idx="145">
                  <c:v>0.93439379463929095</c:v>
                </c:pt>
                <c:pt idx="146">
                  <c:v>0.93467020112658095</c:v>
                </c:pt>
                <c:pt idx="147">
                  <c:v>0.93494668937869796</c:v>
                </c:pt>
                <c:pt idx="148">
                  <c:v>0.93522325941982798</c:v>
                </c:pt>
                <c:pt idx="149">
                  <c:v>0.93549991127416599</c:v>
                </c:pt>
                <c:pt idx="150">
                  <c:v>0.93577664496591295</c:v>
                </c:pt>
                <c:pt idx="151">
                  <c:v>0.93605346051927696</c:v>
                </c:pt>
                <c:pt idx="152">
                  <c:v>0.93633035795847497</c:v>
                </c:pt>
                <c:pt idx="153">
                  <c:v>0.93660733730773005</c:v>
                </c:pt>
                <c:pt idx="154">
                  <c:v>0.93688439859127104</c:v>
                </c:pt>
                <c:pt idx="155">
                  <c:v>0.937161541833336</c:v>
                </c:pt>
                <c:pt idx="156">
                  <c:v>0.93743876705817097</c:v>
                </c:pt>
                <c:pt idx="157">
                  <c:v>0.93771607429002402</c:v>
                </c:pt>
                <c:pt idx="158">
                  <c:v>0.93799346355315605</c:v>
                </c:pt>
                <c:pt idx="159">
                  <c:v>0.938270934871833</c:v>
                </c:pt>
                <c:pt idx="160">
                  <c:v>0.938548488270328</c:v>
                </c:pt>
                <c:pt idx="161">
                  <c:v>0.93882612377292096</c:v>
                </c:pt>
                <c:pt idx="162">
                  <c:v>0.93910384140390002</c:v>
                </c:pt>
                <c:pt idx="163">
                  <c:v>0.93938164118755996</c:v>
                </c:pt>
                <c:pt idx="164">
                  <c:v>0.939659523148201</c:v>
                </c:pt>
                <c:pt idx="165">
                  <c:v>0.93993748731013405</c:v>
                </c:pt>
                <c:pt idx="166">
                  <c:v>0.94021553369767596</c:v>
                </c:pt>
                <c:pt idx="167">
                  <c:v>0.94049366233514697</c:v>
                </c:pt>
                <c:pt idx="168">
                  <c:v>0.94077187324688105</c:v>
                </c:pt>
                <c:pt idx="169">
                  <c:v>0.94105016645721495</c:v>
                </c:pt>
                <c:pt idx="170">
                  <c:v>0.94132854199049298</c:v>
                </c:pt>
                <c:pt idx="171">
                  <c:v>0.941606999871068</c:v>
                </c:pt>
                <c:pt idx="172">
                  <c:v>0.94188554012329995</c:v>
                </c:pt>
                <c:pt idx="173">
                  <c:v>0.94216416277155501</c:v>
                </c:pt>
                <c:pt idx="174">
                  <c:v>0.94244286784020603</c:v>
                </c:pt>
                <c:pt idx="175">
                  <c:v>0.94272165535363694</c:v>
                </c:pt>
                <c:pt idx="176">
                  <c:v>0.94300052533623302</c:v>
                </c:pt>
                <c:pt idx="177">
                  <c:v>0.94327947781238997</c:v>
                </c:pt>
                <c:pt idx="178">
                  <c:v>0.94355851280651304</c:v>
                </c:pt>
                <c:pt idx="179">
                  <c:v>0.94383763034301005</c:v>
                </c:pt>
                <c:pt idx="180">
                  <c:v>0.94411683044629902</c:v>
                </c:pt>
                <c:pt idx="181">
                  <c:v>0.94439611681761504</c:v>
                </c:pt>
                <c:pt idx="182">
                  <c:v>0.944675507874149</c:v>
                </c:pt>
                <c:pt idx="183">
                  <c:v>0.94495502573384904</c:v>
                </c:pt>
                <c:pt idx="184">
                  <c:v>0.94523469254081205</c:v>
                </c:pt>
                <c:pt idx="185">
                  <c:v>0.94551453046531797</c:v>
                </c:pt>
                <c:pt idx="186">
                  <c:v>0.945794561703867</c:v>
                </c:pt>
                <c:pt idx="187">
                  <c:v>0.94607480847921399</c:v>
                </c:pt>
                <c:pt idx="188">
                  <c:v>0.94635529304043198</c:v>
                </c:pt>
                <c:pt idx="189">
                  <c:v>0.94663603766294901</c:v>
                </c:pt>
                <c:pt idx="190">
                  <c:v>0.94691706464861802</c:v>
                </c:pt>
                <c:pt idx="191">
                  <c:v>0.94719839632577396</c:v>
                </c:pt>
                <c:pt idx="192">
                  <c:v>0.94748005504930499</c:v>
                </c:pt>
                <c:pt idx="193">
                  <c:v>0.94776206320072998</c:v>
                </c:pt>
                <c:pt idx="194">
                  <c:v>0.94804444318826797</c:v>
                </c:pt>
                <c:pt idx="195">
                  <c:v>0.94832721744693504</c:v>
                </c:pt>
                <c:pt idx="196">
                  <c:v>0.94861040843862499</c:v>
                </c:pt>
                <c:pt idx="197">
                  <c:v>0.94889403865221</c:v>
                </c:pt>
                <c:pt idx="198">
                  <c:v>0.94917813060363798</c:v>
                </c:pt>
                <c:pt idx="199">
                  <c:v>0.94946270683604095</c:v>
                </c:pt>
                <c:pt idx="200">
                  <c:v>0.94974778991984599</c:v>
                </c:pt>
                <c:pt idx="201">
                  <c:v>0.95003340245288903</c:v>
                </c:pt>
                <c:pt idx="202">
                  <c:v>0.95031956706053999</c:v>
                </c:pt>
                <c:pt idx="203">
                  <c:v>0.95060630639583099</c:v>
                </c:pt>
                <c:pt idx="204">
                  <c:v>0.95089364313958602</c:v>
                </c:pt>
                <c:pt idx="205">
                  <c:v>0.95118160000056096</c:v>
                </c:pt>
                <c:pt idx="206">
                  <c:v>0.951470199715587</c:v>
                </c:pt>
                <c:pt idx="207">
                  <c:v>0.95175946504971998</c:v>
                </c:pt>
                <c:pt idx="208">
                  <c:v>0.95204941879639304</c:v>
                </c:pt>
                <c:pt idx="209">
                  <c:v>0.95234008377758095</c:v>
                </c:pt>
                <c:pt idx="210">
                  <c:v>0.95263148284396004</c:v>
                </c:pt>
                <c:pt idx="211">
                  <c:v>0.95292363887508402</c:v>
                </c:pt>
                <c:pt idx="212">
                  <c:v>0.95321657477955801</c:v>
                </c:pt>
                <c:pt idx="213">
                  <c:v>0.95351031349521898</c:v>
                </c:pt>
                <c:pt idx="214">
                  <c:v>0.95380487798932501</c:v>
                </c:pt>
                <c:pt idx="215">
                  <c:v>0.95410029125875195</c:v>
                </c:pt>
                <c:pt idx="216">
                  <c:v>0.95439657633018304</c:v>
                </c:pt>
                <c:pt idx="217">
                  <c:v>0.95469375626032205</c:v>
                </c:pt>
                <c:pt idx="218">
                  <c:v>0.954991854136096</c:v>
                </c:pt>
                <c:pt idx="219">
                  <c:v>0.95529089307487602</c:v>
                </c:pt>
                <c:pt idx="220">
                  <c:v>0.95559089622469495</c:v>
                </c:pt>
                <c:pt idx="221">
                  <c:v>0.95589188676447201</c:v>
                </c:pt>
                <c:pt idx="222">
                  <c:v>0.95619388790424797</c:v>
                </c:pt>
                <c:pt idx="223">
                  <c:v>0.95649692288542598</c:v>
                </c:pt>
                <c:pt idx="224">
                  <c:v>0.956801014981005</c:v>
                </c:pt>
                <c:pt idx="225">
                  <c:v>0.95710618749583998</c:v>
                </c:pt>
                <c:pt idx="226">
                  <c:v>0.95741246376688705</c:v>
                </c:pt>
                <c:pt idx="227">
                  <c:v>0.95771986716347202</c:v>
                </c:pt>
                <c:pt idx="228">
                  <c:v>0.95802842108754904</c:v>
                </c:pt>
                <c:pt idx="229">
                  <c:v>0.95833814897397895</c:v>
                </c:pt>
                <c:pt idx="230">
                  <c:v>0.95864907429080304</c:v>
                </c:pt>
                <c:pt idx="231">
                  <c:v>0.95896122053952604</c:v>
                </c:pt>
                <c:pt idx="232">
                  <c:v>0.95927461125540903</c:v>
                </c:pt>
                <c:pt idx="233">
                  <c:v>0.95958927000775796</c:v>
                </c:pt>
                <c:pt idx="234">
                  <c:v>0.95990522040023196</c:v>
                </c:pt>
                <c:pt idx="235">
                  <c:v>0.96022248607114202</c:v>
                </c:pt>
                <c:pt idx="236">
                  <c:v>0.96054109069377003</c:v>
                </c:pt>
                <c:pt idx="237">
                  <c:v>0.96086105797668497</c:v>
                </c:pt>
                <c:pt idx="238">
                  <c:v>0.96118241166406304</c:v>
                </c:pt>
                <c:pt idx="239">
                  <c:v>0.961505175536021</c:v>
                </c:pt>
                <c:pt idx="240">
                  <c:v>0.96182937340895402</c:v>
                </c:pt>
                <c:pt idx="241">
                  <c:v>0.96215502913587403</c:v>
                </c:pt>
                <c:pt idx="242">
                  <c:v>0.96248216660675801</c:v>
                </c:pt>
                <c:pt idx="243">
                  <c:v>0.96281080974889999</c:v>
                </c:pt>
                <c:pt idx="244">
                  <c:v>0.96314098252727798</c:v>
                </c:pt>
                <c:pt idx="245">
                  <c:v>0.963472708944908</c:v>
                </c:pt>
                <c:pt idx="246">
                  <c:v>0.96380601304322699</c:v>
                </c:pt>
                <c:pt idx="247">
                  <c:v>0.96414091890246201</c:v>
                </c:pt>
                <c:pt idx="248">
                  <c:v>0.96447745064201895</c:v>
                </c:pt>
                <c:pt idx="249">
                  <c:v>0.96481563242087098</c:v>
                </c:pt>
                <c:pt idx="250">
                  <c:v>0.96515548843795396</c:v>
                </c:pt>
                <c:pt idx="251">
                  <c:v>0.965497042932566</c:v>
                </c:pt>
                <c:pt idx="252">
                  <c:v>0.96584032018478105</c:v>
                </c:pt>
                <c:pt idx="253">
                  <c:v>0.96618534451585703</c:v>
                </c:pt>
                <c:pt idx="254">
                  <c:v>0.96653214028866297</c:v>
                </c:pt>
                <c:pt idx="255">
                  <c:v>0.96688073190809798</c:v>
                </c:pt>
                <c:pt idx="256">
                  <c:v>0.96723114382153197</c:v>
                </c:pt>
                <c:pt idx="257">
                  <c:v>0.96758340051923497</c:v>
                </c:pt>
                <c:pt idx="258">
                  <c:v>0.967937526534832</c:v>
                </c:pt>
                <c:pt idx="259">
                  <c:v>0.96829354644575005</c:v>
                </c:pt>
                <c:pt idx="260">
                  <c:v>0.96865148487367503</c:v>
                </c:pt>
                <c:pt idx="261">
                  <c:v>0.96901136648501796</c:v>
                </c:pt>
                <c:pt idx="262">
                  <c:v>0.96937321599138404</c:v>
                </c:pt>
                <c:pt idx="263">
                  <c:v>0.96973705815005196</c:v>
                </c:pt>
                <c:pt idx="264">
                  <c:v>0.97010291776445201</c:v>
                </c:pt>
                <c:pt idx="265">
                  <c:v>0.97047081968466198</c:v>
                </c:pt>
                <c:pt idx="266">
                  <c:v>0.97084078880790003</c:v>
                </c:pt>
                <c:pt idx="267">
                  <c:v>0.97121285007902503</c:v>
                </c:pt>
                <c:pt idx="268">
                  <c:v>0.97158702849105005</c:v>
                </c:pt>
                <c:pt idx="269">
                  <c:v>0.97196334908565596</c:v>
                </c:pt>
                <c:pt idx="270">
                  <c:v>0.97234183695371301</c:v>
                </c:pt>
                <c:pt idx="271">
                  <c:v>0.97272251723581105</c:v>
                </c:pt>
                <c:pt idx="272">
                  <c:v>0.97310541512279103</c:v>
                </c:pt>
                <c:pt idx="273">
                  <c:v>0.97349055585628996</c:v>
                </c:pt>
                <c:pt idx="274">
                  <c:v>0.973877964729291</c:v>
                </c:pt>
                <c:pt idx="275">
                  <c:v>0.97426766708667401</c:v>
                </c:pt>
                <c:pt idx="276">
                  <c:v>0.97465968832578398</c:v>
                </c:pt>
                <c:pt idx="277">
                  <c:v>0.97505405389698996</c:v>
                </c:pt>
                <c:pt idx="278">
                  <c:v>0.97545078930426998</c:v>
                </c:pt>
                <c:pt idx="279">
                  <c:v>0.97584992010578697</c:v>
                </c:pt>
                <c:pt idx="280">
                  <c:v>0.97625147191448303</c:v>
                </c:pt>
                <c:pt idx="281">
                  <c:v>0.97665547039866796</c:v>
                </c:pt>
                <c:pt idx="282">
                  <c:v>0.97706194128263002</c:v>
                </c:pt>
                <c:pt idx="283">
                  <c:v>0.97747091034723799</c:v>
                </c:pt>
                <c:pt idx="284">
                  <c:v>0.97788240343056398</c:v>
                </c:pt>
                <c:pt idx="285">
                  <c:v>0.978296446428504</c:v>
                </c:pt>
                <c:pt idx="286">
                  <c:v>0.97871306529540703</c:v>
                </c:pt>
                <c:pt idx="287">
                  <c:v>0.97913228604471703</c:v>
                </c:pt>
                <c:pt idx="288">
                  <c:v>0.97955413474961195</c:v>
                </c:pt>
                <c:pt idx="289">
                  <c:v>0.97997863754365999</c:v>
                </c:pt>
                <c:pt idx="290">
                  <c:v>0.98040582062147397</c:v>
                </c:pt>
                <c:pt idx="291">
                  <c:v>0.98083571023938398</c:v>
                </c:pt>
                <c:pt idx="292">
                  <c:v>0.98126833271610303</c:v>
                </c:pt>
                <c:pt idx="293">
                  <c:v>0.98170371443341398</c:v>
                </c:pt>
                <c:pt idx="294">
                  <c:v>0.98214188183685203</c:v>
                </c:pt>
                <c:pt idx="295">
                  <c:v>0.98258286143640206</c:v>
                </c:pt>
                <c:pt idx="296">
                  <c:v>0.98302667980720304</c:v>
                </c:pt>
                <c:pt idx="297">
                  <c:v>0.98347336359025295</c:v>
                </c:pt>
                <c:pt idx="298">
                  <c:v>0.98392293949313003</c:v>
                </c:pt>
                <c:pt idx="299">
                  <c:v>0.98437543429071706</c:v>
                </c:pt>
                <c:pt idx="300">
                  <c:v>0.98483087482592901</c:v>
                </c:pt>
                <c:pt idx="301">
                  <c:v>0.98528928801046101</c:v>
                </c:pt>
                <c:pt idx="302">
                  <c:v>0.98575070082552696</c:v>
                </c:pt>
                <c:pt idx="303">
                  <c:v>0.98621514032261903</c:v>
                </c:pt>
                <c:pt idx="304">
                  <c:v>0.98668263362427</c:v>
                </c:pt>
                <c:pt idx="305">
                  <c:v>0.98715320792482297</c:v>
                </c:pt>
                <c:pt idx="306">
                  <c:v>0.987626890491208</c:v>
                </c:pt>
                <c:pt idx="307">
                  <c:v>0.98810370866372998</c:v>
                </c:pt>
                <c:pt idx="308">
                  <c:v>0.98858368985686096</c:v>
                </c:pt>
                <c:pt idx="309">
                  <c:v>0.98906686156004098</c:v>
                </c:pt>
                <c:pt idx="310">
                  <c:v>0.98955325133849004</c:v>
                </c:pt>
                <c:pt idx="311">
                  <c:v>0.99004288683402197</c:v>
                </c:pt>
                <c:pt idx="312">
                  <c:v>0.99053579576587203</c:v>
                </c:pt>
                <c:pt idx="313">
                  <c:v>0.99103200593152996</c:v>
                </c:pt>
                <c:pt idx="314">
                  <c:v>0.99153154520758202</c:v>
                </c:pt>
                <c:pt idx="315">
                  <c:v>0.99203444155055698</c:v>
                </c:pt>
                <c:pt idx="316">
                  <c:v>0.99254072299778895</c:v>
                </c:pt>
                <c:pt idx="317">
                  <c:v>0.99305041766828095</c:v>
                </c:pt>
                <c:pt idx="318">
                  <c:v>0.99356355376358096</c:v>
                </c:pt>
                <c:pt idx="319">
                  <c:v>0.99408015956865803</c:v>
                </c:pt>
                <c:pt idx="320">
                  <c:v>0.99460026345280295</c:v>
                </c:pt>
                <c:pt idx="321">
                  <c:v>0.99512389387052302</c:v>
                </c:pt>
                <c:pt idx="322">
                  <c:v>0.99565107936244901</c:v>
                </c:pt>
                <c:pt idx="323">
                  <c:v>0.99618184855625203</c:v>
                </c:pt>
                <c:pt idx="324">
                  <c:v>0.99671623016757105</c:v>
                </c:pt>
                <c:pt idx="325">
                  <c:v>0.99725425300094594</c:v>
                </c:pt>
                <c:pt idx="326">
                  <c:v>0.99779594595075705</c:v>
                </c:pt>
                <c:pt idx="327">
                  <c:v>0.99834133800217795</c:v>
                </c:pt>
                <c:pt idx="328">
                  <c:v>0.99889045823214195</c:v>
                </c:pt>
                <c:pt idx="329">
                  <c:v>0.99944333581029798</c:v>
                </c:pt>
                <c:pt idx="330">
                  <c:v>1</c:v>
                </c:pt>
                <c:pt idx="331">
                  <c:v>1.0005604731884401</c:v>
                </c:pt>
                <c:pt idx="332">
                  <c:v>1.00112474994363</c:v>
                </c:pt>
                <c:pt idx="333">
                  <c:v>1.00169281787221</c:v>
                </c:pt>
                <c:pt idx="334">
                  <c:v>1.00226466458192</c:v>
                </c:pt>
                <c:pt idx="335">
                  <c:v>1.0028402776810199</c:v>
                </c:pt>
                <c:pt idx="336">
                  <c:v>1.00341964477769</c:v>
                </c:pt>
                <c:pt idx="337">
                  <c:v>1.00400275347942</c:v>
                </c:pt>
                <c:pt idx="338">
                  <c:v>1.0045895913925</c:v>
                </c:pt>
                <c:pt idx="339">
                  <c:v>1.0051801461213501</c:v>
                </c:pt>
                <c:pt idx="340">
                  <c:v>1.00577440526801</c:v>
                </c:pt>
                <c:pt idx="341">
                  <c:v>1.0063723564315199</c:v>
                </c:pt>
                <c:pt idx="342">
                  <c:v>1.00697398720735</c:v>
                </c:pt>
                <c:pt idx="343">
                  <c:v>1.0075792851868499</c:v>
                </c:pt>
                <c:pt idx="344">
                  <c:v>1.00818823795665</c:v>
                </c:pt>
                <c:pt idx="345">
                  <c:v>1.0088008330981</c:v>
                </c:pt>
                <c:pt idx="346">
                  <c:v>1.0094170581866899</c:v>
                </c:pt>
                <c:pt idx="347">
                  <c:v>1.01003690079153</c:v>
                </c:pt>
                <c:pt idx="348">
                  <c:v>1.0106603484747001</c:v>
                </c:pt>
                <c:pt idx="349">
                  <c:v>1.0112873887907601</c:v>
                </c:pt>
                <c:pt idx="350">
                  <c:v>1.0119180092861799</c:v>
                </c:pt>
                <c:pt idx="351">
                  <c:v>1.0125521974987299</c:v>
                </c:pt>
                <c:pt idx="352">
                  <c:v>1.01318994095698</c:v>
                </c:pt>
                <c:pt idx="353">
                  <c:v>1.0138312271797101</c:v>
                </c:pt>
                <c:pt idx="354">
                  <c:v>1.0144760436753699</c:v>
                </c:pt>
                <c:pt idx="355">
                  <c:v>1.01512437794154</c:v>
                </c:pt>
                <c:pt idx="356">
                  <c:v>1.0157762174643199</c:v>
                </c:pt>
                <c:pt idx="357">
                  <c:v>1.01643154971787</c:v>
                </c:pt>
                <c:pt idx="358">
                  <c:v>1.0170903621637899</c:v>
                </c:pt>
                <c:pt idx="359">
                  <c:v>1.01775264225063</c:v>
                </c:pt>
                <c:pt idx="360">
                  <c:v>1.01841837741328</c:v>
                </c:pt>
                <c:pt idx="361">
                  <c:v>1.01908755507249</c:v>
                </c:pt>
                <c:pt idx="362">
                  <c:v>1.01976016263432</c:v>
                </c:pt>
                <c:pt idx="363">
                  <c:v>1.02043618748956</c:v>
                </c:pt>
                <c:pt idx="364">
                  <c:v>1.0211156170132401</c:v>
                </c:pt>
                <c:pt idx="365">
                  <c:v>1.0217984385640799</c:v>
                </c:pt>
                <c:pt idx="366">
                  <c:v>1.02248463948393</c:v>
                </c:pt>
                <c:pt idx="367">
                  <c:v>1.0231742070973</c:v>
                </c:pt>
                <c:pt idx="368">
                  <c:v>1.0238671287107599</c:v>
                </c:pt>
                <c:pt idx="369">
                  <c:v>1.0245633916124799</c:v>
                </c:pt>
                <c:pt idx="370">
                  <c:v>1.02526298307163</c:v>
                </c:pt>
                <c:pt idx="371">
                  <c:v>1.0259658903379201</c:v>
                </c:pt>
                <c:pt idx="372">
                  <c:v>1.02667210064107</c:v>
                </c:pt>
                <c:pt idx="373">
                  <c:v>1.0273816011902199</c:v>
                </c:pt>
                <c:pt idx="374">
                  <c:v>1.02809437917352</c:v>
                </c:pt>
                <c:pt idx="375">
                  <c:v>1.02881042175751</c:v>
                </c:pt>
                <c:pt idx="376">
                  <c:v>1.0295297160866801</c:v>
                </c:pt>
                <c:pt idx="377">
                  <c:v>1.03025224928292</c:v>
                </c:pt>
                <c:pt idx="378">
                  <c:v>1.03097800844499</c:v>
                </c:pt>
                <c:pt idx="379">
                  <c:v>1.0317069806480601</c:v>
                </c:pt>
                <c:pt idx="380">
                  <c:v>1.03243915294316</c:v>
                </c:pt>
                <c:pt idx="381">
                  <c:v>1.03317451235669</c:v>
                </c:pt>
                <c:pt idx="382">
                  <c:v>1.03391304588991</c:v>
                </c:pt>
                <c:pt idx="383">
                  <c:v>1.0346547405184401</c:v>
                </c:pt>
                <c:pt idx="384">
                  <c:v>1.03539958319175</c:v>
                </c:pt>
                <c:pt idx="385">
                  <c:v>1.03614756083267</c:v>
                </c:pt>
                <c:pt idx="386">
                  <c:v>1.0368986603368799</c:v>
                </c:pt>
                <c:pt idx="387">
                  <c:v>1.03765286857242</c:v>
                </c:pt>
                <c:pt idx="388">
                  <c:v>1.0384101723792001</c:v>
                </c:pt>
                <c:pt idx="389">
                  <c:v>1.0391705585684901</c:v>
                </c:pt>
                <c:pt idx="390">
                  <c:v>1.03993401392246</c:v>
                </c:pt>
                <c:pt idx="391">
                  <c:v>1.0407005251936301</c:v>
                </c:pt>
                <c:pt idx="392">
                  <c:v>1.04147007910447</c:v>
                </c:pt>
                <c:pt idx="393">
                  <c:v>1.04224266234681</c:v>
                </c:pt>
                <c:pt idx="394">
                  <c:v>1.04301826158146</c:v>
                </c:pt>
                <c:pt idx="395">
                  <c:v>1.04379686343764</c:v>
                </c:pt>
                <c:pt idx="396">
                  <c:v>1.0445784545125401</c:v>
                </c:pt>
                <c:pt idx="397">
                  <c:v>1.04536302137085</c:v>
                </c:pt>
                <c:pt idx="398">
                  <c:v>1.0461505505442501</c:v>
                </c:pt>
                <c:pt idx="399">
                  <c:v>1.0469410285309699</c:v>
                </c:pt>
                <c:pt idx="400">
                  <c:v>1.0477344417952601</c:v>
                </c:pt>
                <c:pt idx="401">
                  <c:v>1.048530776767</c:v>
                </c:pt>
                <c:pt idx="402">
                  <c:v>1.0493300198411399</c:v>
                </c:pt>
                <c:pt idx="403">
                  <c:v>1.0501321573772999</c:v>
                </c:pt>
                <c:pt idx="404">
                  <c:v>1.05093717569927</c:v>
                </c:pt>
                <c:pt idx="405">
                  <c:v>1.05174506109454</c:v>
                </c:pt>
                <c:pt idx="406">
                  <c:v>1.0525557998138699</c:v>
                </c:pt>
                <c:pt idx="407">
                  <c:v>1.05336937807077</c:v>
                </c:pt>
                <c:pt idx="408">
                  <c:v>1.0541857820411</c:v>
                </c:pt>
                <c:pt idx="409">
                  <c:v>1.05500499786258</c:v>
                </c:pt>
                <c:pt idx="410">
                  <c:v>1.05582701163433</c:v>
                </c:pt>
                <c:pt idx="411">
                  <c:v>1.0566518094164401</c:v>
                </c:pt>
                <c:pt idx="412">
                  <c:v>1.0574793772294899</c:v>
                </c:pt>
                <c:pt idx="413">
                  <c:v>1.05830970105411</c:v>
                </c:pt>
                <c:pt idx="414">
                  <c:v>1.05914276683054</c:v>
                </c:pt>
                <c:pt idx="415">
                  <c:v>1.05997856045815</c:v>
                </c:pt>
                <c:pt idx="416">
                  <c:v>1.0608170677950399</c:v>
                </c:pt>
                <c:pt idx="417">
                  <c:v>1.06165827465757</c:v>
                </c:pt>
                <c:pt idx="418">
                  <c:v>1.0625021668199099</c:v>
                </c:pt>
                <c:pt idx="419">
                  <c:v>1.06334873001363</c:v>
                </c:pt>
                <c:pt idx="420">
                  <c:v>1.0641979499272201</c:v>
                </c:pt>
                <c:pt idx="421">
                  <c:v>1.06504981220568</c:v>
                </c:pt>
                <c:pt idx="422">
                  <c:v>1.06590430245011</c:v>
                </c:pt>
                <c:pt idx="423">
                  <c:v>1.0667614062172199</c:v>
                </c:pt>
                <c:pt idx="424">
                  <c:v>1.06762110901893</c:v>
                </c:pt>
                <c:pt idx="425">
                  <c:v>1.06848339632195</c:v>
                </c:pt>
                <c:pt idx="426">
                  <c:v>1.06934825354735</c:v>
                </c:pt>
                <c:pt idx="427">
                  <c:v>1.0702156660701201</c:v>
                </c:pt>
                <c:pt idx="428">
                  <c:v>1.0710856192187399</c:v>
                </c:pt>
                <c:pt idx="429">
                  <c:v>1.07195809827479</c:v>
                </c:pt>
                <c:pt idx="430">
                  <c:v>1.0728330884725199</c:v>
                </c:pt>
                <c:pt idx="431">
                  <c:v>1.0737105749984299</c:v>
                </c:pt>
                <c:pt idx="432">
                  <c:v>1.07459054299083</c:v>
                </c:pt>
                <c:pt idx="433">
                  <c:v>1.07547297753947</c:v>
                </c:pt>
                <c:pt idx="434">
                  <c:v>1.0763578636851101</c:v>
                </c:pt>
                <c:pt idx="435">
                  <c:v>1.07724518641909</c:v>
                </c:pt>
                <c:pt idx="436">
                  <c:v>1.0781349306829699</c:v>
                </c:pt>
                <c:pt idx="437">
                  <c:v>1.07902708136808</c:v>
                </c:pt>
                <c:pt idx="438">
                  <c:v>1.0799216233151401</c:v>
                </c:pt>
                <c:pt idx="439">
                  <c:v>1.08081854131385</c:v>
                </c:pt>
                <c:pt idx="440">
                  <c:v>1.0817178201024999</c:v>
                </c:pt>
                <c:pt idx="441">
                  <c:v>1.0826194443675801</c:v>
                </c:pt>
                <c:pt idx="442">
                  <c:v>1.0835233987433399</c:v>
                </c:pt>
                <c:pt idx="443">
                  <c:v>1.08442966781148</c:v>
                </c:pt>
                <c:pt idx="444">
                  <c:v>1.08533823610067</c:v>
                </c:pt>
                <c:pt idx="445">
                  <c:v>1.0862490880862199</c:v>
                </c:pt>
                <c:pt idx="446">
                  <c:v>1.0871622081896799</c:v>
                </c:pt>
                <c:pt idx="447">
                  <c:v>1.08807758077844</c:v>
                </c:pt>
                <c:pt idx="448">
                  <c:v>1.08899519016539</c:v>
                </c:pt>
                <c:pt idx="449">
                  <c:v>1.08991502060848</c:v>
                </c:pt>
                <c:pt idx="450">
                  <c:v>1.09083705631039</c:v>
                </c:pt>
                <c:pt idx="451">
                  <c:v>1.0917612814181299</c:v>
                </c:pt>
                <c:pt idx="452">
                  <c:v>1.0926876800227101</c:v>
                </c:pt>
                <c:pt idx="453">
                  <c:v>1.0936162361586801</c:v>
                </c:pt>
                <c:pt idx="454">
                  <c:v>1.09454693380388</c:v>
                </c:pt>
                <c:pt idx="455">
                  <c:v>1.09547975687896</c:v>
                </c:pt>
                <c:pt idx="456">
                  <c:v>1.0964146892471101</c:v>
                </c:pt>
                <c:pt idx="457">
                  <c:v>1.09735171471362</c:v>
                </c:pt>
                <c:pt idx="458">
                  <c:v>1.0982908170255901</c:v>
                </c:pt>
                <c:pt idx="459">
                  <c:v>1.09923197987152</c:v>
                </c:pt>
                <c:pt idx="460">
                  <c:v>1.1001751868809799</c:v>
                </c:pt>
                <c:pt idx="461">
                  <c:v>1.10112042162427</c:v>
                </c:pt>
                <c:pt idx="462">
                  <c:v>1.10206766761205</c:v>
                </c:pt>
                <c:pt idx="463">
                  <c:v>1.1030169082949799</c:v>
                </c:pt>
                <c:pt idx="464">
                  <c:v>1.1039681270634101</c:v>
                </c:pt>
                <c:pt idx="465">
                  <c:v>1.1049213072470201</c:v>
                </c:pt>
                <c:pt idx="466">
                  <c:v>1.1058764321144801</c:v>
                </c:pt>
                <c:pt idx="467">
                  <c:v>1.1068334848731101</c:v>
                </c:pt>
                <c:pt idx="468">
                  <c:v>1.10779244866855</c:v>
                </c:pt>
                <c:pt idx="469">
                  <c:v>1.1087533065844399</c:v>
                </c:pt>
                <c:pt idx="470">
                  <c:v>1.10971604164205</c:v>
                </c:pt>
                <c:pt idx="471">
                  <c:v>1.1106806368</c:v>
                </c:pt>
                <c:pt idx="472">
                  <c:v>1.11164707495391</c:v>
                </c:pt>
                <c:pt idx="473">
                  <c:v>1.11261533893608</c:v>
                </c:pt>
                <c:pt idx="474">
                  <c:v>1.11358541151517</c:v>
                </c:pt>
                <c:pt idx="475">
                  <c:v>1.1145572753959001</c:v>
                </c:pt>
                <c:pt idx="476">
                  <c:v>1.1155309132186999</c:v>
                </c:pt>
                <c:pt idx="477">
                  <c:v>1.1165063075594299</c:v>
                </c:pt>
                <c:pt idx="478">
                  <c:v>1.1174834409290699</c:v>
                </c:pt>
                <c:pt idx="479">
                  <c:v>1.1184622957733801</c:v>
                </c:pt>
                <c:pt idx="480">
                  <c:v>1.11944285447265</c:v>
                </c:pt>
                <c:pt idx="481">
                  <c:v>1.12042509934135</c:v>
                </c:pt>
                <c:pt idx="482">
                  <c:v>1.12140901262785</c:v>
                </c:pt>
                <c:pt idx="483">
                  <c:v>1.1223945765141401</c:v>
                </c:pt>
                <c:pt idx="484">
                  <c:v>1.12338177311552</c:v>
                </c:pt>
                <c:pt idx="485">
                  <c:v>1.1243705844803</c:v>
                </c:pt>
                <c:pt idx="486">
                  <c:v>1.12536099258954</c:v>
                </c:pt>
                <c:pt idx="487">
                  <c:v>1.1263529793567399</c:v>
                </c:pt>
                <c:pt idx="488">
                  <c:v>1.1273465266275999</c:v>
                </c:pt>
                <c:pt idx="489">
                  <c:v>1.12834161617967</c:v>
                </c:pt>
                <c:pt idx="490">
                  <c:v>1.1293382297221399</c:v>
                </c:pt>
                <c:pt idx="491">
                  <c:v>1.13033634889556</c:v>
                </c:pt>
                <c:pt idx="492">
                  <c:v>1.1313359552715301</c:v>
                </c:pt>
                <c:pt idx="493">
                  <c:v>1.13233703035247</c:v>
                </c:pt>
                <c:pt idx="494">
                  <c:v>1.1333395555713299</c:v>
                </c:pt>
                <c:pt idx="495">
                  <c:v>1.1343435122913601</c:v>
                </c:pt>
                <c:pt idx="496">
                  <c:v>1.1353488818058399</c:v>
                </c:pt>
                <c:pt idx="497">
                  <c:v>1.1363556453378001</c:v>
                </c:pt>
                <c:pt idx="498">
                  <c:v>1.1373637840398101</c:v>
                </c:pt>
                <c:pt idx="499">
                  <c:v>1.1383732789937</c:v>
                </c:pt>
                <c:pt idx="500">
                  <c:v>1.13938411121032</c:v>
                </c:pt>
                <c:pt idx="501">
                  <c:v>1.1403962616293399</c:v>
                </c:pt>
                <c:pt idx="502">
                  <c:v>1.1414097111189201</c:v>
                </c:pt>
                <c:pt idx="503">
                  <c:v>1.1424244404755799</c:v>
                </c:pt>
                <c:pt idx="504">
                  <c:v>1.1434404304238801</c:v>
                </c:pt>
                <c:pt idx="505">
                  <c:v>1.1444576616162401</c:v>
                </c:pt>
                <c:pt idx="506">
                  <c:v>1.1454761146327099</c:v>
                </c:pt>
                <c:pt idx="507">
                  <c:v>1.1464957699807199</c:v>
                </c:pt>
                <c:pt idx="508">
                  <c:v>1.1475166080949</c:v>
                </c:pt>
                <c:pt idx="509">
                  <c:v>1.1485386093368199</c:v>
                </c:pt>
                <c:pt idx="510">
                  <c:v>1.14956175399481</c:v>
                </c:pt>
                <c:pt idx="511">
                  <c:v>1.1505860222837301</c:v>
                </c:pt>
                <c:pt idx="512">
                  <c:v>1.1516113943447801</c:v>
                </c:pt>
                <c:pt idx="513">
                  <c:v>1.1526378502453101</c:v>
                </c:pt>
                <c:pt idx="514">
                  <c:v>1.15366536997855</c:v>
                </c:pt>
                <c:pt idx="515">
                  <c:v>1.15469393346352</c:v>
                </c:pt>
                <c:pt idx="516">
                  <c:v>1.15572352054474</c:v>
                </c:pt>
                <c:pt idx="517">
                  <c:v>1.15675411099212</c:v>
                </c:pt>
                <c:pt idx="518">
                  <c:v>1.15778568450069</c:v>
                </c:pt>
                <c:pt idx="519">
                  <c:v>1.15881822069052</c:v>
                </c:pt>
                <c:pt idx="520">
                  <c:v>1.15985169910644</c:v>
                </c:pt>
                <c:pt idx="521">
                  <c:v>1.1608861027861099</c:v>
                </c:pt>
                <c:pt idx="522">
                  <c:v>1.1619214289897299</c:v>
                </c:pt>
                <c:pt idx="523">
                  <c:v>1.1629576785400499</c:v>
                </c:pt>
                <c:pt idx="524">
                  <c:v>1.1639948522605399</c:v>
                </c:pt>
                <c:pt idx="525">
                  <c:v>1.16503295097542</c:v>
                </c:pt>
                <c:pt idx="526">
                  <c:v>1.16607197550964</c:v>
                </c:pt>
                <c:pt idx="527">
                  <c:v>1.1671119266888801</c:v>
                </c:pt>
                <c:pt idx="528">
                  <c:v>1.16815280533955</c:v>
                </c:pt>
                <c:pt idx="529">
                  <c:v>1.1691946122888299</c:v>
                </c:pt>
                <c:pt idx="530">
                  <c:v>1.1702373483646</c:v>
                </c:pt>
                <c:pt idx="531">
                  <c:v>1.1712810143954999</c:v>
                </c:pt>
                <c:pt idx="532">
                  <c:v>1.17232561121089</c:v>
                </c:pt>
                <c:pt idx="533">
                  <c:v>1.1733711396408999</c:v>
                </c:pt>
                <c:pt idx="534">
                  <c:v>1.17441760051637</c:v>
                </c:pt>
                <c:pt idx="535">
                  <c:v>1.1754649946689</c:v>
                </c:pt>
                <c:pt idx="536">
                  <c:v>1.17651332293081</c:v>
                </c:pt>
                <c:pt idx="537">
                  <c:v>1.1775625861351999</c:v>
                </c:pt>
                <c:pt idx="538">
                  <c:v>1.1786127851158801</c:v>
                </c:pt>
                <c:pt idx="539">
                  <c:v>1.17966392070741</c:v>
                </c:pt>
                <c:pt idx="540">
                  <c:v>1.1807159937451099</c:v>
                </c:pt>
                <c:pt idx="541">
                  <c:v>1.18176900506501</c:v>
                </c:pt>
                <c:pt idx="542">
                  <c:v>1.18282295550394</c:v>
                </c:pt>
                <c:pt idx="543">
                  <c:v>1.1838778458994199</c:v>
                </c:pt>
                <c:pt idx="544">
                  <c:v>1.1849336770897501</c:v>
                </c:pt>
                <c:pt idx="545">
                  <c:v>1.1859904499139799</c:v>
                </c:pt>
                <c:pt idx="546">
                  <c:v>1.1870481652118801</c:v>
                </c:pt>
                <c:pt idx="547">
                  <c:v>1.188106823824</c:v>
                </c:pt>
                <c:pt idx="548">
                  <c:v>1.18916642659162</c:v>
                </c:pt>
                <c:pt idx="549">
                  <c:v>1.1902269743567799</c:v>
                </c:pt>
                <c:pt idx="550">
                  <c:v>1.1912884679622699</c:v>
                </c:pt>
                <c:pt idx="551">
                  <c:v>1.1923509082516199</c:v>
                </c:pt>
                <c:pt idx="552">
                  <c:v>1.1934142960691401</c:v>
                </c:pt>
                <c:pt idx="553">
                  <c:v>1.19447863225985</c:v>
                </c:pt>
                <c:pt idx="554">
                  <c:v>1.1955439176695699</c:v>
                </c:pt>
                <c:pt idx="555">
                  <c:v>1.1966101531448501</c:v>
                </c:pt>
                <c:pt idx="556">
                  <c:v>1.1976773395329801</c:v>
                </c:pt>
                <c:pt idx="557">
                  <c:v>1.1987454776820401</c:v>
                </c:pt>
                <c:pt idx="558">
                  <c:v>1.1998145684408501</c:v>
                </c:pt>
                <c:pt idx="559">
                  <c:v>1.2008846126589801</c:v>
                </c:pt>
                <c:pt idx="560">
                  <c:v>1.20195561118677</c:v>
                </c:pt>
                <c:pt idx="561">
                  <c:v>1.2030275648752999</c:v>
                </c:pt>
                <c:pt idx="562">
                  <c:v>1.2041004745764401</c:v>
                </c:pt>
                <c:pt idx="563">
                  <c:v>1.20517434114279</c:v>
                </c:pt>
                <c:pt idx="564">
                  <c:v>1.2062491654277201</c:v>
                </c:pt>
                <c:pt idx="565">
                  <c:v>1.2073249482853701</c:v>
                </c:pt>
                <c:pt idx="566">
                  <c:v>1.2084016905706301</c:v>
                </c:pt>
                <c:pt idx="567">
                  <c:v>1.2094793931391701</c:v>
                </c:pt>
                <c:pt idx="568">
                  <c:v>1.2105580568473899</c:v>
                </c:pt>
                <c:pt idx="569">
                  <c:v>1.2116376825524899</c:v>
                </c:pt>
                <c:pt idx="570">
                  <c:v>1.21271827111241</c:v>
                </c:pt>
                <c:pt idx="571">
                  <c:v>1.21379982338587</c:v>
                </c:pt>
                <c:pt idx="572">
                  <c:v>1.2148823402323401</c:v>
                </c:pt>
                <c:pt idx="573">
                  <c:v>1.21596582251207</c:v>
                </c:pt>
                <c:pt idx="574">
                  <c:v>1.21705027108608</c:v>
                </c:pt>
                <c:pt idx="575">
                  <c:v>1.2181356868161499</c:v>
                </c:pt>
                <c:pt idx="576">
                  <c:v>1.21922207056482</c:v>
                </c:pt>
                <c:pt idx="577">
                  <c:v>1.2203094231954199</c:v>
                </c:pt>
                <c:pt idx="578">
                  <c:v>1.22139774557203</c:v>
                </c:pt>
                <c:pt idx="579">
                  <c:v>1.2224870385595099</c:v>
                </c:pt>
                <c:pt idx="580">
                  <c:v>1.2235773030235</c:v>
                </c:pt>
                <c:pt idx="581">
                  <c:v>1.2246685398304</c:v>
                </c:pt>
                <c:pt idx="582">
                  <c:v>1.2257607498473799</c:v>
                </c:pt>
                <c:pt idx="583">
                  <c:v>1.2268539339423901</c:v>
                </c:pt>
                <c:pt idx="584">
                  <c:v>1.22794809298416</c:v>
                </c:pt>
                <c:pt idx="585">
                  <c:v>1.2290432278421799</c:v>
                </c:pt>
                <c:pt idx="586">
                  <c:v>1.2301393393867299</c:v>
                </c:pt>
                <c:pt idx="587">
                  <c:v>1.23123642848885</c:v>
                </c:pt>
                <c:pt idx="588">
                  <c:v>1.2323344960203699</c:v>
                </c:pt>
                <c:pt idx="589">
                  <c:v>1.2334335428539001</c:v>
                </c:pt>
                <c:pt idx="590">
                  <c:v>1.2345335698628199</c:v>
                </c:pt>
                <c:pt idx="591">
                  <c:v>1.2356345779212901</c:v>
                </c:pt>
                <c:pt idx="592">
                  <c:v>1.2367365679042399</c:v>
                </c:pt>
                <c:pt idx="593">
                  <c:v>1.2378395406874101</c:v>
                </c:pt>
                <c:pt idx="594">
                  <c:v>1.2389434971472799</c:v>
                </c:pt>
                <c:pt idx="595">
                  <c:v>1.2400484381611601</c:v>
                </c:pt>
                <c:pt idx="596">
                  <c:v>1.2411543646070899</c:v>
                </c:pt>
                <c:pt idx="597">
                  <c:v>1.2422612773639301</c:v>
                </c:pt>
                <c:pt idx="598">
                  <c:v>1.24336917731132</c:v>
                </c:pt>
                <c:pt idx="599">
                  <c:v>1.2444780653296601</c:v>
                </c:pt>
                <c:pt idx="600">
                  <c:v>1.2455879423001699</c:v>
                </c:pt>
                <c:pt idx="601">
                  <c:v>1.2466988091048301</c:v>
                </c:pt>
                <c:pt idx="602">
                  <c:v>1.2478106666264199</c:v>
                </c:pt>
                <c:pt idx="603">
                  <c:v>1.2489235157484999</c:v>
                </c:pt>
                <c:pt idx="604">
                  <c:v>1.25003735735541</c:v>
                </c:pt>
                <c:pt idx="605">
                  <c:v>1.2511521923323099</c:v>
                </c:pt>
                <c:pt idx="606">
                  <c:v>1.2522680215651001</c:v>
                </c:pt>
                <c:pt idx="607">
                  <c:v>1.2533848459405299</c:v>
                </c:pt>
                <c:pt idx="608">
                  <c:v>1.2545026663460901</c:v>
                </c:pt>
                <c:pt idx="609">
                  <c:v>1.2556214836700801</c:v>
                </c:pt>
                <c:pt idx="610">
                  <c:v>1.2567412988016</c:v>
                </c:pt>
                <c:pt idx="611">
                  <c:v>1.25786211263054</c:v>
                </c:pt>
                <c:pt idx="612">
                  <c:v>1.2589839260475699</c:v>
                </c:pt>
                <c:pt idx="613">
                  <c:v>1.2601067399441599</c:v>
                </c:pt>
                <c:pt idx="614">
                  <c:v>1.2612305552126</c:v>
                </c:pt>
                <c:pt idx="615">
                  <c:v>1.26235537274593</c:v>
                </c:pt>
                <c:pt idx="616">
                  <c:v>1.2634811934380299</c:v>
                </c:pt>
                <c:pt idx="617">
                  <c:v>1.26460801818355</c:v>
                </c:pt>
                <c:pt idx="618">
                  <c:v>1.2657358478779399</c:v>
                </c:pt>
                <c:pt idx="619">
                  <c:v>1.2668646834174699</c:v>
                </c:pt>
                <c:pt idx="620">
                  <c:v>1.26799452569919</c:v>
                </c:pt>
                <c:pt idx="621">
                  <c:v>1.26912537562095</c:v>
                </c:pt>
                <c:pt idx="622">
                  <c:v>1.2702572340814</c:v>
                </c:pt>
                <c:pt idx="623">
                  <c:v>1.27139010198</c:v>
                </c:pt>
                <c:pt idx="624">
                  <c:v>1.2725239802170201</c:v>
                </c:pt>
                <c:pt idx="625">
                  <c:v>1.2736588696935101</c:v>
                </c:pt>
                <c:pt idx="626">
                  <c:v>1.2747947713113399</c:v>
                </c:pt>
                <c:pt idx="627">
                  <c:v>1.27593168597317</c:v>
                </c:pt>
                <c:pt idx="628">
                  <c:v>1.27706961458249</c:v>
                </c:pt>
                <c:pt idx="629">
                  <c:v>1.27820855804356</c:v>
                </c:pt>
                <c:pt idx="630">
                  <c:v>1.27934851726149</c:v>
                </c:pt>
                <c:pt idx="631">
                  <c:v>1.28048949314216</c:v>
                </c:pt>
                <c:pt idx="632">
                  <c:v>1.28163148659228</c:v>
                </c:pt>
                <c:pt idx="633">
                  <c:v>1.2827744985193501</c:v>
                </c:pt>
                <c:pt idx="634">
                  <c:v>1.28391852983169</c:v>
                </c:pt>
                <c:pt idx="635">
                  <c:v>1.2850635814384399</c:v>
                </c:pt>
                <c:pt idx="636">
                  <c:v>1.28620965424954</c:v>
                </c:pt>
                <c:pt idx="637">
                  <c:v>1.2873567491757301</c:v>
                </c:pt>
                <c:pt idx="638">
                  <c:v>1.2885048671285899</c:v>
                </c:pt>
                <c:pt idx="639">
                  <c:v>1.28965400902048</c:v>
                </c:pt>
                <c:pt idx="640">
                  <c:v>1.29080417576461</c:v>
                </c:pt>
                <c:pt idx="641">
                  <c:v>1.29195536827497</c:v>
                </c:pt>
                <c:pt idx="642">
                  <c:v>1.29310758746639</c:v>
                </c:pt>
                <c:pt idx="643">
                  <c:v>1.2942608342545101</c:v>
                </c:pt>
                <c:pt idx="644">
                  <c:v>1.29541510955577</c:v>
                </c:pt>
                <c:pt idx="645">
                  <c:v>1.2965704142874499</c:v>
                </c:pt>
                <c:pt idx="646">
                  <c:v>1.2977267493676301</c:v>
                </c:pt>
                <c:pt idx="647">
                  <c:v>1.29888411571523</c:v>
                </c:pt>
                <c:pt idx="648">
                  <c:v>1.3000425142499701</c:v>
                </c:pt>
                <c:pt idx="649">
                  <c:v>1.3012019458924</c:v>
                </c:pt>
                <c:pt idx="650">
                  <c:v>1.3023624115638801</c:v>
                </c:pt>
                <c:pt idx="651">
                  <c:v>1.30352391218661</c:v>
                </c:pt>
                <c:pt idx="652">
                  <c:v>1.3046864486835901</c:v>
                </c:pt>
                <c:pt idx="653">
                  <c:v>1.3058500219786799</c:v>
                </c:pt>
                <c:pt idx="654">
                  <c:v>1.30701463299651</c:v>
                </c:pt>
                <c:pt idx="655">
                  <c:v>1.3081802826625799</c:v>
                </c:pt>
                <c:pt idx="656">
                  <c:v>1.30934697190319</c:v>
                </c:pt>
                <c:pt idx="657">
                  <c:v>1.3105147016454901</c:v>
                </c:pt>
                <c:pt idx="658">
                  <c:v>1.31168347281743</c:v>
                </c:pt>
                <c:pt idx="659">
                  <c:v>1.31285328634781</c:v>
                </c:pt>
                <c:pt idx="660">
                  <c:v>1.3140241431662301</c:v>
                </c:pt>
                <c:pt idx="661">
                  <c:v>1.3151960442031601</c:v>
                </c:pt>
                <c:pt idx="662">
                  <c:v>1.3163689903898701</c:v>
                </c:pt>
                <c:pt idx="663">
                  <c:v>1.3175429826584599</c:v>
                </c:pt>
                <c:pt idx="664">
                  <c:v>1.3187180219418699</c:v>
                </c:pt>
                <c:pt idx="665">
                  <c:v>1.3198941091738801</c:v>
                </c:pt>
                <c:pt idx="666">
                  <c:v>1.32107124528909</c:v>
                </c:pt>
                <c:pt idx="667">
                  <c:v>1.32224943122293</c:v>
                </c:pt>
                <c:pt idx="668">
                  <c:v>1.32342866791168</c:v>
                </c:pt>
                <c:pt idx="669">
                  <c:v>1.3246089562924499</c:v>
                </c:pt>
                <c:pt idx="670">
                  <c:v>1.3257902973031701</c:v>
                </c:pt>
                <c:pt idx="671">
                  <c:v>1.3269726918826299</c:v>
                </c:pt>
                <c:pt idx="672">
                  <c:v>1.3281561409704401</c:v>
                </c:pt>
                <c:pt idx="673">
                  <c:v>1.32934064550706</c:v>
                </c:pt>
                <c:pt idx="674">
                  <c:v>1.3305262064337799</c:v>
                </c:pt>
                <c:pt idx="675">
                  <c:v>1.3317128246927299</c:v>
                </c:pt>
                <c:pt idx="676">
                  <c:v>1.33290050122688</c:v>
                </c:pt>
                <c:pt idx="677">
                  <c:v>1.3340892369800501</c:v>
                </c:pt>
                <c:pt idx="678">
                  <c:v>1.33527903289689</c:v>
                </c:pt>
                <c:pt idx="679">
                  <c:v>1.3364698899228999</c:v>
                </c:pt>
                <c:pt idx="680">
                  <c:v>1.3376618090044301</c:v>
                </c:pt>
                <c:pt idx="681">
                  <c:v>1.3388547910886499</c:v>
                </c:pt>
                <c:pt idx="682">
                  <c:v>1.3400488371235899</c:v>
                </c:pt>
                <c:pt idx="683">
                  <c:v>1.34124394805814</c:v>
                </c:pt>
                <c:pt idx="684">
                  <c:v>1.3424401248420199</c:v>
                </c:pt>
                <c:pt idx="685">
                  <c:v>1.3436373684257801</c:v>
                </c:pt>
                <c:pt idx="686">
                  <c:v>1.3448356797608501</c:v>
                </c:pt>
                <c:pt idx="687">
                  <c:v>1.3460350597994899</c:v>
                </c:pt>
                <c:pt idx="688">
                  <c:v>1.3472355094948201</c:v>
                </c:pt>
                <c:pt idx="689">
                  <c:v>1.3484370298008099</c:v>
                </c:pt>
                <c:pt idx="690">
                  <c:v>1.3496396216722499</c:v>
                </c:pt>
                <c:pt idx="691">
                  <c:v>1.3508432860648301</c:v>
                </c:pt>
                <c:pt idx="692">
                  <c:v>1.3520480239350601</c:v>
                </c:pt>
                <c:pt idx="693">
                  <c:v>1.3532538362403099</c:v>
                </c:pt>
                <c:pt idx="694">
                  <c:v>1.3544607239388</c:v>
                </c:pt>
                <c:pt idx="695">
                  <c:v>1.35566868798963</c:v>
                </c:pt>
                <c:pt idx="696">
                  <c:v>1.3568777293527201</c:v>
                </c:pt>
                <c:pt idx="697">
                  <c:v>1.3580878489888599</c:v>
                </c:pt>
                <c:pt idx="698">
                  <c:v>1.35929904785971</c:v>
                </c:pt>
                <c:pt idx="699">
                  <c:v>1.36051132692777</c:v>
                </c:pt>
                <c:pt idx="700">
                  <c:v>1.3617246871563999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0.65998818337627696</c:v>
                </c:pt>
                <c:pt idx="1">
                  <c:v>0.66086180239292802</c:v>
                </c:pt>
                <c:pt idx="2">
                  <c:v>0.66173657166356104</c:v>
                </c:pt>
                <c:pt idx="3">
                  <c:v>0.66261249263163902</c:v>
                </c:pt>
                <c:pt idx="4">
                  <c:v>0.66348956674139603</c:v>
                </c:pt>
                <c:pt idx="5">
                  <c:v>0.66436779543781399</c:v>
                </c:pt>
                <c:pt idx="6">
                  <c:v>0.66524718016661</c:v>
                </c:pt>
                <c:pt idx="7">
                  <c:v>0.66612772237421103</c:v>
                </c:pt>
                <c:pt idx="8">
                  <c:v>0.66700942350773396</c:v>
                </c:pt>
                <c:pt idx="9">
                  <c:v>0.667892285014969</c:v>
                </c:pt>
                <c:pt idx="10">
                  <c:v>0.66877630834435298</c:v>
                </c:pt>
                <c:pt idx="11">
                  <c:v>0.66966149494495197</c:v>
                </c:pt>
                <c:pt idx="12">
                  <c:v>0.67054784626643504</c:v>
                </c:pt>
                <c:pt idx="13">
                  <c:v>0.67143536375905599</c:v>
                </c:pt>
                <c:pt idx="14">
                  <c:v>0.67232404887362696</c:v>
                </c:pt>
                <c:pt idx="15">
                  <c:v>0.67321390306149398</c:v>
                </c:pt>
                <c:pt idx="16">
                  <c:v>0.67410492777451303</c:v>
                </c:pt>
                <c:pt idx="17">
                  <c:v>0.67499712446502802</c:v>
                </c:pt>
                <c:pt idx="18">
                  <c:v>0.67589049458584005</c:v>
                </c:pt>
                <c:pt idx="19">
                  <c:v>0.67678503959018599</c:v>
                </c:pt>
                <c:pt idx="20">
                  <c:v>0.67768076093170904</c:v>
                </c:pt>
                <c:pt idx="21">
                  <c:v>0.67857766006443099</c:v>
                </c:pt>
                <c:pt idx="22">
                  <c:v>0.67947573844272302</c:v>
                </c:pt>
                <c:pt idx="23">
                  <c:v>0.68037499752128205</c:v>
                </c:pt>
                <c:pt idx="24">
                  <c:v>0.681275438755095</c:v>
                </c:pt>
                <c:pt idx="25">
                  <c:v>0.68217706359941099</c:v>
                </c:pt>
                <c:pt idx="26">
                  <c:v>0.683079873509714</c:v>
                </c:pt>
                <c:pt idx="27">
                  <c:v>0.68398386994168303</c:v>
                </c:pt>
                <c:pt idx="28">
                  <c:v>0.68488905435116598</c:v>
                </c:pt>
                <c:pt idx="29">
                  <c:v>0.68579542819414696</c:v>
                </c:pt>
                <c:pt idx="30">
                  <c:v>0.686702992926708</c:v>
                </c:pt>
                <c:pt idx="31">
                  <c:v>0.68761175000499497</c:v>
                </c:pt>
                <c:pt idx="32">
                  <c:v>0.68852170088518505</c:v>
                </c:pt>
                <c:pt idx="33">
                  <c:v>0.68943284702344898</c:v>
                </c:pt>
                <c:pt idx="34">
                  <c:v>0.69034518987590798</c:v>
                </c:pt>
                <c:pt idx="35">
                  <c:v>0.69125873089860401</c:v>
                </c:pt>
                <c:pt idx="36">
                  <c:v>0.69217347154745701</c:v>
                </c:pt>
                <c:pt idx="37">
                  <c:v>0.69308941327822005</c:v>
                </c:pt>
                <c:pt idx="38">
                  <c:v>0.69400655754644502</c:v>
                </c:pt>
                <c:pt idx="39">
                  <c:v>0.69492490580743704</c:v>
                </c:pt>
                <c:pt idx="40">
                  <c:v>0.69584445951620899</c:v>
                </c:pt>
                <c:pt idx="41">
                  <c:v>0.69676522012744102</c:v>
                </c:pt>
                <c:pt idx="42">
                  <c:v>0.69768718909543304</c:v>
                </c:pt>
                <c:pt idx="43">
                  <c:v>0.69861036787405695</c:v>
                </c:pt>
                <c:pt idx="44">
                  <c:v>0.69953475791671205</c:v>
                </c:pt>
                <c:pt idx="45">
                  <c:v>0.70046036067627204</c:v>
                </c:pt>
                <c:pt idx="46">
                  <c:v>0.70138717760503599</c:v>
                </c:pt>
                <c:pt idx="47">
                  <c:v>0.70231521015467901</c:v>
                </c:pt>
                <c:pt idx="48">
                  <c:v>0.70324445977619698</c:v>
                </c:pt>
                <c:pt idx="49">
                  <c:v>0.70417492791985303</c:v>
                </c:pt>
                <c:pt idx="50">
                  <c:v>0.70510661603512104</c:v>
                </c:pt>
                <c:pt idx="51">
                  <c:v>0.70603952557062899</c:v>
                </c:pt>
                <c:pt idx="52">
                  <c:v>0.70697365797410305</c:v>
                </c:pt>
                <c:pt idx="53">
                  <c:v>0.70790901469230305</c:v>
                </c:pt>
                <c:pt idx="54">
                  <c:v>0.70884559717096496</c:v>
                </c:pt>
                <c:pt idx="55">
                  <c:v>0.70978340685473496</c:v>
                </c:pt>
                <c:pt idx="56">
                  <c:v>0.71072244518710503</c:v>
                </c:pt>
                <c:pt idx="57">
                  <c:v>0.71166271361034805</c:v>
                </c:pt>
                <c:pt idx="58">
                  <c:v>0.712604213565452</c:v>
                </c:pt>
                <c:pt idx="59">
                  <c:v>0.71354694649204098</c:v>
                </c:pt>
                <c:pt idx="60">
                  <c:v>0.71449091382831198</c:v>
                </c:pt>
                <c:pt idx="61">
                  <c:v>0.71543611701095999</c:v>
                </c:pt>
                <c:pt idx="62">
                  <c:v>0.71638255747509805</c:v>
                </c:pt>
                <c:pt idx="63">
                  <c:v>0.71733023665418405</c:v>
                </c:pt>
                <c:pt idx="64">
                  <c:v>0.71827915597993897</c:v>
                </c:pt>
                <c:pt idx="65">
                  <c:v>0.71922931688226399</c:v>
                </c:pt>
                <c:pt idx="66">
                  <c:v>0.72018072078915996</c:v>
                </c:pt>
                <c:pt idx="67">
                  <c:v>0.72113336912663895</c:v>
                </c:pt>
                <c:pt idx="68">
                  <c:v>0.72208726331863304</c:v>
                </c:pt>
                <c:pt idx="69">
                  <c:v>0.72304240478690895</c:v>
                </c:pt>
                <c:pt idx="70">
                  <c:v>0.72399879495097097</c:v>
                </c:pt>
                <c:pt idx="71">
                  <c:v>0.72495643522796405</c:v>
                </c:pt>
                <c:pt idx="72">
                  <c:v>0.72591532703257799</c:v>
                </c:pt>
                <c:pt idx="73">
                  <c:v>0.726875471776945</c:v>
                </c:pt>
                <c:pt idx="74">
                  <c:v>0.72783687087053395</c:v>
                </c:pt>
                <c:pt idx="75">
                  <c:v>0.72879952572004603</c:v>
                </c:pt>
                <c:pt idx="76">
                  <c:v>0.72976343772930297</c:v>
                </c:pt>
                <c:pt idx="77">
                  <c:v>0.730728608299135</c:v>
                </c:pt>
                <c:pt idx="78">
                  <c:v>0.73169503882726195</c:v>
                </c:pt>
                <c:pt idx="79">
                  <c:v>0.732662730708178</c:v>
                </c:pt>
                <c:pt idx="80">
                  <c:v>0.73363168533302703</c:v>
                </c:pt>
                <c:pt idx="81">
                  <c:v>0.73460190408947201</c:v>
                </c:pt>
                <c:pt idx="82">
                  <c:v>0.73557338836157404</c:v>
                </c:pt>
                <c:pt idx="83">
                  <c:v>0.73654613952965198</c:v>
                </c:pt>
                <c:pt idx="84">
                  <c:v>0.737520158970143</c:v>
                </c:pt>
                <c:pt idx="85">
                  <c:v>0.73849544805546896</c:v>
                </c:pt>
                <c:pt idx="86">
                  <c:v>0.73947200815388603</c:v>
                </c:pt>
                <c:pt idx="87">
                  <c:v>0.74044984062933605</c:v>
                </c:pt>
                <c:pt idx="88">
                  <c:v>0.74142894684128802</c:v>
                </c:pt>
                <c:pt idx="89">
                  <c:v>0.74240932814458804</c:v>
                </c:pt>
                <c:pt idx="90">
                  <c:v>0.74339098588929098</c:v>
                </c:pt>
                <c:pt idx="91">
                  <c:v>0.74437392142048897</c:v>
                </c:pt>
                <c:pt idx="92">
                  <c:v>0.74535813607814705</c:v>
                </c:pt>
                <c:pt idx="93">
                  <c:v>0.74634363119691804</c:v>
                </c:pt>
                <c:pt idx="94">
                  <c:v>0.74733040810595996</c:v>
                </c:pt>
                <c:pt idx="95">
                  <c:v>0.74831846812875003</c:v>
                </c:pt>
                <c:pt idx="96">
                  <c:v>0.74930781258288903</c:v>
                </c:pt>
                <c:pt idx="97">
                  <c:v>0.75029844277989399</c:v>
                </c:pt>
                <c:pt idx="98">
                  <c:v>0.75129036002500504</c:v>
                </c:pt>
                <c:pt idx="99">
                  <c:v>0.75228356561695797</c:v>
                </c:pt>
                <c:pt idx="100">
                  <c:v>0.75327806084777404</c:v>
                </c:pt>
                <c:pt idx="101">
                  <c:v>0.75427384700252997</c:v>
                </c:pt>
                <c:pt idx="102">
                  <c:v>0.75527092535912299</c:v>
                </c:pt>
                <c:pt idx="103">
                  <c:v>0.75626929718803704</c:v>
                </c:pt>
                <c:pt idx="104">
                  <c:v>0.75726896375208397</c:v>
                </c:pt>
                <c:pt idx="105">
                  <c:v>0.75826992630615597</c:v>
                </c:pt>
                <c:pt idx="106">
                  <c:v>0.75927218609696101</c:v>
                </c:pt>
                <c:pt idx="107">
                  <c:v>0.76027574436274303</c:v>
                </c:pt>
                <c:pt idx="108">
                  <c:v>0.76128060233300798</c:v>
                </c:pt>
                <c:pt idx="109">
                  <c:v>0.76228676122823402</c:v>
                </c:pt>
                <c:pt idx="110">
                  <c:v>0.763294222259564</c:v>
                </c:pt>
                <c:pt idx="111">
                  <c:v>0.76430298662850404</c:v>
                </c:pt>
                <c:pt idx="112">
                  <c:v>0.765313055526605</c:v>
                </c:pt>
                <c:pt idx="113">
                  <c:v>0.76632443013512097</c:v>
                </c:pt>
                <c:pt idx="114">
                  <c:v>0.76733711162468499</c:v>
                </c:pt>
                <c:pt idx="115">
                  <c:v>0.76835110115494598</c:v>
                </c:pt>
                <c:pt idx="116">
                  <c:v>0.76936639987420596</c:v>
                </c:pt>
                <c:pt idx="117">
                  <c:v>0.77038300891905098</c:v>
                </c:pt>
                <c:pt idx="118">
                  <c:v>0.77140092941395499</c:v>
                </c:pt>
                <c:pt idx="119">
                  <c:v>0.77242016247088396</c:v>
                </c:pt>
                <c:pt idx="120">
                  <c:v>0.77344070918887797</c:v>
                </c:pt>
                <c:pt idx="121">
                  <c:v>0.77446257065362401</c:v>
                </c:pt>
                <c:pt idx="122">
                  <c:v>0.77548574793700897</c:v>
                </c:pt>
                <c:pt idx="123">
                  <c:v>0.77651024209666397</c:v>
                </c:pt>
                <c:pt idx="124">
                  <c:v>0.77753605417548799</c:v>
                </c:pt>
                <c:pt idx="125">
                  <c:v>0.77856318520115397</c:v>
                </c:pt>
                <c:pt idx="126">
                  <c:v>0.77959163618560501</c:v>
                </c:pt>
                <c:pt idx="127">
                  <c:v>0.78062140812452097</c:v>
                </c:pt>
                <c:pt idx="128">
                  <c:v>0.78165250199678005</c:v>
                </c:pt>
                <c:pt idx="129">
                  <c:v>0.78268491876388802</c:v>
                </c:pt>
                <c:pt idx="130">
                  <c:v>0.783718659369397</c:v>
                </c:pt>
                <c:pt idx="131">
                  <c:v>0.78475372473829696</c:v>
                </c:pt>
                <c:pt idx="132">
                  <c:v>0.78579011577638702</c:v>
                </c:pt>
                <c:pt idx="133">
                  <c:v>0.78682783336962903</c:v>
                </c:pt>
                <c:pt idx="134">
                  <c:v>0.78786687838346603</c:v>
                </c:pt>
                <c:pt idx="135">
                  <c:v>0.78890725166212705</c:v>
                </c:pt>
                <c:pt idx="136">
                  <c:v>0.789948954027901</c:v>
                </c:pt>
                <c:pt idx="137">
                  <c:v>0.79099198628038103</c:v>
                </c:pt>
                <c:pt idx="138">
                  <c:v>0.792036349195686</c:v>
                </c:pt>
                <c:pt idx="139">
                  <c:v>0.79308204352564904</c:v>
                </c:pt>
                <c:pt idx="140">
                  <c:v>0.79412906999697497</c:v>
                </c:pt>
                <c:pt idx="141">
                  <c:v>0.79517742931037105</c:v>
                </c:pt>
                <c:pt idx="142">
                  <c:v>0.79622712213963298</c:v>
                </c:pt>
                <c:pt idx="143">
                  <c:v>0.79727814913070805</c:v>
                </c:pt>
                <c:pt idx="144">
                  <c:v>0.79833051090071605</c:v>
                </c:pt>
                <c:pt idx="145">
                  <c:v>0.799384208036926</c:v>
                </c:pt>
                <c:pt idx="146">
                  <c:v>0.80043924109570797</c:v>
                </c:pt>
                <c:pt idx="147">
                  <c:v>0.80149561060142605</c:v>
                </c:pt>
                <c:pt idx="148">
                  <c:v>0.80255331704529898</c:v>
                </c:pt>
                <c:pt idx="149">
                  <c:v>0.80361236088420795</c:v>
                </c:pt>
                <c:pt idx="150">
                  <c:v>0.80467274253946597</c:v>
                </c:pt>
                <c:pt idx="151">
                  <c:v>0.80573446239551805</c:v>
                </c:pt>
                <c:pt idx="152">
                  <c:v>0.806797520798615</c:v>
                </c:pt>
                <c:pt idx="153">
                  <c:v>0.80786191805540697</c:v>
                </c:pt>
                <c:pt idx="154">
                  <c:v>0.80892765443149395</c:v>
                </c:pt>
                <c:pt idx="155">
                  <c:v>0.80999473014991097</c:v>
                </c:pt>
                <c:pt idx="156">
                  <c:v>0.81106314538955004</c:v>
                </c:pt>
                <c:pt idx="157">
                  <c:v>0.81213290028351304</c:v>
                </c:pt>
                <c:pt idx="158">
                  <c:v>0.81320399491740003</c:v>
                </c:pt>
                <c:pt idx="159">
                  <c:v>0.81427642932751498</c:v>
                </c:pt>
                <c:pt idx="160">
                  <c:v>0.815350203499007</c:v>
                </c:pt>
                <c:pt idx="161">
                  <c:v>0.816425317363912</c:v>
                </c:pt>
                <c:pt idx="162">
                  <c:v>0.81750177079913</c:v>
                </c:pt>
                <c:pt idx="163">
                  <c:v>0.81857956362429396</c:v>
                </c:pt>
                <c:pt idx="164">
                  <c:v>0.81965869559955595</c:v>
                </c:pt>
                <c:pt idx="165">
                  <c:v>0.82073916642327305</c:v>
                </c:pt>
                <c:pt idx="166">
                  <c:v>0.82182097572957702</c:v>
                </c:pt>
                <c:pt idx="167">
                  <c:v>0.82290412308585104</c:v>
                </c:pt>
                <c:pt idx="168">
                  <c:v>0.823988607990079</c:v>
                </c:pt>
                <c:pt idx="169">
                  <c:v>0.825074429868072</c:v>
                </c:pt>
                <c:pt idx="170">
                  <c:v>0.82616158807057605</c:v>
                </c:pt>
                <c:pt idx="171">
                  <c:v>0.82725008187022997</c:v>
                </c:pt>
                <c:pt idx="172">
                  <c:v>0.82833991045839594</c:v>
                </c:pt>
                <c:pt idx="173">
                  <c:v>0.82943107294182095</c:v>
                </c:pt>
                <c:pt idx="174">
                  <c:v>0.83052356833915597</c:v>
                </c:pt>
                <c:pt idx="175">
                  <c:v>0.83161739557729397</c:v>
                </c:pt>
                <c:pt idx="176">
                  <c:v>0.83271255348753503</c:v>
                </c:pt>
                <c:pt idx="177">
                  <c:v>0.83380904080156404</c:v>
                </c:pt>
                <c:pt idx="178">
                  <c:v>0.83490685614722804</c:v>
                </c:pt>
                <c:pt idx="179">
                  <c:v>0.83600599804410103</c:v>
                </c:pt>
                <c:pt idx="180">
                  <c:v>0.83710646489882601</c:v>
                </c:pt>
                <c:pt idx="181">
                  <c:v>0.83820825016143397</c:v>
                </c:pt>
                <c:pt idx="182">
                  <c:v>0.83931132779875905</c:v>
                </c:pt>
                <c:pt idx="183">
                  <c:v>0.840415666799748</c:v>
                </c:pt>
                <c:pt idx="184">
                  <c:v>0.84152123601415296</c:v>
                </c:pt>
                <c:pt idx="185">
                  <c:v>0.842628004154094</c:v>
                </c:pt>
                <c:pt idx="186">
                  <c:v>0.84373593979567896</c:v>
                </c:pt>
                <c:pt idx="187">
                  <c:v>0.84484501138068802</c:v>
                </c:pt>
                <c:pt idx="188">
                  <c:v>0.84595518721833196</c:v>
                </c:pt>
                <c:pt idx="189">
                  <c:v>0.84706643548706795</c:v>
                </c:pt>
                <c:pt idx="190">
                  <c:v>0.84817872423649399</c:v>
                </c:pt>
                <c:pt idx="191">
                  <c:v>0.84929202138931303</c:v>
                </c:pt>
                <c:pt idx="192">
                  <c:v>0.85040629474337404</c:v>
                </c:pt>
                <c:pt idx="193">
                  <c:v>0.851521511973787</c:v>
                </c:pt>
                <c:pt idx="194">
                  <c:v>0.85263764063511904</c:v>
                </c:pt>
                <c:pt idx="195">
                  <c:v>0.85375464816367597</c:v>
                </c:pt>
                <c:pt idx="196">
                  <c:v>0.85487250187986397</c:v>
                </c:pt>
                <c:pt idx="197">
                  <c:v>0.85599116899064498</c:v>
                </c:pt>
                <c:pt idx="198">
                  <c:v>0.85711061659207199</c:v>
                </c:pt>
                <c:pt idx="199">
                  <c:v>0.85823081167192905</c:v>
                </c:pt>
                <c:pt idx="200">
                  <c:v>0.85935172111246505</c:v>
                </c:pt>
                <c:pt idx="201">
                  <c:v>0.86047331169321495</c:v>
                </c:pt>
                <c:pt idx="202">
                  <c:v>0.86159555009393995</c:v>
                </c:pt>
                <c:pt idx="203">
                  <c:v>0.86271840289766399</c:v>
                </c:pt>
                <c:pt idx="204">
                  <c:v>0.86384183659381997</c:v>
                </c:pt>
                <c:pt idx="205">
                  <c:v>0.86496581758151103</c:v>
                </c:pt>
                <c:pt idx="206">
                  <c:v>0.86609031217288501</c:v>
                </c:pt>
                <c:pt idx="207">
                  <c:v>0.86721528659662805</c:v>
                </c:pt>
                <c:pt idx="208">
                  <c:v>0.86834070700158805</c:v>
                </c:pt>
                <c:pt idx="209">
                  <c:v>0.86946653946052099</c:v>
                </c:pt>
                <c:pt idx="210">
                  <c:v>0.87059274997396596</c:v>
                </c:pt>
                <c:pt idx="211">
                  <c:v>0.87171930447426405</c:v>
                </c:pt>
                <c:pt idx="212">
                  <c:v>0.872846168829712</c:v>
                </c:pt>
                <c:pt idx="213">
                  <c:v>0.87397330884886304</c:v>
                </c:pt>
                <c:pt idx="214">
                  <c:v>0.87510069028497794</c:v>
                </c:pt>
                <c:pt idx="215">
                  <c:v>0.87622827884063303</c:v>
                </c:pt>
                <c:pt idx="216">
                  <c:v>0.87735604017248403</c:v>
                </c:pt>
                <c:pt idx="217">
                  <c:v>0.878483939896196</c:v>
                </c:pt>
                <c:pt idx="218">
                  <c:v>0.87961194359154704</c:v>
                </c:pt>
                <c:pt idx="219">
                  <c:v>0.88074001680771097</c:v>
                </c:pt>
                <c:pt idx="220">
                  <c:v>0.88186812506871504</c:v>
                </c:pt>
                <c:pt idx="221">
                  <c:v>0.88299623387908799</c:v>
                </c:pt>
                <c:pt idx="222">
                  <c:v>0.88412430872971404</c:v>
                </c:pt>
                <c:pt idx="223">
                  <c:v>0.88525231510387503</c:v>
                </c:pt>
                <c:pt idx="224">
                  <c:v>0.88638021848350601</c:v>
                </c:pt>
                <c:pt idx="225">
                  <c:v>0.88750798435567202</c:v>
                </c:pt>
                <c:pt idx="226">
                  <c:v>0.88863557821925998</c:v>
                </c:pt>
                <c:pt idx="227">
                  <c:v>0.88976296559190604</c:v>
                </c:pt>
                <c:pt idx="228">
                  <c:v>0.89089011201716295</c:v>
                </c:pt>
                <c:pt idx="229">
                  <c:v>0.89201698307190902</c:v>
                </c:pt>
                <c:pt idx="230">
                  <c:v>0.89314354437402399</c:v>
                </c:pt>
                <c:pt idx="231">
                  <c:v>0.89426976159031402</c:v>
                </c:pt>
                <c:pt idx="232">
                  <c:v>0.895395600444722</c:v>
                </c:pt>
                <c:pt idx="233">
                  <c:v>0.89652102672682199</c:v>
                </c:pt>
                <c:pt idx="234">
                  <c:v>0.89764600630059799</c:v>
                </c:pt>
                <c:pt idx="235">
                  <c:v>0.89877050511353596</c:v>
                </c:pt>
                <c:pt idx="236">
                  <c:v>0.89989448920602799</c:v>
                </c:pt>
                <c:pt idx="237">
                  <c:v>0.90101792472109699</c:v>
                </c:pt>
                <c:pt idx="238">
                  <c:v>0.90214077791446501</c:v>
                </c:pt>
                <c:pt idx="239">
                  <c:v>0.90326301516496998</c:v>
                </c:pt>
                <c:pt idx="240">
                  <c:v>0.90438460298534096</c:v>
                </c:pt>
                <c:pt idx="241">
                  <c:v>0.90550550803335095</c:v>
                </c:pt>
                <c:pt idx="242">
                  <c:v>0.90662569712335905</c:v>
                </c:pt>
                <c:pt idx="243">
                  <c:v>0.90774513723824901</c:v>
                </c:pt>
                <c:pt idx="244">
                  <c:v>0.90886379554179397</c:v>
                </c:pt>
                <c:pt idx="245">
                  <c:v>0.90998163939143994</c:v>
                </c:pt>
                <c:pt idx="246">
                  <c:v>0.91109863635154997</c:v>
                </c:pt>
                <c:pt idx="247">
                  <c:v>0.91221475420710196</c:v>
                </c:pt>
                <c:pt idx="248">
                  <c:v>0.913329960977869</c:v>
                </c:pt>
                <c:pt idx="249">
                  <c:v>0.91444422493310196</c:v>
                </c:pt>
                <c:pt idx="250">
                  <c:v>0.91555751460671797</c:v>
                </c:pt>
                <c:pt idx="251">
                  <c:v>0.91666979881303001</c:v>
                </c:pt>
                <c:pt idx="252">
                  <c:v>0.91778104666302995</c:v>
                </c:pt>
                <c:pt idx="253">
                  <c:v>0.91889122758124298</c:v>
                </c:pt>
                <c:pt idx="254">
                  <c:v>0.92000031132317195</c:v>
                </c:pt>
                <c:pt idx="255">
                  <c:v>0.92110826799336798</c:v>
                </c:pt>
                <c:pt idx="256">
                  <c:v>0.922215068064131</c:v>
                </c:pt>
                <c:pt idx="257">
                  <c:v>0.92332068239486698</c:v>
                </c:pt>
                <c:pt idx="258">
                  <c:v>0.92442508225214803</c:v>
                </c:pt>
                <c:pt idx="259">
                  <c:v>0.92552823933046002</c:v>
                </c:pt>
                <c:pt idx="260">
                  <c:v>0.92663012577370296</c:v>
                </c:pt>
                <c:pt idx="261">
                  <c:v>0.92773071419744202</c:v>
                </c:pt>
                <c:pt idx="262">
                  <c:v>0.92882997771195097</c:v>
                </c:pt>
                <c:pt idx="263">
                  <c:v>0.929927889946076</c:v>
                </c:pt>
                <c:pt idx="264">
                  <c:v>0.93102442507194005</c:v>
                </c:pt>
                <c:pt idx="265">
                  <c:v>0.93211955783052602</c:v>
                </c:pt>
                <c:pt idx="266">
                  <c:v>0.93321326355817202</c:v>
                </c:pt>
                <c:pt idx="267">
                  <c:v>0.93430551821399199</c:v>
                </c:pt>
                <c:pt idx="268">
                  <c:v>0.93539629840828697</c:v>
                </c:pt>
                <c:pt idx="269">
                  <c:v>0.93648558143194505</c:v>
                </c:pt>
                <c:pt idx="270">
                  <c:v>0.93757334528689595</c:v>
                </c:pt>
                <c:pt idx="271">
                  <c:v>0.93865956871763301</c:v>
                </c:pt>
                <c:pt idx="272">
                  <c:v>0.93974423124384798</c:v>
                </c:pt>
                <c:pt idx="273">
                  <c:v>0.94082731319422797</c:v>
                </c:pt>
                <c:pt idx="274">
                  <c:v>0.94190879574143005</c:v>
                </c:pt>
                <c:pt idx="275">
                  <c:v>0.94298866093829203</c:v>
                </c:pt>
                <c:pt idx="276">
                  <c:v>0.944066891755307</c:v>
                </c:pt>
                <c:pt idx="277">
                  <c:v>0.94514347211941696</c:v>
                </c:pt>
                <c:pt idx="278">
                  <c:v>0.94621838695415705</c:v>
                </c:pt>
                <c:pt idx="279">
                  <c:v>0.94729162222119001</c:v>
                </c:pt>
                <c:pt idx="280">
                  <c:v>0.94836316496328998</c:v>
                </c:pt>
                <c:pt idx="281">
                  <c:v>0.94943300334880498</c:v>
                </c:pt>
                <c:pt idx="282">
                  <c:v>0.95050112671765397</c:v>
                </c:pt>
                <c:pt idx="283">
                  <c:v>0.95156752562888802</c:v>
                </c:pt>
                <c:pt idx="284">
                  <c:v>0.95263219190988602</c:v>
                </c:pt>
                <c:pt idx="285">
                  <c:v>0.95369511870720802</c:v>
                </c:pt>
                <c:pt idx="286">
                  <c:v>0.95475630053916305</c:v>
                </c:pt>
                <c:pt idx="287">
                  <c:v>0.95581573335014003</c:v>
                </c:pt>
                <c:pt idx="288">
                  <c:v>0.95687341456673802</c:v>
                </c:pt>
                <c:pt idx="289">
                  <c:v>0.95792934315574996</c:v>
                </c:pt>
                <c:pt idx="290">
                  <c:v>0.95898351968404505</c:v>
                </c:pt>
                <c:pt idx="291">
                  <c:v>0.96003594638038903</c:v>
                </c:pt>
                <c:pt idx="292">
                  <c:v>0.96108662719924898</c:v>
                </c:pt>
                <c:pt idx="293">
                  <c:v>0.96213556788661903</c:v>
                </c:pt>
                <c:pt idx="294">
                  <c:v>0.96318277604792102</c:v>
                </c:pt>
                <c:pt idx="295">
                  <c:v>0.96422826121800398</c:v>
                </c:pt>
                <c:pt idx="296">
                  <c:v>0.96527203493328195</c:v>
                </c:pt>
                <c:pt idx="297">
                  <c:v>0.96631411080605201</c:v>
                </c:pt>
                <c:pt idx="298">
                  <c:v>0.96735450460100803</c:v>
                </c:pt>
                <c:pt idx="299">
                  <c:v>0.96839323431399504</c:v>
                </c:pt>
                <c:pt idx="300">
                  <c:v>0.96943032025300402</c:v>
                </c:pt>
                <c:pt idx="301">
                  <c:v>0.97046578512145198</c:v>
                </c:pt>
                <c:pt idx="302">
                  <c:v>0.97149965410372596</c:v>
                </c:pt>
                <c:pt idx="303">
                  <c:v>0.97253195495303602</c:v>
                </c:pt>
                <c:pt idx="304">
                  <c:v>0.97356271808154704</c:v>
                </c:pt>
                <c:pt idx="305">
                  <c:v>0.97459197665279196</c:v>
                </c:pt>
                <c:pt idx="306">
                  <c:v>0.97561976667635797</c:v>
                </c:pt>
                <c:pt idx="307">
                  <c:v>0.97664612710481002</c:v>
                </c:pt>
                <c:pt idx="308">
                  <c:v>0.97767109993283297</c:v>
                </c:pt>
                <c:pt idx="309">
                  <c:v>0.97869473029852505</c:v>
                </c:pt>
                <c:pt idx="310">
                  <c:v>0.97971706658681301</c:v>
                </c:pt>
                <c:pt idx="311">
                  <c:v>0.98073816053490603</c:v>
                </c:pt>
                <c:pt idx="312">
                  <c:v>0.98175806733970905</c:v>
                </c:pt>
                <c:pt idx="313">
                  <c:v>0.982776845767101</c:v>
                </c:pt>
                <c:pt idx="314">
                  <c:v>0.98379455826297202</c:v>
                </c:pt>
                <c:pt idx="315">
                  <c:v>0.98481127106588195</c:v>
                </c:pt>
                <c:pt idx="316">
                  <c:v>0.98582705432120499</c:v>
                </c:pt>
                <c:pt idx="317">
                  <c:v>0.98684198219659802</c:v>
                </c:pt>
                <c:pt idx="318">
                  <c:v>0.98785613299859598</c:v>
                </c:pt>
                <c:pt idx="319">
                  <c:v>0.98886958929015201</c:v>
                </c:pt>
                <c:pt idx="320">
                  <c:v>0.98988243800887998</c:v>
                </c:pt>
                <c:pt idx="321">
                  <c:v>0.99089477058576703</c:v>
                </c:pt>
                <c:pt idx="322">
                  <c:v>0.99190668306407204</c:v>
                </c:pt>
                <c:pt idx="323">
                  <c:v>0.99291827621812201</c:v>
                </c:pt>
                <c:pt idx="324">
                  <c:v>0.99392965567170299</c:v>
                </c:pt>
                <c:pt idx="325">
                  <c:v>0.99494093201567202</c:v>
                </c:pt>
                <c:pt idx="326">
                  <c:v>0.99595222092444202</c:v>
                </c:pt>
                <c:pt idx="327">
                  <c:v>0.996963643270944</c:v>
                </c:pt>
                <c:pt idx="328">
                  <c:v>0.99797532523964305</c:v>
                </c:pt>
                <c:pt idx="329">
                  <c:v>0.99898739843715301</c:v>
                </c:pt>
                <c:pt idx="330">
                  <c:v>1</c:v>
                </c:pt>
                <c:pt idx="331">
                  <c:v>1.0001078779886401</c:v>
                </c:pt>
                <c:pt idx="332">
                  <c:v>1.0002229454409399</c:v>
                </c:pt>
                <c:pt idx="333">
                  <c:v>1.00034501744543</c:v>
                </c:pt>
                <c:pt idx="334">
                  <c:v>1.00047390888596</c:v>
                </c:pt>
                <c:pt idx="335">
                  <c:v>1.0006094345196399</c:v>
                </c:pt>
                <c:pt idx="336">
                  <c:v>1.0007514090577001</c:v>
                </c:pt>
                <c:pt idx="337">
                  <c:v>1.0008996472490601</c:v>
                </c:pt>
                <c:pt idx="338">
                  <c:v>1.00105396396645</c:v>
                </c:pt>
                <c:pt idx="339">
                  <c:v>1.0012141742948899</c:v>
                </c:pt>
                <c:pt idx="340">
                  <c:v>1.0013800936222901</c:v>
                </c:pt>
                <c:pt idx="341">
                  <c:v>1.0015515377319999</c:v>
                </c:pt>
                <c:pt idx="342">
                  <c:v>1.001728322897</c:v>
                </c:pt>
                <c:pt idx="343">
                  <c:v>1.0019102659756101</c:v>
                </c:pt>
                <c:pt idx="344">
                  <c:v>1.00209718450827</c:v>
                </c:pt>
                <c:pt idx="345">
                  <c:v>1.00228889681535</c:v>
                </c:pt>
                <c:pt idx="346">
                  <c:v>1.00248522209555</c:v>
                </c:pt>
                <c:pt idx="347">
                  <c:v>1.0026859805247399</c:v>
                </c:pt>
                <c:pt idx="348">
                  <c:v>1.0028909933547701</c:v>
                </c:pt>
                <c:pt idx="349">
                  <c:v>1.0031000830123</c:v>
                </c:pt>
                <c:pt idx="350">
                  <c:v>1.00331307319692</c:v>
                </c:pt>
                <c:pt idx="351">
                  <c:v>1.00352978897874</c:v>
                </c:pt>
                <c:pt idx="352">
                  <c:v>1.0037500568948099</c:v>
                </c:pt>
                <c:pt idx="353">
                  <c:v>1.0039737050442701</c:v>
                </c:pt>
                <c:pt idx="354">
                  <c:v>1.00420056318194</c:v>
                </c:pt>
                <c:pt idx="355">
                  <c:v>1.00443046281005</c:v>
                </c:pt>
                <c:pt idx="356">
                  <c:v>1.0046632372678701</c:v>
                </c:pt>
                <c:pt idx="357">
                  <c:v>1.00489872181897</c:v>
                </c:pt>
                <c:pt idx="358">
                  <c:v>1.0051367537359801</c:v>
                </c:pt>
                <c:pt idx="359">
                  <c:v>1.0053771723824401</c:v>
                </c:pt>
                <c:pt idx="360">
                  <c:v>1.0056198192917201</c:v>
                </c:pt>
                <c:pt idx="361">
                  <c:v>1.0058645382427001</c:v>
                </c:pt>
                <c:pt idx="362">
                  <c:v>1.00611117533207</c:v>
                </c:pt>
                <c:pt idx="363">
                  <c:v>1.0063595790430699</c:v>
                </c:pt>
                <c:pt idx="364">
                  <c:v>1.00660960031059</c:v>
                </c:pt>
                <c:pt idx="365">
                  <c:v>1.00686109258237</c:v>
                </c:pt>
                <c:pt idx="366">
                  <c:v>1.0071139118763399</c:v>
                </c:pt>
                <c:pt idx="367">
                  <c:v>1.00736791683389</c:v>
                </c:pt>
                <c:pt idx="368">
                  <c:v>1.0076229687690801</c:v>
                </c:pt>
                <c:pt idx="369">
                  <c:v>1.0078789317136601</c:v>
                </c:pt>
                <c:pt idx="370">
                  <c:v>1.00813567245794</c:v>
                </c:pt>
                <c:pt idx="371">
                  <c:v>1.0083930605873901</c:v>
                </c:pt>
                <c:pt idx="372">
                  <c:v>1.0086509685150999</c:v>
                </c:pt>
                <c:pt idx="373">
                  <c:v>1.0089092715099499</c:v>
                </c:pt>
                <c:pt idx="374">
                  <c:v>1.00916784772067</c:v>
                </c:pt>
                <c:pt idx="375">
                  <c:v>1.0094265781957501</c:v>
                </c:pt>
                <c:pt idx="376">
                  <c:v>1.00968534689923</c:v>
                </c:pt>
                <c:pt idx="377">
                  <c:v>1.0099440407225799</c:v>
                </c:pt>
                <c:pt idx="378">
                  <c:v>1.0102025494925599</c:v>
                </c:pt>
                <c:pt idx="379">
                  <c:v>1.01046076597533</c:v>
                </c:pt>
                <c:pt idx="380">
                  <c:v>1.01071858587681</c:v>
                </c:pt>
                <c:pt idx="381">
                  <c:v>1.01097590783943</c:v>
                </c:pt>
                <c:pt idx="382">
                  <c:v>1.01123263343541</c:v>
                </c:pt>
                <c:pt idx="383">
                  <c:v>1.01148866715671</c:v>
                </c:pt>
                <c:pt idx="384">
                  <c:v>1.0117439164017801</c:v>
                </c:pt>
                <c:pt idx="385">
                  <c:v>1.0119982914591701</c:v>
                </c:pt>
                <c:pt idx="386">
                  <c:v>1.01225170548833</c:v>
                </c:pt>
                <c:pt idx="387">
                  <c:v>1.01250407449755</c:v>
                </c:pt>
                <c:pt idx="388">
                  <c:v>1.01275531731937</c:v>
                </c:pt>
                <c:pt idx="389">
                  <c:v>1.0130053555834699</c:v>
                </c:pt>
                <c:pt idx="390">
                  <c:v>1.0132541136872899</c:v>
                </c:pt>
                <c:pt idx="391">
                  <c:v>1.01350151876453</c:v>
                </c:pt>
                <c:pt idx="392">
                  <c:v>1.0137475006515899</c:v>
                </c:pt>
                <c:pt idx="393">
                  <c:v>1.01399199185227</c:v>
                </c:pt>
                <c:pt idx="394">
                  <c:v>1.0142349275007401</c:v>
                </c:pt>
                <c:pt idx="395">
                  <c:v>1.0144762453229701</c:v>
                </c:pt>
                <c:pt idx="396">
                  <c:v>1.0147158855967899</c:v>
                </c:pt>
                <c:pt idx="397">
                  <c:v>1.01495379111075</c:v>
                </c:pt>
                <c:pt idx="398">
                  <c:v>1.01518990712182</c:v>
                </c:pt>
                <c:pt idx="399">
                  <c:v>1.0154241813121201</c:v>
                </c:pt>
                <c:pt idx="400">
                  <c:v>1.01565656374489</c:v>
                </c:pt>
                <c:pt idx="401">
                  <c:v>1.0158870068196599</c:v>
                </c:pt>
                <c:pt idx="402">
                  <c:v>1.0161154652269</c:v>
                </c:pt>
                <c:pt idx="403">
                  <c:v>1.01634189590211</c:v>
                </c:pt>
                <c:pt idx="404">
                  <c:v>1.0165662579796499</c:v>
                </c:pt>
                <c:pt idx="405">
                  <c:v>1.0167885127462</c:v>
                </c:pt>
                <c:pt idx="406">
                  <c:v>1.01700862359412</c:v>
                </c:pt>
                <c:pt idx="407">
                  <c:v>1.01722655597475</c:v>
                </c:pt>
                <c:pt idx="408">
                  <c:v>1.0174422773516101</c:v>
                </c:pt>
                <c:pt idx="409">
                  <c:v>1.01765575715387</c:v>
                </c:pt>
                <c:pt idx="410">
                  <c:v>1.0178669667298199</c:v>
                </c:pt>
                <c:pt idx="411">
                  <c:v>1.0180758793007201</c:v>
                </c:pt>
                <c:pt idx="412">
                  <c:v>1.0182824699148501</c:v>
                </c:pt>
                <c:pt idx="413">
                  <c:v>1.0184867154020101</c:v>
                </c:pt>
                <c:pt idx="414">
                  <c:v>1.0186885943284001</c:v>
                </c:pt>
                <c:pt idx="415">
                  <c:v>1.0188880869519701</c:v>
                </c:pt>
                <c:pt idx="416">
                  <c:v>1.0190851751783401</c:v>
                </c:pt>
                <c:pt idx="417">
                  <c:v>1.01927984251721</c:v>
                </c:pt>
                <c:pt idx="418">
                  <c:v>1.0194720740394601</c:v>
                </c:pt>
                <c:pt idx="419">
                  <c:v>1.0196618563347799</c:v>
                </c:pt>
                <c:pt idx="420">
                  <c:v>1.01984917747007</c:v>
                </c:pt>
                <c:pt idx="421">
                  <c:v>1.02003402694846</c:v>
                </c:pt>
                <c:pt idx="422">
                  <c:v>1.02021639566908</c:v>
                </c:pt>
                <c:pt idx="423">
                  <c:v>1.02039627588754</c:v>
                </c:pt>
                <c:pt idx="424">
                  <c:v>1.0205736611771501</c:v>
                </c:pt>
                <c:pt idx="425">
                  <c:v>1.020748546391</c:v>
                </c:pt>
                <c:pt idx="426">
                  <c:v>1.02092092762463</c:v>
                </c:pt>
                <c:pt idx="427">
                  <c:v>1.0210908021797001</c:v>
                </c:pt>
                <c:pt idx="428">
                  <c:v>1.02125816852826</c:v>
                </c:pt>
                <c:pt idx="429">
                  <c:v>1.02142302627793</c:v>
                </c:pt>
                <c:pt idx="430">
                  <c:v>1.0215853761378599</c:v>
                </c:pt>
                <c:pt idx="431">
                  <c:v>1.0217452198854</c:v>
                </c:pt>
                <c:pt idx="432">
                  <c:v>1.0219025603337</c:v>
                </c:pt>
                <c:pt idx="433">
                  <c:v>1.0220574012999599</c:v>
                </c:pt>
                <c:pt idx="434">
                  <c:v>1.0222097475745799</c:v>
                </c:pt>
                <c:pt idx="435">
                  <c:v>1.0223596048910299</c:v>
                </c:pt>
                <c:pt idx="436">
                  <c:v>1.0225069798964701</c:v>
                </c:pt>
                <c:pt idx="437">
                  <c:v>1.0226518801232101</c:v>
                </c:pt>
                <c:pt idx="438">
                  <c:v>1.02279431396083</c:v>
                </c:pt>
                <c:pt idx="439">
                  <c:v>1.0229342906291601</c:v>
                </c:pt>
                <c:pt idx="440">
                  <c:v>1.0230718201518401</c:v>
                </c:pt>
                <c:pt idx="441">
                  <c:v>1.02320691333076</c:v>
                </c:pt>
                <c:pt idx="442">
                  <c:v>1.0233395817211</c:v>
                </c:pt>
                <c:pt idx="443">
                  <c:v>1.0234698376071101</c:v>
                </c:pt>
                <c:pt idx="444">
                  <c:v>1.02359769397857</c:v>
                </c:pt>
                <c:pt idx="445">
                  <c:v>1.0237231645079099</c:v>
                </c:pt>
                <c:pt idx="446">
                  <c:v>1.0238462635280201</c:v>
                </c:pt>
                <c:pt idx="447">
                  <c:v>1.0239670060106101</c:v>
                </c:pt>
                <c:pt idx="448">
                  <c:v>1.02408540754537</c:v>
                </c:pt>
                <c:pt idx="449">
                  <c:v>1.0242014843195399</c:v>
                </c:pt>
                <c:pt idx="450">
                  <c:v>1.02431525309824</c:v>
                </c:pt>
                <c:pt idx="451">
                  <c:v>1.0244267312052799</c:v>
                </c:pt>
                <c:pt idx="452">
                  <c:v>1.02453593650465</c:v>
                </c:pt>
                <c:pt idx="453">
                  <c:v>1.02464288738245</c:v>
                </c:pt>
                <c:pt idx="454">
                  <c:v>1.02474760272943</c:v>
                </c:pt>
                <c:pt idx="455">
                  <c:v>1.0248501019240699</c:v>
                </c:pt>
                <c:pt idx="456">
                  <c:v>1.02495040481613</c:v>
                </c:pt>
                <c:pt idx="457">
                  <c:v>1.0250485317107101</c:v>
                </c:pt>
                <c:pt idx="458">
                  <c:v>1.0251445033528299</c:v>
                </c:pt>
                <c:pt idx="459">
                  <c:v>1.0252383409124901</c:v>
                </c:pt>
                <c:pt idx="460">
                  <c:v>1.0253300659700899</c:v>
                </c:pt>
                <c:pt idx="461">
                  <c:v>1.0254197005024399</c:v>
                </c:pt>
                <c:pt idx="462">
                  <c:v>1.0255072668691001</c:v>
                </c:pt>
                <c:pt idx="463">
                  <c:v>1.0255927877991899</c:v>
                </c:pt>
                <c:pt idx="464">
                  <c:v>1.0256762863786</c:v>
                </c:pt>
                <c:pt idx="465">
                  <c:v>1.02575778603757</c:v>
                </c:pt>
                <c:pt idx="466">
                  <c:v>1.02583731053871</c:v>
                </c:pt>
                <c:pt idx="467">
                  <c:v>1.02591488396536</c:v>
                </c:pt>
                <c:pt idx="468">
                  <c:v>1.0259905307102699</c:v>
                </c:pt>
                <c:pt idx="469">
                  <c:v>1.02606427546476</c:v>
                </c:pt>
                <c:pt idx="470">
                  <c:v>1.02613614320804</c:v>
                </c:pt>
                <c:pt idx="471">
                  <c:v>1.02620615919703</c:v>
                </c:pt>
                <c:pt idx="472">
                  <c:v>1.0262743489563999</c:v>
                </c:pt>
                <c:pt idx="473">
                  <c:v>1.02634073826893</c:v>
                </c:pt>
                <c:pt idx="474">
                  <c:v>1.0264053531662201</c:v>
                </c:pt>
                <c:pt idx="475">
                  <c:v>1.02646821991962</c:v>
                </c:pt>
                <c:pt idx="476">
                  <c:v>1.0265293650314999</c:v>
                </c:pt>
                <c:pt idx="477">
                  <c:v>1.02658881522673</c:v>
                </c:pt>
                <c:pt idx="478">
                  <c:v>1.02664659744452</c:v>
                </c:pt>
                <c:pt idx="479">
                  <c:v>1.02670273883041</c:v>
                </c:pt>
                <c:pt idx="480">
                  <c:v>1.02675726672856</c:v>
                </c:pt>
                <c:pt idx="481">
                  <c:v>1.0268102086742701</c:v>
                </c:pt>
                <c:pt idx="482">
                  <c:v>1.0268615923867399</c:v>
                </c:pt>
                <c:pt idx="483">
                  <c:v>1.0269114457620301</c:v>
                </c:pt>
                <c:pt idx="484">
                  <c:v>1.02695979686626</c:v>
                </c:pt>
                <c:pt idx="485">
                  <c:v>1.02700667392898</c:v>
                </c:pt>
                <c:pt idx="486">
                  <c:v>1.02705210533682</c:v>
                </c:pt>
                <c:pt idx="487">
                  <c:v>1.0270961196272299</c:v>
                </c:pt>
                <c:pt idx="488">
                  <c:v>1.0271387454824901</c:v>
                </c:pt>
                <c:pt idx="489">
                  <c:v>1.0271800117238701</c:v>
                </c:pt>
                <c:pt idx="490">
                  <c:v>1.02721994730597</c:v>
                </c:pt>
                <c:pt idx="491">
                  <c:v>1.02725858131123</c:v>
                </c:pt>
                <c:pt idx="492">
                  <c:v>1.02729594294462</c:v>
                </c:pt>
                <c:pt idx="493">
                  <c:v>1.02733206152844</c:v>
                </c:pt>
                <c:pt idx="494">
                  <c:v>1.0273669664973499</c:v>
                </c:pt>
                <c:pt idx="495">
                  <c:v>1.02740068739349</c:v>
                </c:pt>
                <c:pt idx="496">
                  <c:v>1.0274332538617299</c:v>
                </c:pt>
                <c:pt idx="497">
                  <c:v>1.0274646956451801</c:v>
                </c:pt>
                <c:pt idx="498">
                  <c:v>1.02749504258063</c:v>
                </c:pt>
                <c:pt idx="499">
                  <c:v>1.02752432459433</c:v>
                </c:pt>
                <c:pt idx="500">
                  <c:v>1.0275525716977501</c:v>
                </c:pt>
                <c:pt idx="501">
                  <c:v>1.0275798139835299</c:v>
                </c:pt>
                <c:pt idx="502">
                  <c:v>1.02760608162151</c:v>
                </c:pt>
                <c:pt idx="503">
                  <c:v>1.02763140485492</c:v>
                </c:pt>
                <c:pt idx="504">
                  <c:v>1.0276558139966401</c:v>
                </c:pt>
                <c:pt idx="505">
                  <c:v>1.0276793394255701</c:v>
                </c:pt>
                <c:pt idx="506">
                  <c:v>1.0277020115831099</c:v>
                </c:pt>
                <c:pt idx="507">
                  <c:v>1.0277238609697601</c:v>
                </c:pt>
                <c:pt idx="508">
                  <c:v>1.0277449181417699</c:v>
                </c:pt>
                <c:pt idx="509">
                  <c:v>1.0277652137079101</c:v>
                </c:pt>
                <c:pt idx="510">
                  <c:v>1.0277847783263301</c:v>
                </c:pt>
                <c:pt idx="511">
                  <c:v>1.0278036427015</c:v>
                </c:pt>
                <c:pt idx="512">
                  <c:v>1.02782183758126</c:v>
                </c:pt>
                <c:pt idx="513">
                  <c:v>1.0278393937538599</c:v>
                </c:pt>
                <c:pt idx="514">
                  <c:v>1.02785634204521</c:v>
                </c:pt>
                <c:pt idx="515">
                  <c:v>1.0278727133161001</c:v>
                </c:pt>
                <c:pt idx="516">
                  <c:v>1.02788853845954</c:v>
                </c:pt>
                <c:pt idx="517">
                  <c:v>1.02790384839817</c:v>
                </c:pt>
                <c:pt idx="518">
                  <c:v>1.0279186740816999</c:v>
                </c:pt>
                <c:pt idx="519">
                  <c:v>1.02793304648447</c:v>
                </c:pt>
                <c:pt idx="520">
                  <c:v>1.0279469966030199</c:v>
                </c:pt>
                <c:pt idx="521">
                  <c:v>1.02796055169293</c:v>
                </c:pt>
                <c:pt idx="522">
                  <c:v>1.0279737238989299</c:v>
                </c:pt>
                <c:pt idx="523">
                  <c:v>1.0279865213911901</c:v>
                </c:pt>
                <c:pt idx="524">
                  <c:v>1.02799895211242</c:v>
                </c:pt>
                <c:pt idx="525">
                  <c:v>1.0280110237855999</c:v>
                </c:pt>
                <c:pt idx="526">
                  <c:v>1.02802274392147</c:v>
                </c:pt>
                <c:pt idx="527">
                  <c:v>1.02803411982562</c:v>
                </c:pt>
                <c:pt idx="528">
                  <c:v>1.02804515860537</c:v>
                </c:pt>
                <c:pt idx="529">
                  <c:v>1.02805586717637</c:v>
                </c:pt>
                <c:pt idx="530">
                  <c:v>1.0280662522688999</c:v>
                </c:pt>
                <c:pt idx="531">
                  <c:v>1.02807632043399</c:v>
                </c:pt>
                <c:pt idx="532">
                  <c:v>1.02808607804925</c:v>
                </c:pt>
                <c:pt idx="533">
                  <c:v>1.0280955313244999</c:v>
                </c:pt>
                <c:pt idx="534">
                  <c:v>1.0281046863072001</c:v>
                </c:pt>
                <c:pt idx="535">
                  <c:v>1.0281135488876301</c:v>
                </c:pt>
                <c:pt idx="536">
                  <c:v>1.0281221248039101</c:v>
                </c:pt>
                <c:pt idx="537">
                  <c:v>1.0281304196468299</c:v>
                </c:pt>
                <c:pt idx="538">
                  <c:v>1.0281384388645001</c:v>
                </c:pt>
                <c:pt idx="539">
                  <c:v>1.0281461877667699</c:v>
                </c:pt>
                <c:pt idx="540">
                  <c:v>1.02815367152961</c:v>
                </c:pt>
                <c:pt idx="541">
                  <c:v>1.0281608951992001</c:v>
                </c:pt>
                <c:pt idx="542">
                  <c:v>1.0281678636959399</c:v>
                </c:pt>
                <c:pt idx="543">
                  <c:v>1.0281745818183099</c:v>
                </c:pt>
                <c:pt idx="544">
                  <c:v>1.0281810542465899</c:v>
                </c:pt>
                <c:pt idx="545">
                  <c:v>1.02818728554641</c:v>
                </c:pt>
                <c:pt idx="546">
                  <c:v>1.02819328017222</c:v>
                </c:pt>
                <c:pt idx="547">
                  <c:v>1.02819904247061</c:v>
                </c:pt>
                <c:pt idx="548">
                  <c:v>1.0282045766835299</c:v>
                </c:pt>
                <c:pt idx="549">
                  <c:v>1.02820988695138</c:v>
                </c:pt>
                <c:pt idx="550">
                  <c:v>1.0282149773160201</c:v>
                </c:pt>
                <c:pt idx="551">
                  <c:v>1.0282198517236001</c:v>
                </c:pt>
                <c:pt idx="552">
                  <c:v>1.02822451402743</c:v>
                </c:pt>
                <c:pt idx="553">
                  <c:v>1.02822896799059</c:v>
                </c:pt>
                <c:pt idx="554">
                  <c:v>1.02823321728858</c:v>
                </c:pt>
                <c:pt idx="555">
                  <c:v>1.0282372655118099</c:v>
                </c:pt>
                <c:pt idx="556">
                  <c:v>1.0282411161680201</c:v>
                </c:pt>
                <c:pt idx="557">
                  <c:v>1.02824477268464</c:v>
                </c:pt>
                <c:pt idx="558">
                  <c:v>1.0282482384110501</c:v>
                </c:pt>
                <c:pt idx="559">
                  <c:v>1.02825151662074</c:v>
                </c:pt>
                <c:pt idx="560">
                  <c:v>1.02825461051348</c:v>
                </c:pt>
                <c:pt idx="561">
                  <c:v>1.0282575232173301</c:v>
                </c:pt>
                <c:pt idx="562">
                  <c:v>1.0282602577906199</c:v>
                </c:pt>
                <c:pt idx="563">
                  <c:v>1.0282628172238699</c:v>
                </c:pt>
                <c:pt idx="564">
                  <c:v>1.02826520444167</c:v>
                </c:pt>
                <c:pt idx="565">
                  <c:v>1.0282674223044199</c:v>
                </c:pt>
                <c:pt idx="566">
                  <c:v>1.0282694736100999</c:v>
                </c:pt>
                <c:pt idx="567">
                  <c:v>1.02827136109596</c:v>
                </c:pt>
                <c:pt idx="568">
                  <c:v>1.02827308744012</c:v>
                </c:pt>
                <c:pt idx="569">
                  <c:v>1.0282746552631401</c:v>
                </c:pt>
                <c:pt idx="570">
                  <c:v>1.0282760671295901</c:v>
                </c:pt>
                <c:pt idx="571">
                  <c:v>1.0282773255494599</c:v>
                </c:pt>
                <c:pt idx="572">
                  <c:v>1.0282784329796699</c:v>
                </c:pt>
                <c:pt idx="573">
                  <c:v>1.0282793918253701</c:v>
                </c:pt>
                <c:pt idx="574">
                  <c:v>1.0282802044413699</c:v>
                </c:pt>
                <c:pt idx="575">
                  <c:v>1.0282808731333599</c:v>
                </c:pt>
                <c:pt idx="576">
                  <c:v>1.02828140015925</c:v>
                </c:pt>
                <c:pt idx="577">
                  <c:v>1.0282817877303301</c:v>
                </c:pt>
                <c:pt idx="578">
                  <c:v>1.0282820380125</c:v>
                </c:pt>
                <c:pt idx="579">
                  <c:v>1.0282821531274</c:v>
                </c:pt>
                <c:pt idx="580">
                  <c:v>1.0282821351535301</c:v>
                </c:pt>
                <c:pt idx="581">
                  <c:v>1.02828198612734</c:v>
                </c:pt>
                <c:pt idx="582">
                  <c:v>1.0282817080442701</c:v>
                </c:pt>
                <c:pt idx="583">
                  <c:v>1.0282813028597699</c:v>
                </c:pt>
                <c:pt idx="584">
                  <c:v>1.0282807724903</c:v>
                </c:pt>
                <c:pt idx="585">
                  <c:v>1.02828011881431</c:v>
                </c:pt>
                <c:pt idx="586">
                  <c:v>1.0282793436730999</c:v>
                </c:pt>
                <c:pt idx="587">
                  <c:v>1.02827844887181</c:v>
                </c:pt>
                <c:pt idx="588">
                  <c:v>1.02827743618026</c:v>
                </c:pt>
                <c:pt idx="589">
                  <c:v>1.0282763073337899</c:v>
                </c:pt>
                <c:pt idx="590">
                  <c:v>1.0282750640341101</c:v>
                </c:pt>
                <c:pt idx="591">
                  <c:v>1.0282737079501301</c:v>
                </c:pt>
                <c:pt idx="592">
                  <c:v>1.02827224071867</c:v>
                </c:pt>
                <c:pt idx="593">
                  <c:v>1.0282706639452901</c:v>
                </c:pt>
                <c:pt idx="594">
                  <c:v>1.0282689792050199</c:v>
                </c:pt>
                <c:pt idx="595">
                  <c:v>1.0282671880430301</c:v>
                </c:pt>
                <c:pt idx="596">
                  <c:v>1.0282652919753901</c:v>
                </c:pt>
                <c:pt idx="597">
                  <c:v>1.02826329248969</c:v>
                </c:pt>
                <c:pt idx="598">
                  <c:v>1.02826119104577</c:v>
                </c:pt>
                <c:pt idx="599">
                  <c:v>1.0282589890762801</c:v>
                </c:pt>
                <c:pt idx="600">
                  <c:v>1.0282566879874</c:v>
                </c:pt>
                <c:pt idx="601">
                  <c:v>1.02825428915934</c:v>
                </c:pt>
                <c:pt idx="602">
                  <c:v>1.0282517939470199</c:v>
                </c:pt>
                <c:pt idx="603">
                  <c:v>1.0282492036805999</c:v>
                </c:pt>
                <c:pt idx="604">
                  <c:v>1.02824651966606</c:v>
                </c:pt>
                <c:pt idx="605">
                  <c:v>1.0282437431857101</c:v>
                </c:pt>
                <c:pt idx="606">
                  <c:v>1.02824087549877</c:v>
                </c:pt>
                <c:pt idx="607">
                  <c:v>1.0282379178418599</c:v>
                </c:pt>
                <c:pt idx="608">
                  <c:v>1.02823487142947</c:v>
                </c:pt>
                <c:pt idx="609">
                  <c:v>1.02823173745452</c:v>
                </c:pt>
                <c:pt idx="610">
                  <c:v>1.0282285170887699</c:v>
                </c:pt>
                <c:pt idx="611">
                  <c:v>1.0282252114833199</c:v>
                </c:pt>
                <c:pt idx="612">
                  <c:v>1.02822182176906</c:v>
                </c:pt>
                <c:pt idx="613">
                  <c:v>1.02821834905709</c:v>
                </c:pt>
                <c:pt idx="614">
                  <c:v>1.02821479443915</c:v>
                </c:pt>
                <c:pt idx="615">
                  <c:v>1.02821115898807</c:v>
                </c:pt>
                <c:pt idx="616">
                  <c:v>1.0282074437581401</c:v>
                </c:pt>
                <c:pt idx="617">
                  <c:v>1.02820364978552</c:v>
                </c:pt>
                <c:pt idx="618">
                  <c:v>1.0281997780886301</c:v>
                </c:pt>
                <c:pt idx="619">
                  <c:v>1.0281958296685101</c:v>
                </c:pt>
                <c:pt idx="620">
                  <c:v>1.0281918055092301</c:v>
                </c:pt>
                <c:pt idx="621">
                  <c:v>1.0281877065781699</c:v>
                </c:pt>
                <c:pt idx="622">
                  <c:v>1.02818353382646</c:v>
                </c:pt>
                <c:pt idx="623">
                  <c:v>1.02817928818925</c:v>
                </c:pt>
                <c:pt idx="624">
                  <c:v>1.0281749705860701</c:v>
                </c:pt>
                <c:pt idx="625">
                  <c:v>1.02817058192116</c:v>
                </c:pt>
                <c:pt idx="626">
                  <c:v>1.02816612308377</c:v>
                </c:pt>
                <c:pt idx="627">
                  <c:v>1.0281615949484699</c:v>
                </c:pt>
                <c:pt idx="628">
                  <c:v>1.0281569983754499</c:v>
                </c:pt>
                <c:pt idx="629">
                  <c:v>1.0281523342108301</c:v>
                </c:pt>
                <c:pt idx="630">
                  <c:v>1.0281476032869199</c:v>
                </c:pt>
                <c:pt idx="631">
                  <c:v>1.02814280642253</c:v>
                </c:pt>
                <c:pt idx="632">
                  <c:v>1.0281379444231999</c:v>
                </c:pt>
                <c:pt idx="633">
                  <c:v>1.0281330180815</c:v>
                </c:pt>
                <c:pt idx="634">
                  <c:v>1.02812802817728</c:v>
                </c:pt>
                <c:pt idx="635">
                  <c:v>1.02812297547792</c:v>
                </c:pt>
                <c:pt idx="636">
                  <c:v>1.0281178607385799</c:v>
                </c:pt>
                <c:pt idx="637">
                  <c:v>1.02811268470243</c:v>
                </c:pt>
                <c:pt idx="638">
                  <c:v>1.0281074481009</c:v>
                </c:pt>
                <c:pt idx="639">
                  <c:v>1.0281021516539199</c:v>
                </c:pt>
                <c:pt idx="640">
                  <c:v>1.0280967960701199</c:v>
                </c:pt>
                <c:pt idx="641">
                  <c:v>1.0280913820470501</c:v>
                </c:pt>
                <c:pt idx="642">
                  <c:v>1.0280859102714199</c:v>
                </c:pt>
                <c:pt idx="643">
                  <c:v>1.02808038141928</c:v>
                </c:pt>
                <c:pt idx="644">
                  <c:v>1.02807479615626</c:v>
                </c:pt>
                <c:pt idx="645">
                  <c:v>1.0280691551377199</c:v>
                </c:pt>
                <c:pt idx="646">
                  <c:v>1.0280634590090101</c:v>
                </c:pt>
                <c:pt idx="647">
                  <c:v>1.02805770840558</c:v>
                </c:pt>
                <c:pt idx="648">
                  <c:v>1.0280519039532501</c:v>
                </c:pt>
                <c:pt idx="649">
                  <c:v>1.0280460462683401</c:v>
                </c:pt>
                <c:pt idx="650">
                  <c:v>1.0280401359578599</c:v>
                </c:pt>
                <c:pt idx="651">
                  <c:v>1.0280341736196901</c:v>
                </c:pt>
                <c:pt idx="652">
                  <c:v>1.0280281598427501</c:v>
                </c:pt>
                <c:pt idx="653">
                  <c:v>1.0280220952071699</c:v>
                </c:pt>
                <c:pt idx="654">
                  <c:v>1.02801598028442</c:v>
                </c:pt>
                <c:pt idx="655">
                  <c:v>1.0280098156375299</c:v>
                </c:pt>
                <c:pt idx="656">
                  <c:v>1.0280036018212</c:v>
                </c:pt>
                <c:pt idx="657">
                  <c:v>1.0279973393819599</c:v>
                </c:pt>
                <c:pt idx="658">
                  <c:v>1.0279910288583201</c:v>
                </c:pt>
                <c:pt idx="659">
                  <c:v>1.0279846707809299</c:v>
                </c:pt>
                <c:pt idx="660">
                  <c:v>1.0279782656727201</c:v>
                </c:pt>
                <c:pt idx="661">
                  <c:v>1.0279718140490199</c:v>
                </c:pt>
                <c:pt idx="662">
                  <c:v>1.0279653164177001</c:v>
                </c:pt>
                <c:pt idx="663">
                  <c:v>1.02795877327934</c:v>
                </c:pt>
                <c:pt idx="664">
                  <c:v>1.0279521851273099</c:v>
                </c:pt>
                <c:pt idx="665">
                  <c:v>1.0279455524479399</c:v>
                </c:pt>
                <c:pt idx="666">
                  <c:v>1.0279388757206001</c:v>
                </c:pt>
                <c:pt idx="667">
                  <c:v>1.02793215541788</c:v>
                </c:pt>
                <c:pt idx="668">
                  <c:v>1.0279253920056599</c:v>
                </c:pt>
                <c:pt idx="669">
                  <c:v>1.02791858594326</c:v>
                </c:pt>
                <c:pt idx="670">
                  <c:v>1.0279117376835301</c:v>
                </c:pt>
                <c:pt idx="671">
                  <c:v>1.02790484767299</c:v>
                </c:pt>
                <c:pt idx="672">
                  <c:v>1.02789791635192</c:v>
                </c:pt>
                <c:pt idx="673">
                  <c:v>1.0278909441544599</c:v>
                </c:pt>
                <c:pt idx="674">
                  <c:v>1.02788393150875</c:v>
                </c:pt>
                <c:pt idx="675">
                  <c:v>1.0278768788370101</c:v>
                </c:pt>
                <c:pt idx="676">
                  <c:v>1.0278697865556199</c:v>
                </c:pt>
                <c:pt idx="677">
                  <c:v>1.0278626550752801</c:v>
                </c:pt>
                <c:pt idx="678">
                  <c:v>1.0278554848010599</c:v>
                </c:pt>
                <c:pt idx="679">
                  <c:v>1.0278482761324801</c:v>
                </c:pt>
                <c:pt idx="680">
                  <c:v>1.02784102946367</c:v>
                </c:pt>
                <c:pt idx="681">
                  <c:v>1.0278337451834101</c:v>
                </c:pt>
                <c:pt idx="682">
                  <c:v>1.0278264236752099</c:v>
                </c:pt>
                <c:pt idx="683">
                  <c:v>1.0278190653174599</c:v>
                </c:pt>
                <c:pt idx="684">
                  <c:v>1.0278116704834299</c:v>
                </c:pt>
                <c:pt idx="685">
                  <c:v>1.0278042395414499</c:v>
                </c:pt>
                <c:pt idx="686">
                  <c:v>1.0277967728549</c:v>
                </c:pt>
                <c:pt idx="687">
                  <c:v>1.0277892707823499</c:v>
                </c:pt>
                <c:pt idx="688">
                  <c:v>1.02778173367765</c:v>
                </c:pt>
                <c:pt idx="689">
                  <c:v>1.0277741618899501</c:v>
                </c:pt>
                <c:pt idx="690">
                  <c:v>1.02776655576381</c:v>
                </c:pt>
                <c:pt idx="691">
                  <c:v>1.0277589156392899</c:v>
                </c:pt>
                <c:pt idx="692">
                  <c:v>1.0277512418520001</c:v>
                </c:pt>
                <c:pt idx="693">
                  <c:v>1.02774353473319</c:v>
                </c:pt>
                <c:pt idx="694">
                  <c:v>1.02773579460979</c:v>
                </c:pt>
                <c:pt idx="695">
                  <c:v>1.0277280218045199</c:v>
                </c:pt>
                <c:pt idx="696">
                  <c:v>1.0277202166359201</c:v>
                </c:pt>
                <c:pt idx="697">
                  <c:v>1.02771237941844</c:v>
                </c:pt>
                <c:pt idx="698">
                  <c:v>1.02770451046251</c:v>
                </c:pt>
                <c:pt idx="699">
                  <c:v>1.0276966100745799</c:v>
                </c:pt>
                <c:pt idx="700">
                  <c:v>1.0276886785572199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1.21415145825323</c:v>
                </c:pt>
                <c:pt idx="1">
                  <c:v>1.21326390583732</c:v>
                </c:pt>
                <c:pt idx="2">
                  <c:v>1.2123770134876599</c:v>
                </c:pt>
                <c:pt idx="3">
                  <c:v>1.21149078082015</c:v>
                </c:pt>
                <c:pt idx="4">
                  <c:v>1.2106052074523601</c:v>
                </c:pt>
                <c:pt idx="5">
                  <c:v>1.2097202930034601</c:v>
                </c:pt>
                <c:pt idx="6">
                  <c:v>1.2088360370942901</c:v>
                </c:pt>
                <c:pt idx="7">
                  <c:v>1.20795243934737</c:v>
                </c:pt>
                <c:pt idx="8">
                  <c:v>1.20706949938692</c:v>
                </c:pt>
                <c:pt idx="9">
                  <c:v>1.2061872168388801</c:v>
                </c:pt>
                <c:pt idx="10">
                  <c:v>1.20530559133096</c:v>
                </c:pt>
                <c:pt idx="11">
                  <c:v>1.2044246224926201</c:v>
                </c:pt>
                <c:pt idx="12">
                  <c:v>1.2035443099551499</c:v>
                </c:pt>
                <c:pt idx="13">
                  <c:v>1.2026646533516301</c:v>
                </c:pt>
                <c:pt idx="14">
                  <c:v>1.2017856523170101</c:v>
                </c:pt>
                <c:pt idx="15">
                  <c:v>1.2009073064881199</c:v>
                </c:pt>
                <c:pt idx="16">
                  <c:v>1.20002961550368</c:v>
                </c:pt>
                <c:pt idx="17">
                  <c:v>1.19915257900435</c:v>
                </c:pt>
                <c:pt idx="18">
                  <c:v>1.19827619663275</c:v>
                </c:pt>
                <c:pt idx="19">
                  <c:v>1.19740046803348</c:v>
                </c:pt>
                <c:pt idx="20">
                  <c:v>1.1965253928531701</c:v>
                </c:pt>
                <c:pt idx="21">
                  <c:v>1.1956509707404901</c:v>
                </c:pt>
                <c:pt idx="22">
                  <c:v>1.1947772013461799</c:v>
                </c:pt>
                <c:pt idx="23">
                  <c:v>1.1939040843231099</c:v>
                </c:pt>
                <c:pt idx="24">
                  <c:v>1.19303161932627</c:v>
                </c:pt>
                <c:pt idx="25">
                  <c:v>1.19215980601283</c:v>
                </c:pt>
                <c:pt idx="26">
                  <c:v>1.1912886440421899</c:v>
                </c:pt>
                <c:pt idx="27">
                  <c:v>1.19041813307596</c:v>
                </c:pt>
                <c:pt idx="28">
                  <c:v>1.18954827277805</c:v>
                </c:pt>
                <c:pt idx="29">
                  <c:v>1.18867906281467</c:v>
                </c:pt>
                <c:pt idx="30">
                  <c:v>1.1878105028543799</c:v>
                </c:pt>
                <c:pt idx="31">
                  <c:v>1.1869425925681301</c:v>
                </c:pt>
                <c:pt idx="32">
                  <c:v>1.18607533162929</c:v>
                </c:pt>
                <c:pt idx="33">
                  <c:v>1.18520871971372</c:v>
                </c:pt>
                <c:pt idx="34">
                  <c:v>1.18434275649975</c:v>
                </c:pt>
                <c:pt idx="35">
                  <c:v>1.1834774416682701</c:v>
                </c:pt>
                <c:pt idx="36">
                  <c:v>1.18261277490276</c:v>
                </c:pt>
                <c:pt idx="37">
                  <c:v>1.18174875588932</c:v>
                </c:pt>
                <c:pt idx="38">
                  <c:v>1.1808853843167399</c:v>
                </c:pt>
                <c:pt idx="39">
                  <c:v>1.18002265987652</c:v>
                </c:pt>
                <c:pt idx="40">
                  <c:v>1.1791605822629301</c:v>
                </c:pt>
                <c:pt idx="41">
                  <c:v>1.1782991511730301</c:v>
                </c:pt>
                <c:pt idx="42">
                  <c:v>1.17743836630677</c:v>
                </c:pt>
                <c:pt idx="43">
                  <c:v>1.17657822736699</c:v>
                </c:pt>
                <c:pt idx="44">
                  <c:v>1.1757187340595101</c:v>
                </c:pt>
                <c:pt idx="45">
                  <c:v>1.1748598860931401</c:v>
                </c:pt>
                <c:pt idx="46">
                  <c:v>1.1740016831797599</c:v>
                </c:pt>
                <c:pt idx="47">
                  <c:v>1.1731441250343799</c:v>
                </c:pt>
                <c:pt idx="48">
                  <c:v>1.1722872113751699</c:v>
                </c:pt>
                <c:pt idx="49">
                  <c:v>1.17143094192355</c:v>
                </c:pt>
                <c:pt idx="50">
                  <c:v>1.1705753164042001</c:v>
                </c:pt>
                <c:pt idx="51">
                  <c:v>1.1697203345451701</c:v>
                </c:pt>
                <c:pt idx="52">
                  <c:v>1.16886599607793</c:v>
                </c:pt>
                <c:pt idx="53">
                  <c:v>1.1680123007373999</c:v>
                </c:pt>
                <c:pt idx="54">
                  <c:v>1.1671592482620401</c:v>
                </c:pt>
                <c:pt idx="55">
                  <c:v>1.1663068383939299</c:v>
                </c:pt>
                <c:pt idx="56">
                  <c:v>1.1654550708788001</c:v>
                </c:pt>
                <c:pt idx="57">
                  <c:v>1.1646039454661301</c:v>
                </c:pt>
                <c:pt idx="58">
                  <c:v>1.16375346190922</c:v>
                </c:pt>
                <c:pt idx="59">
                  <c:v>1.1629036199652301</c:v>
                </c:pt>
                <c:pt idx="60">
                  <c:v>1.16205441939529</c:v>
                </c:pt>
                <c:pt idx="61">
                  <c:v>1.16120585996456</c:v>
                </c:pt>
                <c:pt idx="62">
                  <c:v>1.16035794144232</c:v>
                </c:pt>
                <c:pt idx="63">
                  <c:v>1.15951066360203</c:v>
                </c:pt>
                <c:pt idx="64">
                  <c:v>1.1586640262214301</c:v>
                </c:pt>
                <c:pt idx="65">
                  <c:v>1.1578180290826301</c:v>
                </c:pt>
                <c:pt idx="66">
                  <c:v>1.15697267197216</c:v>
                </c:pt>
                <c:pt idx="67">
                  <c:v>1.1561279546811101</c:v>
                </c:pt>
                <c:pt idx="68">
                  <c:v>1.1552838770051801</c:v>
                </c:pt>
                <c:pt idx="69">
                  <c:v>1.1544404387448</c:v>
                </c:pt>
                <c:pt idx="70">
                  <c:v>1.1535976397052099</c:v>
                </c:pt>
                <c:pt idx="71">
                  <c:v>1.15275547969657</c:v>
                </c:pt>
                <c:pt idx="72">
                  <c:v>1.1519139585340401</c:v>
                </c:pt>
                <c:pt idx="73">
                  <c:v>1.15107307603792</c:v>
                </c:pt>
                <c:pt idx="74">
                  <c:v>1.1502328320337301</c:v>
                </c:pt>
                <c:pt idx="75">
                  <c:v>1.1493932263523201</c:v>
                </c:pt>
                <c:pt idx="76">
                  <c:v>1.14855425883</c:v>
                </c:pt>
                <c:pt idx="77">
                  <c:v>1.1477159293086401</c:v>
                </c:pt>
                <c:pt idx="78">
                  <c:v>1.14687823763579</c:v>
                </c:pt>
                <c:pt idx="79">
                  <c:v>1.1460411836648099</c:v>
                </c:pt>
                <c:pt idx="80">
                  <c:v>1.1452047672550001</c:v>
                </c:pt>
                <c:pt idx="81">
                  <c:v>1.1443689882717001</c:v>
                </c:pt>
                <c:pt idx="82">
                  <c:v>1.1435338465864699</c:v>
                </c:pt>
                <c:pt idx="83">
                  <c:v>1.14269934207718</c:v>
                </c:pt>
                <c:pt idx="84">
                  <c:v>1.14186547462817</c:v>
                </c:pt>
                <c:pt idx="85">
                  <c:v>1.1410322441304199</c:v>
                </c:pt>
                <c:pt idx="86">
                  <c:v>1.1401996504816401</c:v>
                </c:pt>
                <c:pt idx="87">
                  <c:v>1.1393676935864701</c:v>
                </c:pt>
                <c:pt idx="88">
                  <c:v>1.13853637335664</c:v>
                </c:pt>
                <c:pt idx="89">
                  <c:v>1.13770568971107</c:v>
                </c:pt>
                <c:pt idx="90">
                  <c:v>1.1368756425761199</c:v>
                </c:pt>
                <c:pt idx="91">
                  <c:v>1.1360462318857001</c:v>
                </c:pt>
                <c:pt idx="92">
                  <c:v>1.13521745758148</c:v>
                </c:pt>
                <c:pt idx="93">
                  <c:v>1.1343893196130399</c:v>
                </c:pt>
                <c:pt idx="94">
                  <c:v>1.13356181793809</c:v>
                </c:pt>
                <c:pt idx="95">
                  <c:v>1.13273495252263</c:v>
                </c:pt>
                <c:pt idx="96">
                  <c:v>1.13190872334118</c:v>
                </c:pt>
                <c:pt idx="97">
                  <c:v>1.13108313037695</c:v>
                </c:pt>
                <c:pt idx="98">
                  <c:v>1.13025817362208</c:v>
                </c:pt>
                <c:pt idx="99">
                  <c:v>1.1294338530778401</c:v>
                </c:pt>
                <c:pt idx="100">
                  <c:v>1.12861016875483</c:v>
                </c:pt>
                <c:pt idx="101">
                  <c:v>1.1277871206732799</c:v>
                </c:pt>
                <c:pt idx="102">
                  <c:v>1.1269647088632</c:v>
                </c:pt>
                <c:pt idx="103">
                  <c:v>1.12614293336467</c:v>
                </c:pt>
                <c:pt idx="104">
                  <c:v>1.12532179422811</c:v>
                </c:pt>
                <c:pt idx="105">
                  <c:v>1.1245012915144901</c:v>
                </c:pt>
                <c:pt idx="106">
                  <c:v>1.12368142529562</c:v>
                </c:pt>
                <c:pt idx="107">
                  <c:v>1.12286219565443</c:v>
                </c:pt>
                <c:pt idx="108">
                  <c:v>1.12204360268527</c:v>
                </c:pt>
                <c:pt idx="109">
                  <c:v>1.1212256464941399</c:v>
                </c:pt>
                <c:pt idx="110">
                  <c:v>1.1204083271990799</c:v>
                </c:pt>
                <c:pt idx="111">
                  <c:v>1.1195916449304</c:v>
                </c:pt>
                <c:pt idx="112">
                  <c:v>1.11877559983107</c:v>
                </c:pt>
                <c:pt idx="113">
                  <c:v>1.1179601920569999</c:v>
                </c:pt>
                <c:pt idx="114">
                  <c:v>1.1171454217774299</c:v>
                </c:pt>
                <c:pt idx="115">
                  <c:v>1.1163312891752299</c:v>
                </c:pt>
                <c:pt idx="116">
                  <c:v>1.11551779444733</c:v>
                </c:pt>
                <c:pt idx="117">
                  <c:v>1.11470493780503</c:v>
                </c:pt>
                <c:pt idx="118">
                  <c:v>1.1138927194744599</c:v>
                </c:pt>
                <c:pt idx="119">
                  <c:v>1.11308113969693</c:v>
                </c:pt>
                <c:pt idx="120">
                  <c:v>1.1122701987293799</c:v>
                </c:pt>
                <c:pt idx="121">
                  <c:v>1.11145989684479</c:v>
                </c:pt>
                <c:pt idx="122">
                  <c:v>1.1106502343326601</c:v>
                </c:pt>
                <c:pt idx="123">
                  <c:v>1.10984121149943</c:v>
                </c:pt>
                <c:pt idx="124">
                  <c:v>1.1090328286689799</c:v>
                </c:pt>
                <c:pt idx="125">
                  <c:v>1.10822508618313</c:v>
                </c:pt>
                <c:pt idx="126">
                  <c:v>1.1074179844021399</c:v>
                </c:pt>
                <c:pt idx="127">
                  <c:v>1.1066115237052401</c:v>
                </c:pt>
                <c:pt idx="128">
                  <c:v>1.1058057044912</c:v>
                </c:pt>
                <c:pt idx="129">
                  <c:v>1.1050005271788601</c:v>
                </c:pt>
                <c:pt idx="130">
                  <c:v>1.10419599220776</c:v>
                </c:pt>
                <c:pt idx="131">
                  <c:v>1.1033921000386999</c:v>
                </c:pt>
                <c:pt idx="132">
                  <c:v>1.10258885115442</c:v>
                </c:pt>
                <c:pt idx="133">
                  <c:v>1.1017862460602299</c:v>
                </c:pt>
                <c:pt idx="134">
                  <c:v>1.1009842852846801</c:v>
                </c:pt>
                <c:pt idx="135">
                  <c:v>1.10018296938029</c:v>
                </c:pt>
                <c:pt idx="136">
                  <c:v>1.0993822989242501</c:v>
                </c:pt>
                <c:pt idx="137">
                  <c:v>1.09858227451919</c:v>
                </c:pt>
                <c:pt idx="138">
                  <c:v>1.09778289679397</c:v>
                </c:pt>
                <c:pt idx="139">
                  <c:v>1.0969841664044799</c:v>
                </c:pt>
                <c:pt idx="140">
                  <c:v>1.0961860840344899</c:v>
                </c:pt>
                <c:pt idx="141">
                  <c:v>1.09538865039652</c:v>
                </c:pt>
                <c:pt idx="142">
                  <c:v>1.09459186623278</c:v>
                </c:pt>
                <c:pt idx="143">
                  <c:v>1.0937957323160601</c:v>
                </c:pt>
                <c:pt idx="144">
                  <c:v>1.09300024945077</c:v>
                </c:pt>
                <c:pt idx="145">
                  <c:v>1.0922054184739201</c:v>
                </c:pt>
                <c:pt idx="146">
                  <c:v>1.0914112402562099</c:v>
                </c:pt>
                <c:pt idx="147">
                  <c:v>1.0906177157031001</c:v>
                </c:pt>
                <c:pt idx="148">
                  <c:v>1.08982484575599</c:v>
                </c:pt>
                <c:pt idx="149">
                  <c:v>1.08903263139337</c:v>
                </c:pt>
                <c:pt idx="150">
                  <c:v>1.08824107363213</c:v>
                </c:pt>
                <c:pt idx="151">
                  <c:v>1.08745017352877</c:v>
                </c:pt>
                <c:pt idx="152">
                  <c:v>1.0866599321807799</c:v>
                </c:pt>
                <c:pt idx="153">
                  <c:v>1.08587035072807</c:v>
                </c:pt>
                <c:pt idx="154">
                  <c:v>1.0850814303543701</c:v>
                </c:pt>
                <c:pt idx="155">
                  <c:v>1.0842931722887701</c:v>
                </c:pt>
                <c:pt idx="156">
                  <c:v>1.0835055778073399</c:v>
                </c:pt>
                <c:pt idx="157">
                  <c:v>1.0827186482347</c:v>
                </c:pt>
                <c:pt idx="158">
                  <c:v>1.08193238494581</c:v>
                </c:pt>
                <c:pt idx="159">
                  <c:v>1.08114678936773</c:v>
                </c:pt>
                <c:pt idx="160">
                  <c:v>1.08036186298148</c:v>
                </c:pt>
                <c:pt idx="161">
                  <c:v>1.07957760732402</c:v>
                </c:pt>
                <c:pt idx="162">
                  <c:v>1.07879402399027</c:v>
                </c:pt>
                <c:pt idx="163">
                  <c:v>1.07801111463522</c:v>
                </c:pt>
                <c:pt idx="164">
                  <c:v>1.0772288809761801</c:v>
                </c:pt>
                <c:pt idx="165">
                  <c:v>1.0764473247951001</c:v>
                </c:pt>
                <c:pt idx="166">
                  <c:v>1.0756664479409599</c:v>
                </c:pt>
                <c:pt idx="167">
                  <c:v>1.0748862523323399</c:v>
                </c:pt>
                <c:pt idx="168">
                  <c:v>1.0741067399600499</c:v>
                </c:pt>
                <c:pt idx="169">
                  <c:v>1.07332791288994</c:v>
                </c:pt>
                <c:pt idx="170">
                  <c:v>1.0725497732657301</c:v>
                </c:pt>
                <c:pt idx="171">
                  <c:v>1.0717723233121199</c:v>
                </c:pt>
                <c:pt idx="172">
                  <c:v>1.0709955653379299</c:v>
                </c:pt>
                <c:pt idx="173">
                  <c:v>1.07021950173946</c:v>
                </c:pt>
                <c:pt idx="174">
                  <c:v>1.0694441350039601</c:v>
                </c:pt>
                <c:pt idx="175">
                  <c:v>1.06866946771329</c:v>
                </c:pt>
                <c:pt idx="176">
                  <c:v>1.0678955025477701</c:v>
                </c:pt>
                <c:pt idx="177">
                  <c:v>1.06712224229021</c:v>
                </c:pt>
                <c:pt idx="178">
                  <c:v>1.0663496898301199</c:v>
                </c:pt>
                <c:pt idx="179">
                  <c:v>1.0655778481681599</c:v>
                </c:pt>
                <c:pt idx="180">
                  <c:v>1.0648067204208</c:v>
                </c:pt>
                <c:pt idx="181">
                  <c:v>1.0640363242528601</c:v>
                </c:pt>
                <c:pt idx="182">
                  <c:v>1.0632667350240399</c:v>
                </c:pt>
                <c:pt idx="183">
                  <c:v>1.0624980422603501</c:v>
                </c:pt>
                <c:pt idx="184">
                  <c:v>1.0617303351898999</c:v>
                </c:pt>
                <c:pt idx="185">
                  <c:v>1.0609637027415499</c:v>
                </c:pt>
                <c:pt idx="186">
                  <c:v>1.06019823354358</c:v>
                </c:pt>
                <c:pt idx="187">
                  <c:v>1.0594340159223199</c:v>
                </c:pt>
                <c:pt idx="188">
                  <c:v>1.0586711379009499</c:v>
                </c:pt>
                <c:pt idx="189">
                  <c:v>1.0579096871981899</c:v>
                </c:pt>
                <c:pt idx="190">
                  <c:v>1.05714975122713</c:v>
                </c:pt>
                <c:pt idx="191">
                  <c:v>1.0563914170940401</c:v>
                </c:pt>
                <c:pt idx="192">
                  <c:v>1.0556347715971901</c:v>
                </c:pt>
                <c:pt idx="193">
                  <c:v>1.0548799012257399</c:v>
                </c:pt>
                <c:pt idx="194">
                  <c:v>1.05412689215862</c:v>
                </c:pt>
                <c:pt idx="195">
                  <c:v>1.0533758302634</c:v>
                </c:pt>
                <c:pt idx="196">
                  <c:v>1.05262680109525</c:v>
                </c:pt>
                <c:pt idx="197">
                  <c:v>1.0518798898958499</c:v>
                </c:pt>
                <c:pt idx="198">
                  <c:v>1.05113518159233</c:v>
                </c:pt>
                <c:pt idx="199">
                  <c:v>1.05039276079618</c:v>
                </c:pt>
                <c:pt idx="200">
                  <c:v>1.0496527118022501</c:v>
                </c:pt>
                <c:pt idx="201">
                  <c:v>1.0489151185876699</c:v>
                </c:pt>
                <c:pt idx="202">
                  <c:v>1.04818006481076</c:v>
                </c:pt>
                <c:pt idx="203">
                  <c:v>1.04744763381003</c:v>
                </c:pt>
                <c:pt idx="204">
                  <c:v>1.0467179086030201</c:v>
                </c:pt>
                <c:pt idx="205">
                  <c:v>1.04599097188528</c:v>
                </c:pt>
                <c:pt idx="206">
                  <c:v>1.0452669060292099</c:v>
                </c:pt>
                <c:pt idx="207">
                  <c:v>1.04454579308295</c:v>
                </c:pt>
                <c:pt idx="208">
                  <c:v>1.0438277147692101</c:v>
                </c:pt>
                <c:pt idx="209">
                  <c:v>1.0431127524841</c:v>
                </c:pt>
                <c:pt idx="210">
                  <c:v>1.0424009872958599</c:v>
                </c:pt>
                <c:pt idx="211">
                  <c:v>1.0416924999436501</c:v>
                </c:pt>
                <c:pt idx="212">
                  <c:v>1.0409873708361801</c:v>
                </c:pt>
                <c:pt idx="213">
                  <c:v>1.0402856800504101</c:v>
                </c:pt>
                <c:pt idx="214">
                  <c:v>1.03958750733012</c:v>
                </c:pt>
                <c:pt idx="215">
                  <c:v>1.03889293208442</c:v>
                </c:pt>
                <c:pt idx="216">
                  <c:v>1.0382020333862401</c:v>
                </c:pt>
                <c:pt idx="217">
                  <c:v>1.0375148899707201</c:v>
                </c:pt>
                <c:pt idx="218">
                  <c:v>1.03683158023352</c:v>
                </c:pt>
                <c:pt idx="219">
                  <c:v>1.03615218222909</c:v>
                </c:pt>
                <c:pt idx="220">
                  <c:v>1.03547677366881</c:v>
                </c:pt>
                <c:pt idx="221">
                  <c:v>1.0348054319190501</c:v>
                </c:pt>
                <c:pt idx="222">
                  <c:v>1.0341382339991201</c:v>
                </c:pt>
                <c:pt idx="223">
                  <c:v>1.03347525657918</c:v>
                </c:pt>
                <c:pt idx="224">
                  <c:v>1.0328165759779</c:v>
                </c:pt>
                <c:pt idx="225">
                  <c:v>1.0321622681601801</c:v>
                </c:pt>
                <c:pt idx="226">
                  <c:v>1.03151240873456</c:v>
                </c:pt>
                <c:pt idx="227">
                  <c:v>1.0308670729506499</c:v>
                </c:pt>
                <c:pt idx="228">
                  <c:v>1.03022633569629</c:v>
                </c:pt>
                <c:pt idx="229">
                  <c:v>1.0295902714946801</c:v>
                </c:pt>
                <c:pt idx="230">
                  <c:v>1.0289589545012201</c:v>
                </c:pt>
                <c:pt idx="231">
                  <c:v>1.02833245850032</c:v>
                </c:pt>
                <c:pt idx="232">
                  <c:v>1.02771085690188</c:v>
                </c:pt>
                <c:pt idx="233">
                  <c:v>1.02709422273774</c:v>
                </c:pt>
                <c:pt idx="234">
                  <c:v>1.0264826286577999</c:v>
                </c:pt>
                <c:pt idx="235">
                  <c:v>1.02587614692604</c:v>
                </c:pt>
                <c:pt idx="236">
                  <c:v>1.0252748494162001</c:v>
                </c:pt>
                <c:pt idx="237">
                  <c:v>1.0246788076073601</c:v>
                </c:pt>
                <c:pt idx="238">
                  <c:v>1.0240880925792</c:v>
                </c:pt>
                <c:pt idx="239">
                  <c:v>1.02350277500702</c:v>
                </c:pt>
                <c:pt idx="240">
                  <c:v>1.0229229251565</c:v>
                </c:pt>
                <c:pt idx="241">
                  <c:v>1.02234861287819</c:v>
                </c:pt>
                <c:pt idx="242">
                  <c:v>1.02177990760171</c:v>
                </c:pt>
                <c:pt idx="243">
                  <c:v>1.02121687832962</c:v>
                </c:pt>
                <c:pt idx="244">
                  <c:v>1.0206595936309899</c:v>
                </c:pt>
                <c:pt idx="245">
                  <c:v>1.0201081216346699</c:v>
                </c:pt>
                <c:pt idx="246">
                  <c:v>1.0195625300221101</c:v>
                </c:pt>
                <c:pt idx="247">
                  <c:v>1.01902288601993</c:v>
                </c:pt>
                <c:pt idx="248">
                  <c:v>1.01848925639205</c:v>
                </c:pt>
                <c:pt idx="249">
                  <c:v>1.0179617074314</c:v>
                </c:pt>
                <c:pt idx="250">
                  <c:v>1.0174403049512899</c:v>
                </c:pt>
                <c:pt idx="251">
                  <c:v>1.0169251142762501</c:v>
                </c:pt>
                <c:pt idx="252">
                  <c:v>1.0164162002324999</c:v>
                </c:pt>
                <c:pt idx="253">
                  <c:v>1.0159136271378699</c:v>
                </c:pt>
                <c:pt idx="254">
                  <c:v>1.0154174587913001</c:v>
                </c:pt>
                <c:pt idx="255">
                  <c:v>1.0149277584617999</c:v>
                </c:pt>
                <c:pt idx="256">
                  <c:v>1.0144445888767999</c:v>
                </c:pt>
                <c:pt idx="257">
                  <c:v>1.01396801221007</c:v>
                </c:pt>
                <c:pt idx="258">
                  <c:v>1.0134980900689301</c:v>
                </c:pt>
                <c:pt idx="259">
                  <c:v>1.0130348834809799</c:v>
                </c:pt>
                <c:pt idx="260">
                  <c:v>1.0125784528800399</c:v>
                </c:pt>
                <c:pt idx="261">
                  <c:v>1.0121288580915999</c:v>
                </c:pt>
                <c:pt idx="262">
                  <c:v>1.0116861583174399</c:v>
                </c:pt>
                <c:pt idx="263">
                  <c:v>1.01125041211964</c:v>
                </c:pt>
                <c:pt idx="264">
                  <c:v>1.0108216774037699</c:v>
                </c:pt>
                <c:pt idx="265">
                  <c:v>1.01040001140139</c:v>
                </c:pt>
                <c:pt idx="266">
                  <c:v>1.00998547065163</c:v>
                </c:pt>
                <c:pt idx="267">
                  <c:v>1.00957811098209</c:v>
                </c:pt>
                <c:pt idx="268">
                  <c:v>1.0091779874887199</c:v>
                </c:pt>
                <c:pt idx="269">
                  <c:v>1.0087851545149</c:v>
                </c:pt>
                <c:pt idx="270">
                  <c:v>1.0083996656295899</c:v>
                </c:pt>
                <c:pt idx="271">
                  <c:v>1.0080215736044</c:v>
                </c:pt>
                <c:pt idx="272">
                  <c:v>1.00765093038979</c:v>
                </c:pt>
                <c:pt idx="273">
                  <c:v>1.00728778709015</c:v>
                </c:pt>
                <c:pt idx="274">
                  <c:v>1.0069321939378399</c:v>
                </c:pt>
                <c:pt idx="275">
                  <c:v>1.0065842002660399</c:v>
                </c:pt>
                <c:pt idx="276">
                  <c:v>1.0062438544805301</c:v>
                </c:pt>
                <c:pt idx="277">
                  <c:v>1.00591120403023</c:v>
                </c:pt>
                <c:pt idx="278">
                  <c:v>1.00558629537646</c:v>
                </c:pt>
                <c:pt idx="279">
                  <c:v>1.005269173961</c:v>
                </c:pt>
                <c:pt idx="280">
                  <c:v>1.0049598841727301</c:v>
                </c:pt>
                <c:pt idx="281">
                  <c:v>1.0046584693129901</c:v>
                </c:pt>
                <c:pt idx="282">
                  <c:v>1.0043649715594301</c:v>
                </c:pt>
                <c:pt idx="283">
                  <c:v>1.00407943192849</c:v>
                </c:pt>
                <c:pt idx="284">
                  <c:v>1.0038018902363499</c:v>
                </c:pt>
                <c:pt idx="285">
                  <c:v>1.0035323850582301</c:v>
                </c:pt>
                <c:pt idx="286">
                  <c:v>1.0032709536863</c:v>
                </c:pt>
                <c:pt idx="287">
                  <c:v>1.00301763208574</c:v>
                </c:pt>
                <c:pt idx="288">
                  <c:v>1.00277245484924</c:v>
                </c:pt>
                <c:pt idx="289">
                  <c:v>1.0025354551497301</c:v>
                </c:pt>
                <c:pt idx="290">
                  <c:v>1.0023066646913299</c:v>
                </c:pt>
                <c:pt idx="291">
                  <c:v>1.00208611365851</c:v>
                </c:pt>
                <c:pt idx="292">
                  <c:v>1.0018738306633601</c:v>
                </c:pt>
                <c:pt idx="293">
                  <c:v>1.00166984269096</c:v>
                </c:pt>
                <c:pt idx="294">
                  <c:v>1.00147417504281</c:v>
                </c:pt>
                <c:pt idx="295">
                  <c:v>1.00128685127832</c:v>
                </c:pt>
                <c:pt idx="296">
                  <c:v>1.0011078931542501</c:v>
                </c:pt>
                <c:pt idx="297">
                  <c:v>1.00093732056207</c:v>
                </c:pt>
                <c:pt idx="298">
                  <c:v>1.0007751514633201</c:v>
                </c:pt>
                <c:pt idx="299">
                  <c:v>1.0006214018228501</c:v>
                </c:pt>
                <c:pt idx="300">
                  <c:v>1.00047608553989</c:v>
                </c:pt>
                <c:pt idx="301">
                  <c:v>1.00033921437701</c:v>
                </c:pt>
                <c:pt idx="302">
                  <c:v>1.0002107978869801</c:v>
                </c:pt>
                <c:pt idx="303">
                  <c:v>1.0000908433374101</c:v>
                </c:pt>
                <c:pt idx="304">
                  <c:v>0.99997935563323403</c:v>
                </c:pt>
                <c:pt idx="305">
                  <c:v>0.99987633723711</c:v>
                </c:pt>
                <c:pt idx="306">
                  <c:v>0.99978178808763796</c:v>
                </c:pt>
                <c:pt idx="307">
                  <c:v>0.99969570551549303</c:v>
                </c:pt>
                <c:pt idx="308">
                  <c:v>0.99961808415749098</c:v>
                </c:pt>
                <c:pt idx="309">
                  <c:v>0.99954891586862804</c:v>
                </c:pt>
                <c:pt idx="310">
                  <c:v>0.99948818963215302</c:v>
                </c:pt>
                <c:pt idx="311">
                  <c:v>0.99943589146774903</c:v>
                </c:pt>
                <c:pt idx="312">
                  <c:v>0.99939200433789499</c:v>
                </c:pt>
                <c:pt idx="313">
                  <c:v>0.99935650805251197</c:v>
                </c:pt>
                <c:pt idx="314">
                  <c:v>0.99932937917200704</c:v>
                </c:pt>
                <c:pt idx="315">
                  <c:v>0.99931059090883301</c:v>
                </c:pt>
                <c:pt idx="316">
                  <c:v>0.99930011302773003</c:v>
                </c:pt>
                <c:pt idx="317">
                  <c:v>0.99929791174478899</c:v>
                </c:pt>
                <c:pt idx="318">
                  <c:v>0.99930394962554603</c:v>
                </c:pt>
                <c:pt idx="319">
                  <c:v>0.99931818548228701</c:v>
                </c:pt>
                <c:pt idx="320">
                  <c:v>0.99934057427081202</c:v>
                </c:pt>
                <c:pt idx="321">
                  <c:v>0.99937106698689404</c:v>
                </c:pt>
                <c:pt idx="322">
                  <c:v>0.99940961056270705</c:v>
                </c:pt>
                <c:pt idx="323">
                  <c:v>0.99945614776351199</c:v>
                </c:pt>
                <c:pt idx="324">
                  <c:v>0.99951061708494804</c:v>
                </c:pt>
                <c:pt idx="325">
                  <c:v>0.99957295265123203</c:v>
                </c:pt>
                <c:pt idx="326">
                  <c:v>0.99964308411467095</c:v>
                </c:pt>
                <c:pt idx="327">
                  <c:v>0.999720936556872</c:v>
                </c:pt>
                <c:pt idx="328">
                  <c:v>0.99980643039207495</c:v>
                </c:pt>
                <c:pt idx="329">
                  <c:v>0.99989948127304296</c:v>
                </c:pt>
                <c:pt idx="330">
                  <c:v>1</c:v>
                </c:pt>
                <c:pt idx="331">
                  <c:v>1.0010132732085499</c:v>
                </c:pt>
                <c:pt idx="332">
                  <c:v>1.0020273675164</c:v>
                </c:pt>
                <c:pt idx="333">
                  <c:v>1.0030424342384401</c:v>
                </c:pt>
                <c:pt idx="334">
                  <c:v>1.0040586255648301</c:v>
                </c:pt>
                <c:pt idx="335">
                  <c:v>1.0050760944725099</c:v>
                </c:pt>
                <c:pt idx="336">
                  <c:v>1.0060949946339</c:v>
                </c:pt>
                <c:pt idx="337">
                  <c:v>1.0071154803229001</c:v>
                </c:pt>
                <c:pt idx="338">
                  <c:v>1.00813770631846</c:v>
                </c:pt>
                <c:pt idx="339">
                  <c:v>1.0091618278058301</c:v>
                </c:pt>
                <c:pt idx="340">
                  <c:v>1.01018800027572</c:v>
                </c:pt>
                <c:pt idx="341">
                  <c:v>1.01121637942164</c:v>
                </c:pt>
                <c:pt idx="342">
                  <c:v>1.0122471210355499</c:v>
                </c:pt>
                <c:pt idx="343">
                  <c:v>1.0132803809022499</c:v>
                </c:pt>
                <c:pt idx="344">
                  <c:v>1.0143163146924701</c:v>
                </c:pt>
                <c:pt idx="345">
                  <c:v>1.01535507785526</c:v>
                </c:pt>
                <c:pt idx="346">
                  <c:v>1.01639682550967</c:v>
                </c:pt>
                <c:pt idx="347">
                  <c:v>1.0174417123361601</c:v>
                </c:pt>
                <c:pt idx="348">
                  <c:v>1.0184898924679699</c:v>
                </c:pt>
                <c:pt idx="349">
                  <c:v>1.01954151938267</c:v>
                </c:pt>
                <c:pt idx="350">
                  <c:v>1.0205967457943499</c:v>
                </c:pt>
                <c:pt idx="351">
                  <c:v>1.0216557235464701</c:v>
                </c:pt>
                <c:pt idx="352">
                  <c:v>1.02271860350588</c:v>
                </c:pt>
                <c:pt idx="353">
                  <c:v>1.0237855354582199</c:v>
                </c:pt>
                <c:pt idx="354">
                  <c:v>1.0248566680048601</c:v>
                </c:pt>
                <c:pt idx="355">
                  <c:v>1.02593214846179</c:v>
                </c:pt>
                <c:pt idx="356">
                  <c:v>1.0270121227607101</c:v>
                </c:pt>
                <c:pt idx="357">
                  <c:v>1.02809673535239</c:v>
                </c:pt>
                <c:pt idx="358">
                  <c:v>1.02918612911274</c:v>
                </c:pt>
                <c:pt idx="359">
                  <c:v>1.03028044525176</c:v>
                </c:pt>
                <c:pt idx="360">
                  <c:v>1.0313798232254401</c:v>
                </c:pt>
                <c:pt idx="361">
                  <c:v>1.0324844006510301</c:v>
                </c:pt>
                <c:pt idx="362">
                  <c:v>1.03359431322563</c:v>
                </c:pt>
                <c:pt idx="363">
                  <c:v>1.0347096946484899</c:v>
                </c:pt>
                <c:pt idx="364">
                  <c:v>1.0358306765469101</c:v>
                </c:pt>
                <c:pt idx="365">
                  <c:v>1.03695738840616</c:v>
                </c:pt>
                <c:pt idx="366">
                  <c:v>1.0380899575032001</c:v>
                </c:pt>
                <c:pt idx="367">
                  <c:v>1.03922850884461</c:v>
                </c:pt>
                <c:pt idx="368">
                  <c:v>1.0403731651086101</c:v>
                </c:pt>
                <c:pt idx="369">
                  <c:v>1.0415240465912301</c:v>
                </c:pt>
                <c:pt idx="370">
                  <c:v>1.0426812711567699</c:v>
                </c:pt>
                <c:pt idx="371">
                  <c:v>1.0438449541925101</c:v>
                </c:pt>
                <c:pt idx="372">
                  <c:v>1.0450152085676201</c:v>
                </c:pt>
                <c:pt idx="373">
                  <c:v>1.0461921445964</c:v>
                </c:pt>
                <c:pt idx="374">
                  <c:v>1.0473758700056599</c:v>
                </c:pt>
                <c:pt idx="375">
                  <c:v>1.0485664899063301</c:v>
                </c:pt>
                <c:pt idx="376">
                  <c:v>1.0497641067691099</c:v>
                </c:pt>
                <c:pt idx="377">
                  <c:v>1.05096882040425</c:v>
                </c:pt>
                <c:pt idx="378">
                  <c:v>1.05218072794522</c:v>
                </c:pt>
                <c:pt idx="379">
                  <c:v>1.0533999238362499</c:v>
                </c:pt>
                <c:pt idx="380">
                  <c:v>1.0546264998236601</c:v>
                </c:pt>
                <c:pt idx="381">
                  <c:v>1.0558605449508101</c:v>
                </c:pt>
                <c:pt idx="382">
                  <c:v>1.0571021455565299</c:v>
                </c:pt>
                <c:pt idx="383">
                  <c:v>1.0583513852769899</c:v>
                </c:pt>
                <c:pt idx="384">
                  <c:v>1.0596083450507401</c:v>
                </c:pt>
                <c:pt idx="385">
                  <c:v>1.06087310312697</c:v>
                </c:pt>
                <c:pt idx="386">
                  <c:v>1.06214573507657</c:v>
                </c:pt>
                <c:pt idx="387">
                  <c:v>1.06342631380608</c:v>
                </c:pt>
                <c:pt idx="388">
                  <c:v>1.06471490957431</c:v>
                </c:pt>
                <c:pt idx="389">
                  <c:v>1.06601159001136</c:v>
                </c:pt>
                <c:pt idx="390">
                  <c:v>1.06731642014002</c:v>
                </c:pt>
                <c:pt idx="391">
                  <c:v>1.0686294623993899</c:v>
                </c:pt>
                <c:pt idx="392">
                  <c:v>1.0699507766704199</c:v>
                </c:pt>
                <c:pt idx="393">
                  <c:v>1.0712804203033901</c:v>
                </c:pt>
                <c:pt idx="394">
                  <c:v>1.07261844814708</c:v>
                </c:pt>
                <c:pt idx="395">
                  <c:v>1.0739649125794899</c:v>
                </c:pt>
                <c:pt idx="396">
                  <c:v>1.0753198635400001</c:v>
                </c:pt>
                <c:pt idx="397">
                  <c:v>1.07668334856276</c:v>
                </c:pt>
                <c:pt idx="398">
                  <c:v>1.07805541281127</c:v>
                </c:pt>
                <c:pt idx="399">
                  <c:v>1.0794360991139</c:v>
                </c:pt>
                <c:pt idx="400">
                  <c:v>1.0808254480003101</c:v>
                </c:pt>
                <c:pt idx="401">
                  <c:v>1.08222349773863</c:v>
                </c:pt>
                <c:pt idx="402">
                  <c:v>1.08363028437318</c:v>
                </c:pt>
                <c:pt idx="403">
                  <c:v>1.0850458417627999</c:v>
                </c:pt>
                <c:pt idx="404">
                  <c:v>1.08647020161953</c:v>
                </c:pt>
                <c:pt idx="405">
                  <c:v>1.0879033935475599</c:v>
                </c:pt>
                <c:pt idx="406">
                  <c:v>1.08934544508243</c:v>
                </c:pt>
                <c:pt idx="407">
                  <c:v>1.0907963817302699</c:v>
                </c:pt>
                <c:pt idx="408">
                  <c:v>1.0922562270071201</c:v>
                </c:pt>
                <c:pt idx="409">
                  <c:v>1.09372500247815</c:v>
                </c:pt>
                <c:pt idx="410">
                  <c:v>1.09520272779673</c:v>
                </c:pt>
                <c:pt idx="411">
                  <c:v>1.09668942074331</c:v>
                </c:pt>
                <c:pt idx="412">
                  <c:v>1.0981850972640099</c:v>
                </c:pt>
                <c:pt idx="413">
                  <c:v>1.09968977150886</c:v>
                </c:pt>
                <c:pt idx="414">
                  <c:v>1.1012034558696699</c:v>
                </c:pt>
                <c:pt idx="415">
                  <c:v>1.1027261610174199</c:v>
                </c:pt>
                <c:pt idx="416">
                  <c:v>1.10425789593921</c:v>
                </c:pt>
                <c:pt idx="417">
                  <c:v>1.1057986679745999</c:v>
                </c:pt>
                <c:pt idx="418">
                  <c:v>1.1073484828514499</c:v>
                </c:pt>
                <c:pt idx="419">
                  <c:v>1.10890734472111</c:v>
                </c:pt>
                <c:pt idx="420">
                  <c:v>1.11047525619299</c:v>
                </c:pt>
                <c:pt idx="421">
                  <c:v>1.11205221836847</c:v>
                </c:pt>
                <c:pt idx="422">
                  <c:v>1.11363823087409</c:v>
                </c:pt>
                <c:pt idx="423">
                  <c:v>1.1152332918940999</c:v>
                </c:pt>
                <c:pt idx="424">
                  <c:v>1.1168373982022199</c:v>
                </c:pt>
                <c:pt idx="425">
                  <c:v>1.11845054519273</c:v>
                </c:pt>
                <c:pt idx="426">
                  <c:v>1.12007272691075</c:v>
                </c:pt>
                <c:pt idx="427">
                  <c:v>1.12170393608181</c:v>
                </c:pt>
                <c:pt idx="428">
                  <c:v>1.1233441641406401</c:v>
                </c:pt>
                <c:pt idx="429">
                  <c:v>1.12499340125923</c:v>
                </c:pt>
                <c:pt idx="430">
                  <c:v>1.12665163637403</c:v>
                </c:pt>
                <c:pt idx="431">
                  <c:v>1.12831885721253</c:v>
                </c:pt>
                <c:pt idx="432">
                  <c:v>1.12999505031894</c:v>
                </c:pt>
                <c:pt idx="433">
                  <c:v>1.1316802010792</c:v>
                </c:pt>
                <c:pt idx="434">
                  <c:v>1.1333742937451701</c:v>
                </c:pt>
                <c:pt idx="435">
                  <c:v>1.1350773114581301</c:v>
                </c:pt>
                <c:pt idx="436">
                  <c:v>1.13678923627149</c:v>
                </c:pt>
                <c:pt idx="437">
                  <c:v>1.13851004917279</c:v>
                </c:pt>
                <c:pt idx="438">
                  <c:v>1.14023973010497</c:v>
                </c:pt>
                <c:pt idx="439">
                  <c:v>1.14197825798694</c:v>
                </c:pt>
                <c:pt idx="440">
                  <c:v>1.1437256107334099</c:v>
                </c:pt>
                <c:pt idx="441">
                  <c:v>1.1454817652740801</c:v>
                </c:pt>
                <c:pt idx="442">
                  <c:v>1.1472466975720801</c:v>
                </c:pt>
                <c:pt idx="443">
                  <c:v>1.1490203826418499</c:v>
                </c:pt>
                <c:pt idx="444">
                  <c:v>1.15080279456626</c:v>
                </c:pt>
                <c:pt idx="445">
                  <c:v>1.1525939065131201</c:v>
                </c:pt>
                <c:pt idx="446">
                  <c:v>1.1543936907511301</c:v>
                </c:pt>
                <c:pt idx="447">
                  <c:v>1.1562021186651401</c:v>
                </c:pt>
                <c:pt idx="448">
                  <c:v>1.1580191607708401</c:v>
                </c:pt>
                <c:pt idx="449">
                  <c:v>1.1598447867288599</c:v>
                </c:pt>
                <c:pt idx="450">
                  <c:v>1.1616789653583299</c:v>
                </c:pt>
                <c:pt idx="451">
                  <c:v>1.1635216646498401</c:v>
                </c:pt>
                <c:pt idx="452">
                  <c:v>1.16537285177794</c:v>
                </c:pt>
                <c:pt idx="453">
                  <c:v>1.1672324931129701</c:v>
                </c:pt>
                <c:pt idx="454">
                  <c:v>1.1691005542325701</c:v>
                </c:pt>
                <c:pt idx="455">
                  <c:v>1.1709769999325199</c:v>
                </c:pt>
                <c:pt idx="456">
                  <c:v>1.1728617942372399</c:v>
                </c:pt>
                <c:pt idx="457">
                  <c:v>1.1747549004097</c:v>
                </c:pt>
                <c:pt idx="458">
                  <c:v>1.17665628096097</c:v>
                </c:pt>
                <c:pt idx="459">
                  <c:v>1.1785658976592901</c:v>
                </c:pt>
                <c:pt idx="460">
                  <c:v>1.1804837115387099</c:v>
                </c:pt>
                <c:pt idx="461">
                  <c:v>1.1824096829073301</c:v>
                </c:pt>
                <c:pt idx="462">
                  <c:v>1.1843437713551499</c:v>
                </c:pt>
                <c:pt idx="463">
                  <c:v>1.1862859357615101</c:v>
                </c:pt>
                <c:pt idx="464">
                  <c:v>1.1882361343021599</c:v>
                </c:pt>
                <c:pt idx="465">
                  <c:v>1.190194324456</c:v>
                </c:pt>
                <c:pt idx="466">
                  <c:v>1.19216046301145</c:v>
                </c:pt>
                <c:pt idx="467">
                  <c:v>1.19413450607246</c:v>
                </c:pt>
                <c:pt idx="468">
                  <c:v>1.19611640906423</c:v>
                </c:pt>
                <c:pt idx="469">
                  <c:v>1.1981061267386</c:v>
                </c:pt>
                <c:pt idx="470">
                  <c:v>1.20010361317917</c:v>
                </c:pt>
                <c:pt idx="471">
                  <c:v>1.2021088218060501</c:v>
                </c:pt>
                <c:pt idx="472">
                  <c:v>1.20412170538045</c:v>
                </c:pt>
                <c:pt idx="473">
                  <c:v>1.20614221600885</c:v>
                </c:pt>
                <c:pt idx="474">
                  <c:v>1.20817030514707</c:v>
                </c:pt>
                <c:pt idx="475">
                  <c:v>1.21020592360395</c:v>
                </c:pt>
                <c:pt idx="476">
                  <c:v>1.21224902154491</c:v>
                </c:pt>
                <c:pt idx="477">
                  <c:v>1.21429954849516</c:v>
                </c:pt>
                <c:pt idx="478">
                  <c:v>1.2163574533428001</c:v>
                </c:pt>
                <c:pt idx="479">
                  <c:v>1.2184226843416399</c:v>
                </c:pt>
                <c:pt idx="480">
                  <c:v>1.22049518911383</c:v>
                </c:pt>
                <c:pt idx="481">
                  <c:v>1.2225749146523099</c:v>
                </c:pt>
                <c:pt idx="482">
                  <c:v>1.22466180732305</c:v>
                </c:pt>
                <c:pt idx="483">
                  <c:v>1.2267558128671301</c:v>
                </c:pt>
                <c:pt idx="484">
                  <c:v>1.22885687640265</c:v>
                </c:pt>
                <c:pt idx="485">
                  <c:v>1.2309649424264499</c:v>
                </c:pt>
                <c:pt idx="486">
                  <c:v>1.2330799548157101</c:v>
                </c:pt>
                <c:pt idx="487">
                  <c:v>1.2352018568293901</c:v>
                </c:pt>
                <c:pt idx="488">
                  <c:v>1.2373305911094901</c:v>
                </c:pt>
                <c:pt idx="489">
                  <c:v>1.23946609968224</c:v>
                </c:pt>
                <c:pt idx="490">
                  <c:v>1.24160832395913</c:v>
                </c:pt>
                <c:pt idx="491">
                  <c:v>1.2437572047377801</c:v>
                </c:pt>
                <c:pt idx="492">
                  <c:v>1.24591268220276</c:v>
                </c:pt>
                <c:pt idx="493">
                  <c:v>1.2480746959262901</c:v>
                </c:pt>
                <c:pt idx="494">
                  <c:v>1.2502431848687701</c:v>
                </c:pt>
                <c:pt idx="495">
                  <c:v>1.2524180873792801</c:v>
                </c:pt>
                <c:pt idx="496">
                  <c:v>1.2545993411959799</c:v>
                </c:pt>
                <c:pt idx="497">
                  <c:v>1.25678688344638</c:v>
                </c:pt>
                <c:pt idx="498">
                  <c:v>1.2589806506476</c:v>
                </c:pt>
                <c:pt idx="499">
                  <c:v>1.26118057870647</c:v>
                </c:pt>
                <c:pt idx="500">
                  <c:v>1.2633866029196199</c:v>
                </c:pt>
                <c:pt idx="501">
                  <c:v>1.2655986579734599</c:v>
                </c:pt>
                <c:pt idx="502">
                  <c:v>1.26781667794415</c:v>
                </c:pt>
                <c:pt idx="503">
                  <c:v>1.2700405962974599</c:v>
                </c:pt>
                <c:pt idx="504">
                  <c:v>1.2722703458886</c:v>
                </c:pt>
                <c:pt idx="505">
                  <c:v>1.2745058589620299</c:v>
                </c:pt>
                <c:pt idx="506">
                  <c:v>1.2767470671511201</c:v>
                </c:pt>
                <c:pt idx="507">
                  <c:v>1.2789939014779399</c:v>
                </c:pt>
                <c:pt idx="508">
                  <c:v>1.28124629235285</c:v>
                </c:pt>
                <c:pt idx="509">
                  <c:v>1.28350416957414</c:v>
                </c:pt>
                <c:pt idx="510">
                  <c:v>1.2857674623276401</c:v>
                </c:pt>
                <c:pt idx="511">
                  <c:v>1.28803609918628</c:v>
                </c:pt>
                <c:pt idx="512">
                  <c:v>1.2903100081096399</c:v>
                </c:pt>
                <c:pt idx="513">
                  <c:v>1.2925891164434999</c:v>
                </c:pt>
                <c:pt idx="514">
                  <c:v>1.29487335091932</c:v>
                </c:pt>
                <c:pt idx="515">
                  <c:v>1.2971626376537799</c:v>
                </c:pt>
                <c:pt idx="516">
                  <c:v>1.29945690214826</c:v>
                </c:pt>
                <c:pt idx="517">
                  <c:v>1.3017560692883401</c:v>
                </c:pt>
                <c:pt idx="518">
                  <c:v>1.3040600633432899</c:v>
                </c:pt>
                <c:pt idx="519">
                  <c:v>1.30636880796557</c:v>
                </c:pt>
                <c:pt idx="520">
                  <c:v>1.3086822261903199</c:v>
                </c:pt>
                <c:pt idx="521">
                  <c:v>1.31100025329036</c:v>
                </c:pt>
                <c:pt idx="522">
                  <c:v>1.31332287563245</c:v>
                </c:pt>
                <c:pt idx="523">
                  <c:v>1.3156500926149699</c:v>
                </c:pt>
                <c:pt idx="524">
                  <c:v>1.3179819038773499</c:v>
                </c:pt>
                <c:pt idx="525">
                  <c:v>1.3203183092923501</c:v>
                </c:pt>
                <c:pt idx="526">
                  <c:v>1.32265930895865</c:v>
                </c:pt>
                <c:pt idx="527">
                  <c:v>1.3250049031937501</c:v>
                </c:pt>
                <c:pt idx="528">
                  <c:v>1.3273550925271</c:v>
                </c:pt>
                <c:pt idx="529">
                  <c:v>1.3297098776935501</c:v>
                </c:pt>
                <c:pt idx="530">
                  <c:v>1.33206925962707</c:v>
                </c:pt>
                <c:pt idx="531">
                  <c:v>1.3344332394546501</c:v>
                </c:pt>
                <c:pt idx="532">
                  <c:v>1.33680181849049</c:v>
                </c:pt>
                <c:pt idx="533">
                  <c:v>1.33917499823041</c:v>
                </c:pt>
                <c:pt idx="534">
                  <c:v>1.34155278034643</c:v>
                </c:pt>
                <c:pt idx="535">
                  <c:v>1.3439351666816399</c:v>
                </c:pt>
                <c:pt idx="536">
                  <c:v>1.34632215924514</c:v>
                </c:pt>
                <c:pt idx="537">
                  <c:v>1.34871376020733</c:v>
                </c:pt>
                <c:pt idx="538">
                  <c:v>1.35110997189523</c:v>
                </c:pt>
                <c:pt idx="539">
                  <c:v>1.35351079678803</c:v>
                </c:pt>
                <c:pt idx="540">
                  <c:v>1.3559162375128899</c:v>
                </c:pt>
                <c:pt idx="541">
                  <c:v>1.3583262968407099</c:v>
                </c:pt>
                <c:pt idx="542">
                  <c:v>1.3607409776822399</c:v>
                </c:pt>
                <c:pt idx="543">
                  <c:v>1.36316028308422</c:v>
                </c:pt>
                <c:pt idx="544">
                  <c:v>1.3655842162256899</c:v>
                </c:pt>
                <c:pt idx="545">
                  <c:v>1.3680127804144699</c:v>
                </c:pt>
                <c:pt idx="546">
                  <c:v>1.37044597908369</c:v>
                </c:pt>
                <c:pt idx="547">
                  <c:v>1.3728838157885199</c:v>
                </c:pt>
                <c:pt idx="548">
                  <c:v>1.37532629420296</c:v>
                </c:pt>
                <c:pt idx="549">
                  <c:v>1.3777734181168</c:v>
                </c:pt>
                <c:pt idx="550">
                  <c:v>1.38022519143262</c:v>
                </c:pt>
                <c:pt idx="551">
                  <c:v>1.38268161816296</c:v>
                </c:pt>
                <c:pt idx="552">
                  <c:v>1.38514270242753</c:v>
                </c:pt>
                <c:pt idx="553">
                  <c:v>1.3876084484505899</c:v>
                </c:pt>
                <c:pt idx="554">
                  <c:v>1.3900788605583001</c:v>
                </c:pt>
                <c:pt idx="555">
                  <c:v>1.3925539431763501</c:v>
                </c:pt>
                <c:pt idx="556">
                  <c:v>1.3950337008274301</c:v>
                </c:pt>
                <c:pt idx="557">
                  <c:v>1.39751813812903</c:v>
                </c:pt>
                <c:pt idx="558">
                  <c:v>1.4000072597911299</c:v>
                </c:pt>
                <c:pt idx="559">
                  <c:v>1.4025010706140499</c:v>
                </c:pt>
                <c:pt idx="560">
                  <c:v>1.40499957548637</c:v>
                </c:pt>
                <c:pt idx="561">
                  <c:v>1.40750277938292</c:v>
                </c:pt>
                <c:pt idx="562">
                  <c:v>1.4100106873628</c:v>
                </c:pt>
                <c:pt idx="563">
                  <c:v>1.4125233045674901</c:v>
                </c:pt>
                <c:pt idx="564">
                  <c:v>1.4150406362190699</c:v>
                </c:pt>
                <c:pt idx="565">
                  <c:v>1.41756268761838</c:v>
                </c:pt>
                <c:pt idx="566">
                  <c:v>1.4200894641433901</c:v>
                </c:pt>
                <c:pt idx="567">
                  <c:v>1.42262097124747</c:v>
                </c:pt>
                <c:pt idx="568">
                  <c:v>1.4251572144578499</c:v>
                </c:pt>
                <c:pt idx="569">
                  <c:v>1.4276981993740601</c:v>
                </c:pt>
                <c:pt idx="570">
                  <c:v>1.43024393166639</c:v>
                </c:pt>
                <c:pt idx="571">
                  <c:v>1.43279441707449</c:v>
                </c:pt>
                <c:pt idx="572">
                  <c:v>1.43534966140595</c:v>
                </c:pt>
                <c:pt idx="573">
                  <c:v>1.4379096705349099</c:v>
                </c:pt>
                <c:pt idx="574">
                  <c:v>1.44047445040081</c:v>
                </c:pt>
                <c:pt idx="575">
                  <c:v>1.4430440070070301</c:v>
                </c:pt>
                <c:pt idx="576">
                  <c:v>1.4456183464197201</c:v>
                </c:pt>
                <c:pt idx="577">
                  <c:v>1.44819747476658</c:v>
                </c:pt>
                <c:pt idx="578">
                  <c:v>1.4507813982357001</c:v>
                </c:pt>
                <c:pt idx="579">
                  <c:v>1.45337012307443</c:v>
                </c:pt>
                <c:pt idx="580">
                  <c:v>1.45596365558829</c:v>
                </c:pt>
                <c:pt idx="581">
                  <c:v>1.4585620021399399</c:v>
                </c:pt>
                <c:pt idx="582">
                  <c:v>1.46116516914812</c:v>
                </c:pt>
                <c:pt idx="583">
                  <c:v>1.4637731630866799</c:v>
                </c:pt>
                <c:pt idx="584">
                  <c:v>1.4663859904836001</c:v>
                </c:pt>
                <c:pt idx="585">
                  <c:v>1.4690036579201</c:v>
                </c:pt>
                <c:pt idx="586">
                  <c:v>1.47162617202966</c:v>
                </c:pt>
                <c:pt idx="587">
                  <c:v>1.47425353949722</c:v>
                </c:pt>
                <c:pt idx="588">
                  <c:v>1.47688576705827</c:v>
                </c:pt>
                <c:pt idx="589">
                  <c:v>1.47952286149805</c:v>
                </c:pt>
                <c:pt idx="590">
                  <c:v>1.4821648296507499</c:v>
                </c:pt>
                <c:pt idx="591">
                  <c:v>1.48481167839873</c:v>
                </c:pt>
                <c:pt idx="592">
                  <c:v>1.48746341467175</c:v>
                </c:pt>
                <c:pt idx="593">
                  <c:v>1.49012004544625</c:v>
                </c:pt>
                <c:pt idx="594">
                  <c:v>1.49278157774464</c:v>
                </c:pt>
                <c:pt idx="595">
                  <c:v>1.4954480186346</c:v>
                </c:pt>
                <c:pt idx="596">
                  <c:v>1.4981193752284101</c:v>
                </c:pt>
                <c:pt idx="597">
                  <c:v>1.50079565468232</c:v>
                </c:pt>
                <c:pt idx="598">
                  <c:v>1.50347686419589</c:v>
                </c:pt>
                <c:pt idx="599">
                  <c:v>1.5061630110113899</c:v>
                </c:pt>
                <c:pt idx="600">
                  <c:v>1.5088541024131901</c:v>
                </c:pt>
                <c:pt idx="601">
                  <c:v>1.5115501457272</c:v>
                </c:pt>
                <c:pt idx="602">
                  <c:v>1.5142511483202901</c:v>
                </c:pt>
                <c:pt idx="603">
                  <c:v>1.51695711759977</c:v>
                </c:pt>
                <c:pt idx="604">
                  <c:v>1.5196680610128299</c:v>
                </c:pt>
                <c:pt idx="605">
                  <c:v>1.52238398604601</c:v>
                </c:pt>
                <c:pt idx="606">
                  <c:v>1.5251049002247601</c:v>
                </c:pt>
                <c:pt idx="607">
                  <c:v>1.5278308111129</c:v>
                </c:pt>
                <c:pt idx="608">
                  <c:v>1.53056172631215</c:v>
                </c:pt>
                <c:pt idx="609">
                  <c:v>1.53329765346169</c:v>
                </c:pt>
                <c:pt idx="610">
                  <c:v>1.53603860023772</c:v>
                </c:pt>
                <c:pt idx="611">
                  <c:v>1.53878457435297</c:v>
                </c:pt>
                <c:pt idx="612">
                  <c:v>1.54153558355635</c:v>
                </c:pt>
                <c:pt idx="613">
                  <c:v>1.5442916356324901</c:v>
                </c:pt>
                <c:pt idx="614">
                  <c:v>1.5470527384013599</c:v>
                </c:pt>
                <c:pt idx="615">
                  <c:v>1.5498188997178599</c:v>
                </c:pt>
                <c:pt idx="616">
                  <c:v>1.5525901274714899</c:v>
                </c:pt>
                <c:pt idx="617">
                  <c:v>1.55536642958593</c:v>
                </c:pt>
                <c:pt idx="618">
                  <c:v>1.55814781401869</c:v>
                </c:pt>
                <c:pt idx="619">
                  <c:v>1.56093428876081</c:v>
                </c:pt>
                <c:pt idx="620">
                  <c:v>1.56372586183647</c:v>
                </c:pt>
                <c:pt idx="621">
                  <c:v>1.56652254130267</c:v>
                </c:pt>
                <c:pt idx="622">
                  <c:v>1.5693243352489401</c:v>
                </c:pt>
                <c:pt idx="623">
                  <c:v>1.5721312517970001</c:v>
                </c:pt>
                <c:pt idx="624">
                  <c:v>1.5749432991004699</c:v>
                </c:pt>
                <c:pt idx="625">
                  <c:v>1.5777604853445699</c:v>
                </c:pt>
                <c:pt idx="626">
                  <c:v>1.58058281874583</c:v>
                </c:pt>
                <c:pt idx="627">
                  <c:v>1.58341030755184</c:v>
                </c:pt>
                <c:pt idx="628">
                  <c:v>1.58624296004092</c:v>
                </c:pt>
                <c:pt idx="629">
                  <c:v>1.5890807845219399</c:v>
                </c:pt>
                <c:pt idx="630">
                  <c:v>1.5919237893339899</c:v>
                </c:pt>
                <c:pt idx="631">
                  <c:v>1.59477198284615</c:v>
                </c:pt>
                <c:pt idx="632">
                  <c:v>1.5976253734572901</c:v>
                </c:pt>
                <c:pt idx="633">
                  <c:v>1.60048396959577</c:v>
                </c:pt>
                <c:pt idx="634">
                  <c:v>1.6033477797192399</c:v>
                </c:pt>
                <c:pt idx="635">
                  <c:v>1.60621681231445</c:v>
                </c:pt>
                <c:pt idx="636">
                  <c:v>1.6090910758969501</c:v>
                </c:pt>
                <c:pt idx="637">
                  <c:v>1.61197057901098</c:v>
                </c:pt>
                <c:pt idx="638">
                  <c:v>1.6148553302291699</c:v>
                </c:pt>
                <c:pt idx="639">
                  <c:v>1.6177453381524101</c:v>
                </c:pt>
                <c:pt idx="640">
                  <c:v>1.6206406114096199</c:v>
                </c:pt>
                <c:pt idx="641">
                  <c:v>1.6235411586575601</c:v>
                </c:pt>
                <c:pt idx="642">
                  <c:v>1.6264469885806601</c:v>
                </c:pt>
                <c:pt idx="643">
                  <c:v>1.6293581098908401</c:v>
                </c:pt>
                <c:pt idx="644">
                  <c:v>1.6322745313273199</c:v>
                </c:pt>
                <c:pt idx="645">
                  <c:v>1.6351962616564599</c:v>
                </c:pt>
                <c:pt idx="646">
                  <c:v>1.6381233096716199</c:v>
                </c:pt>
                <c:pt idx="647">
                  <c:v>1.64105568419294</c:v>
                </c:pt>
                <c:pt idx="648">
                  <c:v>1.64399339406724</c:v>
                </c:pt>
                <c:pt idx="649">
                  <c:v>1.6469364481678399</c:v>
                </c:pt>
                <c:pt idx="650">
                  <c:v>1.6498848553944201</c:v>
                </c:pt>
                <c:pt idx="651">
                  <c:v>1.6528386246728699</c:v>
                </c:pt>
                <c:pt idx="652">
                  <c:v>1.6557977649551701</c:v>
                </c:pt>
                <c:pt idx="653">
                  <c:v>1.6587622852192401</c:v>
                </c:pt>
                <c:pt idx="654">
                  <c:v>1.66173219446877</c:v>
                </c:pt>
                <c:pt idx="655">
                  <c:v>1.6647075017331701</c:v>
                </c:pt>
                <c:pt idx="656">
                  <c:v>1.6676882160674</c:v>
                </c:pt>
                <c:pt idx="657">
                  <c:v>1.6706743465518299</c:v>
                </c:pt>
                <c:pt idx="658">
                  <c:v>1.6736659022921501</c:v>
                </c:pt>
                <c:pt idx="659">
                  <c:v>1.6766628924192799</c:v>
                </c:pt>
                <c:pt idx="660">
                  <c:v>1.6796653260891701</c:v>
                </c:pt>
                <c:pt idx="661">
                  <c:v>1.6826732124828101</c:v>
                </c:pt>
                <c:pt idx="662">
                  <c:v>1.6856865608060301</c:v>
                </c:pt>
                <c:pt idx="663">
                  <c:v>1.6887053802894301</c:v>
                </c:pt>
                <c:pt idx="664">
                  <c:v>1.69172968018829</c:v>
                </c:pt>
                <c:pt idx="665">
                  <c:v>1.6947594697824699</c:v>
                </c:pt>
                <c:pt idx="666">
                  <c:v>1.6977947583763</c:v>
                </c:pt>
                <c:pt idx="667">
                  <c:v>1.7008355552985199</c:v>
                </c:pt>
                <c:pt idx="668">
                  <c:v>1.7038818699021401</c:v>
                </c:pt>
                <c:pt idx="669">
                  <c:v>1.7069337115644201</c:v>
                </c:pt>
                <c:pt idx="670">
                  <c:v>1.7099910896867201</c:v>
                </c:pt>
                <c:pt idx="671">
                  <c:v>1.7130540136944901</c:v>
                </c:pt>
                <c:pt idx="672">
                  <c:v>1.7161224930371</c:v>
                </c:pt>
                <c:pt idx="673">
                  <c:v>1.7191965371878799</c:v>
                </c:pt>
                <c:pt idx="674">
                  <c:v>1.7222761556439301</c:v>
                </c:pt>
                <c:pt idx="675">
                  <c:v>1.72536135792612</c:v>
                </c:pt>
                <c:pt idx="676">
                  <c:v>1.7284521535790101</c:v>
                </c:pt>
                <c:pt idx="677">
                  <c:v>1.7315485521707601</c:v>
                </c:pt>
                <c:pt idx="678">
                  <c:v>1.7346505632931</c:v>
                </c:pt>
                <c:pt idx="679">
                  <c:v>1.7377581965612099</c:v>
                </c:pt>
                <c:pt idx="680">
                  <c:v>1.74087146161374</c:v>
                </c:pt>
                <c:pt idx="681">
                  <c:v>1.7439903681126601</c:v>
                </c:pt>
                <c:pt idx="682">
                  <c:v>1.7471149257432801</c:v>
                </c:pt>
                <c:pt idx="683">
                  <c:v>1.75024514421414</c:v>
                </c:pt>
                <c:pt idx="684">
                  <c:v>1.7533810332569999</c:v>
                </c:pt>
                <c:pt idx="685">
                  <c:v>1.75652260262675</c:v>
                </c:pt>
                <c:pt idx="686">
                  <c:v>1.75966986210139</c:v>
                </c:pt>
                <c:pt idx="687">
                  <c:v>1.7628228214819499</c:v>
                </c:pt>
                <c:pt idx="688">
                  <c:v>1.76598149059248</c:v>
                </c:pt>
                <c:pt idx="689">
                  <c:v>1.7691458792799699</c:v>
                </c:pt>
                <c:pt idx="690">
                  <c:v>1.7723159974143201</c:v>
                </c:pt>
                <c:pt idx="691">
                  <c:v>1.7754918548883301</c:v>
                </c:pt>
                <c:pt idx="692">
                  <c:v>1.7786734616176001</c:v>
                </c:pt>
                <c:pt idx="693">
                  <c:v>1.7818608275405201</c:v>
                </c:pt>
                <c:pt idx="694">
                  <c:v>1.78505396261825</c:v>
                </c:pt>
                <c:pt idx="695">
                  <c:v>1.7882528768346599</c:v>
                </c:pt>
                <c:pt idx="696">
                  <c:v>1.7914575801963</c:v>
                </c:pt>
                <c:pt idx="697">
                  <c:v>1.79466808273236</c:v>
                </c:pt>
                <c:pt idx="698">
                  <c:v>1.7978843944946601</c:v>
                </c:pt>
                <c:pt idx="699">
                  <c:v>1.8011065255576</c:v>
                </c:pt>
                <c:pt idx="700">
                  <c:v>1.8043344860181401</c:v>
                </c:pt>
              </c:numCache>
            </c:numRef>
          </c:yVal>
          <c:smooth val="1"/>
        </c:ser>
        <c:dLbls>
          <c:showLegendKey val="0"/>
          <c:showVal val="0"/>
          <c:showCatName val="0"/>
          <c:showSerName val="0"/>
          <c:showPercent val="0"/>
          <c:showBubbleSize val="0"/>
        </c:dLbls>
        <c:axId val="674608816"/>
        <c:axId val="674609208"/>
      </c:scatterChart>
      <c:valAx>
        <c:axId val="674608816"/>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74609208"/>
        <c:crosses val="autoZero"/>
        <c:crossBetween val="midCat"/>
        <c:majorUnit val="5"/>
      </c:valAx>
      <c:valAx>
        <c:axId val="67460920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0881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Microsoft_Excel_Worksheet4!$B$2:$B$10002</c:f>
              <c:numCache>
                <c:formatCode>General</c:formatCode>
                <c:ptCount val="10001"/>
                <c:pt idx="0">
                  <c:v>0.60619081608275105</c:v>
                </c:pt>
                <c:pt idx="1">
                  <c:v>0.60839150692654398</c:v>
                </c:pt>
                <c:pt idx="2">
                  <c:v>0.61060018707017705</c:v>
                </c:pt>
                <c:pt idx="3">
                  <c:v>0.61281688551768398</c:v>
                </c:pt>
                <c:pt idx="4">
                  <c:v>0.61504163137839496</c:v>
                </c:pt>
                <c:pt idx="5">
                  <c:v>0.61727445386731405</c:v>
                </c:pt>
                <c:pt idx="6">
                  <c:v>0.61951538230550995</c:v>
                </c:pt>
                <c:pt idx="7">
                  <c:v>0.62176444612049597</c:v>
                </c:pt>
                <c:pt idx="8">
                  <c:v>0.62402167484661897</c:v>
                </c:pt>
                <c:pt idx="9">
                  <c:v>0.62628709812544303</c:v>
                </c:pt>
                <c:pt idx="10">
                  <c:v>0.62856074570614495</c:v>
                </c:pt>
                <c:pt idx="11">
                  <c:v>0.63084264744590102</c:v>
                </c:pt>
                <c:pt idx="12">
                  <c:v>0.63313283331027903</c:v>
                </c:pt>
                <c:pt idx="13">
                  <c:v>0.635431333373633</c:v>
                </c:pt>
                <c:pt idx="14">
                  <c:v>0.63773817781949704</c:v>
                </c:pt>
                <c:pt idx="15">
                  <c:v>0.64005339694098395</c:v>
                </c:pt>
                <c:pt idx="16">
                  <c:v>0.642377021141181</c:v>
                </c:pt>
                <c:pt idx="17">
                  <c:v>0.64470908093354695</c:v>
                </c:pt>
                <c:pt idx="18">
                  <c:v>0.64704960694232005</c:v>
                </c:pt>
                <c:pt idx="19">
                  <c:v>0.64939862990291097</c:v>
                </c:pt>
                <c:pt idx="20">
                  <c:v>0.651756180662314</c:v>
                </c:pt>
                <c:pt idx="21">
                  <c:v>0.65412229017950796</c:v>
                </c:pt>
                <c:pt idx="22">
                  <c:v>0.65649698952586499</c:v>
                </c:pt>
                <c:pt idx="23">
                  <c:v>0.65888030988555502</c:v>
                </c:pt>
                <c:pt idx="24">
                  <c:v>0.66127228255596104</c:v>
                </c:pt>
                <c:pt idx="25">
                  <c:v>0.66367293894808299</c:v>
                </c:pt>
                <c:pt idx="26">
                  <c:v>0.66608231058695799</c:v>
                </c:pt>
                <c:pt idx="27">
                  <c:v>0.66850042911206797</c:v>
                </c:pt>
                <c:pt idx="28">
                  <c:v>0.67092732627775897</c:v>
                </c:pt>
                <c:pt idx="29">
                  <c:v>0.67336303395365404</c:v>
                </c:pt>
                <c:pt idx="30">
                  <c:v>0.67580758412507702</c:v>
                </c:pt>
                <c:pt idx="31">
                  <c:v>0.67826100889347096</c:v>
                </c:pt>
                <c:pt idx="32">
                  <c:v>0.68072334047681504</c:v>
                </c:pt>
                <c:pt idx="33">
                  <c:v>0.68319461121005398</c:v>
                </c:pt>
                <c:pt idx="34">
                  <c:v>0.68567485354551905</c:v>
                </c:pt>
                <c:pt idx="35">
                  <c:v>0.68816410005335604</c:v>
                </c:pt>
                <c:pt idx="36">
                  <c:v>0.69066238342195097</c:v>
                </c:pt>
                <c:pt idx="37">
                  <c:v>0.693169736458361</c:v>
                </c:pt>
                <c:pt idx="38">
                  <c:v>0.69568619208874505</c:v>
                </c:pt>
                <c:pt idx="39">
                  <c:v>0.69821178335879497</c:v>
                </c:pt>
                <c:pt idx="40">
                  <c:v>0.70074654343417098</c:v>
                </c:pt>
                <c:pt idx="41">
                  <c:v>0.70329050560093598</c:v>
                </c:pt>
                <c:pt idx="42">
                  <c:v>0.70584370326599499</c:v>
                </c:pt>
                <c:pt idx="43">
                  <c:v>0.70840616995753003</c:v>
                </c:pt>
                <c:pt idx="44">
                  <c:v>0.71097793932544395</c:v>
                </c:pt>
                <c:pt idx="45">
                  <c:v>0.71355904514179902</c:v>
                </c:pt>
                <c:pt idx="46">
                  <c:v>0.71614952130126497</c:v>
                </c:pt>
                <c:pt idx="47">
                  <c:v>0.718749401821558</c:v>
                </c:pt>
                <c:pt idx="48">
                  <c:v>0.72135872084389496</c:v>
                </c:pt>
                <c:pt idx="49">
                  <c:v>0.72397751263343402</c:v>
                </c:pt>
                <c:pt idx="50">
                  <c:v>0.72660581157973003</c:v>
                </c:pt>
                <c:pt idx="51">
                  <c:v>0.72924365219718301</c:v>
                </c:pt>
                <c:pt idx="52">
                  <c:v>0.73189106912549495</c:v>
                </c:pt>
                <c:pt idx="53">
                  <c:v>0.73454809713012004</c:v>
                </c:pt>
                <c:pt idx="54">
                  <c:v>0.73721477110272504</c:v>
                </c:pt>
                <c:pt idx="55">
                  <c:v>0.73989112606164498</c:v>
                </c:pt>
                <c:pt idx="56">
                  <c:v>0.74257719715234405</c:v>
                </c:pt>
                <c:pt idx="57">
                  <c:v>0.74527301964787995</c:v>
                </c:pt>
                <c:pt idx="58">
                  <c:v>0.74797862894935896</c:v>
                </c:pt>
                <c:pt idx="59">
                  <c:v>0.75069406058641197</c:v>
                </c:pt>
                <c:pt idx="60">
                  <c:v>0.75341935021765005</c:v>
                </c:pt>
                <c:pt idx="61">
                  <c:v>0.75615453363114205</c:v>
                </c:pt>
                <c:pt idx="62">
                  <c:v>0.75889964674487798</c:v>
                </c:pt>
                <c:pt idx="63">
                  <c:v>0.76165472560724201</c:v>
                </c:pt>
                <c:pt idx="64">
                  <c:v>0.76441980639749096</c:v>
                </c:pt>
                <c:pt idx="65">
                  <c:v>0.76719492542622203</c:v>
                </c:pt>
                <c:pt idx="66">
                  <c:v>0.76998011913585296</c:v>
                </c:pt>
                <c:pt idx="67">
                  <c:v>0.772775424101103</c:v>
                </c:pt>
                <c:pt idx="68">
                  <c:v>0.77558087702946898</c:v>
                </c:pt>
                <c:pt idx="69">
                  <c:v>0.77839651476170801</c:v>
                </c:pt>
                <c:pt idx="70">
                  <c:v>0.78122237427232599</c:v>
                </c:pt>
                <c:pt idx="71">
                  <c:v>0.78405849267005601</c:v>
                </c:pt>
                <c:pt idx="72">
                  <c:v>0.78690490719835204</c:v>
                </c:pt>
                <c:pt idx="73">
                  <c:v>0.78976165523587205</c:v>
                </c:pt>
                <c:pt idx="74">
                  <c:v>0.79262877429697498</c:v>
                </c:pt>
                <c:pt idx="75">
                  <c:v>0.79550630203220896</c:v>
                </c:pt>
                <c:pt idx="76">
                  <c:v>0.79839427622880799</c:v>
                </c:pt>
                <c:pt idx="77">
                  <c:v>0.80129273481118501</c:v>
                </c:pt>
                <c:pt idx="78">
                  <c:v>0.80420171584143596</c:v>
                </c:pt>
                <c:pt idx="79">
                  <c:v>0.80712125751983299</c:v>
                </c:pt>
                <c:pt idx="80">
                  <c:v>0.81005139818532901</c:v>
                </c:pt>
                <c:pt idx="81">
                  <c:v>0.81299217631606402</c:v>
                </c:pt>
                <c:pt idx="82">
                  <c:v>0.81594363052986396</c:v>
                </c:pt>
                <c:pt idx="83">
                  <c:v>0.81890579958475296</c:v>
                </c:pt>
                <c:pt idx="84">
                  <c:v>0.82187872237946102</c:v>
                </c:pt>
                <c:pt idx="85">
                  <c:v>0.82486243795393399</c:v>
                </c:pt>
                <c:pt idx="86">
                  <c:v>0.82785698548984799</c:v>
                </c:pt>
                <c:pt idx="87">
                  <c:v>0.83086240431112102</c:v>
                </c:pt>
                <c:pt idx="88">
                  <c:v>0.83387873388443101</c:v>
                </c:pt>
                <c:pt idx="89">
                  <c:v>0.83690601381973495</c:v>
                </c:pt>
                <c:pt idx="90">
                  <c:v>0.83994428387079001</c:v>
                </c:pt>
                <c:pt idx="91">
                  <c:v>0.84299358393567003</c:v>
                </c:pt>
                <c:pt idx="92">
                  <c:v>0.846053954057295</c:v>
                </c:pt>
                <c:pt idx="93">
                  <c:v>0.84912543442395705</c:v>
                </c:pt>
                <c:pt idx="94">
                  <c:v>0.85220806536984295</c:v>
                </c:pt>
                <c:pt idx="95">
                  <c:v>0.85530188737557</c:v>
                </c:pt>
                <c:pt idx="96">
                  <c:v>0.85840694106871096</c:v>
                </c:pt>
                <c:pt idx="97">
                  <c:v>0.86152326722433603</c:v>
                </c:pt>
                <c:pt idx="98">
                  <c:v>0.86465090676554102</c:v>
                </c:pt>
                <c:pt idx="99">
                  <c:v>0.86778990076398599</c:v>
                </c:pt>
                <c:pt idx="100">
                  <c:v>0.87094029044043797</c:v>
                </c:pt>
                <c:pt idx="101">
                  <c:v>0.87410211716531105</c:v>
                </c:pt>
                <c:pt idx="102">
                  <c:v>0.87727542245920598</c:v>
                </c:pt>
                <c:pt idx="103">
                  <c:v>0.88046024799346001</c:v>
                </c:pt>
                <c:pt idx="104">
                  <c:v>0.88365663559069196</c:v>
                </c:pt>
                <c:pt idx="105">
                  <c:v>0.88686462722535297</c:v>
                </c:pt>
                <c:pt idx="106">
                  <c:v>0.89008426502427396</c:v>
                </c:pt>
                <c:pt idx="107">
                  <c:v>0.89331559126722304</c:v>
                </c:pt>
                <c:pt idx="108">
                  <c:v>0.89655864838746002</c:v>
                </c:pt>
                <c:pt idx="109">
                  <c:v>0.89981347897229103</c:v>
                </c:pt>
                <c:pt idx="110">
                  <c:v>0.90308012576362995</c:v>
                </c:pt>
                <c:pt idx="111">
                  <c:v>0.90635863165856001</c:v>
                </c:pt>
                <c:pt idx="112">
                  <c:v>0.90964903970989497</c:v>
                </c:pt>
                <c:pt idx="113">
                  <c:v>0.91295417359854103</c:v>
                </c:pt>
                <c:pt idx="114">
                  <c:v>0.91634108353780297</c:v>
                </c:pt>
                <c:pt idx="115">
                  <c:v>0.91994226287559899</c:v>
                </c:pt>
                <c:pt idx="116">
                  <c:v>0.92389518872603904</c:v>
                </c:pt>
                <c:pt idx="117">
                  <c:v>0.92833997075248198</c:v>
                </c:pt>
                <c:pt idx="118">
                  <c:v>0.93341998048365804</c:v>
                </c:pt>
                <c:pt idx="119">
                  <c:v>0.939282699917389</c:v>
                </c:pt>
                <c:pt idx="120">
                  <c:v>0.94608080168407704</c:v>
                </c:pt>
                <c:pt idx="121">
                  <c:v>0.95397347715549496</c:v>
                </c:pt>
                <c:pt idx="122">
                  <c:v>0.96312803410595504</c:v>
                </c:pt>
                <c:pt idx="123">
                  <c:v>0.97372179200864395</c:v>
                </c:pt>
                <c:pt idx="124">
                  <c:v>0.98594431097691604</c:v>
                </c:pt>
                <c:pt idx="125">
                  <c:v>1</c:v>
                </c:pt>
                <c:pt idx="126">
                  <c:v>1.01605670695741</c:v>
                </c:pt>
                <c:pt idx="127">
                  <c:v>1.0340780971622501</c:v>
                </c:pt>
                <c:pt idx="128">
                  <c:v>1.0539742860213801</c:v>
                </c:pt>
                <c:pt idx="129">
                  <c:v>1.07565205957149</c:v>
                </c:pt>
                <c:pt idx="130">
                  <c:v>1.0990123441039401</c:v>
                </c:pt>
                <c:pt idx="131">
                  <c:v>1.1239477584464901</c:v>
                </c:pt>
                <c:pt idx="132">
                  <c:v>1.15034025135253</c:v>
                </c:pt>
                <c:pt idx="133">
                  <c:v>1.17805883613694</c:v>
                </c:pt>
                <c:pt idx="134">
                  <c:v>1.20695744423556</c:v>
                </c:pt>
                <c:pt idx="135">
                  <c:v>1.23687292872248</c:v>
                </c:pt>
                <c:pt idx="136">
                  <c:v>1.2676304868858901</c:v>
                </c:pt>
                <c:pt idx="137">
                  <c:v>1.29915571246027</c:v>
                </c:pt>
                <c:pt idx="138">
                  <c:v>1.33146495187606</c:v>
                </c:pt>
                <c:pt idx="139">
                  <c:v>1.3645777030969499</c:v>
                </c:pt>
                <c:pt idx="140">
                  <c:v>1.39851394898954</c:v>
                </c:pt>
                <c:pt idx="141">
                  <c:v>1.43329416938257</c:v>
                </c:pt>
                <c:pt idx="142">
                  <c:v>1.4689393534260899</c:v>
                </c:pt>
                <c:pt idx="143">
                  <c:v>1.50547101225799</c:v>
                </c:pt>
                <c:pt idx="144">
                  <c:v>1.5429111919855401</c:v>
                </c:pt>
                <c:pt idx="145">
                  <c:v>1.5812824869897</c:v>
                </c:pt>
                <c:pt idx="146">
                  <c:v>1.6206080535604701</c:v>
                </c:pt>
                <c:pt idx="147">
                  <c:v>1.6609116238711299</c:v>
                </c:pt>
                <c:pt idx="148">
                  <c:v>1.7022175203002099</c:v>
                </c:pt>
                <c:pt idx="149">
                  <c:v>1.74455067010947</c:v>
                </c:pt>
                <c:pt idx="150">
                  <c:v>1.7879366204870399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Microsoft_Excel_Worksheet4!$C$2:$C$10002</c:f>
              <c:numCache>
                <c:formatCode>General</c:formatCode>
                <c:ptCount val="10001"/>
                <c:pt idx="0">
                  <c:v>4.7903351593714803E-2</c:v>
                </c:pt>
                <c:pt idx="1">
                  <c:v>4.9072066692150099E-2</c:v>
                </c:pt>
                <c:pt idx="2">
                  <c:v>5.0269293204138497E-2</c:v>
                </c:pt>
                <c:pt idx="3">
                  <c:v>5.14957265736544E-2</c:v>
                </c:pt>
                <c:pt idx="4">
                  <c:v>5.2752079201987101E-2</c:v>
                </c:pt>
                <c:pt idx="5">
                  <c:v>5.4039080860873501E-2</c:v>
                </c:pt>
                <c:pt idx="6">
                  <c:v>5.5357479115673597E-2</c:v>
                </c:pt>
                <c:pt idx="7">
                  <c:v>5.6708039758830701E-2</c:v>
                </c:pt>
                <c:pt idx="8">
                  <c:v>5.8091547253864798E-2</c:v>
                </c:pt>
                <c:pt idx="9">
                  <c:v>5.9508805190154002E-2</c:v>
                </c:pt>
                <c:pt idx="10">
                  <c:v>6.0960636748762703E-2</c:v>
                </c:pt>
                <c:pt idx="11">
                  <c:v>6.2447885179583398E-2</c:v>
                </c:pt>
                <c:pt idx="12">
                  <c:v>6.3971414290064907E-2</c:v>
                </c:pt>
                <c:pt idx="13">
                  <c:v>6.5532108945804399E-2</c:v>
                </c:pt>
                <c:pt idx="14">
                  <c:v>6.7130875583290298E-2</c:v>
                </c:pt>
                <c:pt idx="15">
                  <c:v>6.8768642735085594E-2</c:v>
                </c:pt>
                <c:pt idx="16">
                  <c:v>7.0446361567752497E-2</c:v>
                </c:pt>
                <c:pt idx="17">
                  <c:v>7.2165006432822407E-2</c:v>
                </c:pt>
                <c:pt idx="18">
                  <c:v>7.3925575431123894E-2</c:v>
                </c:pt>
                <c:pt idx="19">
                  <c:v>7.5729090990788894E-2</c:v>
                </c:pt>
                <c:pt idx="20">
                  <c:v>7.7576600459263401E-2</c:v>
                </c:pt>
                <c:pt idx="21">
                  <c:v>7.9469176709656905E-2</c:v>
                </c:pt>
                <c:pt idx="22">
                  <c:v>8.1407918761773806E-2</c:v>
                </c:pt>
                <c:pt idx="23">
                  <c:v>8.3393952418173697E-2</c:v>
                </c:pt>
                <c:pt idx="24">
                  <c:v>8.5428430915620496E-2</c:v>
                </c:pt>
                <c:pt idx="25">
                  <c:v>8.7512535592283905E-2</c:v>
                </c:pt>
                <c:pt idx="26">
                  <c:v>8.9647476571066795E-2</c:v>
                </c:pt>
                <c:pt idx="27">
                  <c:v>9.1834493459440406E-2</c:v>
                </c:pt>
                <c:pt idx="28">
                  <c:v>9.4074856066175994E-2</c:v>
                </c:pt>
                <c:pt idx="29">
                  <c:v>9.6369865135371699E-2</c:v>
                </c:pt>
                <c:pt idx="30">
                  <c:v>9.8720853098179406E-2</c:v>
                </c:pt>
                <c:pt idx="31">
                  <c:v>0.101129184842649</c:v>
                </c:pt>
                <c:pt idx="32">
                  <c:v>0.103596258502108</c:v>
                </c:pt>
                <c:pt idx="33">
                  <c:v>0.10612350626252</c:v>
                </c:pt>
                <c:pt idx="34">
                  <c:v>0.108712395189242</c:v>
                </c:pt>
                <c:pt idx="35">
                  <c:v>0.111364428073653</c:v>
                </c:pt>
                <c:pt idx="36">
                  <c:v>0.114081144300096</c:v>
                </c:pt>
                <c:pt idx="37">
                  <c:v>0.116864120733601</c:v>
                </c:pt>
                <c:pt idx="38">
                  <c:v>0.119714972628874</c:v>
                </c:pt>
                <c:pt idx="39">
                  <c:v>0.12263535456102</c:v>
                </c:pt>
                <c:pt idx="40">
                  <c:v>0.12562696137850299</c:v>
                </c:pt>
                <c:pt idx="41">
                  <c:v>0.128691529178836</c:v>
                </c:pt>
                <c:pt idx="42">
                  <c:v>0.13183083630751</c:v>
                </c:pt>
                <c:pt idx="43">
                  <c:v>0.13504670438067601</c:v>
                </c:pt>
                <c:pt idx="44">
                  <c:v>0.138340999332102</c:v>
                </c:pt>
                <c:pt idx="45">
                  <c:v>0.141715632484927</c:v>
                </c:pt>
                <c:pt idx="46">
                  <c:v>0.145172561648757</c:v>
                </c:pt>
                <c:pt idx="47">
                  <c:v>0.14871379224263001</c:v>
                </c:pt>
                <c:pt idx="48">
                  <c:v>0.15234137844439799</c:v>
                </c:pt>
                <c:pt idx="49">
                  <c:v>0.15605742436707901</c:v>
                </c:pt>
                <c:pt idx="50">
                  <c:v>0.15986408526271201</c:v>
                </c:pt>
                <c:pt idx="51">
                  <c:v>0.163763568754283</c:v>
                </c:pt>
                <c:pt idx="52">
                  <c:v>0.16775813609625601</c:v>
                </c:pt>
                <c:pt idx="53">
                  <c:v>0.17185010346426399</c:v>
                </c:pt>
                <c:pt idx="54">
                  <c:v>0.17604184327450201</c:v>
                </c:pt>
                <c:pt idx="55">
                  <c:v>0.18033578553334401</c:v>
                </c:pt>
                <c:pt idx="56">
                  <c:v>0.18473441921772901</c:v>
                </c:pt>
                <c:pt idx="57">
                  <c:v>0.18924029368680301</c:v>
                </c:pt>
                <c:pt idx="58">
                  <c:v>0.19385602012532699</c:v>
                </c:pt>
                <c:pt idx="59">
                  <c:v>0.198584273019313</c:v>
                </c:pt>
                <c:pt idx="60">
                  <c:v>0.20342779166432301</c:v>
                </c:pt>
                <c:pt idx="61">
                  <c:v>0.20838938170685301</c:v>
                </c:pt>
                <c:pt idx="62">
                  <c:v>0.213471916719148</c:v>
                </c:pt>
                <c:pt idx="63">
                  <c:v>0.21867833980777701</c:v>
                </c:pt>
                <c:pt idx="64">
                  <c:v>0.224011665256202</c:v>
                </c:pt>
                <c:pt idx="65">
                  <c:v>0.22947498020152901</c:v>
                </c:pt>
                <c:pt idx="66">
                  <c:v>0.23507144634552801</c:v>
                </c:pt>
                <c:pt idx="67">
                  <c:v>0.24080430169988901</c:v>
                </c:pt>
                <c:pt idx="68">
                  <c:v>0.246676862365586</c:v>
                </c:pt>
                <c:pt idx="69">
                  <c:v>0.25269252434603601</c:v>
                </c:pt>
                <c:pt idx="70">
                  <c:v>0.25885476539358299</c:v>
                </c:pt>
                <c:pt idx="71">
                  <c:v>0.26516714688861298</c:v>
                </c:pt>
                <c:pt idx="72">
                  <c:v>0.27163331575035399</c:v>
                </c:pt>
                <c:pt idx="73">
                  <c:v>0.27825700637810502</c:v>
                </c:pt>
                <c:pt idx="74">
                  <c:v>0.28504204262127297</c:v>
                </c:pt>
                <c:pt idx="75">
                  <c:v>0.291992339776177</c:v>
                </c:pt>
                <c:pt idx="76">
                  <c:v>0.29911190660702802</c:v>
                </c:pt>
                <c:pt idx="77">
                  <c:v>0.30640484738789697</c:v>
                </c:pt>
                <c:pt idx="78">
                  <c:v>0.31387536396169702</c:v>
                </c:pt>
                <c:pt idx="79">
                  <c:v>0.32152775781132398</c:v>
                </c:pt>
                <c:pt idx="80">
                  <c:v>0.32936643213696198</c:v>
                </c:pt>
                <c:pt idx="81">
                  <c:v>0.33739589393226399</c:v>
                </c:pt>
                <c:pt idx="82">
                  <c:v>0.34562075605042902</c:v>
                </c:pt>
                <c:pt idx="83">
                  <c:v>0.35404573924925098</c:v>
                </c:pt>
                <c:pt idx="84">
                  <c:v>0.36267567420170999</c:v>
                </c:pt>
                <c:pt idx="85">
                  <c:v>0.371515503455704</c:v>
                </c:pt>
                <c:pt idx="86">
                  <c:v>0.38057028332270398</c:v>
                </c:pt>
                <c:pt idx="87">
                  <c:v>0.38984518567050702</c:v>
                </c:pt>
                <c:pt idx="88">
                  <c:v>0.39934549958937998</c:v>
                </c:pt>
                <c:pt idx="89">
                  <c:v>0.409076632893554</c:v>
                </c:pt>
                <c:pt idx="90">
                  <c:v>0.41904411341073899</c:v>
                </c:pt>
                <c:pt idx="91">
                  <c:v>0.42925359000049801</c:v>
                </c:pt>
                <c:pt idx="92">
                  <c:v>0.43971083322716198</c:v>
                </c:pt>
                <c:pt idx="93">
                  <c:v>0.45042173559344401</c:v>
                </c:pt>
                <c:pt idx="94">
                  <c:v>0.46139231121552399</c:v>
                </c:pt>
                <c:pt idx="95">
                  <c:v>0.47262869478716102</c:v>
                </c:pt>
                <c:pt idx="96">
                  <c:v>0.48413713963656202</c:v>
                </c:pt>
                <c:pt idx="97">
                  <c:v>0.49592401462135699</c:v>
                </c:pt>
                <c:pt idx="98">
                  <c:v>0.50799579952865603</c:v>
                </c:pt>
                <c:pt idx="99">
                  <c:v>0.52035907854072105</c:v>
                </c:pt>
                <c:pt idx="100">
                  <c:v>0.53302053118088499</c:v>
                </c:pt>
                <c:pt idx="101">
                  <c:v>0.54598691995186599</c:v>
                </c:pt>
                <c:pt idx="102">
                  <c:v>0.55926507359433697</c:v>
                </c:pt>
                <c:pt idx="103">
                  <c:v>0.572861864489004</c:v>
                </c:pt>
                <c:pt idx="104">
                  <c:v>0.58678417814145001</c:v>
                </c:pt>
                <c:pt idx="105">
                  <c:v>0.60103887183278304</c:v>
                </c:pt>
                <c:pt idx="106">
                  <c:v>0.61563271824272203</c:v>
                </c:pt>
                <c:pt idx="107">
                  <c:v>0.63057232791338802</c:v>
                </c:pt>
                <c:pt idx="108">
                  <c:v>0.64586404141898701</c:v>
                </c:pt>
                <c:pt idx="109">
                  <c:v>0.66151377734966199</c:v>
                </c:pt>
                <c:pt idx="110">
                  <c:v>0.67752681449692798</c:v>
                </c:pt>
                <c:pt idx="111">
                  <c:v>0.69390747375226003</c:v>
                </c:pt>
                <c:pt idx="112">
                  <c:v>0.71065864310029903</c:v>
                </c:pt>
                <c:pt idx="113">
                  <c:v>0.72778255794948998</c:v>
                </c:pt>
                <c:pt idx="114">
                  <c:v>0.74531479599936301</c:v>
                </c:pt>
                <c:pt idx="115">
                  <c:v>0.76333198314551998</c:v>
                </c:pt>
                <c:pt idx="116">
                  <c:v>0.78192373403874105</c:v>
                </c:pt>
                <c:pt idx="117">
                  <c:v>0.80119378044933398</c:v>
                </c:pt>
                <c:pt idx="118">
                  <c:v>0.82126306621683898</c:v>
                </c:pt>
                <c:pt idx="119">
                  <c:v>0.84227346442694795</c:v>
                </c:pt>
                <c:pt idx="120">
                  <c:v>0.86439222850993902</c:v>
                </c:pt>
                <c:pt idx="121">
                  <c:v>0.88781730113442303</c:v>
                </c:pt>
                <c:pt idx="122">
                  <c:v>0.91278361691292897</c:v>
                </c:pt>
                <c:pt idx="123">
                  <c:v>0.93957054856440803</c:v>
                </c:pt>
                <c:pt idx="124">
                  <c:v>0.96851066494156302</c:v>
                </c:pt>
                <c:pt idx="125">
                  <c:v>1</c:v>
                </c:pt>
                <c:pt idx="126">
                  <c:v>0.99799153631661497</c:v>
                </c:pt>
                <c:pt idx="127">
                  <c:v>0.99742967952115902</c:v>
                </c:pt>
                <c:pt idx="128">
                  <c:v>0.99806490696948602</c:v>
                </c:pt>
                <c:pt idx="129">
                  <c:v>0.99968177358945598</c:v>
                </c:pt>
                <c:pt idx="130">
                  <c:v>1.0020931349936899</c:v>
                </c:pt>
                <c:pt idx="131">
                  <c:v>1.0051350305957001</c:v>
                </c:pt>
                <c:pt idx="132">
                  <c:v>1.0086621839087899</c:v>
                </c:pt>
                <c:pt idx="133">
                  <c:v>1.0125440665380101</c:v>
                </c:pt>
                <c:pt idx="134">
                  <c:v>1.01666146284968</c:v>
                </c:pt>
                <c:pt idx="135">
                  <c:v>1.02090346673876</c:v>
                </c:pt>
                <c:pt idx="136">
                  <c:v>1.0251685196361</c:v>
                </c:pt>
                <c:pt idx="137">
                  <c:v>1.0294171359731099</c:v>
                </c:pt>
                <c:pt idx="138">
                  <c:v>1.0336562013752599</c:v>
                </c:pt>
                <c:pt idx="139">
                  <c:v>1.0378915684266501</c:v>
                </c:pt>
                <c:pt idx="140">
                  <c:v>1.04212748474465</c:v>
                </c:pt>
                <c:pt idx="141">
                  <c:v>1.04636711235778</c:v>
                </c:pt>
                <c:pt idx="142">
                  <c:v>1.05061285802364</c:v>
                </c:pt>
                <c:pt idx="143">
                  <c:v>1.05486659006252</c:v>
                </c:pt>
                <c:pt idx="144">
                  <c:v>1.0591297846687</c:v>
                </c:pt>
                <c:pt idx="145">
                  <c:v>1.06340362705032</c:v>
                </c:pt>
                <c:pt idx="146">
                  <c:v>1.0676890828541501</c:v>
                </c:pt>
                <c:pt idx="147">
                  <c:v>1.07198694957531</c:v>
                </c:pt>
                <c:pt idx="148">
                  <c:v>1.0762978941975601</c:v>
                </c:pt>
                <c:pt idx="149">
                  <c:v>1.08062248117943</c:v>
                </c:pt>
                <c:pt idx="150">
                  <c:v>1.08496119355457</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Microsoft_Excel_Worksheet4!$D$2:$D$10002</c:f>
              <c:numCache>
                <c:formatCode>General</c:formatCode>
                <c:ptCount val="10001"/>
                <c:pt idx="0">
                  <c:v>7.6710145173075004</c:v>
                </c:pt>
                <c:pt idx="1">
                  <c:v>7.5427886097073902</c:v>
                </c:pt>
                <c:pt idx="2">
                  <c:v>7.4167063964098299</c:v>
                </c:pt>
                <c:pt idx="3">
                  <c:v>7.2927320413365404</c:v>
                </c:pt>
                <c:pt idx="4">
                  <c:v>7.1708303075634596</c:v>
                </c:pt>
                <c:pt idx="5">
                  <c:v>7.0509665473061496</c:v>
                </c:pt>
                <c:pt idx="6">
                  <c:v>6.9331066920725304</c:v>
                </c:pt>
                <c:pt idx="7">
                  <c:v>6.8172172429805498</c:v>
                </c:pt>
                <c:pt idx="8">
                  <c:v>6.7032652612376697</c:v>
                </c:pt>
                <c:pt idx="9">
                  <c:v>6.5912183587796997</c:v>
                </c:pt>
                <c:pt idx="10">
                  <c:v>6.4810446890662501</c:v>
                </c:pt>
                <c:pt idx="11">
                  <c:v>6.3727129380301699</c:v>
                </c:pt>
                <c:pt idx="12">
                  <c:v>6.2661923151784498</c:v>
                </c:pt>
                <c:pt idx="13">
                  <c:v>6.1614525448420396</c:v>
                </c:pt>
                <c:pt idx="14">
                  <c:v>6.0584638575720904</c:v>
                </c:pt>
                <c:pt idx="15">
                  <c:v>5.95719698168016</c:v>
                </c:pt>
                <c:pt idx="16">
                  <c:v>5.85762313492015</c:v>
                </c:pt>
                <c:pt idx="17">
                  <c:v>5.7597140163093199</c:v>
                </c:pt>
                <c:pt idx="18">
                  <c:v>5.6634417980863301</c:v>
                </c:pt>
                <c:pt idx="19">
                  <c:v>5.5687791178039197</c:v>
                </c:pt>
                <c:pt idx="20">
                  <c:v>5.4756990705539996</c:v>
                </c:pt>
                <c:pt idx="21">
                  <c:v>5.3841752013229396</c:v>
                </c:pt>
                <c:pt idx="22">
                  <c:v>5.2941814974749102</c:v>
                </c:pt>
                <c:pt idx="23">
                  <c:v>5.2056923813612004</c:v>
                </c:pt>
                <c:pt idx="24">
                  <c:v>5.1186827030532998</c:v>
                </c:pt>
                <c:pt idx="25">
                  <c:v>5.0331277331978299</c:v>
                </c:pt>
                <c:pt idx="26">
                  <c:v>4.9490031559912504</c:v>
                </c:pt>
                <c:pt idx="27">
                  <c:v>4.8662850622723202</c:v>
                </c:pt>
                <c:pt idx="28">
                  <c:v>4.7849499427304201</c:v>
                </c:pt>
                <c:pt idx="29">
                  <c:v>4.7049746812278803</c:v>
                </c:pt>
                <c:pt idx="30">
                  <c:v>4.6263365482342698</c:v>
                </c:pt>
                <c:pt idx="31">
                  <c:v>4.5490131943709704</c:v>
                </c:pt>
                <c:pt idx="32">
                  <c:v>4.4729826440641496</c:v>
                </c:pt>
                <c:pt idx="33">
                  <c:v>4.39822328930439</c:v>
                </c:pt>
                <c:pt idx="34">
                  <c:v>4.3247138835111798</c:v>
                </c:pt>
                <c:pt idx="35">
                  <c:v>4.2524335355005798</c:v>
                </c:pt>
                <c:pt idx="36">
                  <c:v>4.1813617035544599</c:v>
                </c:pt>
                <c:pt idx="37">
                  <c:v>4.1114781895894996</c:v>
                </c:pt>
                <c:pt idx="38">
                  <c:v>4.04276313342453</c:v>
                </c:pt>
                <c:pt idx="39">
                  <c:v>3.9751970071444802</c:v>
                </c:pt>
                <c:pt idx="40">
                  <c:v>3.90876060955945</c:v>
                </c:pt>
                <c:pt idx="41">
                  <c:v>3.8434350607573999</c:v>
                </c:pt>
                <c:pt idx="42">
                  <c:v>3.77920179674893</c:v>
                </c:pt>
                <c:pt idx="43">
                  <c:v>3.7160425642027399</c:v>
                </c:pt>
                <c:pt idx="44">
                  <c:v>3.6539394152703299</c:v>
                </c:pt>
                <c:pt idx="45">
                  <c:v>3.5928747024985501</c:v>
                </c:pt>
                <c:pt idx="46">
                  <c:v>3.5328310738286199</c:v>
                </c:pt>
                <c:pt idx="47">
                  <c:v>3.47379146768044</c:v>
                </c:pt>
                <c:pt idx="48">
                  <c:v>3.4157391081206598</c:v>
                </c:pt>
                <c:pt idx="49">
                  <c:v>3.3586575001135599</c:v>
                </c:pt>
                <c:pt idx="50">
                  <c:v>3.3025304248532299</c:v>
                </c:pt>
                <c:pt idx="51">
                  <c:v>3.2473419351761499</c:v>
                </c:pt>
                <c:pt idx="52">
                  <c:v>3.1930763510528499</c:v>
                </c:pt>
                <c:pt idx="53">
                  <c:v>3.1397182551576401</c:v>
                </c:pt>
                <c:pt idx="54">
                  <c:v>3.0872524885153898</c:v>
                </c:pt>
                <c:pt idx="55">
                  <c:v>3.0356641462243101</c:v>
                </c:pt>
                <c:pt idx="56">
                  <c:v>2.9849385732537699</c:v>
                </c:pt>
                <c:pt idx="57">
                  <c:v>2.9350613603164399</c:v>
                </c:pt>
                <c:pt idx="58">
                  <c:v>2.8860183398135799</c:v>
                </c:pt>
                <c:pt idx="59">
                  <c:v>2.8377955818531002</c:v>
                </c:pt>
                <c:pt idx="60">
                  <c:v>2.7903793903394201</c:v>
                </c:pt>
                <c:pt idx="61">
                  <c:v>2.7437562991345401</c:v>
                </c:pt>
                <c:pt idx="62">
                  <c:v>2.6979130682899801</c:v>
                </c:pt>
                <c:pt idx="63">
                  <c:v>2.65283668034877</c:v>
                </c:pt>
                <c:pt idx="64">
                  <c:v>2.6085143367175601</c:v>
                </c:pt>
                <c:pt idx="65">
                  <c:v>2.5649334541083202</c:v>
                </c:pt>
                <c:pt idx="66">
                  <c:v>2.5220816610496102</c:v>
                </c:pt>
                <c:pt idx="67">
                  <c:v>2.4799467944675602</c:v>
                </c:pt>
                <c:pt idx="68">
                  <c:v>2.4385168963366799</c:v>
                </c:pt>
                <c:pt idx="69">
                  <c:v>2.3977802104009101</c:v>
                </c:pt>
                <c:pt idx="70">
                  <c:v>2.3577251789656302</c:v>
                </c:pt>
                <c:pt idx="71">
                  <c:v>2.31834043976147</c:v>
                </c:pt>
                <c:pt idx="72">
                  <c:v>2.27961482288109</c:v>
                </c:pt>
                <c:pt idx="73">
                  <c:v>2.2415373477905098</c:v>
                </c:pt>
                <c:pt idx="74">
                  <c:v>2.20409722041697</c:v>
                </c:pt>
                <c:pt idx="75">
                  <c:v>2.16728383031572</c:v>
                </c:pt>
                <c:pt idx="76">
                  <c:v>2.1310867479186602</c:v>
                </c:pt>
                <c:pt idx="77">
                  <c:v>2.09549572186876</c:v>
                </c:pt>
                <c:pt idx="78">
                  <c:v>2.0605006764443998</c:v>
                </c:pt>
                <c:pt idx="79">
                  <c:v>2.02609170907935</c:v>
                </c:pt>
                <c:pt idx="80">
                  <c:v>1.9922590879848501</c:v>
                </c:pt>
                <c:pt idx="81">
                  <c:v>1.9589932498817699</c:v>
                </c:pt>
                <c:pt idx="82">
                  <c:v>1.9262847978525699</c:v>
                </c:pt>
                <c:pt idx="83">
                  <c:v>1.8941244993247399</c:v>
                </c:pt>
                <c:pt idx="84">
                  <c:v>1.8625032841998901</c:v>
                </c:pt>
                <c:pt idx="85">
                  <c:v>1.8314122431459501</c:v>
                </c:pt>
                <c:pt idx="86">
                  <c:v>1.8008426260733501</c:v>
                </c:pt>
                <c:pt idx="87">
                  <c:v>1.77078584082122</c:v>
                </c:pt>
                <c:pt idx="88">
                  <c:v>1.74123345208519</c:v>
                </c:pt>
                <c:pt idx="89">
                  <c:v>1.71217718062594</c:v>
                </c:pt>
                <c:pt idx="90">
                  <c:v>1.68360890280707</c:v>
                </c:pt>
                <c:pt idx="91">
                  <c:v>1.65552065052241</c:v>
                </c:pt>
                <c:pt idx="92">
                  <c:v>1.62790461158865</c:v>
                </c:pt>
                <c:pt idx="93">
                  <c:v>1.60075313069809</c:v>
                </c:pt>
                <c:pt idx="94">
                  <c:v>1.57405871105243</c:v>
                </c:pt>
                <c:pt idx="95">
                  <c:v>1.54781401683122</c:v>
                </c:pt>
                <c:pt idx="96">
                  <c:v>1.5220118766928299</c:v>
                </c:pt>
                <c:pt idx="97">
                  <c:v>1.4966452885641901</c:v>
                </c:pt>
                <c:pt idx="98">
                  <c:v>1.4717074260538201</c:v>
                </c:pt>
                <c:pt idx="99">
                  <c:v>1.44719164692932</c:v>
                </c:pt>
                <c:pt idx="100">
                  <c:v>1.4230915042465</c:v>
                </c:pt>
                <c:pt idx="101">
                  <c:v>1.3994007609197601</c:v>
                </c:pt>
                <c:pt idx="102">
                  <c:v>1.3761134088076801</c:v>
                </c:pt>
                <c:pt idx="103">
                  <c:v>1.3532236937925599</c:v>
                </c:pt>
                <c:pt idx="104">
                  <c:v>1.3307261489167701</c:v>
                </c:pt>
                <c:pt idx="105">
                  <c:v>1.3086156384946499</c:v>
                </c:pt>
                <c:pt idx="106">
                  <c:v>1.2868874173959099</c:v>
                </c:pt>
                <c:pt idx="107">
                  <c:v>1.26553721163406</c:v>
                </c:pt>
                <c:pt idx="108">
                  <c:v>1.2445613293973301</c:v>
                </c:pt>
                <c:pt idx="109">
                  <c:v>1.223956816416</c:v>
                </c:pt>
                <c:pt idx="110">
                  <c:v>1.20372167728123</c:v>
                </c:pt>
                <c:pt idx="111">
                  <c:v>1.1838551972064</c:v>
                </c:pt>
                <c:pt idx="112">
                  <c:v>1.1643584208520601</c:v>
                </c:pt>
                <c:pt idx="113">
                  <c:v>1.1452394866941</c:v>
                </c:pt>
                <c:pt idx="114">
                  <c:v>1.1266125211607301</c:v>
                </c:pt>
                <c:pt idx="115">
                  <c:v>1.10868375190738</c:v>
                </c:pt>
                <c:pt idx="116">
                  <c:v>1.09164395783493</c:v>
                </c:pt>
                <c:pt idx="117">
                  <c:v>1.0756637436868099</c:v>
                </c:pt>
                <c:pt idx="118">
                  <c:v>1.0608937571972401</c:v>
                </c:pt>
                <c:pt idx="119">
                  <c:v>1.04746501893462</c:v>
                </c:pt>
                <c:pt idx="120">
                  <c:v>1.03548927650371</c:v>
                </c:pt>
                <c:pt idx="121">
                  <c:v>1.0250593156421901</c:v>
                </c:pt>
                <c:pt idx="122">
                  <c:v>1.01624918862812</c:v>
                </c:pt>
                <c:pt idx="123">
                  <c:v>1.0091143551500199</c:v>
                </c:pt>
                <c:pt idx="124">
                  <c:v>1.00369177081431</c:v>
                </c:pt>
                <c:pt idx="125">
                  <c:v>1</c:v>
                </c:pt>
                <c:pt idx="126">
                  <c:v>1.03444888477052</c:v>
                </c:pt>
                <c:pt idx="127">
                  <c:v>1.0720730824292899</c:v>
                </c:pt>
                <c:pt idx="128">
                  <c:v>1.1130155842942999</c:v>
                </c:pt>
                <c:pt idx="129">
                  <c:v>1.1573956671291099</c:v>
                </c:pt>
                <c:pt idx="130">
                  <c:v>1.2053052658627701</c:v>
                </c:pt>
                <c:pt idx="131">
                  <c:v>1.2568048324494501</c:v>
                </c:pt>
                <c:pt idx="132">
                  <c:v>1.31191861357763</c:v>
                </c:pt>
                <c:pt idx="133">
                  <c:v>1.3706293555651701</c:v>
                </c:pt>
                <c:pt idx="134">
                  <c:v>1.4328725199363801</c:v>
                </c:pt>
                <c:pt idx="135">
                  <c:v>1.4985301663178601</c:v>
                </c:pt>
                <c:pt idx="136">
                  <c:v>1.5674369828025501</c:v>
                </c:pt>
                <c:pt idx="137">
                  <c:v>1.63957399409587</c:v>
                </c:pt>
                <c:pt idx="138">
                  <c:v>1.7150759756635301</c:v>
                </c:pt>
                <c:pt idx="139">
                  <c:v>1.7940913718107301</c:v>
                </c:pt>
                <c:pt idx="140">
                  <c:v>1.87677735608092</c:v>
                </c:pt>
                <c:pt idx="141">
                  <c:v>1.9632996409424901</c:v>
                </c:pt>
                <c:pt idx="142">
                  <c:v>2.0538324917353101</c:v>
                </c:pt>
                <c:pt idx="143">
                  <c:v>2.1485588700034399</c:v>
                </c:pt>
                <c:pt idx="144">
                  <c:v>2.2476706639865398</c:v>
                </c:pt>
                <c:pt idx="145">
                  <c:v>2.3513689816877301</c:v>
                </c:pt>
                <c:pt idx="146">
                  <c:v>2.4598644918652202</c:v>
                </c:pt>
                <c:pt idx="147">
                  <c:v>2.57337780408906</c:v>
                </c:pt>
                <c:pt idx="148">
                  <c:v>2.6921398824971798</c:v>
                </c:pt>
                <c:pt idx="149">
                  <c:v>2.81639249005595</c:v>
                </c:pt>
                <c:pt idx="150">
                  <c:v>2.94638866152021</c:v>
                </c:pt>
              </c:numCache>
            </c:numRef>
          </c:yVal>
          <c:smooth val="1"/>
        </c:ser>
        <c:dLbls>
          <c:showLegendKey val="0"/>
          <c:showVal val="0"/>
          <c:showCatName val="0"/>
          <c:showSerName val="0"/>
          <c:showPercent val="0"/>
          <c:showBubbleSize val="0"/>
        </c:dLbls>
        <c:axId val="674609992"/>
        <c:axId val="674610384"/>
      </c:scatterChart>
      <c:valAx>
        <c:axId val="674609992"/>
        <c:scaling>
          <c:orientation val="minMax"/>
          <c:max val="200"/>
          <c:min val="150"/>
        </c:scaling>
        <c:delete val="0"/>
        <c:axPos val="b"/>
        <c:title>
          <c:tx>
            <c:rich>
              <a:bodyPr/>
              <a:lstStyle/>
              <a:p>
                <a:pPr>
                  <a:defRPr sz="1700"/>
                </a:pPr>
                <a:r>
                  <a:rPr lang="en-US" sz="1700" dirty="0" smtClean="0"/>
                  <a:t>Recipient height (cm)</a:t>
                </a:r>
                <a:endParaRPr lang="en-US" sz="1700" dirty="0"/>
              </a:p>
            </c:rich>
          </c:tx>
          <c:layout>
            <c:manualLayout>
              <c:xMode val="edge"/>
              <c:yMode val="edge"/>
              <c:x val="0.40497415975657908"/>
              <c:y val="0.88582020997375333"/>
            </c:manualLayout>
          </c:layout>
          <c:overlay val="0"/>
        </c:title>
        <c:numFmt formatCode="#,##0" sourceLinked="0"/>
        <c:majorTickMark val="out"/>
        <c:minorTickMark val="none"/>
        <c:tickLblPos val="nextTo"/>
        <c:txPr>
          <a:bodyPr rot="0"/>
          <a:lstStyle/>
          <a:p>
            <a:pPr>
              <a:defRPr sz="1500" b="1"/>
            </a:pPr>
            <a:endParaRPr lang="en-US"/>
          </a:p>
        </c:txPr>
        <c:crossAx val="674610384"/>
        <c:crosses val="autoZero"/>
        <c:crossBetween val="midCat"/>
        <c:majorUnit val="10"/>
      </c:valAx>
      <c:valAx>
        <c:axId val="67461038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09992"/>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Microsoft_Excel_Worksheet6!$B$2:$B$10002</c:f>
              <c:numCache>
                <c:formatCode>General</c:formatCode>
                <c:ptCount val="10001"/>
                <c:pt idx="0">
                  <c:v>0.59166787461828796</c:v>
                </c:pt>
                <c:pt idx="1">
                  <c:v>0.61378549750685896</c:v>
                </c:pt>
                <c:pt idx="2">
                  <c:v>0.63672991742671403</c:v>
                </c:pt>
                <c:pt idx="3">
                  <c:v>0.66053204155691103</c:v>
                </c:pt>
                <c:pt idx="4">
                  <c:v>0.68522393244316004</c:v>
                </c:pt>
                <c:pt idx="5">
                  <c:v>0.71083885118752899</c:v>
                </c:pt>
                <c:pt idx="6">
                  <c:v>0.73741130225267004</c:v>
                </c:pt>
                <c:pt idx="7">
                  <c:v>0.76497707994089803</c:v>
                </c:pt>
                <c:pt idx="8">
                  <c:v>0.79357331661074904</c:v>
                </c:pt>
                <c:pt idx="9">
                  <c:v>0.82323909447251598</c:v>
                </c:pt>
                <c:pt idx="10">
                  <c:v>0.85417905543604</c:v>
                </c:pt>
                <c:pt idx="11">
                  <c:v>0.88702722875541495</c:v>
                </c:pt>
                <c:pt idx="12">
                  <c:v>0.92257086704532398</c:v>
                </c:pt>
                <c:pt idx="13">
                  <c:v>0.96171618202891196</c:v>
                </c:pt>
                <c:pt idx="14">
                  <c:v>1.00551409201786</c:v>
                </c:pt>
                <c:pt idx="15">
                  <c:v>1.05494344974907</c:v>
                </c:pt>
                <c:pt idx="16">
                  <c:v>1.11018455809227</c:v>
                </c:pt>
                <c:pt idx="17">
                  <c:v>1.1711817481606099</c:v>
                </c:pt>
                <c:pt idx="18">
                  <c:v>1.2378118812144601</c:v>
                </c:pt>
                <c:pt idx="19">
                  <c:v>1.30985844122671</c:v>
                </c:pt>
                <c:pt idx="20">
                  <c:v>1.38698438369947</c:v>
                </c:pt>
                <c:pt idx="21">
                  <c:v>1.4688271478444299</c:v>
                </c:pt>
                <c:pt idx="22">
                  <c:v>1.5554992987676699</c:v>
                </c:pt>
                <c:pt idx="23">
                  <c:v>1.6472857762859101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Microsoft_Excel_Worksheet6!$C$2:$C$10002</c:f>
              <c:numCache>
                <c:formatCode>General</c:formatCode>
                <c:ptCount val="10001"/>
                <c:pt idx="0">
                  <c:v>0.32869043076214799</c:v>
                </c:pt>
                <c:pt idx="1">
                  <c:v>0.35627738660314701</c:v>
                </c:pt>
                <c:pt idx="2">
                  <c:v>0.38617723964164202</c:v>
                </c:pt>
                <c:pt idx="3">
                  <c:v>0.41858292224147797</c:v>
                </c:pt>
                <c:pt idx="4">
                  <c:v>0.45370295579115799</c:v>
                </c:pt>
                <c:pt idx="5">
                  <c:v>0.49176237100710402</c:v>
                </c:pt>
                <c:pt idx="6">
                  <c:v>0.53300337739382297</c:v>
                </c:pt>
                <c:pt idx="7">
                  <c:v>0.577685392815389</c:v>
                </c:pt>
                <c:pt idx="8">
                  <c:v>0.62608345865130799</c:v>
                </c:pt>
                <c:pt idx="9">
                  <c:v>0.67848217343585004</c:v>
                </c:pt>
                <c:pt idx="10">
                  <c:v>0.73512694031275105</c:v>
                </c:pt>
                <c:pt idx="11">
                  <c:v>0.79618860425261395</c:v>
                </c:pt>
                <c:pt idx="12">
                  <c:v>0.86190561840687296</c:v>
                </c:pt>
                <c:pt idx="13">
                  <c:v>0.93272596724245205</c:v>
                </c:pt>
                <c:pt idx="14">
                  <c:v>1.0015105344114701</c:v>
                </c:pt>
                <c:pt idx="15">
                  <c:v>1.0173903165506899</c:v>
                </c:pt>
                <c:pt idx="16">
                  <c:v>1.0378474339060699</c:v>
                </c:pt>
                <c:pt idx="17">
                  <c:v>1.0614538543588801</c:v>
                </c:pt>
                <c:pt idx="18">
                  <c:v>1.0871197337516301</c:v>
                </c:pt>
                <c:pt idx="19">
                  <c:v>1.11405683042976</c:v>
                </c:pt>
                <c:pt idx="20">
                  <c:v>1.1417175391973899</c:v>
                </c:pt>
                <c:pt idx="21">
                  <c:v>1.16978213236741</c:v>
                </c:pt>
                <c:pt idx="22">
                  <c:v>1.19828449476855</c:v>
                </c:pt>
                <c:pt idx="23">
                  <c:v>1.2273106563466101</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Microsoft_Excel_Worksheet6!$D$2:$D$10002</c:f>
              <c:numCache>
                <c:formatCode>General</c:formatCode>
                <c:ptCount val="10001"/>
                <c:pt idx="0">
                  <c:v>1.0650473548730901</c:v>
                </c:pt>
                <c:pt idx="1">
                  <c:v>1.0574138329171601</c:v>
                </c:pt>
                <c:pt idx="2">
                  <c:v>1.0498417465577401</c:v>
                </c:pt>
                <c:pt idx="3">
                  <c:v>1.0423324859671199</c:v>
                </c:pt>
                <c:pt idx="4">
                  <c:v>1.0348882051564099</c:v>
                </c:pt>
                <c:pt idx="5">
                  <c:v>1.0275122745215199</c:v>
                </c:pt>
                <c:pt idx="6">
                  <c:v>1.0202100995097401</c:v>
                </c:pt>
                <c:pt idx="7">
                  <c:v>1.01299070413212</c:v>
                </c:pt>
                <c:pt idx="8">
                  <c:v>1.0058700643412499</c:v>
                </c:pt>
                <c:pt idx="9">
                  <c:v>0.99888049119393196</c:v>
                </c:pt>
                <c:pt idx="10">
                  <c:v>0.99251138644870796</c:v>
                </c:pt>
                <c:pt idx="11">
                  <c:v>0.98822979925981203</c:v>
                </c:pt>
                <c:pt idx="12">
                  <c:v>0.98750604073562498</c:v>
                </c:pt>
                <c:pt idx="13">
                  <c:v>0.99160744662301203</c:v>
                </c:pt>
                <c:pt idx="14">
                  <c:v>1.00953365392271</c:v>
                </c:pt>
                <c:pt idx="15">
                  <c:v>1.0938827154769999</c:v>
                </c:pt>
                <c:pt idx="16">
                  <c:v>1.18756352115052</c:v>
                </c:pt>
                <c:pt idx="17">
                  <c:v>1.29225277348777</c:v>
                </c:pt>
                <c:pt idx="18">
                  <c:v>1.4093923656303899</c:v>
                </c:pt>
                <c:pt idx="19">
                  <c:v>1.5400732612455901</c:v>
                </c:pt>
                <c:pt idx="20">
                  <c:v>1.6849401139782401</c:v>
                </c:pt>
                <c:pt idx="21">
                  <c:v>1.8443205196496899</c:v>
                </c:pt>
                <c:pt idx="22">
                  <c:v>2.0192016829309498</c:v>
                </c:pt>
                <c:pt idx="23">
                  <c:v>2.21097275960385</c:v>
                </c:pt>
              </c:numCache>
            </c:numRef>
          </c:yVal>
          <c:smooth val="1"/>
        </c:ser>
        <c:dLbls>
          <c:showLegendKey val="0"/>
          <c:showVal val="0"/>
          <c:showCatName val="0"/>
          <c:showSerName val="0"/>
          <c:showPercent val="0"/>
          <c:showBubbleSize val="0"/>
        </c:dLbls>
        <c:axId val="674611560"/>
        <c:axId val="674611952"/>
      </c:scatterChart>
      <c:valAx>
        <c:axId val="674611560"/>
        <c:scaling>
          <c:orientation val="minMax"/>
          <c:max val="35"/>
          <c:min val="20"/>
        </c:scaling>
        <c:delete val="0"/>
        <c:axPos val="b"/>
        <c:title>
          <c:tx>
            <c:rich>
              <a:bodyPr/>
              <a:lstStyle/>
              <a:p>
                <a:pPr>
                  <a:defRPr sz="1700"/>
                </a:pPr>
                <a:r>
                  <a:rPr lang="en-US" sz="1700" dirty="0" smtClean="0"/>
                  <a:t>Recipient BMI</a:t>
                </a:r>
                <a:endParaRPr lang="en-US" sz="1700" dirty="0"/>
              </a:p>
            </c:rich>
          </c:tx>
          <c:layout>
            <c:manualLayout>
              <c:xMode val="edge"/>
              <c:yMode val="edge"/>
              <c:x val="0.4690781710914454"/>
              <c:y val="0.88582020997375333"/>
            </c:manualLayout>
          </c:layout>
          <c:overlay val="0"/>
        </c:title>
        <c:numFmt formatCode="#,##0" sourceLinked="0"/>
        <c:majorTickMark val="out"/>
        <c:minorTickMark val="none"/>
        <c:tickLblPos val="nextTo"/>
        <c:txPr>
          <a:bodyPr rot="0"/>
          <a:lstStyle/>
          <a:p>
            <a:pPr>
              <a:defRPr sz="1500" b="1"/>
            </a:pPr>
            <a:endParaRPr lang="en-US"/>
          </a:p>
        </c:txPr>
        <c:crossAx val="674611952"/>
        <c:crosses val="autoZero"/>
        <c:crossBetween val="midCat"/>
        <c:majorUnit val="5"/>
      </c:valAx>
      <c:valAx>
        <c:axId val="6746119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1156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Microsoft_Excel_Worksheet1!$A$2:$A$9706</c:f>
              <c:numCache>
                <c:formatCode>General</c:formatCode>
                <c:ptCount val="9705"/>
                <c:pt idx="0">
                  <c:v>18</c:v>
                </c:pt>
                <c:pt idx="1">
                  <c:v>18.100000000000001</c:v>
                </c:pt>
                <c:pt idx="2">
                  <c:v>18.2</c:v>
                </c:pt>
                <c:pt idx="3">
                  <c:v>18.3</c:v>
                </c:pt>
                <c:pt idx="4">
                  <c:v>18.399999999999999</c:v>
                </c:pt>
                <c:pt idx="5">
                  <c:v>18.5</c:v>
                </c:pt>
                <c:pt idx="6">
                  <c:v>18.600000000000001</c:v>
                </c:pt>
                <c:pt idx="7">
                  <c:v>18.7</c:v>
                </c:pt>
                <c:pt idx="8">
                  <c:v>18.8</c:v>
                </c:pt>
                <c:pt idx="9">
                  <c:v>18.899999999999999</c:v>
                </c:pt>
                <c:pt idx="10">
                  <c:v>19</c:v>
                </c:pt>
                <c:pt idx="11">
                  <c:v>19.100000000000001</c:v>
                </c:pt>
                <c:pt idx="12">
                  <c:v>19.2</c:v>
                </c:pt>
                <c:pt idx="13">
                  <c:v>19.3</c:v>
                </c:pt>
                <c:pt idx="14">
                  <c:v>19.399999999999999</c:v>
                </c:pt>
                <c:pt idx="15">
                  <c:v>19.5</c:v>
                </c:pt>
                <c:pt idx="16">
                  <c:v>19.600000000000001</c:v>
                </c:pt>
                <c:pt idx="17">
                  <c:v>19.7</c:v>
                </c:pt>
                <c:pt idx="18">
                  <c:v>19.8</c:v>
                </c:pt>
                <c:pt idx="19">
                  <c:v>19.899999999999999</c:v>
                </c:pt>
                <c:pt idx="20">
                  <c:v>20</c:v>
                </c:pt>
                <c:pt idx="21">
                  <c:v>20.100000000000001</c:v>
                </c:pt>
                <c:pt idx="22">
                  <c:v>20.2</c:v>
                </c:pt>
                <c:pt idx="23">
                  <c:v>20.3</c:v>
                </c:pt>
                <c:pt idx="24">
                  <c:v>20.399999999999999</c:v>
                </c:pt>
                <c:pt idx="25">
                  <c:v>20.5</c:v>
                </c:pt>
                <c:pt idx="26">
                  <c:v>20.6</c:v>
                </c:pt>
                <c:pt idx="27">
                  <c:v>20.7</c:v>
                </c:pt>
                <c:pt idx="28">
                  <c:v>20.8</c:v>
                </c:pt>
                <c:pt idx="29">
                  <c:v>20.9</c:v>
                </c:pt>
                <c:pt idx="30">
                  <c:v>21</c:v>
                </c:pt>
                <c:pt idx="31">
                  <c:v>21.1</c:v>
                </c:pt>
                <c:pt idx="32">
                  <c:v>21.2</c:v>
                </c:pt>
                <c:pt idx="33">
                  <c:v>21.3</c:v>
                </c:pt>
                <c:pt idx="34">
                  <c:v>21.4</c:v>
                </c:pt>
                <c:pt idx="35">
                  <c:v>21.5</c:v>
                </c:pt>
                <c:pt idx="36">
                  <c:v>21.6</c:v>
                </c:pt>
                <c:pt idx="37">
                  <c:v>21.7</c:v>
                </c:pt>
                <c:pt idx="38">
                  <c:v>21.8</c:v>
                </c:pt>
                <c:pt idx="39">
                  <c:v>21.9</c:v>
                </c:pt>
                <c:pt idx="40">
                  <c:v>22</c:v>
                </c:pt>
                <c:pt idx="41">
                  <c:v>22.1</c:v>
                </c:pt>
                <c:pt idx="42">
                  <c:v>22.2</c:v>
                </c:pt>
                <c:pt idx="43">
                  <c:v>22.3</c:v>
                </c:pt>
                <c:pt idx="44">
                  <c:v>22.4</c:v>
                </c:pt>
                <c:pt idx="45">
                  <c:v>22.5</c:v>
                </c:pt>
                <c:pt idx="46">
                  <c:v>22.6</c:v>
                </c:pt>
                <c:pt idx="47">
                  <c:v>22.7</c:v>
                </c:pt>
                <c:pt idx="48">
                  <c:v>22.8</c:v>
                </c:pt>
                <c:pt idx="49">
                  <c:v>22.9</c:v>
                </c:pt>
                <c:pt idx="50">
                  <c:v>23</c:v>
                </c:pt>
                <c:pt idx="51">
                  <c:v>23.1</c:v>
                </c:pt>
                <c:pt idx="52">
                  <c:v>23.2</c:v>
                </c:pt>
                <c:pt idx="53">
                  <c:v>23.3</c:v>
                </c:pt>
                <c:pt idx="54">
                  <c:v>23.4</c:v>
                </c:pt>
                <c:pt idx="55">
                  <c:v>23.5</c:v>
                </c:pt>
                <c:pt idx="56">
                  <c:v>23.6</c:v>
                </c:pt>
                <c:pt idx="57">
                  <c:v>23.7</c:v>
                </c:pt>
                <c:pt idx="58">
                  <c:v>23.8</c:v>
                </c:pt>
                <c:pt idx="59">
                  <c:v>23.9</c:v>
                </c:pt>
                <c:pt idx="60">
                  <c:v>24</c:v>
                </c:pt>
                <c:pt idx="61">
                  <c:v>24.1</c:v>
                </c:pt>
                <c:pt idx="62">
                  <c:v>24.2</c:v>
                </c:pt>
                <c:pt idx="63">
                  <c:v>24.3</c:v>
                </c:pt>
                <c:pt idx="64">
                  <c:v>24.4</c:v>
                </c:pt>
                <c:pt idx="65">
                  <c:v>24.5</c:v>
                </c:pt>
                <c:pt idx="66">
                  <c:v>24.6</c:v>
                </c:pt>
                <c:pt idx="67">
                  <c:v>24.7</c:v>
                </c:pt>
                <c:pt idx="68">
                  <c:v>24.8</c:v>
                </c:pt>
                <c:pt idx="69">
                  <c:v>24.9</c:v>
                </c:pt>
                <c:pt idx="70">
                  <c:v>25</c:v>
                </c:pt>
                <c:pt idx="71">
                  <c:v>25.1</c:v>
                </c:pt>
                <c:pt idx="72">
                  <c:v>25.2</c:v>
                </c:pt>
                <c:pt idx="73">
                  <c:v>25.3</c:v>
                </c:pt>
                <c:pt idx="74">
                  <c:v>25.4</c:v>
                </c:pt>
                <c:pt idx="75">
                  <c:v>25.5</c:v>
                </c:pt>
                <c:pt idx="76">
                  <c:v>25.6</c:v>
                </c:pt>
                <c:pt idx="77">
                  <c:v>25.7</c:v>
                </c:pt>
                <c:pt idx="78">
                  <c:v>25.8</c:v>
                </c:pt>
                <c:pt idx="79">
                  <c:v>25.9</c:v>
                </c:pt>
                <c:pt idx="80">
                  <c:v>26</c:v>
                </c:pt>
                <c:pt idx="81">
                  <c:v>26.1</c:v>
                </c:pt>
                <c:pt idx="82">
                  <c:v>26.2</c:v>
                </c:pt>
                <c:pt idx="83">
                  <c:v>26.3</c:v>
                </c:pt>
                <c:pt idx="84">
                  <c:v>26.4</c:v>
                </c:pt>
                <c:pt idx="85">
                  <c:v>26.5</c:v>
                </c:pt>
                <c:pt idx="86">
                  <c:v>26.6</c:v>
                </c:pt>
                <c:pt idx="87">
                  <c:v>26.7</c:v>
                </c:pt>
                <c:pt idx="88">
                  <c:v>26.8</c:v>
                </c:pt>
                <c:pt idx="89">
                  <c:v>26.9</c:v>
                </c:pt>
                <c:pt idx="90">
                  <c:v>27</c:v>
                </c:pt>
                <c:pt idx="91">
                  <c:v>27.1</c:v>
                </c:pt>
                <c:pt idx="92">
                  <c:v>27.2</c:v>
                </c:pt>
                <c:pt idx="93">
                  <c:v>27.3</c:v>
                </c:pt>
                <c:pt idx="94">
                  <c:v>27.4</c:v>
                </c:pt>
                <c:pt idx="95">
                  <c:v>27.5</c:v>
                </c:pt>
                <c:pt idx="96">
                  <c:v>27.6</c:v>
                </c:pt>
                <c:pt idx="97">
                  <c:v>27.7</c:v>
                </c:pt>
                <c:pt idx="98">
                  <c:v>27.8</c:v>
                </c:pt>
                <c:pt idx="99">
                  <c:v>27.9</c:v>
                </c:pt>
                <c:pt idx="100">
                  <c:v>28</c:v>
                </c:pt>
                <c:pt idx="101">
                  <c:v>28.1</c:v>
                </c:pt>
                <c:pt idx="102">
                  <c:v>28.2</c:v>
                </c:pt>
                <c:pt idx="103">
                  <c:v>28.3</c:v>
                </c:pt>
                <c:pt idx="104">
                  <c:v>28.4</c:v>
                </c:pt>
                <c:pt idx="105">
                  <c:v>28.5</c:v>
                </c:pt>
                <c:pt idx="106">
                  <c:v>28.6</c:v>
                </c:pt>
                <c:pt idx="107">
                  <c:v>28.7</c:v>
                </c:pt>
                <c:pt idx="108">
                  <c:v>28.8</c:v>
                </c:pt>
                <c:pt idx="109">
                  <c:v>28.9</c:v>
                </c:pt>
                <c:pt idx="110">
                  <c:v>29</c:v>
                </c:pt>
                <c:pt idx="111">
                  <c:v>29.1</c:v>
                </c:pt>
                <c:pt idx="112">
                  <c:v>29.2</c:v>
                </c:pt>
                <c:pt idx="113">
                  <c:v>29.3</c:v>
                </c:pt>
                <c:pt idx="114">
                  <c:v>29.4</c:v>
                </c:pt>
                <c:pt idx="115">
                  <c:v>29.5</c:v>
                </c:pt>
                <c:pt idx="116">
                  <c:v>29.6</c:v>
                </c:pt>
                <c:pt idx="117">
                  <c:v>29.7</c:v>
                </c:pt>
                <c:pt idx="118">
                  <c:v>29.8</c:v>
                </c:pt>
                <c:pt idx="119">
                  <c:v>29.9</c:v>
                </c:pt>
                <c:pt idx="120">
                  <c:v>30</c:v>
                </c:pt>
                <c:pt idx="121">
                  <c:v>30.1</c:v>
                </c:pt>
                <c:pt idx="122">
                  <c:v>30.2</c:v>
                </c:pt>
                <c:pt idx="123">
                  <c:v>30.3</c:v>
                </c:pt>
                <c:pt idx="124">
                  <c:v>30.4</c:v>
                </c:pt>
                <c:pt idx="125">
                  <c:v>30.5</c:v>
                </c:pt>
                <c:pt idx="126">
                  <c:v>30.6</c:v>
                </c:pt>
                <c:pt idx="127">
                  <c:v>30.7</c:v>
                </c:pt>
                <c:pt idx="128">
                  <c:v>30.8</c:v>
                </c:pt>
                <c:pt idx="129">
                  <c:v>30.9</c:v>
                </c:pt>
                <c:pt idx="130">
                  <c:v>31</c:v>
                </c:pt>
                <c:pt idx="131">
                  <c:v>31.1</c:v>
                </c:pt>
                <c:pt idx="132">
                  <c:v>31.2</c:v>
                </c:pt>
                <c:pt idx="133">
                  <c:v>31.3</c:v>
                </c:pt>
                <c:pt idx="134">
                  <c:v>31.4</c:v>
                </c:pt>
                <c:pt idx="135">
                  <c:v>31.5</c:v>
                </c:pt>
                <c:pt idx="136">
                  <c:v>31.6</c:v>
                </c:pt>
                <c:pt idx="137">
                  <c:v>31.7</c:v>
                </c:pt>
                <c:pt idx="138">
                  <c:v>31.8</c:v>
                </c:pt>
                <c:pt idx="139">
                  <c:v>31.9</c:v>
                </c:pt>
                <c:pt idx="140">
                  <c:v>32</c:v>
                </c:pt>
                <c:pt idx="141">
                  <c:v>32.1</c:v>
                </c:pt>
                <c:pt idx="142">
                  <c:v>32.200000000000003</c:v>
                </c:pt>
                <c:pt idx="143">
                  <c:v>32.299999999999997</c:v>
                </c:pt>
                <c:pt idx="144">
                  <c:v>32.4</c:v>
                </c:pt>
                <c:pt idx="145">
                  <c:v>32.5</c:v>
                </c:pt>
                <c:pt idx="146">
                  <c:v>32.6</c:v>
                </c:pt>
                <c:pt idx="147">
                  <c:v>32.700000000000003</c:v>
                </c:pt>
                <c:pt idx="148">
                  <c:v>32.799999999999997</c:v>
                </c:pt>
                <c:pt idx="149">
                  <c:v>32.9</c:v>
                </c:pt>
                <c:pt idx="150">
                  <c:v>33</c:v>
                </c:pt>
                <c:pt idx="151">
                  <c:v>33.1</c:v>
                </c:pt>
                <c:pt idx="152">
                  <c:v>33.200000000000003</c:v>
                </c:pt>
                <c:pt idx="153">
                  <c:v>33.299999999999997</c:v>
                </c:pt>
                <c:pt idx="154">
                  <c:v>33.4</c:v>
                </c:pt>
                <c:pt idx="155">
                  <c:v>33.5</c:v>
                </c:pt>
                <c:pt idx="156">
                  <c:v>33.6</c:v>
                </c:pt>
                <c:pt idx="157">
                  <c:v>33.700000000000003</c:v>
                </c:pt>
                <c:pt idx="158">
                  <c:v>33.799999999999997</c:v>
                </c:pt>
                <c:pt idx="159">
                  <c:v>33.9</c:v>
                </c:pt>
                <c:pt idx="160">
                  <c:v>34</c:v>
                </c:pt>
                <c:pt idx="161">
                  <c:v>34.1</c:v>
                </c:pt>
                <c:pt idx="162">
                  <c:v>34.200000000000003</c:v>
                </c:pt>
                <c:pt idx="163">
                  <c:v>34.299999999999997</c:v>
                </c:pt>
                <c:pt idx="164">
                  <c:v>34.4</c:v>
                </c:pt>
                <c:pt idx="165">
                  <c:v>34.5</c:v>
                </c:pt>
                <c:pt idx="166">
                  <c:v>34.6</c:v>
                </c:pt>
                <c:pt idx="167">
                  <c:v>34.700000000000003</c:v>
                </c:pt>
                <c:pt idx="168">
                  <c:v>34.799999999999997</c:v>
                </c:pt>
                <c:pt idx="169">
                  <c:v>34.9</c:v>
                </c:pt>
                <c:pt idx="170">
                  <c:v>35</c:v>
                </c:pt>
                <c:pt idx="171">
                  <c:v>35.1</c:v>
                </c:pt>
                <c:pt idx="172">
                  <c:v>35.200000000000003</c:v>
                </c:pt>
                <c:pt idx="173">
                  <c:v>35.299999999999997</c:v>
                </c:pt>
                <c:pt idx="174">
                  <c:v>35.4</c:v>
                </c:pt>
                <c:pt idx="175">
                  <c:v>35.5</c:v>
                </c:pt>
                <c:pt idx="176">
                  <c:v>35.6</c:v>
                </c:pt>
                <c:pt idx="177">
                  <c:v>35.700000000000003</c:v>
                </c:pt>
                <c:pt idx="178">
                  <c:v>35.799999999999997</c:v>
                </c:pt>
                <c:pt idx="179">
                  <c:v>35.9</c:v>
                </c:pt>
                <c:pt idx="180">
                  <c:v>36</c:v>
                </c:pt>
                <c:pt idx="181">
                  <c:v>36.1</c:v>
                </c:pt>
                <c:pt idx="182">
                  <c:v>36.200000000000003</c:v>
                </c:pt>
                <c:pt idx="183">
                  <c:v>36.299999999999997</c:v>
                </c:pt>
                <c:pt idx="184">
                  <c:v>36.4</c:v>
                </c:pt>
                <c:pt idx="185">
                  <c:v>36.5</c:v>
                </c:pt>
                <c:pt idx="186">
                  <c:v>36.6</c:v>
                </c:pt>
                <c:pt idx="187">
                  <c:v>36.700000000000003</c:v>
                </c:pt>
                <c:pt idx="188">
                  <c:v>36.799999999999997</c:v>
                </c:pt>
                <c:pt idx="189">
                  <c:v>36.9</c:v>
                </c:pt>
                <c:pt idx="190">
                  <c:v>37</c:v>
                </c:pt>
                <c:pt idx="191">
                  <c:v>37.1</c:v>
                </c:pt>
                <c:pt idx="192">
                  <c:v>37.200000000000003</c:v>
                </c:pt>
                <c:pt idx="193">
                  <c:v>37.299999999999997</c:v>
                </c:pt>
                <c:pt idx="194">
                  <c:v>37.4</c:v>
                </c:pt>
                <c:pt idx="195">
                  <c:v>37.5</c:v>
                </c:pt>
                <c:pt idx="196">
                  <c:v>37.6</c:v>
                </c:pt>
                <c:pt idx="197">
                  <c:v>37.700000000000003</c:v>
                </c:pt>
                <c:pt idx="198">
                  <c:v>37.799999999999997</c:v>
                </c:pt>
                <c:pt idx="199">
                  <c:v>37.9</c:v>
                </c:pt>
                <c:pt idx="200">
                  <c:v>38</c:v>
                </c:pt>
                <c:pt idx="201">
                  <c:v>38.1</c:v>
                </c:pt>
                <c:pt idx="202">
                  <c:v>38.200000000000003</c:v>
                </c:pt>
                <c:pt idx="203">
                  <c:v>38.299999999999997</c:v>
                </c:pt>
                <c:pt idx="204">
                  <c:v>38.4</c:v>
                </c:pt>
                <c:pt idx="205">
                  <c:v>38.5</c:v>
                </c:pt>
                <c:pt idx="206">
                  <c:v>38.6</c:v>
                </c:pt>
                <c:pt idx="207">
                  <c:v>38.700000000000003</c:v>
                </c:pt>
                <c:pt idx="208">
                  <c:v>38.799999999999997</c:v>
                </c:pt>
                <c:pt idx="209">
                  <c:v>38.9</c:v>
                </c:pt>
                <c:pt idx="210">
                  <c:v>39</c:v>
                </c:pt>
                <c:pt idx="211">
                  <c:v>39.1</c:v>
                </c:pt>
                <c:pt idx="212">
                  <c:v>39.200000000000003</c:v>
                </c:pt>
                <c:pt idx="213">
                  <c:v>39.299999999999997</c:v>
                </c:pt>
                <c:pt idx="214">
                  <c:v>39.4</c:v>
                </c:pt>
                <c:pt idx="215">
                  <c:v>39.5</c:v>
                </c:pt>
                <c:pt idx="216">
                  <c:v>39.6</c:v>
                </c:pt>
                <c:pt idx="217">
                  <c:v>39.700000000000003</c:v>
                </c:pt>
                <c:pt idx="218">
                  <c:v>39.799999999999997</c:v>
                </c:pt>
                <c:pt idx="219">
                  <c:v>39.9</c:v>
                </c:pt>
                <c:pt idx="220">
                  <c:v>40</c:v>
                </c:pt>
                <c:pt idx="221">
                  <c:v>40.1</c:v>
                </c:pt>
                <c:pt idx="222">
                  <c:v>40.200000000000003</c:v>
                </c:pt>
                <c:pt idx="223">
                  <c:v>40.299999999999997</c:v>
                </c:pt>
                <c:pt idx="224">
                  <c:v>40.4</c:v>
                </c:pt>
                <c:pt idx="225">
                  <c:v>40.5</c:v>
                </c:pt>
                <c:pt idx="226">
                  <c:v>40.6</c:v>
                </c:pt>
                <c:pt idx="227">
                  <c:v>40.700000000000003</c:v>
                </c:pt>
                <c:pt idx="228">
                  <c:v>40.799999999999997</c:v>
                </c:pt>
                <c:pt idx="229">
                  <c:v>40.9</c:v>
                </c:pt>
                <c:pt idx="230">
                  <c:v>41</c:v>
                </c:pt>
                <c:pt idx="231">
                  <c:v>41.1</c:v>
                </c:pt>
                <c:pt idx="232">
                  <c:v>41.2</c:v>
                </c:pt>
                <c:pt idx="233">
                  <c:v>41.3</c:v>
                </c:pt>
                <c:pt idx="234">
                  <c:v>41.4</c:v>
                </c:pt>
                <c:pt idx="235">
                  <c:v>41.5</c:v>
                </c:pt>
                <c:pt idx="236">
                  <c:v>41.6</c:v>
                </c:pt>
                <c:pt idx="237">
                  <c:v>41.7</c:v>
                </c:pt>
                <c:pt idx="238">
                  <c:v>41.8</c:v>
                </c:pt>
                <c:pt idx="239">
                  <c:v>41.9</c:v>
                </c:pt>
                <c:pt idx="240">
                  <c:v>42</c:v>
                </c:pt>
                <c:pt idx="241">
                  <c:v>42.1</c:v>
                </c:pt>
                <c:pt idx="242">
                  <c:v>42.2</c:v>
                </c:pt>
                <c:pt idx="243">
                  <c:v>42.3</c:v>
                </c:pt>
                <c:pt idx="244">
                  <c:v>42.4</c:v>
                </c:pt>
                <c:pt idx="245">
                  <c:v>42.5</c:v>
                </c:pt>
                <c:pt idx="246">
                  <c:v>42.6</c:v>
                </c:pt>
                <c:pt idx="247">
                  <c:v>42.7</c:v>
                </c:pt>
                <c:pt idx="248">
                  <c:v>42.8</c:v>
                </c:pt>
                <c:pt idx="249">
                  <c:v>42.9</c:v>
                </c:pt>
                <c:pt idx="250">
                  <c:v>43</c:v>
                </c:pt>
                <c:pt idx="251">
                  <c:v>43.1</c:v>
                </c:pt>
                <c:pt idx="252">
                  <c:v>43.2</c:v>
                </c:pt>
                <c:pt idx="253">
                  <c:v>43.3</c:v>
                </c:pt>
                <c:pt idx="254">
                  <c:v>43.4</c:v>
                </c:pt>
                <c:pt idx="255">
                  <c:v>43.5</c:v>
                </c:pt>
                <c:pt idx="256">
                  <c:v>43.6</c:v>
                </c:pt>
                <c:pt idx="257">
                  <c:v>43.7</c:v>
                </c:pt>
                <c:pt idx="258">
                  <c:v>43.8</c:v>
                </c:pt>
                <c:pt idx="259">
                  <c:v>43.9</c:v>
                </c:pt>
                <c:pt idx="260">
                  <c:v>44</c:v>
                </c:pt>
                <c:pt idx="261">
                  <c:v>44.1</c:v>
                </c:pt>
                <c:pt idx="262">
                  <c:v>44.2</c:v>
                </c:pt>
                <c:pt idx="263">
                  <c:v>44.3</c:v>
                </c:pt>
                <c:pt idx="264">
                  <c:v>44.4</c:v>
                </c:pt>
                <c:pt idx="265">
                  <c:v>44.5</c:v>
                </c:pt>
                <c:pt idx="266">
                  <c:v>44.6</c:v>
                </c:pt>
                <c:pt idx="267">
                  <c:v>44.7</c:v>
                </c:pt>
                <c:pt idx="268">
                  <c:v>44.8</c:v>
                </c:pt>
                <c:pt idx="269">
                  <c:v>44.9</c:v>
                </c:pt>
                <c:pt idx="270">
                  <c:v>45</c:v>
                </c:pt>
                <c:pt idx="271">
                  <c:v>45.1</c:v>
                </c:pt>
                <c:pt idx="272">
                  <c:v>45.2</c:v>
                </c:pt>
                <c:pt idx="273">
                  <c:v>45.3</c:v>
                </c:pt>
                <c:pt idx="274">
                  <c:v>45.4</c:v>
                </c:pt>
                <c:pt idx="275">
                  <c:v>45.5</c:v>
                </c:pt>
                <c:pt idx="276">
                  <c:v>45.6</c:v>
                </c:pt>
                <c:pt idx="277">
                  <c:v>45.7</c:v>
                </c:pt>
                <c:pt idx="278">
                  <c:v>45.8</c:v>
                </c:pt>
                <c:pt idx="279">
                  <c:v>45.9</c:v>
                </c:pt>
                <c:pt idx="280">
                  <c:v>46</c:v>
                </c:pt>
                <c:pt idx="281">
                  <c:v>46.1</c:v>
                </c:pt>
                <c:pt idx="282">
                  <c:v>46.2</c:v>
                </c:pt>
                <c:pt idx="283">
                  <c:v>46.3</c:v>
                </c:pt>
                <c:pt idx="284">
                  <c:v>46.4</c:v>
                </c:pt>
                <c:pt idx="285">
                  <c:v>46.5</c:v>
                </c:pt>
                <c:pt idx="286">
                  <c:v>46.6</c:v>
                </c:pt>
                <c:pt idx="287">
                  <c:v>46.7</c:v>
                </c:pt>
                <c:pt idx="288">
                  <c:v>46.8</c:v>
                </c:pt>
                <c:pt idx="289">
                  <c:v>46.9</c:v>
                </c:pt>
                <c:pt idx="290">
                  <c:v>47</c:v>
                </c:pt>
                <c:pt idx="291">
                  <c:v>47.1</c:v>
                </c:pt>
                <c:pt idx="292">
                  <c:v>47.2</c:v>
                </c:pt>
                <c:pt idx="293">
                  <c:v>47.3</c:v>
                </c:pt>
                <c:pt idx="294">
                  <c:v>47.4</c:v>
                </c:pt>
                <c:pt idx="295">
                  <c:v>47.5</c:v>
                </c:pt>
                <c:pt idx="296">
                  <c:v>47.6</c:v>
                </c:pt>
                <c:pt idx="297">
                  <c:v>47.7</c:v>
                </c:pt>
                <c:pt idx="298">
                  <c:v>47.8</c:v>
                </c:pt>
                <c:pt idx="299">
                  <c:v>47.9</c:v>
                </c:pt>
                <c:pt idx="300">
                  <c:v>48</c:v>
                </c:pt>
                <c:pt idx="301">
                  <c:v>48.1</c:v>
                </c:pt>
                <c:pt idx="302">
                  <c:v>48.2</c:v>
                </c:pt>
                <c:pt idx="303">
                  <c:v>48.3</c:v>
                </c:pt>
                <c:pt idx="304">
                  <c:v>48.4</c:v>
                </c:pt>
                <c:pt idx="305">
                  <c:v>48.5</c:v>
                </c:pt>
                <c:pt idx="306">
                  <c:v>48.6</c:v>
                </c:pt>
                <c:pt idx="307">
                  <c:v>48.7</c:v>
                </c:pt>
                <c:pt idx="308">
                  <c:v>48.8</c:v>
                </c:pt>
                <c:pt idx="309">
                  <c:v>48.9</c:v>
                </c:pt>
                <c:pt idx="310">
                  <c:v>49</c:v>
                </c:pt>
                <c:pt idx="311">
                  <c:v>49.1</c:v>
                </c:pt>
                <c:pt idx="312">
                  <c:v>49.2</c:v>
                </c:pt>
                <c:pt idx="313">
                  <c:v>49.3</c:v>
                </c:pt>
                <c:pt idx="314">
                  <c:v>49.4</c:v>
                </c:pt>
                <c:pt idx="315">
                  <c:v>49.5</c:v>
                </c:pt>
                <c:pt idx="316">
                  <c:v>49.6</c:v>
                </c:pt>
                <c:pt idx="317">
                  <c:v>49.7</c:v>
                </c:pt>
                <c:pt idx="318">
                  <c:v>49.8</c:v>
                </c:pt>
                <c:pt idx="319">
                  <c:v>49.9</c:v>
                </c:pt>
                <c:pt idx="320">
                  <c:v>50</c:v>
                </c:pt>
                <c:pt idx="321">
                  <c:v>50.1</c:v>
                </c:pt>
                <c:pt idx="322">
                  <c:v>50.2</c:v>
                </c:pt>
                <c:pt idx="323">
                  <c:v>50.3</c:v>
                </c:pt>
                <c:pt idx="324">
                  <c:v>50.4</c:v>
                </c:pt>
                <c:pt idx="325">
                  <c:v>50.5</c:v>
                </c:pt>
                <c:pt idx="326">
                  <c:v>50.6</c:v>
                </c:pt>
                <c:pt idx="327">
                  <c:v>50.7</c:v>
                </c:pt>
                <c:pt idx="328">
                  <c:v>50.8</c:v>
                </c:pt>
                <c:pt idx="329">
                  <c:v>50.9</c:v>
                </c:pt>
                <c:pt idx="330">
                  <c:v>51</c:v>
                </c:pt>
                <c:pt idx="331">
                  <c:v>51.1</c:v>
                </c:pt>
                <c:pt idx="332">
                  <c:v>51.2</c:v>
                </c:pt>
                <c:pt idx="333">
                  <c:v>51.3</c:v>
                </c:pt>
                <c:pt idx="334">
                  <c:v>51.4</c:v>
                </c:pt>
                <c:pt idx="335">
                  <c:v>51.5</c:v>
                </c:pt>
                <c:pt idx="336">
                  <c:v>51.6</c:v>
                </c:pt>
                <c:pt idx="337">
                  <c:v>51.7</c:v>
                </c:pt>
                <c:pt idx="338">
                  <c:v>51.8</c:v>
                </c:pt>
                <c:pt idx="339">
                  <c:v>51.9</c:v>
                </c:pt>
                <c:pt idx="340">
                  <c:v>52</c:v>
                </c:pt>
                <c:pt idx="341">
                  <c:v>52.1</c:v>
                </c:pt>
                <c:pt idx="342">
                  <c:v>52.2</c:v>
                </c:pt>
                <c:pt idx="343">
                  <c:v>52.3</c:v>
                </c:pt>
                <c:pt idx="344">
                  <c:v>52.4</c:v>
                </c:pt>
                <c:pt idx="345">
                  <c:v>52.5</c:v>
                </c:pt>
                <c:pt idx="346">
                  <c:v>52.6</c:v>
                </c:pt>
                <c:pt idx="347">
                  <c:v>52.7</c:v>
                </c:pt>
                <c:pt idx="348">
                  <c:v>52.8</c:v>
                </c:pt>
                <c:pt idx="349">
                  <c:v>52.9</c:v>
                </c:pt>
                <c:pt idx="350">
                  <c:v>53</c:v>
                </c:pt>
                <c:pt idx="351">
                  <c:v>53.1</c:v>
                </c:pt>
                <c:pt idx="352">
                  <c:v>53.2</c:v>
                </c:pt>
                <c:pt idx="353">
                  <c:v>53.3</c:v>
                </c:pt>
                <c:pt idx="354">
                  <c:v>53.4</c:v>
                </c:pt>
                <c:pt idx="355">
                  <c:v>53.5</c:v>
                </c:pt>
                <c:pt idx="356">
                  <c:v>53.6</c:v>
                </c:pt>
                <c:pt idx="357">
                  <c:v>53.7</c:v>
                </c:pt>
                <c:pt idx="358">
                  <c:v>53.8</c:v>
                </c:pt>
                <c:pt idx="359">
                  <c:v>53.9</c:v>
                </c:pt>
                <c:pt idx="360">
                  <c:v>54</c:v>
                </c:pt>
                <c:pt idx="361">
                  <c:v>54.1</c:v>
                </c:pt>
                <c:pt idx="362">
                  <c:v>54.2</c:v>
                </c:pt>
                <c:pt idx="363">
                  <c:v>54.3</c:v>
                </c:pt>
                <c:pt idx="364">
                  <c:v>54.4</c:v>
                </c:pt>
                <c:pt idx="365">
                  <c:v>54.5</c:v>
                </c:pt>
                <c:pt idx="366">
                  <c:v>54.6</c:v>
                </c:pt>
                <c:pt idx="367">
                  <c:v>54.7</c:v>
                </c:pt>
                <c:pt idx="368">
                  <c:v>54.8</c:v>
                </c:pt>
                <c:pt idx="369">
                  <c:v>54.9</c:v>
                </c:pt>
                <c:pt idx="370">
                  <c:v>55</c:v>
                </c:pt>
                <c:pt idx="371">
                  <c:v>55.1</c:v>
                </c:pt>
                <c:pt idx="372">
                  <c:v>55.2</c:v>
                </c:pt>
                <c:pt idx="373">
                  <c:v>55.3</c:v>
                </c:pt>
                <c:pt idx="374">
                  <c:v>55.4</c:v>
                </c:pt>
                <c:pt idx="375">
                  <c:v>55.5</c:v>
                </c:pt>
                <c:pt idx="376">
                  <c:v>55.6</c:v>
                </c:pt>
                <c:pt idx="377">
                  <c:v>55.7</c:v>
                </c:pt>
                <c:pt idx="378">
                  <c:v>55.8</c:v>
                </c:pt>
                <c:pt idx="379">
                  <c:v>55.9</c:v>
                </c:pt>
                <c:pt idx="380">
                  <c:v>56</c:v>
                </c:pt>
                <c:pt idx="381">
                  <c:v>56.1</c:v>
                </c:pt>
                <c:pt idx="382">
                  <c:v>56.2</c:v>
                </c:pt>
                <c:pt idx="383">
                  <c:v>56.3</c:v>
                </c:pt>
                <c:pt idx="384">
                  <c:v>56.4</c:v>
                </c:pt>
                <c:pt idx="385">
                  <c:v>56.5</c:v>
                </c:pt>
                <c:pt idx="386">
                  <c:v>56.6</c:v>
                </c:pt>
                <c:pt idx="387">
                  <c:v>56.7</c:v>
                </c:pt>
                <c:pt idx="388">
                  <c:v>56.8</c:v>
                </c:pt>
                <c:pt idx="389">
                  <c:v>56.9</c:v>
                </c:pt>
                <c:pt idx="390">
                  <c:v>57</c:v>
                </c:pt>
                <c:pt idx="391">
                  <c:v>57.1</c:v>
                </c:pt>
                <c:pt idx="392">
                  <c:v>57.2</c:v>
                </c:pt>
                <c:pt idx="393">
                  <c:v>57.3</c:v>
                </c:pt>
                <c:pt idx="394">
                  <c:v>57.4</c:v>
                </c:pt>
                <c:pt idx="395">
                  <c:v>57.5</c:v>
                </c:pt>
                <c:pt idx="396">
                  <c:v>57.6</c:v>
                </c:pt>
                <c:pt idx="397">
                  <c:v>57.7</c:v>
                </c:pt>
                <c:pt idx="398">
                  <c:v>57.8</c:v>
                </c:pt>
                <c:pt idx="399">
                  <c:v>57.9</c:v>
                </c:pt>
                <c:pt idx="400">
                  <c:v>58</c:v>
                </c:pt>
                <c:pt idx="401">
                  <c:v>58.1</c:v>
                </c:pt>
                <c:pt idx="402">
                  <c:v>58.2</c:v>
                </c:pt>
                <c:pt idx="403">
                  <c:v>58.3</c:v>
                </c:pt>
                <c:pt idx="404">
                  <c:v>58.4</c:v>
                </c:pt>
                <c:pt idx="405">
                  <c:v>58.5</c:v>
                </c:pt>
                <c:pt idx="406">
                  <c:v>58.6</c:v>
                </c:pt>
                <c:pt idx="407">
                  <c:v>58.7</c:v>
                </c:pt>
                <c:pt idx="408">
                  <c:v>58.8</c:v>
                </c:pt>
                <c:pt idx="409">
                  <c:v>58.9</c:v>
                </c:pt>
                <c:pt idx="410">
                  <c:v>59</c:v>
                </c:pt>
                <c:pt idx="411">
                  <c:v>59.1</c:v>
                </c:pt>
                <c:pt idx="412">
                  <c:v>59.2</c:v>
                </c:pt>
                <c:pt idx="413">
                  <c:v>59.3</c:v>
                </c:pt>
                <c:pt idx="414">
                  <c:v>59.4</c:v>
                </c:pt>
                <c:pt idx="415">
                  <c:v>59.5</c:v>
                </c:pt>
                <c:pt idx="416">
                  <c:v>59.6</c:v>
                </c:pt>
                <c:pt idx="417">
                  <c:v>59.7</c:v>
                </c:pt>
                <c:pt idx="418">
                  <c:v>59.8</c:v>
                </c:pt>
                <c:pt idx="419">
                  <c:v>59.9</c:v>
                </c:pt>
                <c:pt idx="420">
                  <c:v>60</c:v>
                </c:pt>
                <c:pt idx="421">
                  <c:v>60.1</c:v>
                </c:pt>
                <c:pt idx="422">
                  <c:v>60.2</c:v>
                </c:pt>
                <c:pt idx="423">
                  <c:v>60.3</c:v>
                </c:pt>
                <c:pt idx="424">
                  <c:v>60.4</c:v>
                </c:pt>
                <c:pt idx="425">
                  <c:v>60.5</c:v>
                </c:pt>
                <c:pt idx="426">
                  <c:v>60.6</c:v>
                </c:pt>
                <c:pt idx="427">
                  <c:v>60.7</c:v>
                </c:pt>
                <c:pt idx="428">
                  <c:v>60.8</c:v>
                </c:pt>
                <c:pt idx="429">
                  <c:v>60.9</c:v>
                </c:pt>
                <c:pt idx="430">
                  <c:v>61</c:v>
                </c:pt>
                <c:pt idx="431">
                  <c:v>61.1</c:v>
                </c:pt>
                <c:pt idx="432">
                  <c:v>61.2</c:v>
                </c:pt>
                <c:pt idx="433">
                  <c:v>61.3</c:v>
                </c:pt>
                <c:pt idx="434">
                  <c:v>61.4</c:v>
                </c:pt>
                <c:pt idx="435">
                  <c:v>61.5</c:v>
                </c:pt>
                <c:pt idx="436">
                  <c:v>61.6</c:v>
                </c:pt>
                <c:pt idx="437">
                  <c:v>61.7</c:v>
                </c:pt>
                <c:pt idx="438">
                  <c:v>61.8</c:v>
                </c:pt>
                <c:pt idx="439">
                  <c:v>61.9</c:v>
                </c:pt>
                <c:pt idx="440">
                  <c:v>62</c:v>
                </c:pt>
                <c:pt idx="441">
                  <c:v>62.1</c:v>
                </c:pt>
                <c:pt idx="442">
                  <c:v>62.2</c:v>
                </c:pt>
                <c:pt idx="443">
                  <c:v>62.3</c:v>
                </c:pt>
                <c:pt idx="444">
                  <c:v>62.4</c:v>
                </c:pt>
                <c:pt idx="445">
                  <c:v>62.5</c:v>
                </c:pt>
                <c:pt idx="446">
                  <c:v>62.6</c:v>
                </c:pt>
                <c:pt idx="447">
                  <c:v>62.7</c:v>
                </c:pt>
                <c:pt idx="448">
                  <c:v>62.8</c:v>
                </c:pt>
                <c:pt idx="449">
                  <c:v>62.9</c:v>
                </c:pt>
                <c:pt idx="450">
                  <c:v>63</c:v>
                </c:pt>
                <c:pt idx="451">
                  <c:v>63.1</c:v>
                </c:pt>
                <c:pt idx="452">
                  <c:v>63.2</c:v>
                </c:pt>
                <c:pt idx="453">
                  <c:v>63.3</c:v>
                </c:pt>
                <c:pt idx="454">
                  <c:v>63.4</c:v>
                </c:pt>
                <c:pt idx="455">
                  <c:v>63.5</c:v>
                </c:pt>
                <c:pt idx="456">
                  <c:v>63.6</c:v>
                </c:pt>
                <c:pt idx="457">
                  <c:v>63.7</c:v>
                </c:pt>
                <c:pt idx="458">
                  <c:v>63.8</c:v>
                </c:pt>
                <c:pt idx="459">
                  <c:v>63.9</c:v>
                </c:pt>
                <c:pt idx="460">
                  <c:v>64</c:v>
                </c:pt>
                <c:pt idx="461">
                  <c:v>64.099999999999994</c:v>
                </c:pt>
                <c:pt idx="462">
                  <c:v>64.2</c:v>
                </c:pt>
                <c:pt idx="463">
                  <c:v>64.3</c:v>
                </c:pt>
                <c:pt idx="464">
                  <c:v>64.400000000000006</c:v>
                </c:pt>
                <c:pt idx="465">
                  <c:v>64.5</c:v>
                </c:pt>
                <c:pt idx="466">
                  <c:v>64.599999999999994</c:v>
                </c:pt>
                <c:pt idx="467">
                  <c:v>64.7</c:v>
                </c:pt>
                <c:pt idx="468">
                  <c:v>64.8</c:v>
                </c:pt>
                <c:pt idx="469">
                  <c:v>64.900000000000006</c:v>
                </c:pt>
                <c:pt idx="470">
                  <c:v>65</c:v>
                </c:pt>
                <c:pt idx="471">
                  <c:v>65.099999999999994</c:v>
                </c:pt>
                <c:pt idx="472">
                  <c:v>65.2</c:v>
                </c:pt>
                <c:pt idx="473">
                  <c:v>65.3</c:v>
                </c:pt>
                <c:pt idx="474">
                  <c:v>65.400000000000006</c:v>
                </c:pt>
                <c:pt idx="475">
                  <c:v>65.5</c:v>
                </c:pt>
                <c:pt idx="476">
                  <c:v>65.599999999999994</c:v>
                </c:pt>
                <c:pt idx="477">
                  <c:v>65.7</c:v>
                </c:pt>
                <c:pt idx="478">
                  <c:v>65.8</c:v>
                </c:pt>
                <c:pt idx="479">
                  <c:v>65.900000000000006</c:v>
                </c:pt>
                <c:pt idx="480">
                  <c:v>66</c:v>
                </c:pt>
                <c:pt idx="481">
                  <c:v>66.099999999999994</c:v>
                </c:pt>
                <c:pt idx="482">
                  <c:v>66.2</c:v>
                </c:pt>
                <c:pt idx="483">
                  <c:v>66.3</c:v>
                </c:pt>
                <c:pt idx="484">
                  <c:v>66.400000000000006</c:v>
                </c:pt>
                <c:pt idx="485">
                  <c:v>66.5</c:v>
                </c:pt>
                <c:pt idx="486">
                  <c:v>66.599999999999994</c:v>
                </c:pt>
                <c:pt idx="487">
                  <c:v>66.7</c:v>
                </c:pt>
                <c:pt idx="488">
                  <c:v>66.8</c:v>
                </c:pt>
                <c:pt idx="489">
                  <c:v>66.900000000000006</c:v>
                </c:pt>
                <c:pt idx="490">
                  <c:v>67</c:v>
                </c:pt>
                <c:pt idx="491">
                  <c:v>67.099999999999994</c:v>
                </c:pt>
                <c:pt idx="492">
                  <c:v>67.2</c:v>
                </c:pt>
                <c:pt idx="493">
                  <c:v>67.3</c:v>
                </c:pt>
                <c:pt idx="494">
                  <c:v>67.400000000000006</c:v>
                </c:pt>
                <c:pt idx="495">
                  <c:v>67.5</c:v>
                </c:pt>
                <c:pt idx="496">
                  <c:v>67.599999999999994</c:v>
                </c:pt>
                <c:pt idx="497">
                  <c:v>67.7</c:v>
                </c:pt>
                <c:pt idx="498">
                  <c:v>67.8</c:v>
                </c:pt>
                <c:pt idx="499">
                  <c:v>67.900000000000006</c:v>
                </c:pt>
                <c:pt idx="500">
                  <c:v>68</c:v>
                </c:pt>
                <c:pt idx="501">
                  <c:v>68.099999999999994</c:v>
                </c:pt>
                <c:pt idx="502">
                  <c:v>68.2</c:v>
                </c:pt>
                <c:pt idx="503">
                  <c:v>68.3</c:v>
                </c:pt>
                <c:pt idx="504">
                  <c:v>68.400000000000006</c:v>
                </c:pt>
                <c:pt idx="505">
                  <c:v>68.5</c:v>
                </c:pt>
                <c:pt idx="506">
                  <c:v>68.599999999999994</c:v>
                </c:pt>
                <c:pt idx="507">
                  <c:v>68.7</c:v>
                </c:pt>
                <c:pt idx="508">
                  <c:v>68.8</c:v>
                </c:pt>
                <c:pt idx="509">
                  <c:v>68.900000000000006</c:v>
                </c:pt>
                <c:pt idx="510">
                  <c:v>69</c:v>
                </c:pt>
                <c:pt idx="511">
                  <c:v>69.099999999999994</c:v>
                </c:pt>
                <c:pt idx="512">
                  <c:v>69.2</c:v>
                </c:pt>
                <c:pt idx="513">
                  <c:v>69.3</c:v>
                </c:pt>
                <c:pt idx="514">
                  <c:v>69.400000000000006</c:v>
                </c:pt>
                <c:pt idx="515">
                  <c:v>69.5</c:v>
                </c:pt>
                <c:pt idx="516">
                  <c:v>69.599999999999994</c:v>
                </c:pt>
                <c:pt idx="517">
                  <c:v>69.7</c:v>
                </c:pt>
                <c:pt idx="518">
                  <c:v>69.8</c:v>
                </c:pt>
                <c:pt idx="519">
                  <c:v>69.900000000000006</c:v>
                </c:pt>
                <c:pt idx="520">
                  <c:v>70</c:v>
                </c:pt>
              </c:numCache>
            </c:numRef>
          </c:xVal>
          <c:yVal>
            <c:numRef>
              <c:f>Microsoft_Excel_Worksheet1!$B$2:$B$9706</c:f>
              <c:numCache>
                <c:formatCode>General</c:formatCode>
                <c:ptCount val="9705"/>
                <c:pt idx="0">
                  <c:v>1.1743167890183499</c:v>
                </c:pt>
                <c:pt idx="1">
                  <c:v>1.1732054373376699</c:v>
                </c:pt>
                <c:pt idx="2">
                  <c:v>1.17209513741965</c:v>
                </c:pt>
                <c:pt idx="3">
                  <c:v>1.1709858882689399</c:v>
                </c:pt>
                <c:pt idx="4">
                  <c:v>1.1698776888911</c:v>
                </c:pt>
                <c:pt idx="5">
                  <c:v>1.1687705382926401</c:v>
                </c:pt>
                <c:pt idx="6">
                  <c:v>1.1676644354810299</c:v>
                </c:pt>
                <c:pt idx="7">
                  <c:v>1.16655937946465</c:v>
                </c:pt>
                <c:pt idx="8">
                  <c:v>1.16545536925284</c:v>
                </c:pt>
                <c:pt idx="9">
                  <c:v>1.1643524038558599</c:v>
                </c:pt>
                <c:pt idx="10">
                  <c:v>1.1632504822849301</c:v>
                </c:pt>
                <c:pt idx="11">
                  <c:v>1.1621496035521801</c:v>
                </c:pt>
                <c:pt idx="12">
                  <c:v>1.1610497666707</c:v>
                </c:pt>
                <c:pt idx="13">
                  <c:v>1.1599509706544899</c:v>
                </c:pt>
                <c:pt idx="14">
                  <c:v>1.1588532145185</c:v>
                </c:pt>
                <c:pt idx="15">
                  <c:v>1.1577564972786001</c:v>
                </c:pt>
                <c:pt idx="16">
                  <c:v>1.15666081795161</c:v>
                </c:pt>
                <c:pt idx="17">
                  <c:v>1.15556617555526</c:v>
                </c:pt>
                <c:pt idx="18">
                  <c:v>1.15447256910822</c:v>
                </c:pt>
                <c:pt idx="19">
                  <c:v>1.15337999763008</c:v>
                </c:pt>
                <c:pt idx="20">
                  <c:v>1.1522884601413801</c:v>
                </c:pt>
                <c:pt idx="21">
                  <c:v>1.1511979556635601</c:v>
                </c:pt>
                <c:pt idx="22">
                  <c:v>1.1501084832190001</c:v>
                </c:pt>
                <c:pt idx="23">
                  <c:v>1.1490200418309999</c:v>
                </c:pt>
                <c:pt idx="24">
                  <c:v>1.14793263052379</c:v>
                </c:pt>
                <c:pt idx="25">
                  <c:v>1.1468462483225199</c:v>
                </c:pt>
                <c:pt idx="26">
                  <c:v>1.14576089425327</c:v>
                </c:pt>
                <c:pt idx="27">
                  <c:v>1.1446765673430299</c:v>
                </c:pt>
                <c:pt idx="28">
                  <c:v>1.1435932666197099</c:v>
                </c:pt>
                <c:pt idx="29">
                  <c:v>1.14251099111215</c:v>
                </c:pt>
                <c:pt idx="30">
                  <c:v>1.1414297398501001</c:v>
                </c:pt>
                <c:pt idx="31">
                  <c:v>1.1403495118642399</c:v>
                </c:pt>
                <c:pt idx="32">
                  <c:v>1.13927030618617</c:v>
                </c:pt>
                <c:pt idx="33">
                  <c:v>1.1381921218483699</c:v>
                </c:pt>
                <c:pt idx="34">
                  <c:v>1.1371149578842901</c:v>
                </c:pt>
                <c:pt idx="35">
                  <c:v>1.13603881332824</c:v>
                </c:pt>
                <c:pt idx="36">
                  <c:v>1.1349636872155</c:v>
                </c:pt>
                <c:pt idx="37">
                  <c:v>1.1338895785822101</c:v>
                </c:pt>
                <c:pt idx="38">
                  <c:v>1.13281648646547</c:v>
                </c:pt>
                <c:pt idx="39">
                  <c:v>1.1317444099032401</c:v>
                </c:pt>
                <c:pt idx="40">
                  <c:v>1.13067334793444</c:v>
                </c:pt>
                <c:pt idx="41">
                  <c:v>1.1296032995988601</c:v>
                </c:pt>
                <c:pt idx="42">
                  <c:v>1.12853426393723</c:v>
                </c:pt>
                <c:pt idx="43">
                  <c:v>1.1274662399911799</c:v>
                </c:pt>
                <c:pt idx="44">
                  <c:v>1.1263992268032199</c:v>
                </c:pt>
                <c:pt idx="45">
                  <c:v>1.1253332234168001</c:v>
                </c:pt>
                <c:pt idx="46">
                  <c:v>1.12426822887626</c:v>
                </c:pt>
                <c:pt idx="47">
                  <c:v>1.12320424222685</c:v>
                </c:pt>
                <c:pt idx="48">
                  <c:v>1.12214126251471</c:v>
                </c:pt>
                <c:pt idx="49">
                  <c:v>1.1210792887869101</c:v>
                </c:pt>
                <c:pt idx="50">
                  <c:v>1.12001832009139</c:v>
                </c:pt>
                <c:pt idx="51">
                  <c:v>1.1189583554770199</c:v>
                </c:pt>
                <c:pt idx="52">
                  <c:v>1.11789939399354</c:v>
                </c:pt>
                <c:pt idx="53">
                  <c:v>1.11684143469162</c:v>
                </c:pt>
                <c:pt idx="54">
                  <c:v>1.11578447662281</c:v>
                </c:pt>
                <c:pt idx="55">
                  <c:v>1.1147285188395599</c:v>
                </c:pt>
                <c:pt idx="56">
                  <c:v>1.1136735603952099</c:v>
                </c:pt>
                <c:pt idx="57">
                  <c:v>1.1126196003440101</c:v>
                </c:pt>
                <c:pt idx="58">
                  <c:v>1.11156663774111</c:v>
                </c:pt>
                <c:pt idx="59">
                  <c:v>1.11051467164253</c:v>
                </c:pt>
                <c:pt idx="60">
                  <c:v>1.1094637011052</c:v>
                </c:pt>
                <c:pt idx="61">
                  <c:v>1.1084137251869399</c:v>
                </c:pt>
                <c:pt idx="62">
                  <c:v>1.1073647429464699</c:v>
                </c:pt>
                <c:pt idx="63">
                  <c:v>1.10631675344337</c:v>
                </c:pt>
                <c:pt idx="64">
                  <c:v>1.1052697557381499</c:v>
                </c:pt>
                <c:pt idx="65">
                  <c:v>1.10422374889219</c:v>
                </c:pt>
                <c:pt idx="66">
                  <c:v>1.10317873196775</c:v>
                </c:pt>
                <c:pt idx="67">
                  <c:v>1.1021347040279901</c:v>
                </c:pt>
                <c:pt idx="68">
                  <c:v>1.1010916641369599</c:v>
                </c:pt>
                <c:pt idx="69">
                  <c:v>1.1000496113595799</c:v>
                </c:pt>
                <c:pt idx="70">
                  <c:v>1.09900854476167</c:v>
                </c:pt>
                <c:pt idx="71">
                  <c:v>1.09796846340992</c:v>
                </c:pt>
                <c:pt idx="72">
                  <c:v>1.09692936637192</c:v>
                </c:pt>
                <c:pt idx="73">
                  <c:v>1.09589125271613</c:v>
                </c:pt>
                <c:pt idx="74">
                  <c:v>1.0948541215119001</c:v>
                </c:pt>
                <c:pt idx="75">
                  <c:v>1.0938179718294401</c:v>
                </c:pt>
                <c:pt idx="76">
                  <c:v>1.09278280273988</c:v>
                </c:pt>
                <c:pt idx="77">
                  <c:v>1.0917486133151899</c:v>
                </c:pt>
                <c:pt idx="78">
                  <c:v>1.09071540262823</c:v>
                </c:pt>
                <c:pt idx="79">
                  <c:v>1.08968316975275</c:v>
                </c:pt>
                <c:pt idx="80">
                  <c:v>1.0886519137633599</c:v>
                </c:pt>
                <c:pt idx="81">
                  <c:v>1.08762163373556</c:v>
                </c:pt>
                <c:pt idx="82">
                  <c:v>1.08659232874572</c:v>
                </c:pt>
                <c:pt idx="83">
                  <c:v>1.0855639978710701</c:v>
                </c:pt>
                <c:pt idx="84">
                  <c:v>1.0845366401897401</c:v>
                </c:pt>
                <c:pt idx="85">
                  <c:v>1.0835102547807001</c:v>
                </c:pt>
                <c:pt idx="86">
                  <c:v>1.0824848407238301</c:v>
                </c:pt>
                <c:pt idx="87">
                  <c:v>1.08146039709984</c:v>
                </c:pt>
                <c:pt idx="88">
                  <c:v>1.0804369229903501</c:v>
                </c:pt>
                <c:pt idx="89">
                  <c:v>1.07941441747781</c:v>
                </c:pt>
                <c:pt idx="90">
                  <c:v>1.0783928796455799</c:v>
                </c:pt>
                <c:pt idx="91">
                  <c:v>1.0773723085778399</c:v>
                </c:pt>
                <c:pt idx="92">
                  <c:v>1.07635270335968</c:v>
                </c:pt>
                <c:pt idx="93">
                  <c:v>1.07533406307704</c:v>
                </c:pt>
                <c:pt idx="94">
                  <c:v>1.07431638681671</c:v>
                </c:pt>
                <c:pt idx="95">
                  <c:v>1.07329967366636</c:v>
                </c:pt>
                <c:pt idx="96">
                  <c:v>1.07228392271452</c:v>
                </c:pt>
                <c:pt idx="97">
                  <c:v>1.0712691330505899</c:v>
                </c:pt>
                <c:pt idx="98">
                  <c:v>1.0702553037648299</c:v>
                </c:pt>
                <c:pt idx="99">
                  <c:v>1.06924243394834</c:v>
                </c:pt>
                <c:pt idx="100">
                  <c:v>1.0682305226930999</c:v>
                </c:pt>
                <c:pt idx="101">
                  <c:v>1.0672195690919499</c:v>
                </c:pt>
                <c:pt idx="102">
                  <c:v>1.06620957223858</c:v>
                </c:pt>
                <c:pt idx="103">
                  <c:v>1.0652005312275501</c:v>
                </c:pt>
                <c:pt idx="104">
                  <c:v>1.0641924451542599</c:v>
                </c:pt>
                <c:pt idx="105">
                  <c:v>1.06318531311498</c:v>
                </c:pt>
                <c:pt idx="106">
                  <c:v>1.0621791342068201</c:v>
                </c:pt>
                <c:pt idx="107">
                  <c:v>1.06117390752777</c:v>
                </c:pt>
                <c:pt idx="108">
                  <c:v>1.0601696321766401</c:v>
                </c:pt>
                <c:pt idx="109">
                  <c:v>1.0591663072531301</c:v>
                </c:pt>
                <c:pt idx="110">
                  <c:v>1.05816393185776</c:v>
                </c:pt>
                <c:pt idx="111">
                  <c:v>1.05716250509191</c:v>
                </c:pt>
                <c:pt idx="112">
                  <c:v>1.0561620260578299</c:v>
                </c:pt>
                <c:pt idx="113">
                  <c:v>1.05516249385859</c:v>
                </c:pt>
                <c:pt idx="114">
                  <c:v>1.0541639075981299</c:v>
                </c:pt>
                <c:pt idx="115">
                  <c:v>1.05316626638124</c:v>
                </c:pt>
                <c:pt idx="116">
                  <c:v>1.05216956931353</c:v>
                </c:pt>
                <c:pt idx="117">
                  <c:v>1.05117381550148</c:v>
                </c:pt>
                <c:pt idx="118">
                  <c:v>1.0501790040524099</c:v>
                </c:pt>
                <c:pt idx="119">
                  <c:v>1.0491851340745</c:v>
                </c:pt>
                <c:pt idx="120">
                  <c:v>1.04819220467674</c:v>
                </c:pt>
                <c:pt idx="121">
                  <c:v>1.0472002149689901</c:v>
                </c:pt>
                <c:pt idx="122">
                  <c:v>1.04620916406195</c:v>
                </c:pt>
                <c:pt idx="123">
                  <c:v>1.04521905106715</c:v>
                </c:pt>
                <c:pt idx="124">
                  <c:v>1.0442298750969601</c:v>
                </c:pt>
                <c:pt idx="125">
                  <c:v>1.0432416352646099</c:v>
                </c:pt>
                <c:pt idx="126">
                  <c:v>1.0422543306841601</c:v>
                </c:pt>
                <c:pt idx="127">
                  <c:v>1.04126796047049</c:v>
                </c:pt>
                <c:pt idx="128">
                  <c:v>1.04028252373934</c:v>
                </c:pt>
                <c:pt idx="129">
                  <c:v>1.0392980196072701</c:v>
                </c:pt>
                <c:pt idx="130">
                  <c:v>1.0383144471917101</c:v>
                </c:pt>
                <c:pt idx="131">
                  <c:v>1.03733180561087</c:v>
                </c:pt>
                <c:pt idx="132">
                  <c:v>1.0363500939838499</c:v>
                </c:pt>
                <c:pt idx="133">
                  <c:v>1.03536931143055</c:v>
                </c:pt>
                <c:pt idx="134">
                  <c:v>1.0343894570717</c:v>
                </c:pt>
                <c:pt idx="135">
                  <c:v>1.0334105300289</c:v>
                </c:pt>
                <c:pt idx="136">
                  <c:v>1.03243252942453</c:v>
                </c:pt>
                <c:pt idx="137">
                  <c:v>1.0314554543818399</c:v>
                </c:pt>
                <c:pt idx="138">
                  <c:v>1.0304793040248901</c:v>
                </c:pt>
                <c:pt idx="139">
                  <c:v>1.02950407747857</c:v>
                </c:pt>
                <c:pt idx="140">
                  <c:v>1.0285297738686201</c:v>
                </c:pt>
                <c:pt idx="141">
                  <c:v>1.02755639232157</c:v>
                </c:pt>
                <c:pt idx="142">
                  <c:v>1.02658393196481</c:v>
                </c:pt>
                <c:pt idx="143">
                  <c:v>1.0256123919265401</c:v>
                </c:pt>
                <c:pt idx="144">
                  <c:v>1.02464177133578</c:v>
                </c:pt>
                <c:pt idx="145">
                  <c:v>1.02367206932239</c:v>
                </c:pt>
                <c:pt idx="146">
                  <c:v>1.0227032850170501</c:v>
                </c:pt>
                <c:pt idx="147">
                  <c:v>1.0217354175512401</c:v>
                </c:pt>
                <c:pt idx="148">
                  <c:v>1.0207684660573</c:v>
                </c:pt>
                <c:pt idx="149">
                  <c:v>1.0198024296683501</c:v>
                </c:pt>
                <c:pt idx="150">
                  <c:v>1.0188373075183801</c:v>
                </c:pt>
                <c:pt idx="151">
                  <c:v>1.0178731185448</c:v>
                </c:pt>
                <c:pt idx="152">
                  <c:v>1.0169099607465599</c:v>
                </c:pt>
                <c:pt idx="153">
                  <c:v>1.0159479515143699</c:v>
                </c:pt>
                <c:pt idx="154">
                  <c:v>1.0149872077917299</c:v>
                </c:pt>
                <c:pt idx="155">
                  <c:v>1.0140278460763901</c:v>
                </c:pt>
                <c:pt idx="156">
                  <c:v>1.0130699824218601</c:v>
                </c:pt>
                <c:pt idx="157">
                  <c:v>1.0121137324390901</c:v>
                </c:pt>
                <c:pt idx="158">
                  <c:v>1.0111592112982899</c:v>
                </c:pt>
                <c:pt idx="159">
                  <c:v>1.0102065337308099</c:v>
                </c:pt>
                <c:pt idx="160">
                  <c:v>1.00925581403127</c:v>
                </c:pt>
                <c:pt idx="161">
                  <c:v>1.00830716605974</c:v>
                </c:pt>
                <c:pt idx="162">
                  <c:v>1.0073607032440299</c:v>
                </c:pt>
                <c:pt idx="163">
                  <c:v>1.0064165385821799</c:v>
                </c:pt>
                <c:pt idx="164">
                  <c:v>1.0054747846450101</c:v>
                </c:pt>
                <c:pt idx="165">
                  <c:v>1.00453555357886</c:v>
                </c:pt>
                <c:pt idx="166">
                  <c:v>1.0035989571083801</c:v>
                </c:pt>
                <c:pt idx="167">
                  <c:v>1.00266510653952</c:v>
                </c:pt>
                <c:pt idx="168">
                  <c:v>1.0017341127626</c:v>
                </c:pt>
                <c:pt idx="169">
                  <c:v>1.00080608625548</c:v>
                </c:pt>
                <c:pt idx="170">
                  <c:v>0.99988113708693005</c:v>
                </c:pt>
                <c:pt idx="171">
                  <c:v>0.99895937492005604</c:v>
                </c:pt>
                <c:pt idx="172">
                  <c:v>0.99804090901585696</c:v>
                </c:pt>
                <c:pt idx="173">
                  <c:v>0.99712584823692096</c:v>
                </c:pt>
                <c:pt idx="174">
                  <c:v>0.99621430105122399</c:v>
                </c:pt>
                <c:pt idx="175">
                  <c:v>0.99530637553605505</c:v>
                </c:pt>
                <c:pt idx="176">
                  <c:v>0.99440217938205799</c:v>
                </c:pt>
                <c:pt idx="177">
                  <c:v>0.99350181989738295</c:v>
                </c:pt>
                <c:pt idx="178">
                  <c:v>0.99260540401196296</c:v>
                </c:pt>
                <c:pt idx="179">
                  <c:v>0.99171303828190205</c:v>
                </c:pt>
                <c:pt idx="180">
                  <c:v>0.99082482889397805</c:v>
                </c:pt>
                <c:pt idx="181">
                  <c:v>0.98994088167025596</c:v>
                </c:pt>
                <c:pt idx="182">
                  <c:v>0.98906130207282394</c:v>
                </c:pt>
                <c:pt idx="183">
                  <c:v>0.98818619520863205</c:v>
                </c:pt>
                <c:pt idx="184">
                  <c:v>0.98731566583444896</c:v>
                </c:pt>
                <c:pt idx="185">
                  <c:v>0.98644981836193002</c:v>
                </c:pt>
                <c:pt idx="186">
                  <c:v>0.98558875686279102</c:v>
                </c:pt>
                <c:pt idx="187">
                  <c:v>0.984732585074099</c:v>
                </c:pt>
                <c:pt idx="188">
                  <c:v>0.98388140640366994</c:v>
                </c:pt>
                <c:pt idx="189">
                  <c:v>0.98303532393557402</c:v>
                </c:pt>
                <c:pt idx="190">
                  <c:v>0.98219444043575299</c:v>
                </c:pt>
                <c:pt idx="191">
                  <c:v>0.98135885835774195</c:v>
                </c:pt>
                <c:pt idx="192">
                  <c:v>0.980528679848503</c:v>
                </c:pt>
                <c:pt idx="193">
                  <c:v>0.97970400675436298</c:v>
                </c:pt>
                <c:pt idx="194">
                  <c:v>0.978884940627059</c:v>
                </c:pt>
                <c:pt idx="195">
                  <c:v>0.97807158272988803</c:v>
                </c:pt>
                <c:pt idx="196">
                  <c:v>0.977264034043971</c:v>
                </c:pt>
                <c:pt idx="197">
                  <c:v>0.97646239527460899</c:v>
                </c:pt>
                <c:pt idx="198">
                  <c:v>0.975666766857757</c:v>
                </c:pt>
                <c:pt idx="199">
                  <c:v>0.974877248966592</c:v>
                </c:pt>
                <c:pt idx="200">
                  <c:v>0.97409394151819895</c:v>
                </c:pt>
                <c:pt idx="201">
                  <c:v>0.97331694418034198</c:v>
                </c:pt>
                <c:pt idx="202">
                  <c:v>0.97254635637835796</c:v>
                </c:pt>
                <c:pt idx="203">
                  <c:v>0.97178227730214595</c:v>
                </c:pt>
                <c:pt idx="204">
                  <c:v>0.97102480591325402</c:v>
                </c:pt>
                <c:pt idx="205">
                  <c:v>0.97027404095207903</c:v>
                </c:pt>
                <c:pt idx="206">
                  <c:v>0.96953008094516702</c:v>
                </c:pt>
                <c:pt idx="207">
                  <c:v>0.96879302421260904</c:v>
                </c:pt>
                <c:pt idx="208">
                  <c:v>0.96806296887554899</c:v>
                </c:pt>
                <c:pt idx="209">
                  <c:v>0.96734001286379001</c:v>
                </c:pt>
                <c:pt idx="210">
                  <c:v>0.96662425392350104</c:v>
                </c:pt>
                <c:pt idx="211">
                  <c:v>0.965915789625026</c:v>
                </c:pt>
                <c:pt idx="212">
                  <c:v>0.965214717370803</c:v>
                </c:pt>
                <c:pt idx="213">
                  <c:v>0.96452113440337095</c:v>
                </c:pt>
                <c:pt idx="214">
                  <c:v>0.96383513781349195</c:v>
                </c:pt>
                <c:pt idx="215">
                  <c:v>0.96315682454836804</c:v>
                </c:pt>
                <c:pt idx="216">
                  <c:v>0.962486291419963</c:v>
                </c:pt>
                <c:pt idx="217">
                  <c:v>0.96182363511342395</c:v>
                </c:pt>
                <c:pt idx="218">
                  <c:v>0.96116895219560805</c:v>
                </c:pt>
                <c:pt idx="219">
                  <c:v>0.96052233912370799</c:v>
                </c:pt>
                <c:pt idx="220">
                  <c:v>0.95988389225398596</c:v>
                </c:pt>
                <c:pt idx="221">
                  <c:v>0.95925370785060204</c:v>
                </c:pt>
                <c:pt idx="222">
                  <c:v>0.95863188209454997</c:v>
                </c:pt>
                <c:pt idx="223">
                  <c:v>0.95801851109269698</c:v>
                </c:pt>
                <c:pt idx="224">
                  <c:v>0.95741369088692596</c:v>
                </c:pt>
                <c:pt idx="225">
                  <c:v>0.95681751746337895</c:v>
                </c:pt>
                <c:pt idx="226">
                  <c:v>0.95623008676180599</c:v>
                </c:pt>
                <c:pt idx="227">
                  <c:v>0.95565149468501598</c:v>
                </c:pt>
                <c:pt idx="228">
                  <c:v>0.95508183710844097</c:v>
                </c:pt>
                <c:pt idx="229">
                  <c:v>0.95452120988978995</c:v>
                </c:pt>
                <c:pt idx="230">
                  <c:v>0.95396970887882304</c:v>
                </c:pt>
                <c:pt idx="231">
                  <c:v>0.95342742992721996</c:v>
                </c:pt>
                <c:pt idx="232">
                  <c:v>0.952894468898562</c:v>
                </c:pt>
                <c:pt idx="233">
                  <c:v>0.95237092167841897</c:v>
                </c:pt>
                <c:pt idx="234">
                  <c:v>0.95185688418453995</c:v>
                </c:pt>
                <c:pt idx="235">
                  <c:v>0.95135245237715704</c:v>
                </c:pt>
                <c:pt idx="236">
                  <c:v>0.95085772226939302</c:v>
                </c:pt>
                <c:pt idx="237">
                  <c:v>0.95037278993778096</c:v>
                </c:pt>
                <c:pt idx="238">
                  <c:v>0.94989775153289202</c:v>
                </c:pt>
                <c:pt idx="239">
                  <c:v>0.94943270329007501</c:v>
                </c:pt>
                <c:pt idx="240">
                  <c:v>0.94897774154030701</c:v>
                </c:pt>
                <c:pt idx="241">
                  <c:v>0.94853296272115295</c:v>
                </c:pt>
                <c:pt idx="242">
                  <c:v>0.94809846338784198</c:v>
                </c:pt>
                <c:pt idx="243">
                  <c:v>0.94767434022445396</c:v>
                </c:pt>
                <c:pt idx="244">
                  <c:v>0.94726069005522295</c:v>
                </c:pt>
                <c:pt idx="245">
                  <c:v>0.94685760985595802</c:v>
                </c:pt>
                <c:pt idx="246">
                  <c:v>0.94646519676556895</c:v>
                </c:pt>
                <c:pt idx="247">
                  <c:v>0.94608354809772899</c:v>
                </c:pt>
                <c:pt idx="248">
                  <c:v>0.94571276135263505</c:v>
                </c:pt>
                <c:pt idx="249">
                  <c:v>0.94535293422889999</c:v>
                </c:pt>
                <c:pt idx="250">
                  <c:v>0.94500416463556403</c:v>
                </c:pt>
                <c:pt idx="251">
                  <c:v>0.94466655070422101</c:v>
                </c:pt>
                <c:pt idx="252">
                  <c:v>0.94434019080127896</c:v>
                </c:pt>
                <c:pt idx="253">
                  <c:v>0.94402518354032905</c:v>
                </c:pt>
                <c:pt idx="254">
                  <c:v>0.94372162779465496</c:v>
                </c:pt>
                <c:pt idx="255">
                  <c:v>0.94342962270985997</c:v>
                </c:pt>
                <c:pt idx="256">
                  <c:v>0.943149267716623</c:v>
                </c:pt>
                <c:pt idx="257">
                  <c:v>0.94288066254358505</c:v>
                </c:pt>
                <c:pt idx="258">
                  <c:v>0.94262390723036804</c:v>
                </c:pt>
                <c:pt idx="259">
                  <c:v>0.94237910214072096</c:v>
                </c:pt>
                <c:pt idx="260">
                  <c:v>0.94214634797580199</c:v>
                </c:pt>
                <c:pt idx="261">
                  <c:v>0.94192574578759802</c:v>
                </c:pt>
                <c:pt idx="262">
                  <c:v>0.94171739699247703</c:v>
                </c:pt>
                <c:pt idx="263">
                  <c:v>0.94152140338488299</c:v>
                </c:pt>
                <c:pt idx="264">
                  <c:v>0.94133786715116197</c:v>
                </c:pt>
                <c:pt idx="265">
                  <c:v>0.94116689088354299</c:v>
                </c:pt>
                <c:pt idx="266">
                  <c:v>0.94100857759425305</c:v>
                </c:pt>
                <c:pt idx="267">
                  <c:v>0.94086303072977695</c:v>
                </c:pt>
                <c:pt idx="268">
                  <c:v>0.94073035418527096</c:v>
                </c:pt>
                <c:pt idx="269">
                  <c:v>0.940610652319121</c:v>
                </c:pt>
                <c:pt idx="270">
                  <c:v>0.94050402996765003</c:v>
                </c:pt>
                <c:pt idx="271">
                  <c:v>0.94041059245998504</c:v>
                </c:pt>
                <c:pt idx="272">
                  <c:v>0.94033044563307</c:v>
                </c:pt>
                <c:pt idx="273">
                  <c:v>0.94026369584684799</c:v>
                </c:pt>
                <c:pt idx="274">
                  <c:v>0.94021044999958803</c:v>
                </c:pt>
                <c:pt idx="275">
                  <c:v>0.940170815543387</c:v>
                </c:pt>
                <c:pt idx="276">
                  <c:v>0.94014490049982902</c:v>
                </c:pt>
                <c:pt idx="277">
                  <c:v>0.94013281347580802</c:v>
                </c:pt>
                <c:pt idx="278">
                  <c:v>0.94013466367952803</c:v>
                </c:pt>
                <c:pt idx="279">
                  <c:v>0.94015056093666505</c:v>
                </c:pt>
                <c:pt idx="280">
                  <c:v>0.94018061570670897</c:v>
                </c:pt>
                <c:pt idx="281">
                  <c:v>0.94022493909947602</c:v>
                </c:pt>
                <c:pt idx="282">
                  <c:v>0.94028364289180799</c:v>
                </c:pt>
                <c:pt idx="283">
                  <c:v>0.94035683954444305</c:v>
                </c:pt>
                <c:pt idx="284">
                  <c:v>0.94044464221907798</c:v>
                </c:pt>
                <c:pt idx="285">
                  <c:v>0.94054716479561395</c:v>
                </c:pt>
                <c:pt idx="286">
                  <c:v>0.94066452188959504</c:v>
                </c:pt>
                <c:pt idx="287">
                  <c:v>0.94079682886983396</c:v>
                </c:pt>
                <c:pt idx="288">
                  <c:v>0.94094420187623595</c:v>
                </c:pt>
                <c:pt idx="289">
                  <c:v>0.94110675783783004</c:v>
                </c:pt>
                <c:pt idx="290">
                  <c:v>0.941284614490984</c:v>
                </c:pt>
                <c:pt idx="291">
                  <c:v>0.94147789039784202</c:v>
                </c:pt>
                <c:pt idx="292">
                  <c:v>0.94168670496495899</c:v>
                </c:pt>
                <c:pt idx="293">
                  <c:v>0.941911178462154</c:v>
                </c:pt>
                <c:pt idx="294">
                  <c:v>0.94215143204157303</c:v>
                </c:pt>
                <c:pt idx="295">
                  <c:v>0.94240758775697298</c:v>
                </c:pt>
                <c:pt idx="296">
                  <c:v>0.94267976858322799</c:v>
                </c:pt>
                <c:pt idx="297">
                  <c:v>0.94296809843606</c:v>
                </c:pt>
                <c:pt idx="298">
                  <c:v>0.94327270219199999</c:v>
                </c:pt>
                <c:pt idx="299">
                  <c:v>0.94359370570858003</c:v>
                </c:pt>
                <c:pt idx="300">
                  <c:v>0.94393123584476502</c:v>
                </c:pt>
                <c:pt idx="301">
                  <c:v>0.944285420481624</c:v>
                </c:pt>
                <c:pt idx="302">
                  <c:v>0.94465638854324396</c:v>
                </c:pt>
                <c:pt idx="303">
                  <c:v>0.94504427001790003</c:v>
                </c:pt>
                <c:pt idx="304">
                  <c:v>0.94544919597946497</c:v>
                </c:pt>
                <c:pt idx="305">
                  <c:v>0.94587129860909502</c:v>
                </c:pt>
                <c:pt idx="306">
                  <c:v>0.94631071121715904</c:v>
                </c:pt>
                <c:pt idx="307">
                  <c:v>0.94676756826544395</c:v>
                </c:pt>
                <c:pt idx="308">
                  <c:v>0.94724200538963099</c:v>
                </c:pt>
                <c:pt idx="309">
                  <c:v>0.94773415942204198</c:v>
                </c:pt>
                <c:pt idx="310">
                  <c:v>0.94824416841466896</c:v>
                </c:pt>
                <c:pt idx="311">
                  <c:v>0.94877217166248895</c:v>
                </c:pt>
                <c:pt idx="312">
                  <c:v>0.94931830972706599</c:v>
                </c:pt>
                <c:pt idx="313">
                  <c:v>0.94988272446044997</c:v>
                </c:pt>
                <c:pt idx="314">
                  <c:v>0.95046555902937702</c:v>
                </c:pt>
                <c:pt idx="315">
                  <c:v>0.95106695793976503</c:v>
                </c:pt>
                <c:pt idx="316">
                  <c:v>0.95168706706153405</c:v>
                </c:pt>
                <c:pt idx="317">
                  <c:v>0.95232603365373103</c:v>
                </c:pt>
                <c:pt idx="318">
                  <c:v>0.95298400638998004</c:v>
                </c:pt>
                <c:pt idx="319">
                  <c:v>0.95366113538426001</c:v>
                </c:pt>
                <c:pt idx="320">
                  <c:v>0.95435757221701001</c:v>
                </c:pt>
                <c:pt idx="321">
                  <c:v>0.95507346996158005</c:v>
                </c:pt>
                <c:pt idx="322">
                  <c:v>0.95580898321102004</c:v>
                </c:pt>
                <c:pt idx="323">
                  <c:v>0.95656426810522299</c:v>
                </c:pt>
                <c:pt idx="324">
                  <c:v>0.95733948235842403</c:v>
                </c:pt>
                <c:pt idx="325">
                  <c:v>0.95813478528705598</c:v>
                </c:pt>
                <c:pt idx="326">
                  <c:v>0.958950337837986</c:v>
                </c:pt>
                <c:pt idx="327">
                  <c:v>0.95978630261712095</c:v>
                </c:pt>
                <c:pt idx="328">
                  <c:v>0.96064284391839005</c:v>
                </c:pt>
                <c:pt idx="329">
                  <c:v>0.96152012775313001</c:v>
                </c:pt>
                <c:pt idx="330">
                  <c:v>0.96241832187985599</c:v>
                </c:pt>
                <c:pt idx="331">
                  <c:v>0.96333759583443701</c:v>
                </c:pt>
                <c:pt idx="332">
                  <c:v>0.96427812096068999</c:v>
                </c:pt>
                <c:pt idx="333">
                  <c:v>0.96524007044138005</c:v>
                </c:pt>
                <c:pt idx="334">
                  <c:v>0.96622361932965495</c:v>
                </c:pt>
                <c:pt idx="335">
                  <c:v>0.96722894458091202</c:v>
                </c:pt>
                <c:pt idx="336">
                  <c:v>0.96825622508509901</c:v>
                </c:pt>
                <c:pt idx="337">
                  <c:v>0.96930564169947298</c:v>
                </c:pt>
                <c:pt idx="338">
                  <c:v>0.97037737728180995</c:v>
                </c:pt>
                <c:pt idx="339">
                  <c:v>0.971471616724084</c:v>
                </c:pt>
                <c:pt idx="340">
                  <c:v>0.97258854698661601</c:v>
                </c:pt>
                <c:pt idx="341">
                  <c:v>0.973728357132708</c:v>
                </c:pt>
                <c:pt idx="342">
                  <c:v>0.97489123836377001</c:v>
                </c:pt>
                <c:pt idx="343">
                  <c:v>0.97607738405493905</c:v>
                </c:pt>
                <c:pt idx="344">
                  <c:v>0.97728698979121997</c:v>
                </c:pt>
                <c:pt idx="345">
                  <c:v>0.97852025340412996</c:v>
                </c:pt>
                <c:pt idx="346">
                  <c:v>0.97977737500888795</c:v>
                </c:pt>
                <c:pt idx="347">
                  <c:v>0.98105855704212497</c:v>
                </c:pt>
                <c:pt idx="348">
                  <c:v>0.98236400430015103</c:v>
                </c:pt>
                <c:pt idx="349">
                  <c:v>0.98369392397778399</c:v>
                </c:pt>
                <c:pt idx="350">
                  <c:v>0.98504852570773205</c:v>
                </c:pt>
                <c:pt idx="351">
                  <c:v>0.98642802160056897</c:v>
                </c:pt>
                <c:pt idx="352">
                  <c:v>0.987832626285292</c:v>
                </c:pt>
                <c:pt idx="353">
                  <c:v>0.98926255695047305</c:v>
                </c:pt>
                <c:pt idx="354">
                  <c:v>0.99071803338603803</c:v>
                </c:pt>
                <c:pt idx="355">
                  <c:v>0.992199278025647</c:v>
                </c:pt>
                <c:pt idx="356">
                  <c:v>0.99370651598972703</c:v>
                </c:pt>
                <c:pt idx="357">
                  <c:v>0.99523997512913698</c:v>
                </c:pt>
                <c:pt idx="358">
                  <c:v>0.99679988606949499</c:v>
                </c:pt>
                <c:pt idx="359">
                  <c:v>0.99838648225617799</c:v>
                </c:pt>
                <c:pt idx="360">
                  <c:v>1</c:v>
                </c:pt>
                <c:pt idx="361">
                  <c:v>1.00164061811434</c:v>
                </c:pt>
                <c:pt idx="362">
                  <c:v>1.0033082759298</c:v>
                </c:pt>
                <c:pt idx="363">
                  <c:v>1.0050028531170201</c:v>
                </c:pt>
                <c:pt idx="364">
                  <c:v>1.00672422984926</c:v>
                </c:pt>
                <c:pt idx="365">
                  <c:v>1.00847228675222</c:v>
                </c:pt>
                <c:pt idx="366">
                  <c:v>1.01024690485416</c:v>
                </c:pt>
                <c:pt idx="367">
                  <c:v>1.01204796553627</c:v>
                </c:pt>
                <c:pt idx="368">
                  <c:v>1.0138753504832401</c:v>
                </c:pt>
                <c:pt idx="369">
                  <c:v>1.01572894163415</c:v>
                </c:pt>
                <c:pt idx="370">
                  <c:v>1.01760862113351</c:v>
                </c:pt>
                <c:pt idx="371">
                  <c:v>1.01951427128258</c:v>
                </c:pt>
                <c:pt idx="372">
                  <c:v>1.02144577449086</c:v>
                </c:pt>
                <c:pt idx="373">
                  <c:v>1.02340301322787</c:v>
                </c:pt>
                <c:pt idx="374">
                  <c:v>1.02538586997501</c:v>
                </c:pt>
                <c:pt idx="375">
                  <c:v>1.0273942271777201</c:v>
                </c:pt>
                <c:pt idx="376">
                  <c:v>1.0294279671978399</c:v>
                </c:pt>
                <c:pt idx="377">
                  <c:v>1.03148697226604</c:v>
                </c:pt>
                <c:pt idx="378">
                  <c:v>1.03357112443457</c:v>
                </c:pt>
                <c:pt idx="379">
                  <c:v>1.0356803055301</c:v>
                </c:pt>
                <c:pt idx="380">
                  <c:v>1.0378143971067699</c:v>
                </c:pt>
                <c:pt idx="381">
                  <c:v>1.03997328039938</c:v>
                </c:pt>
                <c:pt idx="382">
                  <c:v>1.0421568362767799</c:v>
                </c:pt>
                <c:pt idx="383">
                  <c:v>1.0443649451953601</c:v>
                </c:pt>
                <c:pt idx="384">
                  <c:v>1.0465974871527901</c:v>
                </c:pt>
                <c:pt idx="385">
                  <c:v>1.0488543416418099</c:v>
                </c:pt>
                <c:pt idx="386">
                  <c:v>1.05113538760425</c:v>
                </c:pt>
                <c:pt idx="387">
                  <c:v>1.05344050338511</c:v>
                </c:pt>
                <c:pt idx="388">
                  <c:v>1.0557695666869</c:v>
                </c:pt>
                <c:pt idx="389">
                  <c:v>1.05812245452403</c:v>
                </c:pt>
                <c:pt idx="390">
                  <c:v>1.06049904317732</c:v>
                </c:pt>
                <c:pt idx="391">
                  <c:v>1.06289920814878</c:v>
                </c:pt>
                <c:pt idx="392">
                  <c:v>1.0653228241163799</c:v>
                </c:pt>
                <c:pt idx="393">
                  <c:v>1.0677697648890101</c:v>
                </c:pt>
                <c:pt idx="394">
                  <c:v>1.0702399033615999</c:v>
                </c:pt>
                <c:pt idx="395">
                  <c:v>1.07273311147033</c:v>
                </c:pt>
                <c:pt idx="396">
                  <c:v>1.0752492601480099</c:v>
                </c:pt>
                <c:pt idx="397">
                  <c:v>1.0777882192795301</c:v>
                </c:pt>
                <c:pt idx="398">
                  <c:v>1.0803498576575199</c:v>
                </c:pt>
                <c:pt idx="399">
                  <c:v>1.0829340429380601</c:v>
                </c:pt>
                <c:pt idx="400">
                  <c:v>1.08554064159659</c:v>
                </c:pt>
                <c:pt idx="401">
                  <c:v>1.08816951888392</c:v>
                </c:pt>
                <c:pt idx="402">
                  <c:v>1.09082053878235</c:v>
                </c:pt>
                <c:pt idx="403">
                  <c:v>1.0934935639619601</c:v>
                </c:pt>
                <c:pt idx="404">
                  <c:v>1.0961884557370301</c:v>
                </c:pt>
                <c:pt idx="405">
                  <c:v>1.0989050740225901</c:v>
                </c:pt>
                <c:pt idx="406">
                  <c:v>1.10164327729105</c:v>
                </c:pt>
                <c:pt idx="407">
                  <c:v>1.1044029225291101</c:v>
                </c:pt>
                <c:pt idx="408">
                  <c:v>1.10718386519464</c:v>
                </c:pt>
                <c:pt idx="409">
                  <c:v>1.1099859591738599</c:v>
                </c:pt>
                <c:pt idx="410">
                  <c:v>1.11280905673855</c:v>
                </c:pt>
                <c:pt idx="411">
                  <c:v>1.1156530085034699</c:v>
                </c:pt>
                <c:pt idx="412">
                  <c:v>1.1185176633839</c:v>
                </c:pt>
                <c:pt idx="413">
                  <c:v>1.1214028685534101</c:v>
                </c:pt>
                <c:pt idx="414">
                  <c:v>1.1243084694016601</c:v>
                </c:pt>
                <c:pt idx="415">
                  <c:v>1.1272343094924899</c:v>
                </c:pt>
                <c:pt idx="416">
                  <c:v>1.13018023052212</c:v>
                </c:pt>
                <c:pt idx="417">
                  <c:v>1.13314607227749</c:v>
                </c:pt>
                <c:pt idx="418">
                  <c:v>1.13613167259488</c:v>
                </c:pt>
                <c:pt idx="419">
                  <c:v>1.13913686731859</c:v>
                </c:pt>
                <c:pt idx="420">
                  <c:v>1.14216149025989</c:v>
                </c:pt>
                <c:pt idx="421">
                  <c:v>1.14520537315614</c:v>
                </c:pt>
                <c:pt idx="422">
                  <c:v>1.14826834563008</c:v>
                </c:pt>
                <c:pt idx="423">
                  <c:v>1.1513502351493901</c:v>
                </c:pt>
                <c:pt idx="424">
                  <c:v>1.15445086698637</c:v>
                </c:pt>
                <c:pt idx="425">
                  <c:v>1.1575700641779201</c:v>
                </c:pt>
                <c:pt idx="426">
                  <c:v>1.1607076474856799</c:v>
                </c:pt>
                <c:pt idx="427">
                  <c:v>1.1638634353564501</c:v>
                </c:pt>
                <c:pt idx="428">
                  <c:v>1.1670372438827901</c:v>
                </c:pt>
                <c:pt idx="429">
                  <c:v>1.1702288867639301</c:v>
                </c:pt>
                <c:pt idx="430">
                  <c:v>1.1734381752668701</c:v>
                </c:pt>
                <c:pt idx="431">
                  <c:v>1.17666491818777</c:v>
                </c:pt>
                <c:pt idx="432">
                  <c:v>1.1799089218136101</c:v>
                </c:pt>
                <c:pt idx="433">
                  <c:v>1.1831699898841099</c:v>
                </c:pt>
                <c:pt idx="434">
                  <c:v>1.18644792355392</c:v>
                </c:pt>
                <c:pt idx="435">
                  <c:v>1.18974252135517</c:v>
                </c:pt>
                <c:pt idx="436">
                  <c:v>1.1930535791602099</c:v>
                </c:pt>
                <c:pt idx="437">
                  <c:v>1.1963808901447599</c:v>
                </c:pt>
                <c:pt idx="438">
                  <c:v>1.1997242447513301</c:v>
                </c:pt>
                <c:pt idx="439">
                  <c:v>1.2030834306530001</c:v>
                </c:pt>
                <c:pt idx="440">
                  <c:v>1.20645823271746</c:v>
                </c:pt>
                <c:pt idx="441">
                  <c:v>1.20984843297153</c:v>
                </c:pt>
                <c:pt idx="442">
                  <c:v>1.2132538105658901</c:v>
                </c:pt>
                <c:pt idx="443">
                  <c:v>1.21667414174032</c:v>
                </c:pt>
                <c:pt idx="444">
                  <c:v>1.22010919978921</c:v>
                </c:pt>
                <c:pt idx="445">
                  <c:v>1.22355875502752</c:v>
                </c:pt>
                <c:pt idx="446">
                  <c:v>1.2270225747571399</c:v>
                </c:pt>
                <c:pt idx="447">
                  <c:v>1.2305004232336201</c:v>
                </c:pt>
                <c:pt idx="448">
                  <c:v>1.2339920616333699</c:v>
                </c:pt>
                <c:pt idx="449">
                  <c:v>1.23749724802129</c:v>
                </c:pt>
                <c:pt idx="450">
                  <c:v>1.24101573731881</c:v>
                </c:pt>
                <c:pt idx="451">
                  <c:v>1.2445472812724701</c:v>
                </c:pt>
                <c:pt idx="452">
                  <c:v>1.24809162842287</c:v>
                </c:pt>
                <c:pt idx="453">
                  <c:v>1.2516485240742099</c:v>
                </c:pt>
                <c:pt idx="454">
                  <c:v>1.2552177102642399</c:v>
                </c:pt>
                <c:pt idx="455">
                  <c:v>1.2587989257347501</c:v>
                </c:pt>
                <c:pt idx="456">
                  <c:v>1.26239190590266</c:v>
                </c:pt>
                <c:pt idx="457">
                  <c:v>1.2659963828315199</c:v>
                </c:pt>
                <c:pt idx="458">
                  <c:v>1.2696120852036501</c:v>
                </c:pt>
                <c:pt idx="459">
                  <c:v>1.2732387382928101</c:v>
                </c:pt>
                <c:pt idx="460">
                  <c:v>1.2768760639374801</c:v>
                </c:pt>
                <c:pt idx="461">
                  <c:v>1.2805238328309601</c:v>
                </c:pt>
                <c:pt idx="462">
                  <c:v>1.2841820226401901</c:v>
                </c:pt>
                <c:pt idx="463">
                  <c:v>1.2878506631355799</c:v>
                </c:pt>
                <c:pt idx="464">
                  <c:v>1.2915297841725399</c:v>
                </c:pt>
                <c:pt idx="465">
                  <c:v>1.29521941569181</c:v>
                </c:pt>
                <c:pt idx="466">
                  <c:v>1.29891958771964</c:v>
                </c:pt>
                <c:pt idx="467">
                  <c:v>1.30263033036807</c:v>
                </c:pt>
                <c:pt idx="468">
                  <c:v>1.3063516738351599</c:v>
                </c:pt>
                <c:pt idx="469">
                  <c:v>1.3100836484052401</c:v>
                </c:pt>
                <c:pt idx="470">
                  <c:v>1.31382628444915</c:v>
                </c:pt>
                <c:pt idx="471">
                  <c:v>1.31757961242451</c:v>
                </c:pt>
                <c:pt idx="472">
                  <c:v>1.3213436628759401</c:v>
                </c:pt>
                <c:pt idx="473">
                  <c:v>1.3251184664353099</c:v>
                </c:pt>
                <c:pt idx="474">
                  <c:v>1.32890405382202</c:v>
                </c:pt>
                <c:pt idx="475">
                  <c:v>1.3327004558432201</c:v>
                </c:pt>
                <c:pt idx="476">
                  <c:v>1.33650770339405</c:v>
                </c:pt>
                <c:pt idx="477">
                  <c:v>1.3403258274579499</c:v>
                </c:pt>
                <c:pt idx="478">
                  <c:v>1.34415485910684</c:v>
                </c:pt>
                <c:pt idx="479">
                  <c:v>1.3479948295014099</c:v>
                </c:pt>
                <c:pt idx="480">
                  <c:v>1.3518457698913999</c:v>
                </c:pt>
                <c:pt idx="481">
                  <c:v>1.3557077116157801</c:v>
                </c:pt>
                <c:pt idx="482">
                  <c:v>1.3595806861030899</c:v>
                </c:pt>
                <c:pt idx="483">
                  <c:v>1.3634647248716101</c:v>
                </c:pt>
                <c:pt idx="484">
                  <c:v>1.3673598595297101</c:v>
                </c:pt>
                <c:pt idx="485">
                  <c:v>1.37126612177602</c:v>
                </c:pt>
                <c:pt idx="486">
                  <c:v>1.3751835433997499</c:v>
                </c:pt>
                <c:pt idx="487">
                  <c:v>1.3791121562809201</c:v>
                </c:pt>
                <c:pt idx="488">
                  <c:v>1.3830519923905999</c:v>
                </c:pt>
                <c:pt idx="489">
                  <c:v>1.3870030837912399</c:v>
                </c:pt>
                <c:pt idx="490">
                  <c:v>1.3909654626368499</c:v>
                </c:pt>
                <c:pt idx="491">
                  <c:v>1.39493916117331</c:v>
                </c:pt>
                <c:pt idx="492">
                  <c:v>1.39892421173861</c:v>
                </c:pt>
                <c:pt idx="493">
                  <c:v>1.4029206467631501</c:v>
                </c:pt>
                <c:pt idx="494">
                  <c:v>1.40692849876994</c:v>
                </c:pt>
                <c:pt idx="495">
                  <c:v>1.4109478003749301</c:v>
                </c:pt>
                <c:pt idx="496">
                  <c:v>1.41497858428724</c:v>
                </c:pt>
                <c:pt idx="497">
                  <c:v>1.41902088330942</c:v>
                </c:pt>
                <c:pt idx="498">
                  <c:v>1.42307473033774</c:v>
                </c:pt>
                <c:pt idx="499">
                  <c:v>1.4271401583624499</c:v>
                </c:pt>
                <c:pt idx="500">
                  <c:v>1.4312172004680499</c:v>
                </c:pt>
                <c:pt idx="501">
                  <c:v>1.43530588983355</c:v>
                </c:pt>
                <c:pt idx="502">
                  <c:v>1.43940625973273</c:v>
                </c:pt>
                <c:pt idx="503">
                  <c:v>1.4435183435344601</c:v>
                </c:pt>
                <c:pt idx="504">
                  <c:v>1.4476421747029</c:v>
                </c:pt>
                <c:pt idx="505">
                  <c:v>1.4517777867978501</c:v>
                </c:pt>
                <c:pt idx="506">
                  <c:v>1.4559252134749401</c:v>
                </c:pt>
                <c:pt idx="507">
                  <c:v>1.46008448848599</c:v>
                </c:pt>
                <c:pt idx="508">
                  <c:v>1.46425564567922</c:v>
                </c:pt>
                <c:pt idx="509">
                  <c:v>1.46843871899953</c:v>
                </c:pt>
                <c:pt idx="510">
                  <c:v>1.4726337424888301</c:v>
                </c:pt>
                <c:pt idx="511">
                  <c:v>1.4768407502862599</c:v>
                </c:pt>
                <c:pt idx="512">
                  <c:v>1.4810597766284901</c:v>
                </c:pt>
                <c:pt idx="513">
                  <c:v>1.48529085584999</c:v>
                </c:pt>
                <c:pt idx="514">
                  <c:v>1.48953402238334</c:v>
                </c:pt>
                <c:pt idx="515">
                  <c:v>1.49378931075947</c:v>
                </c:pt>
                <c:pt idx="516">
                  <c:v>1.49805675560795</c:v>
                </c:pt>
                <c:pt idx="517">
                  <c:v>1.50233639165729</c:v>
                </c:pt>
                <c:pt idx="518">
                  <c:v>1.50662825373521</c:v>
                </c:pt>
                <c:pt idx="519">
                  <c:v>1.51093237676894</c:v>
                </c:pt>
                <c:pt idx="520">
                  <c:v>1.5152487957854599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Microsoft_Excel_Worksheet1!$A$2:$A$9706</c:f>
              <c:numCache>
                <c:formatCode>General</c:formatCode>
                <c:ptCount val="9705"/>
                <c:pt idx="0">
                  <c:v>18</c:v>
                </c:pt>
                <c:pt idx="1">
                  <c:v>18.100000000000001</c:v>
                </c:pt>
                <c:pt idx="2">
                  <c:v>18.2</c:v>
                </c:pt>
                <c:pt idx="3">
                  <c:v>18.3</c:v>
                </c:pt>
                <c:pt idx="4">
                  <c:v>18.399999999999999</c:v>
                </c:pt>
                <c:pt idx="5">
                  <c:v>18.5</c:v>
                </c:pt>
                <c:pt idx="6">
                  <c:v>18.600000000000001</c:v>
                </c:pt>
                <c:pt idx="7">
                  <c:v>18.7</c:v>
                </c:pt>
                <c:pt idx="8">
                  <c:v>18.8</c:v>
                </c:pt>
                <c:pt idx="9">
                  <c:v>18.899999999999999</c:v>
                </c:pt>
                <c:pt idx="10">
                  <c:v>19</c:v>
                </c:pt>
                <c:pt idx="11">
                  <c:v>19.100000000000001</c:v>
                </c:pt>
                <c:pt idx="12">
                  <c:v>19.2</c:v>
                </c:pt>
                <c:pt idx="13">
                  <c:v>19.3</c:v>
                </c:pt>
                <c:pt idx="14">
                  <c:v>19.399999999999999</c:v>
                </c:pt>
                <c:pt idx="15">
                  <c:v>19.5</c:v>
                </c:pt>
                <c:pt idx="16">
                  <c:v>19.600000000000001</c:v>
                </c:pt>
                <c:pt idx="17">
                  <c:v>19.7</c:v>
                </c:pt>
                <c:pt idx="18">
                  <c:v>19.8</c:v>
                </c:pt>
                <c:pt idx="19">
                  <c:v>19.899999999999999</c:v>
                </c:pt>
                <c:pt idx="20">
                  <c:v>20</c:v>
                </c:pt>
                <c:pt idx="21">
                  <c:v>20.100000000000001</c:v>
                </c:pt>
                <c:pt idx="22">
                  <c:v>20.2</c:v>
                </c:pt>
                <c:pt idx="23">
                  <c:v>20.3</c:v>
                </c:pt>
                <c:pt idx="24">
                  <c:v>20.399999999999999</c:v>
                </c:pt>
                <c:pt idx="25">
                  <c:v>20.5</c:v>
                </c:pt>
                <c:pt idx="26">
                  <c:v>20.6</c:v>
                </c:pt>
                <c:pt idx="27">
                  <c:v>20.7</c:v>
                </c:pt>
                <c:pt idx="28">
                  <c:v>20.8</c:v>
                </c:pt>
                <c:pt idx="29">
                  <c:v>20.9</c:v>
                </c:pt>
                <c:pt idx="30">
                  <c:v>21</c:v>
                </c:pt>
                <c:pt idx="31">
                  <c:v>21.1</c:v>
                </c:pt>
                <c:pt idx="32">
                  <c:v>21.2</c:v>
                </c:pt>
                <c:pt idx="33">
                  <c:v>21.3</c:v>
                </c:pt>
                <c:pt idx="34">
                  <c:v>21.4</c:v>
                </c:pt>
                <c:pt idx="35">
                  <c:v>21.5</c:v>
                </c:pt>
                <c:pt idx="36">
                  <c:v>21.6</c:v>
                </c:pt>
                <c:pt idx="37">
                  <c:v>21.7</c:v>
                </c:pt>
                <c:pt idx="38">
                  <c:v>21.8</c:v>
                </c:pt>
                <c:pt idx="39">
                  <c:v>21.9</c:v>
                </c:pt>
                <c:pt idx="40">
                  <c:v>22</c:v>
                </c:pt>
                <c:pt idx="41">
                  <c:v>22.1</c:v>
                </c:pt>
                <c:pt idx="42">
                  <c:v>22.2</c:v>
                </c:pt>
                <c:pt idx="43">
                  <c:v>22.3</c:v>
                </c:pt>
                <c:pt idx="44">
                  <c:v>22.4</c:v>
                </c:pt>
                <c:pt idx="45">
                  <c:v>22.5</c:v>
                </c:pt>
                <c:pt idx="46">
                  <c:v>22.6</c:v>
                </c:pt>
                <c:pt idx="47">
                  <c:v>22.7</c:v>
                </c:pt>
                <c:pt idx="48">
                  <c:v>22.8</c:v>
                </c:pt>
                <c:pt idx="49">
                  <c:v>22.9</c:v>
                </c:pt>
                <c:pt idx="50">
                  <c:v>23</c:v>
                </c:pt>
                <c:pt idx="51">
                  <c:v>23.1</c:v>
                </c:pt>
                <c:pt idx="52">
                  <c:v>23.2</c:v>
                </c:pt>
                <c:pt idx="53">
                  <c:v>23.3</c:v>
                </c:pt>
                <c:pt idx="54">
                  <c:v>23.4</c:v>
                </c:pt>
                <c:pt idx="55">
                  <c:v>23.5</c:v>
                </c:pt>
                <c:pt idx="56">
                  <c:v>23.6</c:v>
                </c:pt>
                <c:pt idx="57">
                  <c:v>23.7</c:v>
                </c:pt>
                <c:pt idx="58">
                  <c:v>23.8</c:v>
                </c:pt>
                <c:pt idx="59">
                  <c:v>23.9</c:v>
                </c:pt>
                <c:pt idx="60">
                  <c:v>24</c:v>
                </c:pt>
                <c:pt idx="61">
                  <c:v>24.1</c:v>
                </c:pt>
                <c:pt idx="62">
                  <c:v>24.2</c:v>
                </c:pt>
                <c:pt idx="63">
                  <c:v>24.3</c:v>
                </c:pt>
                <c:pt idx="64">
                  <c:v>24.4</c:v>
                </c:pt>
                <c:pt idx="65">
                  <c:v>24.5</c:v>
                </c:pt>
                <c:pt idx="66">
                  <c:v>24.6</c:v>
                </c:pt>
                <c:pt idx="67">
                  <c:v>24.7</c:v>
                </c:pt>
                <c:pt idx="68">
                  <c:v>24.8</c:v>
                </c:pt>
                <c:pt idx="69">
                  <c:v>24.9</c:v>
                </c:pt>
                <c:pt idx="70">
                  <c:v>25</c:v>
                </c:pt>
                <c:pt idx="71">
                  <c:v>25.1</c:v>
                </c:pt>
                <c:pt idx="72">
                  <c:v>25.2</c:v>
                </c:pt>
                <c:pt idx="73">
                  <c:v>25.3</c:v>
                </c:pt>
                <c:pt idx="74">
                  <c:v>25.4</c:v>
                </c:pt>
                <c:pt idx="75">
                  <c:v>25.5</c:v>
                </c:pt>
                <c:pt idx="76">
                  <c:v>25.6</c:v>
                </c:pt>
                <c:pt idx="77">
                  <c:v>25.7</c:v>
                </c:pt>
                <c:pt idx="78">
                  <c:v>25.8</c:v>
                </c:pt>
                <c:pt idx="79">
                  <c:v>25.9</c:v>
                </c:pt>
                <c:pt idx="80">
                  <c:v>26</c:v>
                </c:pt>
                <c:pt idx="81">
                  <c:v>26.1</c:v>
                </c:pt>
                <c:pt idx="82">
                  <c:v>26.2</c:v>
                </c:pt>
                <c:pt idx="83">
                  <c:v>26.3</c:v>
                </c:pt>
                <c:pt idx="84">
                  <c:v>26.4</c:v>
                </c:pt>
                <c:pt idx="85">
                  <c:v>26.5</c:v>
                </c:pt>
                <c:pt idx="86">
                  <c:v>26.6</c:v>
                </c:pt>
                <c:pt idx="87">
                  <c:v>26.7</c:v>
                </c:pt>
                <c:pt idx="88">
                  <c:v>26.8</c:v>
                </c:pt>
                <c:pt idx="89">
                  <c:v>26.9</c:v>
                </c:pt>
                <c:pt idx="90">
                  <c:v>27</c:v>
                </c:pt>
                <c:pt idx="91">
                  <c:v>27.1</c:v>
                </c:pt>
                <c:pt idx="92">
                  <c:v>27.2</c:v>
                </c:pt>
                <c:pt idx="93">
                  <c:v>27.3</c:v>
                </c:pt>
                <c:pt idx="94">
                  <c:v>27.4</c:v>
                </c:pt>
                <c:pt idx="95">
                  <c:v>27.5</c:v>
                </c:pt>
                <c:pt idx="96">
                  <c:v>27.6</c:v>
                </c:pt>
                <c:pt idx="97">
                  <c:v>27.7</c:v>
                </c:pt>
                <c:pt idx="98">
                  <c:v>27.8</c:v>
                </c:pt>
                <c:pt idx="99">
                  <c:v>27.9</c:v>
                </c:pt>
                <c:pt idx="100">
                  <c:v>28</c:v>
                </c:pt>
                <c:pt idx="101">
                  <c:v>28.1</c:v>
                </c:pt>
                <c:pt idx="102">
                  <c:v>28.2</c:v>
                </c:pt>
                <c:pt idx="103">
                  <c:v>28.3</c:v>
                </c:pt>
                <c:pt idx="104">
                  <c:v>28.4</c:v>
                </c:pt>
                <c:pt idx="105">
                  <c:v>28.5</c:v>
                </c:pt>
                <c:pt idx="106">
                  <c:v>28.6</c:v>
                </c:pt>
                <c:pt idx="107">
                  <c:v>28.7</c:v>
                </c:pt>
                <c:pt idx="108">
                  <c:v>28.8</c:v>
                </c:pt>
                <c:pt idx="109">
                  <c:v>28.9</c:v>
                </c:pt>
                <c:pt idx="110">
                  <c:v>29</c:v>
                </c:pt>
                <c:pt idx="111">
                  <c:v>29.1</c:v>
                </c:pt>
                <c:pt idx="112">
                  <c:v>29.2</c:v>
                </c:pt>
                <c:pt idx="113">
                  <c:v>29.3</c:v>
                </c:pt>
                <c:pt idx="114">
                  <c:v>29.4</c:v>
                </c:pt>
                <c:pt idx="115">
                  <c:v>29.5</c:v>
                </c:pt>
                <c:pt idx="116">
                  <c:v>29.6</c:v>
                </c:pt>
                <c:pt idx="117">
                  <c:v>29.7</c:v>
                </c:pt>
                <c:pt idx="118">
                  <c:v>29.8</c:v>
                </c:pt>
                <c:pt idx="119">
                  <c:v>29.9</c:v>
                </c:pt>
                <c:pt idx="120">
                  <c:v>30</c:v>
                </c:pt>
                <c:pt idx="121">
                  <c:v>30.1</c:v>
                </c:pt>
                <c:pt idx="122">
                  <c:v>30.2</c:v>
                </c:pt>
                <c:pt idx="123">
                  <c:v>30.3</c:v>
                </c:pt>
                <c:pt idx="124">
                  <c:v>30.4</c:v>
                </c:pt>
                <c:pt idx="125">
                  <c:v>30.5</c:v>
                </c:pt>
                <c:pt idx="126">
                  <c:v>30.6</c:v>
                </c:pt>
                <c:pt idx="127">
                  <c:v>30.7</c:v>
                </c:pt>
                <c:pt idx="128">
                  <c:v>30.8</c:v>
                </c:pt>
                <c:pt idx="129">
                  <c:v>30.9</c:v>
                </c:pt>
                <c:pt idx="130">
                  <c:v>31</c:v>
                </c:pt>
                <c:pt idx="131">
                  <c:v>31.1</c:v>
                </c:pt>
                <c:pt idx="132">
                  <c:v>31.2</c:v>
                </c:pt>
                <c:pt idx="133">
                  <c:v>31.3</c:v>
                </c:pt>
                <c:pt idx="134">
                  <c:v>31.4</c:v>
                </c:pt>
                <c:pt idx="135">
                  <c:v>31.5</c:v>
                </c:pt>
                <c:pt idx="136">
                  <c:v>31.6</c:v>
                </c:pt>
                <c:pt idx="137">
                  <c:v>31.7</c:v>
                </c:pt>
                <c:pt idx="138">
                  <c:v>31.8</c:v>
                </c:pt>
                <c:pt idx="139">
                  <c:v>31.9</c:v>
                </c:pt>
                <c:pt idx="140">
                  <c:v>32</c:v>
                </c:pt>
                <c:pt idx="141">
                  <c:v>32.1</c:v>
                </c:pt>
                <c:pt idx="142">
                  <c:v>32.200000000000003</c:v>
                </c:pt>
                <c:pt idx="143">
                  <c:v>32.299999999999997</c:v>
                </c:pt>
                <c:pt idx="144">
                  <c:v>32.4</c:v>
                </c:pt>
                <c:pt idx="145">
                  <c:v>32.5</c:v>
                </c:pt>
                <c:pt idx="146">
                  <c:v>32.6</c:v>
                </c:pt>
                <c:pt idx="147">
                  <c:v>32.700000000000003</c:v>
                </c:pt>
                <c:pt idx="148">
                  <c:v>32.799999999999997</c:v>
                </c:pt>
                <c:pt idx="149">
                  <c:v>32.9</c:v>
                </c:pt>
                <c:pt idx="150">
                  <c:v>33</c:v>
                </c:pt>
                <c:pt idx="151">
                  <c:v>33.1</c:v>
                </c:pt>
                <c:pt idx="152">
                  <c:v>33.200000000000003</c:v>
                </c:pt>
                <c:pt idx="153">
                  <c:v>33.299999999999997</c:v>
                </c:pt>
                <c:pt idx="154">
                  <c:v>33.4</c:v>
                </c:pt>
                <c:pt idx="155">
                  <c:v>33.5</c:v>
                </c:pt>
                <c:pt idx="156">
                  <c:v>33.6</c:v>
                </c:pt>
                <c:pt idx="157">
                  <c:v>33.700000000000003</c:v>
                </c:pt>
                <c:pt idx="158">
                  <c:v>33.799999999999997</c:v>
                </c:pt>
                <c:pt idx="159">
                  <c:v>33.9</c:v>
                </c:pt>
                <c:pt idx="160">
                  <c:v>34</c:v>
                </c:pt>
                <c:pt idx="161">
                  <c:v>34.1</c:v>
                </c:pt>
                <c:pt idx="162">
                  <c:v>34.200000000000003</c:v>
                </c:pt>
                <c:pt idx="163">
                  <c:v>34.299999999999997</c:v>
                </c:pt>
                <c:pt idx="164">
                  <c:v>34.4</c:v>
                </c:pt>
                <c:pt idx="165">
                  <c:v>34.5</c:v>
                </c:pt>
                <c:pt idx="166">
                  <c:v>34.6</c:v>
                </c:pt>
                <c:pt idx="167">
                  <c:v>34.700000000000003</c:v>
                </c:pt>
                <c:pt idx="168">
                  <c:v>34.799999999999997</c:v>
                </c:pt>
                <c:pt idx="169">
                  <c:v>34.9</c:v>
                </c:pt>
                <c:pt idx="170">
                  <c:v>35</c:v>
                </c:pt>
                <c:pt idx="171">
                  <c:v>35.1</c:v>
                </c:pt>
                <c:pt idx="172">
                  <c:v>35.200000000000003</c:v>
                </c:pt>
                <c:pt idx="173">
                  <c:v>35.299999999999997</c:v>
                </c:pt>
                <c:pt idx="174">
                  <c:v>35.4</c:v>
                </c:pt>
                <c:pt idx="175">
                  <c:v>35.5</c:v>
                </c:pt>
                <c:pt idx="176">
                  <c:v>35.6</c:v>
                </c:pt>
                <c:pt idx="177">
                  <c:v>35.700000000000003</c:v>
                </c:pt>
                <c:pt idx="178">
                  <c:v>35.799999999999997</c:v>
                </c:pt>
                <c:pt idx="179">
                  <c:v>35.9</c:v>
                </c:pt>
                <c:pt idx="180">
                  <c:v>36</c:v>
                </c:pt>
                <c:pt idx="181">
                  <c:v>36.1</c:v>
                </c:pt>
                <c:pt idx="182">
                  <c:v>36.200000000000003</c:v>
                </c:pt>
                <c:pt idx="183">
                  <c:v>36.299999999999997</c:v>
                </c:pt>
                <c:pt idx="184">
                  <c:v>36.4</c:v>
                </c:pt>
                <c:pt idx="185">
                  <c:v>36.5</c:v>
                </c:pt>
                <c:pt idx="186">
                  <c:v>36.6</c:v>
                </c:pt>
                <c:pt idx="187">
                  <c:v>36.700000000000003</c:v>
                </c:pt>
                <c:pt idx="188">
                  <c:v>36.799999999999997</c:v>
                </c:pt>
                <c:pt idx="189">
                  <c:v>36.9</c:v>
                </c:pt>
                <c:pt idx="190">
                  <c:v>37</c:v>
                </c:pt>
                <c:pt idx="191">
                  <c:v>37.1</c:v>
                </c:pt>
                <c:pt idx="192">
                  <c:v>37.200000000000003</c:v>
                </c:pt>
                <c:pt idx="193">
                  <c:v>37.299999999999997</c:v>
                </c:pt>
                <c:pt idx="194">
                  <c:v>37.4</c:v>
                </c:pt>
                <c:pt idx="195">
                  <c:v>37.5</c:v>
                </c:pt>
                <c:pt idx="196">
                  <c:v>37.6</c:v>
                </c:pt>
                <c:pt idx="197">
                  <c:v>37.700000000000003</c:v>
                </c:pt>
                <c:pt idx="198">
                  <c:v>37.799999999999997</c:v>
                </c:pt>
                <c:pt idx="199">
                  <c:v>37.9</c:v>
                </c:pt>
                <c:pt idx="200">
                  <c:v>38</c:v>
                </c:pt>
                <c:pt idx="201">
                  <c:v>38.1</c:v>
                </c:pt>
                <c:pt idx="202">
                  <c:v>38.200000000000003</c:v>
                </c:pt>
                <c:pt idx="203">
                  <c:v>38.299999999999997</c:v>
                </c:pt>
                <c:pt idx="204">
                  <c:v>38.4</c:v>
                </c:pt>
                <c:pt idx="205">
                  <c:v>38.5</c:v>
                </c:pt>
                <c:pt idx="206">
                  <c:v>38.6</c:v>
                </c:pt>
                <c:pt idx="207">
                  <c:v>38.700000000000003</c:v>
                </c:pt>
                <c:pt idx="208">
                  <c:v>38.799999999999997</c:v>
                </c:pt>
                <c:pt idx="209">
                  <c:v>38.9</c:v>
                </c:pt>
                <c:pt idx="210">
                  <c:v>39</c:v>
                </c:pt>
                <c:pt idx="211">
                  <c:v>39.1</c:v>
                </c:pt>
                <c:pt idx="212">
                  <c:v>39.200000000000003</c:v>
                </c:pt>
                <c:pt idx="213">
                  <c:v>39.299999999999997</c:v>
                </c:pt>
                <c:pt idx="214">
                  <c:v>39.4</c:v>
                </c:pt>
                <c:pt idx="215">
                  <c:v>39.5</c:v>
                </c:pt>
                <c:pt idx="216">
                  <c:v>39.6</c:v>
                </c:pt>
                <c:pt idx="217">
                  <c:v>39.700000000000003</c:v>
                </c:pt>
                <c:pt idx="218">
                  <c:v>39.799999999999997</c:v>
                </c:pt>
                <c:pt idx="219">
                  <c:v>39.9</c:v>
                </c:pt>
                <c:pt idx="220">
                  <c:v>40</c:v>
                </c:pt>
                <c:pt idx="221">
                  <c:v>40.1</c:v>
                </c:pt>
                <c:pt idx="222">
                  <c:v>40.200000000000003</c:v>
                </c:pt>
                <c:pt idx="223">
                  <c:v>40.299999999999997</c:v>
                </c:pt>
                <c:pt idx="224">
                  <c:v>40.4</c:v>
                </c:pt>
                <c:pt idx="225">
                  <c:v>40.5</c:v>
                </c:pt>
                <c:pt idx="226">
                  <c:v>40.6</c:v>
                </c:pt>
                <c:pt idx="227">
                  <c:v>40.700000000000003</c:v>
                </c:pt>
                <c:pt idx="228">
                  <c:v>40.799999999999997</c:v>
                </c:pt>
                <c:pt idx="229">
                  <c:v>40.9</c:v>
                </c:pt>
                <c:pt idx="230">
                  <c:v>41</c:v>
                </c:pt>
                <c:pt idx="231">
                  <c:v>41.1</c:v>
                </c:pt>
                <c:pt idx="232">
                  <c:v>41.2</c:v>
                </c:pt>
                <c:pt idx="233">
                  <c:v>41.3</c:v>
                </c:pt>
                <c:pt idx="234">
                  <c:v>41.4</c:v>
                </c:pt>
                <c:pt idx="235">
                  <c:v>41.5</c:v>
                </c:pt>
                <c:pt idx="236">
                  <c:v>41.6</c:v>
                </c:pt>
                <c:pt idx="237">
                  <c:v>41.7</c:v>
                </c:pt>
                <c:pt idx="238">
                  <c:v>41.8</c:v>
                </c:pt>
                <c:pt idx="239">
                  <c:v>41.9</c:v>
                </c:pt>
                <c:pt idx="240">
                  <c:v>42</c:v>
                </c:pt>
                <c:pt idx="241">
                  <c:v>42.1</c:v>
                </c:pt>
                <c:pt idx="242">
                  <c:v>42.2</c:v>
                </c:pt>
                <c:pt idx="243">
                  <c:v>42.3</c:v>
                </c:pt>
                <c:pt idx="244">
                  <c:v>42.4</c:v>
                </c:pt>
                <c:pt idx="245">
                  <c:v>42.5</c:v>
                </c:pt>
                <c:pt idx="246">
                  <c:v>42.6</c:v>
                </c:pt>
                <c:pt idx="247">
                  <c:v>42.7</c:v>
                </c:pt>
                <c:pt idx="248">
                  <c:v>42.8</c:v>
                </c:pt>
                <c:pt idx="249">
                  <c:v>42.9</c:v>
                </c:pt>
                <c:pt idx="250">
                  <c:v>43</c:v>
                </c:pt>
                <c:pt idx="251">
                  <c:v>43.1</c:v>
                </c:pt>
                <c:pt idx="252">
                  <c:v>43.2</c:v>
                </c:pt>
                <c:pt idx="253">
                  <c:v>43.3</c:v>
                </c:pt>
                <c:pt idx="254">
                  <c:v>43.4</c:v>
                </c:pt>
                <c:pt idx="255">
                  <c:v>43.5</c:v>
                </c:pt>
                <c:pt idx="256">
                  <c:v>43.6</c:v>
                </c:pt>
                <c:pt idx="257">
                  <c:v>43.7</c:v>
                </c:pt>
                <c:pt idx="258">
                  <c:v>43.8</c:v>
                </c:pt>
                <c:pt idx="259">
                  <c:v>43.9</c:v>
                </c:pt>
                <c:pt idx="260">
                  <c:v>44</c:v>
                </c:pt>
                <c:pt idx="261">
                  <c:v>44.1</c:v>
                </c:pt>
                <c:pt idx="262">
                  <c:v>44.2</c:v>
                </c:pt>
                <c:pt idx="263">
                  <c:v>44.3</c:v>
                </c:pt>
                <c:pt idx="264">
                  <c:v>44.4</c:v>
                </c:pt>
                <c:pt idx="265">
                  <c:v>44.5</c:v>
                </c:pt>
                <c:pt idx="266">
                  <c:v>44.6</c:v>
                </c:pt>
                <c:pt idx="267">
                  <c:v>44.7</c:v>
                </c:pt>
                <c:pt idx="268">
                  <c:v>44.8</c:v>
                </c:pt>
                <c:pt idx="269">
                  <c:v>44.9</c:v>
                </c:pt>
                <c:pt idx="270">
                  <c:v>45</c:v>
                </c:pt>
                <c:pt idx="271">
                  <c:v>45.1</c:v>
                </c:pt>
                <c:pt idx="272">
                  <c:v>45.2</c:v>
                </c:pt>
                <c:pt idx="273">
                  <c:v>45.3</c:v>
                </c:pt>
                <c:pt idx="274">
                  <c:v>45.4</c:v>
                </c:pt>
                <c:pt idx="275">
                  <c:v>45.5</c:v>
                </c:pt>
                <c:pt idx="276">
                  <c:v>45.6</c:v>
                </c:pt>
                <c:pt idx="277">
                  <c:v>45.7</c:v>
                </c:pt>
                <c:pt idx="278">
                  <c:v>45.8</c:v>
                </c:pt>
                <c:pt idx="279">
                  <c:v>45.9</c:v>
                </c:pt>
                <c:pt idx="280">
                  <c:v>46</c:v>
                </c:pt>
                <c:pt idx="281">
                  <c:v>46.1</c:v>
                </c:pt>
                <c:pt idx="282">
                  <c:v>46.2</c:v>
                </c:pt>
                <c:pt idx="283">
                  <c:v>46.3</c:v>
                </c:pt>
                <c:pt idx="284">
                  <c:v>46.4</c:v>
                </c:pt>
                <c:pt idx="285">
                  <c:v>46.5</c:v>
                </c:pt>
                <c:pt idx="286">
                  <c:v>46.6</c:v>
                </c:pt>
                <c:pt idx="287">
                  <c:v>46.7</c:v>
                </c:pt>
                <c:pt idx="288">
                  <c:v>46.8</c:v>
                </c:pt>
                <c:pt idx="289">
                  <c:v>46.9</c:v>
                </c:pt>
                <c:pt idx="290">
                  <c:v>47</c:v>
                </c:pt>
                <c:pt idx="291">
                  <c:v>47.1</c:v>
                </c:pt>
                <c:pt idx="292">
                  <c:v>47.2</c:v>
                </c:pt>
                <c:pt idx="293">
                  <c:v>47.3</c:v>
                </c:pt>
                <c:pt idx="294">
                  <c:v>47.4</c:v>
                </c:pt>
                <c:pt idx="295">
                  <c:v>47.5</c:v>
                </c:pt>
                <c:pt idx="296">
                  <c:v>47.6</c:v>
                </c:pt>
                <c:pt idx="297">
                  <c:v>47.7</c:v>
                </c:pt>
                <c:pt idx="298">
                  <c:v>47.8</c:v>
                </c:pt>
                <c:pt idx="299">
                  <c:v>47.9</c:v>
                </c:pt>
                <c:pt idx="300">
                  <c:v>48</c:v>
                </c:pt>
                <c:pt idx="301">
                  <c:v>48.1</c:v>
                </c:pt>
                <c:pt idx="302">
                  <c:v>48.2</c:v>
                </c:pt>
                <c:pt idx="303">
                  <c:v>48.3</c:v>
                </c:pt>
                <c:pt idx="304">
                  <c:v>48.4</c:v>
                </c:pt>
                <c:pt idx="305">
                  <c:v>48.5</c:v>
                </c:pt>
                <c:pt idx="306">
                  <c:v>48.6</c:v>
                </c:pt>
                <c:pt idx="307">
                  <c:v>48.7</c:v>
                </c:pt>
                <c:pt idx="308">
                  <c:v>48.8</c:v>
                </c:pt>
                <c:pt idx="309">
                  <c:v>48.9</c:v>
                </c:pt>
                <c:pt idx="310">
                  <c:v>49</c:v>
                </c:pt>
                <c:pt idx="311">
                  <c:v>49.1</c:v>
                </c:pt>
                <c:pt idx="312">
                  <c:v>49.2</c:v>
                </c:pt>
                <c:pt idx="313">
                  <c:v>49.3</c:v>
                </c:pt>
                <c:pt idx="314">
                  <c:v>49.4</c:v>
                </c:pt>
                <c:pt idx="315">
                  <c:v>49.5</c:v>
                </c:pt>
                <c:pt idx="316">
                  <c:v>49.6</c:v>
                </c:pt>
                <c:pt idx="317">
                  <c:v>49.7</c:v>
                </c:pt>
                <c:pt idx="318">
                  <c:v>49.8</c:v>
                </c:pt>
                <c:pt idx="319">
                  <c:v>49.9</c:v>
                </c:pt>
                <c:pt idx="320">
                  <c:v>50</c:v>
                </c:pt>
                <c:pt idx="321">
                  <c:v>50.1</c:v>
                </c:pt>
                <c:pt idx="322">
                  <c:v>50.2</c:v>
                </c:pt>
                <c:pt idx="323">
                  <c:v>50.3</c:v>
                </c:pt>
                <c:pt idx="324">
                  <c:v>50.4</c:v>
                </c:pt>
                <c:pt idx="325">
                  <c:v>50.5</c:v>
                </c:pt>
                <c:pt idx="326">
                  <c:v>50.6</c:v>
                </c:pt>
                <c:pt idx="327">
                  <c:v>50.7</c:v>
                </c:pt>
                <c:pt idx="328">
                  <c:v>50.8</c:v>
                </c:pt>
                <c:pt idx="329">
                  <c:v>50.9</c:v>
                </c:pt>
                <c:pt idx="330">
                  <c:v>51</c:v>
                </c:pt>
                <c:pt idx="331">
                  <c:v>51.1</c:v>
                </c:pt>
                <c:pt idx="332">
                  <c:v>51.2</c:v>
                </c:pt>
                <c:pt idx="333">
                  <c:v>51.3</c:v>
                </c:pt>
                <c:pt idx="334">
                  <c:v>51.4</c:v>
                </c:pt>
                <c:pt idx="335">
                  <c:v>51.5</c:v>
                </c:pt>
                <c:pt idx="336">
                  <c:v>51.6</c:v>
                </c:pt>
                <c:pt idx="337">
                  <c:v>51.7</c:v>
                </c:pt>
                <c:pt idx="338">
                  <c:v>51.8</c:v>
                </c:pt>
                <c:pt idx="339">
                  <c:v>51.9</c:v>
                </c:pt>
                <c:pt idx="340">
                  <c:v>52</c:v>
                </c:pt>
                <c:pt idx="341">
                  <c:v>52.1</c:v>
                </c:pt>
                <c:pt idx="342">
                  <c:v>52.2</c:v>
                </c:pt>
                <c:pt idx="343">
                  <c:v>52.3</c:v>
                </c:pt>
                <c:pt idx="344">
                  <c:v>52.4</c:v>
                </c:pt>
                <c:pt idx="345">
                  <c:v>52.5</c:v>
                </c:pt>
                <c:pt idx="346">
                  <c:v>52.6</c:v>
                </c:pt>
                <c:pt idx="347">
                  <c:v>52.7</c:v>
                </c:pt>
                <c:pt idx="348">
                  <c:v>52.8</c:v>
                </c:pt>
                <c:pt idx="349">
                  <c:v>52.9</c:v>
                </c:pt>
                <c:pt idx="350">
                  <c:v>53</c:v>
                </c:pt>
                <c:pt idx="351">
                  <c:v>53.1</c:v>
                </c:pt>
                <c:pt idx="352">
                  <c:v>53.2</c:v>
                </c:pt>
                <c:pt idx="353">
                  <c:v>53.3</c:v>
                </c:pt>
                <c:pt idx="354">
                  <c:v>53.4</c:v>
                </c:pt>
                <c:pt idx="355">
                  <c:v>53.5</c:v>
                </c:pt>
                <c:pt idx="356">
                  <c:v>53.6</c:v>
                </c:pt>
                <c:pt idx="357">
                  <c:v>53.7</c:v>
                </c:pt>
                <c:pt idx="358">
                  <c:v>53.8</c:v>
                </c:pt>
                <c:pt idx="359">
                  <c:v>53.9</c:v>
                </c:pt>
                <c:pt idx="360">
                  <c:v>54</c:v>
                </c:pt>
                <c:pt idx="361">
                  <c:v>54.1</c:v>
                </c:pt>
                <c:pt idx="362">
                  <c:v>54.2</c:v>
                </c:pt>
                <c:pt idx="363">
                  <c:v>54.3</c:v>
                </c:pt>
                <c:pt idx="364">
                  <c:v>54.4</c:v>
                </c:pt>
                <c:pt idx="365">
                  <c:v>54.5</c:v>
                </c:pt>
                <c:pt idx="366">
                  <c:v>54.6</c:v>
                </c:pt>
                <c:pt idx="367">
                  <c:v>54.7</c:v>
                </c:pt>
                <c:pt idx="368">
                  <c:v>54.8</c:v>
                </c:pt>
                <c:pt idx="369">
                  <c:v>54.9</c:v>
                </c:pt>
                <c:pt idx="370">
                  <c:v>55</c:v>
                </c:pt>
                <c:pt idx="371">
                  <c:v>55.1</c:v>
                </c:pt>
                <c:pt idx="372">
                  <c:v>55.2</c:v>
                </c:pt>
                <c:pt idx="373">
                  <c:v>55.3</c:v>
                </c:pt>
                <c:pt idx="374">
                  <c:v>55.4</c:v>
                </c:pt>
                <c:pt idx="375">
                  <c:v>55.5</c:v>
                </c:pt>
                <c:pt idx="376">
                  <c:v>55.6</c:v>
                </c:pt>
                <c:pt idx="377">
                  <c:v>55.7</c:v>
                </c:pt>
                <c:pt idx="378">
                  <c:v>55.8</c:v>
                </c:pt>
                <c:pt idx="379">
                  <c:v>55.9</c:v>
                </c:pt>
                <c:pt idx="380">
                  <c:v>56</c:v>
                </c:pt>
                <c:pt idx="381">
                  <c:v>56.1</c:v>
                </c:pt>
                <c:pt idx="382">
                  <c:v>56.2</c:v>
                </c:pt>
                <c:pt idx="383">
                  <c:v>56.3</c:v>
                </c:pt>
                <c:pt idx="384">
                  <c:v>56.4</c:v>
                </c:pt>
                <c:pt idx="385">
                  <c:v>56.5</c:v>
                </c:pt>
                <c:pt idx="386">
                  <c:v>56.6</c:v>
                </c:pt>
                <c:pt idx="387">
                  <c:v>56.7</c:v>
                </c:pt>
                <c:pt idx="388">
                  <c:v>56.8</c:v>
                </c:pt>
                <c:pt idx="389">
                  <c:v>56.9</c:v>
                </c:pt>
                <c:pt idx="390">
                  <c:v>57</c:v>
                </c:pt>
                <c:pt idx="391">
                  <c:v>57.1</c:v>
                </c:pt>
                <c:pt idx="392">
                  <c:v>57.2</c:v>
                </c:pt>
                <c:pt idx="393">
                  <c:v>57.3</c:v>
                </c:pt>
                <c:pt idx="394">
                  <c:v>57.4</c:v>
                </c:pt>
                <c:pt idx="395">
                  <c:v>57.5</c:v>
                </c:pt>
                <c:pt idx="396">
                  <c:v>57.6</c:v>
                </c:pt>
                <c:pt idx="397">
                  <c:v>57.7</c:v>
                </c:pt>
                <c:pt idx="398">
                  <c:v>57.8</c:v>
                </c:pt>
                <c:pt idx="399">
                  <c:v>57.9</c:v>
                </c:pt>
                <c:pt idx="400">
                  <c:v>58</c:v>
                </c:pt>
                <c:pt idx="401">
                  <c:v>58.1</c:v>
                </c:pt>
                <c:pt idx="402">
                  <c:v>58.2</c:v>
                </c:pt>
                <c:pt idx="403">
                  <c:v>58.3</c:v>
                </c:pt>
                <c:pt idx="404">
                  <c:v>58.4</c:v>
                </c:pt>
                <c:pt idx="405">
                  <c:v>58.5</c:v>
                </c:pt>
                <c:pt idx="406">
                  <c:v>58.6</c:v>
                </c:pt>
                <c:pt idx="407">
                  <c:v>58.7</c:v>
                </c:pt>
                <c:pt idx="408">
                  <c:v>58.8</c:v>
                </c:pt>
                <c:pt idx="409">
                  <c:v>58.9</c:v>
                </c:pt>
                <c:pt idx="410">
                  <c:v>59</c:v>
                </c:pt>
                <c:pt idx="411">
                  <c:v>59.1</c:v>
                </c:pt>
                <c:pt idx="412">
                  <c:v>59.2</c:v>
                </c:pt>
                <c:pt idx="413">
                  <c:v>59.3</c:v>
                </c:pt>
                <c:pt idx="414">
                  <c:v>59.4</c:v>
                </c:pt>
                <c:pt idx="415">
                  <c:v>59.5</c:v>
                </c:pt>
                <c:pt idx="416">
                  <c:v>59.6</c:v>
                </c:pt>
                <c:pt idx="417">
                  <c:v>59.7</c:v>
                </c:pt>
                <c:pt idx="418">
                  <c:v>59.8</c:v>
                </c:pt>
                <c:pt idx="419">
                  <c:v>59.9</c:v>
                </c:pt>
                <c:pt idx="420">
                  <c:v>60</c:v>
                </c:pt>
                <c:pt idx="421">
                  <c:v>60.1</c:v>
                </c:pt>
                <c:pt idx="422">
                  <c:v>60.2</c:v>
                </c:pt>
                <c:pt idx="423">
                  <c:v>60.3</c:v>
                </c:pt>
                <c:pt idx="424">
                  <c:v>60.4</c:v>
                </c:pt>
                <c:pt idx="425">
                  <c:v>60.5</c:v>
                </c:pt>
                <c:pt idx="426">
                  <c:v>60.6</c:v>
                </c:pt>
                <c:pt idx="427">
                  <c:v>60.7</c:v>
                </c:pt>
                <c:pt idx="428">
                  <c:v>60.8</c:v>
                </c:pt>
                <c:pt idx="429">
                  <c:v>60.9</c:v>
                </c:pt>
                <c:pt idx="430">
                  <c:v>61</c:v>
                </c:pt>
                <c:pt idx="431">
                  <c:v>61.1</c:v>
                </c:pt>
                <c:pt idx="432">
                  <c:v>61.2</c:v>
                </c:pt>
                <c:pt idx="433">
                  <c:v>61.3</c:v>
                </c:pt>
                <c:pt idx="434">
                  <c:v>61.4</c:v>
                </c:pt>
                <c:pt idx="435">
                  <c:v>61.5</c:v>
                </c:pt>
                <c:pt idx="436">
                  <c:v>61.6</c:v>
                </c:pt>
                <c:pt idx="437">
                  <c:v>61.7</c:v>
                </c:pt>
                <c:pt idx="438">
                  <c:v>61.8</c:v>
                </c:pt>
                <c:pt idx="439">
                  <c:v>61.9</c:v>
                </c:pt>
                <c:pt idx="440">
                  <c:v>62</c:v>
                </c:pt>
                <c:pt idx="441">
                  <c:v>62.1</c:v>
                </c:pt>
                <c:pt idx="442">
                  <c:v>62.2</c:v>
                </c:pt>
                <c:pt idx="443">
                  <c:v>62.3</c:v>
                </c:pt>
                <c:pt idx="444">
                  <c:v>62.4</c:v>
                </c:pt>
                <c:pt idx="445">
                  <c:v>62.5</c:v>
                </c:pt>
                <c:pt idx="446">
                  <c:v>62.6</c:v>
                </c:pt>
                <c:pt idx="447">
                  <c:v>62.7</c:v>
                </c:pt>
                <c:pt idx="448">
                  <c:v>62.8</c:v>
                </c:pt>
                <c:pt idx="449">
                  <c:v>62.9</c:v>
                </c:pt>
                <c:pt idx="450">
                  <c:v>63</c:v>
                </c:pt>
                <c:pt idx="451">
                  <c:v>63.1</c:v>
                </c:pt>
                <c:pt idx="452">
                  <c:v>63.2</c:v>
                </c:pt>
                <c:pt idx="453">
                  <c:v>63.3</c:v>
                </c:pt>
                <c:pt idx="454">
                  <c:v>63.4</c:v>
                </c:pt>
                <c:pt idx="455">
                  <c:v>63.5</c:v>
                </c:pt>
                <c:pt idx="456">
                  <c:v>63.6</c:v>
                </c:pt>
                <c:pt idx="457">
                  <c:v>63.7</c:v>
                </c:pt>
                <c:pt idx="458">
                  <c:v>63.8</c:v>
                </c:pt>
                <c:pt idx="459">
                  <c:v>63.9</c:v>
                </c:pt>
                <c:pt idx="460">
                  <c:v>64</c:v>
                </c:pt>
                <c:pt idx="461">
                  <c:v>64.099999999999994</c:v>
                </c:pt>
                <c:pt idx="462">
                  <c:v>64.2</c:v>
                </c:pt>
                <c:pt idx="463">
                  <c:v>64.3</c:v>
                </c:pt>
                <c:pt idx="464">
                  <c:v>64.400000000000006</c:v>
                </c:pt>
                <c:pt idx="465">
                  <c:v>64.5</c:v>
                </c:pt>
                <c:pt idx="466">
                  <c:v>64.599999999999994</c:v>
                </c:pt>
                <c:pt idx="467">
                  <c:v>64.7</c:v>
                </c:pt>
                <c:pt idx="468">
                  <c:v>64.8</c:v>
                </c:pt>
                <c:pt idx="469">
                  <c:v>64.900000000000006</c:v>
                </c:pt>
                <c:pt idx="470">
                  <c:v>65</c:v>
                </c:pt>
                <c:pt idx="471">
                  <c:v>65.099999999999994</c:v>
                </c:pt>
                <c:pt idx="472">
                  <c:v>65.2</c:v>
                </c:pt>
                <c:pt idx="473">
                  <c:v>65.3</c:v>
                </c:pt>
                <c:pt idx="474">
                  <c:v>65.400000000000006</c:v>
                </c:pt>
                <c:pt idx="475">
                  <c:v>65.5</c:v>
                </c:pt>
                <c:pt idx="476">
                  <c:v>65.599999999999994</c:v>
                </c:pt>
                <c:pt idx="477">
                  <c:v>65.7</c:v>
                </c:pt>
                <c:pt idx="478">
                  <c:v>65.8</c:v>
                </c:pt>
                <c:pt idx="479">
                  <c:v>65.900000000000006</c:v>
                </c:pt>
                <c:pt idx="480">
                  <c:v>66</c:v>
                </c:pt>
                <c:pt idx="481">
                  <c:v>66.099999999999994</c:v>
                </c:pt>
                <c:pt idx="482">
                  <c:v>66.2</c:v>
                </c:pt>
                <c:pt idx="483">
                  <c:v>66.3</c:v>
                </c:pt>
                <c:pt idx="484">
                  <c:v>66.400000000000006</c:v>
                </c:pt>
                <c:pt idx="485">
                  <c:v>66.5</c:v>
                </c:pt>
                <c:pt idx="486">
                  <c:v>66.599999999999994</c:v>
                </c:pt>
                <c:pt idx="487">
                  <c:v>66.7</c:v>
                </c:pt>
                <c:pt idx="488">
                  <c:v>66.8</c:v>
                </c:pt>
                <c:pt idx="489">
                  <c:v>66.900000000000006</c:v>
                </c:pt>
                <c:pt idx="490">
                  <c:v>67</c:v>
                </c:pt>
                <c:pt idx="491">
                  <c:v>67.099999999999994</c:v>
                </c:pt>
                <c:pt idx="492">
                  <c:v>67.2</c:v>
                </c:pt>
                <c:pt idx="493">
                  <c:v>67.3</c:v>
                </c:pt>
                <c:pt idx="494">
                  <c:v>67.400000000000006</c:v>
                </c:pt>
                <c:pt idx="495">
                  <c:v>67.5</c:v>
                </c:pt>
                <c:pt idx="496">
                  <c:v>67.599999999999994</c:v>
                </c:pt>
                <c:pt idx="497">
                  <c:v>67.7</c:v>
                </c:pt>
                <c:pt idx="498">
                  <c:v>67.8</c:v>
                </c:pt>
                <c:pt idx="499">
                  <c:v>67.900000000000006</c:v>
                </c:pt>
                <c:pt idx="500">
                  <c:v>68</c:v>
                </c:pt>
                <c:pt idx="501">
                  <c:v>68.099999999999994</c:v>
                </c:pt>
                <c:pt idx="502">
                  <c:v>68.2</c:v>
                </c:pt>
                <c:pt idx="503">
                  <c:v>68.3</c:v>
                </c:pt>
                <c:pt idx="504">
                  <c:v>68.400000000000006</c:v>
                </c:pt>
                <c:pt idx="505">
                  <c:v>68.5</c:v>
                </c:pt>
                <c:pt idx="506">
                  <c:v>68.599999999999994</c:v>
                </c:pt>
                <c:pt idx="507">
                  <c:v>68.7</c:v>
                </c:pt>
                <c:pt idx="508">
                  <c:v>68.8</c:v>
                </c:pt>
                <c:pt idx="509">
                  <c:v>68.900000000000006</c:v>
                </c:pt>
                <c:pt idx="510">
                  <c:v>69</c:v>
                </c:pt>
                <c:pt idx="511">
                  <c:v>69.099999999999994</c:v>
                </c:pt>
                <c:pt idx="512">
                  <c:v>69.2</c:v>
                </c:pt>
                <c:pt idx="513">
                  <c:v>69.3</c:v>
                </c:pt>
                <c:pt idx="514">
                  <c:v>69.400000000000006</c:v>
                </c:pt>
                <c:pt idx="515">
                  <c:v>69.5</c:v>
                </c:pt>
                <c:pt idx="516">
                  <c:v>69.599999999999994</c:v>
                </c:pt>
                <c:pt idx="517">
                  <c:v>69.7</c:v>
                </c:pt>
                <c:pt idx="518">
                  <c:v>69.8</c:v>
                </c:pt>
                <c:pt idx="519">
                  <c:v>69.900000000000006</c:v>
                </c:pt>
                <c:pt idx="520">
                  <c:v>70</c:v>
                </c:pt>
              </c:numCache>
            </c:numRef>
          </c:xVal>
          <c:yVal>
            <c:numRef>
              <c:f>Microsoft_Excel_Worksheet1!$C$2:$C$9706</c:f>
              <c:numCache>
                <c:formatCode>General</c:formatCode>
                <c:ptCount val="9705"/>
                <c:pt idx="0">
                  <c:v>1.0431317189762801</c:v>
                </c:pt>
                <c:pt idx="1">
                  <c:v>1.04257366027575</c:v>
                </c:pt>
                <c:pt idx="2">
                  <c:v>1.0420158507312201</c:v>
                </c:pt>
                <c:pt idx="3">
                  <c:v>1.0414582897421301</c:v>
                </c:pt>
                <c:pt idx="4">
                  <c:v>1.0409009767018</c:v>
                </c:pt>
                <c:pt idx="5">
                  <c:v>1.0403439109972701</c:v>
                </c:pt>
                <c:pt idx="6">
                  <c:v>1.03978709200922</c:v>
                </c:pt>
                <c:pt idx="7">
                  <c:v>1.03923051911188</c:v>
                </c:pt>
                <c:pt idx="8">
                  <c:v>1.0386741916728499</c:v>
                </c:pt>
                <c:pt idx="9">
                  <c:v>1.03811810905305</c:v>
                </c:pt>
                <c:pt idx="10">
                  <c:v>1.0375622706065699</c:v>
                </c:pt>
                <c:pt idx="11">
                  <c:v>1.0370066756805401</c:v>
                </c:pt>
                <c:pt idx="12">
                  <c:v>1.0364513236150199</c:v>
                </c:pt>
                <c:pt idx="13">
                  <c:v>1.03589621374287</c:v>
                </c:pt>
                <c:pt idx="14">
                  <c:v>1.0353413453896101</c:v>
                </c:pt>
                <c:pt idx="15">
                  <c:v>1.0347867178733099</c:v>
                </c:pt>
                <c:pt idx="16">
                  <c:v>1.0342323305044101</c:v>
                </c:pt>
                <c:pt idx="17">
                  <c:v>1.03367818258565</c:v>
                </c:pt>
                <c:pt idx="18">
                  <c:v>1.03312427341186</c:v>
                </c:pt>
                <c:pt idx="19">
                  <c:v>1.03257060226985</c:v>
                </c:pt>
                <c:pt idx="20">
                  <c:v>1.03201716843826</c:v>
                </c:pt>
                <c:pt idx="21">
                  <c:v>1.0314639711874001</c:v>
                </c:pt>
                <c:pt idx="22">
                  <c:v>1.0309110097791101</c:v>
                </c:pt>
                <c:pt idx="23">
                  <c:v>1.0303582834665801</c:v>
                </c:pt>
                <c:pt idx="24">
                  <c:v>1.0298057914942</c:v>
                </c:pt>
                <c:pt idx="25">
                  <c:v>1.02925353309742</c:v>
                </c:pt>
                <c:pt idx="26">
                  <c:v>1.0287015075025301</c:v>
                </c:pt>
                <c:pt idx="27">
                  <c:v>1.0281497139265401</c:v>
                </c:pt>
                <c:pt idx="28">
                  <c:v>1.0275981515769701</c:v>
                </c:pt>
                <c:pt idx="29">
                  <c:v>1.02704681965167</c:v>
                </c:pt>
                <c:pt idx="30">
                  <c:v>1.02649571733866</c:v>
                </c:pt>
                <c:pt idx="31">
                  <c:v>1.02594484381594</c:v>
                </c:pt>
                <c:pt idx="32">
                  <c:v>1.02539419825125</c:v>
                </c:pt>
                <c:pt idx="33">
                  <c:v>1.0248437798019401</c:v>
                </c:pt>
                <c:pt idx="34">
                  <c:v>1.0242935876147301</c:v>
                </c:pt>
                <c:pt idx="35">
                  <c:v>1.02374362082552</c:v>
                </c:pt>
                <c:pt idx="36">
                  <c:v>1.0231938785591499</c:v>
                </c:pt>
                <c:pt idx="37">
                  <c:v>1.0226443599292401</c:v>
                </c:pt>
                <c:pt idx="38">
                  <c:v>1.0220950640379101</c:v>
                </c:pt>
                <c:pt idx="39">
                  <c:v>1.0215459899755801</c:v>
                </c:pt>
                <c:pt idx="40">
                  <c:v>1.02099713682078</c:v>
                </c:pt>
                <c:pt idx="41">
                  <c:v>1.0204485036398201</c:v>
                </c:pt>
                <c:pt idx="42">
                  <c:v>1.0199000894866499</c:v>
                </c:pt>
                <c:pt idx="43">
                  <c:v>1.0193518934025401</c:v>
                </c:pt>
                <c:pt idx="44">
                  <c:v>1.01880391441586</c:v>
                </c:pt>
                <c:pt idx="45">
                  <c:v>1.01825615154183</c:v>
                </c:pt>
                <c:pt idx="46">
                  <c:v>1.0177086037822201</c:v>
                </c:pt>
                <c:pt idx="47">
                  <c:v>1.01716127012511</c:v>
                </c:pt>
                <c:pt idx="48">
                  <c:v>1.0166141495445999</c:v>
                </c:pt>
                <c:pt idx="49">
                  <c:v>1.01606724100053</c:v>
                </c:pt>
                <c:pt idx="50">
                  <c:v>1.01552054343817</c:v>
                </c:pt>
                <c:pt idx="51">
                  <c:v>1.0149740557879701</c:v>
                </c:pt>
                <c:pt idx="52">
                  <c:v>1.0144277769651799</c:v>
                </c:pt>
                <c:pt idx="53">
                  <c:v>1.0138817058696199</c:v>
                </c:pt>
                <c:pt idx="54">
                  <c:v>1.01333584138529</c:v>
                </c:pt>
                <c:pt idx="55">
                  <c:v>1.01279018238009</c:v>
                </c:pt>
                <c:pt idx="56">
                  <c:v>1.0122447277054401</c:v>
                </c:pt>
                <c:pt idx="57">
                  <c:v>1.0116994761959901</c:v>
                </c:pt>
                <c:pt idx="58">
                  <c:v>1.0111544266692101</c:v>
                </c:pt>
                <c:pt idx="59">
                  <c:v>1.0106095779250699</c:v>
                </c:pt>
                <c:pt idx="60">
                  <c:v>1.01006492874565</c:v>
                </c:pt>
                <c:pt idx="61">
                  <c:v>1.00952047789475</c:v>
                </c:pt>
                <c:pt idx="62">
                  <c:v>1.00897622411753</c:v>
                </c:pt>
                <c:pt idx="63">
                  <c:v>1.0084321661400999</c:v>
                </c:pt>
                <c:pt idx="64">
                  <c:v>1.0078883026690599</c:v>
                </c:pt>
                <c:pt idx="65">
                  <c:v>1.0073446323911801</c:v>
                </c:pt>
                <c:pt idx="66">
                  <c:v>1.0068011539728701</c:v>
                </c:pt>
                <c:pt idx="67">
                  <c:v>1.0062578660597901</c:v>
                </c:pt>
                <c:pt idx="68">
                  <c:v>1.00571476727641</c:v>
                </c:pt>
                <c:pt idx="69">
                  <c:v>1.0051718562254901</c:v>
                </c:pt>
                <c:pt idx="70">
                  <c:v>1.0046291314876601</c:v>
                </c:pt>
                <c:pt idx="71">
                  <c:v>1.0040865916208801</c:v>
                </c:pt>
                <c:pt idx="72">
                  <c:v>1.0035442351599699</c:v>
                </c:pt>
                <c:pt idx="73">
                  <c:v>1.0030020606161201</c:v>
                </c:pt>
                <c:pt idx="74">
                  <c:v>1.0024600664762799</c:v>
                </c:pt>
                <c:pt idx="75">
                  <c:v>1.0019182512026901</c:v>
                </c:pt>
                <c:pt idx="76">
                  <c:v>1.0013766132323101</c:v>
                </c:pt>
                <c:pt idx="77">
                  <c:v>1.0008351509761999</c:v>
                </c:pt>
                <c:pt idx="78">
                  <c:v>1.0002938628190201</c:v>
                </c:pt>
                <c:pt idx="79">
                  <c:v>0.99975274711831896</c:v>
                </c:pt>
                <c:pt idx="80">
                  <c:v>0.99921180220401595</c:v>
                </c:pt>
                <c:pt idx="81">
                  <c:v>0.998671026377702</c:v>
                </c:pt>
                <c:pt idx="82">
                  <c:v>0.99813041791200796</c:v>
                </c:pt>
                <c:pt idx="83">
                  <c:v>0.99758997504993097</c:v>
                </c:pt>
                <c:pt idx="84">
                  <c:v>0.99704969600414395</c:v>
                </c:pt>
                <c:pt idx="85">
                  <c:v>0.99650957895629</c:v>
                </c:pt>
                <c:pt idx="86">
                  <c:v>0.99596962205625095</c:v>
                </c:pt>
                <c:pt idx="87">
                  <c:v>0.99542982342140196</c:v>
                </c:pt>
                <c:pt idx="88">
                  <c:v>0.99489018113584105</c:v>
                </c:pt>
                <c:pt idx="89">
                  <c:v>0.99435069324960201</c:v>
                </c:pt>
                <c:pt idx="90">
                  <c:v>0.99381135777783702</c:v>
                </c:pt>
                <c:pt idx="91">
                  <c:v>0.99327217269998802</c:v>
                </c:pt>
                <c:pt idx="92">
                  <c:v>0.99273313595892099</c:v>
                </c:pt>
                <c:pt idx="93">
                  <c:v>0.99219424546005097</c:v>
                </c:pt>
                <c:pt idx="94">
                  <c:v>0.99165549907042705</c:v>
                </c:pt>
                <c:pt idx="95">
                  <c:v>0.99111689461780295</c:v>
                </c:pt>
                <c:pt idx="96">
                  <c:v>0.99057842988967204</c:v>
                </c:pt>
                <c:pt idx="97">
                  <c:v>0.99004010263228603</c:v>
                </c:pt>
                <c:pt idx="98">
                  <c:v>0.98950191054963199</c:v>
                </c:pt>
                <c:pt idx="99">
                  <c:v>0.98896385130238595</c:v>
                </c:pt>
                <c:pt idx="100">
                  <c:v>0.98842592250684402</c:v>
                </c:pt>
                <c:pt idx="101">
                  <c:v>0.98788812173380203</c:v>
                </c:pt>
                <c:pt idx="102">
                  <c:v>0.98735044650742598</c:v>
                </c:pt>
                <c:pt idx="103">
                  <c:v>0.98681289430407104</c:v>
                </c:pt>
                <c:pt idx="104">
                  <c:v>0.98627546255107601</c:v>
                </c:pt>
                <c:pt idx="105">
                  <c:v>0.98573814862551401</c:v>
                </c:pt>
                <c:pt idx="106">
                  <c:v>0.98520094985291795</c:v>
                </c:pt>
                <c:pt idx="107">
                  <c:v>0.98466386350595203</c:v>
                </c:pt>
                <c:pt idx="108">
                  <c:v>0.98412688680305604</c:v>
                </c:pt>
                <c:pt idx="109">
                  <c:v>0.98359001690704495</c:v>
                </c:pt>
                <c:pt idx="110">
                  <c:v>0.98305325092366103</c:v>
                </c:pt>
                <c:pt idx="111">
                  <c:v>0.98251658590009205</c:v>
                </c:pt>
                <c:pt idx="112">
                  <c:v>0.981980018823434</c:v>
                </c:pt>
                <c:pt idx="113">
                  <c:v>0.98144354661911204</c:v>
                </c:pt>
                <c:pt idx="114">
                  <c:v>0.980907166149253</c:v>
                </c:pt>
                <c:pt idx="115">
                  <c:v>0.98037087421100699</c:v>
                </c:pt>
                <c:pt idx="116">
                  <c:v>0.97983466753481396</c:v>
                </c:pt>
                <c:pt idx="117">
                  <c:v>0.97929854278262196</c:v>
                </c:pt>
                <c:pt idx="118">
                  <c:v>0.97876249654604397</c:v>
                </c:pt>
                <c:pt idx="119">
                  <c:v>0.97822652534445897</c:v>
                </c:pt>
                <c:pt idx="120">
                  <c:v>0.97769062562305697</c:v>
                </c:pt>
                <c:pt idx="121">
                  <c:v>0.97715479375081304</c:v>
                </c:pt>
                <c:pt idx="122">
                  <c:v>0.976619026018409</c:v>
                </c:pt>
                <c:pt idx="123">
                  <c:v>0.976083318636078</c:v>
                </c:pt>
                <c:pt idx="124">
                  <c:v>0.97554766773138402</c:v>
                </c:pt>
                <c:pt idx="125">
                  <c:v>0.97501206934693496</c:v>
                </c:pt>
                <c:pt idx="126">
                  <c:v>0.97447651943801095</c:v>
                </c:pt>
                <c:pt idx="127">
                  <c:v>0.97394101387012699</c:v>
                </c:pt>
                <c:pt idx="128">
                  <c:v>0.97340554841650895</c:v>
                </c:pt>
                <c:pt idx="129">
                  <c:v>0.97287011875549201</c:v>
                </c:pt>
                <c:pt idx="130">
                  <c:v>0.97233472046782499</c:v>
                </c:pt>
                <c:pt idx="131">
                  <c:v>0.97179934903390197</c:v>
                </c:pt>
                <c:pt idx="132">
                  <c:v>0.97126399983088396</c:v>
                </c:pt>
                <c:pt idx="133">
                  <c:v>0.97072866812973602</c:v>
                </c:pt>
                <c:pt idx="134">
                  <c:v>0.97019334909216604</c:v>
                </c:pt>
                <c:pt idx="135">
                  <c:v>0.96965803776745596</c:v>
                </c:pt>
                <c:pt idx="136">
                  <c:v>0.96912272908919095</c:v>
                </c:pt>
                <c:pt idx="137">
                  <c:v>0.96858741787187197</c:v>
                </c:pt>
                <c:pt idx="138">
                  <c:v>0.96805209880742604</c:v>
                </c:pt>
                <c:pt idx="139">
                  <c:v>0.96751676646158302</c:v>
                </c:pt>
                <c:pt idx="140">
                  <c:v>0.96698141527014103</c:v>
                </c:pt>
                <c:pt idx="141">
                  <c:v>0.966446039535096</c:v>
                </c:pt>
                <c:pt idx="142">
                  <c:v>0.96591063342064498</c:v>
                </c:pt>
                <c:pt idx="143">
                  <c:v>0.965375190949046</c:v>
                </c:pt>
                <c:pt idx="144">
                  <c:v>0.96483970599633995</c:v>
                </c:pt>
                <c:pt idx="145">
                  <c:v>0.96430417228791798</c:v>
                </c:pt>
                <c:pt idx="146">
                  <c:v>0.963768583393942</c:v>
                </c:pt>
                <c:pt idx="147">
                  <c:v>0.96323293272459898</c:v>
                </c:pt>
                <c:pt idx="148">
                  <c:v>0.962697213525191</c:v>
                </c:pt>
                <c:pt idx="149">
                  <c:v>0.962161418871056</c:v>
                </c:pt>
                <c:pt idx="150">
                  <c:v>0.96162554166230096</c:v>
                </c:pt>
                <c:pt idx="151">
                  <c:v>0.96108959083371603</c:v>
                </c:pt>
                <c:pt idx="152">
                  <c:v>0.96055363999490295</c:v>
                </c:pt>
                <c:pt idx="153">
                  <c:v>0.96001777878136496</c:v>
                </c:pt>
                <c:pt idx="154">
                  <c:v>0.95948209664065598</c:v>
                </c:pt>
                <c:pt idx="155">
                  <c:v>0.95894668283446405</c:v>
                </c:pt>
                <c:pt idx="156">
                  <c:v>0.95841162644084998</c:v>
                </c:pt>
                <c:pt idx="157">
                  <c:v>0.95787701635661104</c:v>
                </c:pt>
                <c:pt idx="158">
                  <c:v>0.95734294129980102</c:v>
                </c:pt>
                <c:pt idx="159">
                  <c:v>0.956809489812388</c:v>
                </c:pt>
                <c:pt idx="160">
                  <c:v>0.95627675026306203</c:v>
                </c:pt>
                <c:pt idx="161">
                  <c:v>0.95574481085019303</c:v>
                </c:pt>
                <c:pt idx="162">
                  <c:v>0.95521375960493804</c:v>
                </c:pt>
                <c:pt idx="163">
                  <c:v>0.95468368439450702</c:v>
                </c:pt>
                <c:pt idx="164">
                  <c:v>0.95415467292558398</c:v>
                </c:pt>
                <c:pt idx="165">
                  <c:v>0.95362681274790595</c:v>
                </c:pt>
                <c:pt idx="166">
                  <c:v>0.95310019125800605</c:v>
                </c:pt>
                <c:pt idx="167">
                  <c:v>0.95257489570312404</c:v>
                </c:pt>
                <c:pt idx="168">
                  <c:v>0.95205101318527896</c:v>
                </c:pt>
                <c:pt idx="169">
                  <c:v>0.95152863066552096</c:v>
                </c:pt>
                <c:pt idx="170">
                  <c:v>0.95100783496834795</c:v>
                </c:pt>
                <c:pt idx="171">
                  <c:v>0.95048871278630898</c:v>
                </c:pt>
                <c:pt idx="172">
                  <c:v>0.94997135068478</c:v>
                </c:pt>
                <c:pt idx="173">
                  <c:v>0.94945583510692799</c:v>
                </c:pt>
                <c:pt idx="174">
                  <c:v>0.94894225237886398</c:v>
                </c:pt>
                <c:pt idx="175">
                  <c:v>0.94843068871498204</c:v>
                </c:pt>
                <c:pt idx="176">
                  <c:v>0.94792123022349595</c:v>
                </c:pt>
                <c:pt idx="177">
                  <c:v>0.94741396291217395</c:v>
                </c:pt>
                <c:pt idx="178">
                  <c:v>0.94690897269427599</c:v>
                </c:pt>
                <c:pt idx="179">
                  <c:v>0.94640634539469504</c:v>
                </c:pt>
                <c:pt idx="180">
                  <c:v>0.94590616675631101</c:v>
                </c:pt>
                <c:pt idx="181">
                  <c:v>0.94540852244655704</c:v>
                </c:pt>
                <c:pt idx="182">
                  <c:v>0.94491349806420399</c:v>
                </c:pt>
                <c:pt idx="183">
                  <c:v>0.94442117914637203</c:v>
                </c:pt>
                <c:pt idx="184">
                  <c:v>0.94393165117576305</c:v>
                </c:pt>
                <c:pt idx="185">
                  <c:v>0.943444999588127</c:v>
                </c:pt>
                <c:pt idx="186">
                  <c:v>0.94296130977996795</c:v>
                </c:pt>
                <c:pt idx="187">
                  <c:v>0.94248066711648604</c:v>
                </c:pt>
                <c:pt idx="188">
                  <c:v>0.942003156939764</c:v>
                </c:pt>
                <c:pt idx="189">
                  <c:v>0.94152886457721496</c:v>
                </c:pt>
                <c:pt idx="190">
                  <c:v>0.94105787535026597</c:v>
                </c:pt>
                <c:pt idx="191">
                  <c:v>0.940590274583323</c:v>
                </c:pt>
                <c:pt idx="192">
                  <c:v>0.94012614761298396</c:v>
                </c:pt>
                <c:pt idx="193">
                  <c:v>0.93966557979752796</c:v>
                </c:pt>
                <c:pt idx="194">
                  <c:v>0.93920865652668495</c:v>
                </c:pt>
                <c:pt idx="195">
                  <c:v>0.93875546323167203</c:v>
                </c:pt>
                <c:pt idx="196">
                  <c:v>0.93830608539552895</c:v>
                </c:pt>
                <c:pt idx="197">
                  <c:v>0.93786060856373499</c:v>
                </c:pt>
                <c:pt idx="198">
                  <c:v>0.93741911835511804</c:v>
                </c:pt>
                <c:pt idx="199">
                  <c:v>0.93698170047307705</c:v>
                </c:pt>
                <c:pt idx="200">
                  <c:v>0.93654844071709298</c:v>
                </c:pt>
                <c:pt idx="201">
                  <c:v>0.93611942499456102</c:v>
                </c:pt>
                <c:pt idx="202">
                  <c:v>0.93569473933293501</c:v>
                </c:pt>
                <c:pt idx="203">
                  <c:v>0.93527446989218499</c:v>
                </c:pt>
                <c:pt idx="204">
                  <c:v>0.93485870297759199</c:v>
                </c:pt>
                <c:pt idx="205">
                  <c:v>0.934447525052854</c:v>
                </c:pt>
                <c:pt idx="206">
                  <c:v>0.93404102275354395</c:v>
                </c:pt>
                <c:pt idx="207">
                  <c:v>0.93363928290088605</c:v>
                </c:pt>
                <c:pt idx="208">
                  <c:v>0.93324239251589203</c:v>
                </c:pt>
                <c:pt idx="209">
                  <c:v>0.93285043883382701</c:v>
                </c:pt>
                <c:pt idx="210">
                  <c:v>0.93246350931903299</c:v>
                </c:pt>
                <c:pt idx="211">
                  <c:v>0.93208169168010302</c:v>
                </c:pt>
                <c:pt idx="212">
                  <c:v>0.93170507388540502</c:v>
                </c:pt>
                <c:pt idx="213">
                  <c:v>0.93133374417897596</c:v>
                </c:pt>
                <c:pt idx="214">
                  <c:v>0.93096779109676098</c:v>
                </c:pt>
                <c:pt idx="215">
                  <c:v>0.93060730348322496</c:v>
                </c:pt>
                <c:pt idx="216">
                  <c:v>0.93025237050832599</c:v>
                </c:pt>
                <c:pt idx="217">
                  <c:v>0.92990308168485303</c:v>
                </c:pt>
                <c:pt idx="218">
                  <c:v>0.92955952688613097</c:v>
                </c:pt>
                <c:pt idx="219">
                  <c:v>0.92922179636408597</c:v>
                </c:pt>
                <c:pt idx="220">
                  <c:v>0.92888998076768603</c:v>
                </c:pt>
                <c:pt idx="221">
                  <c:v>0.92856417116173795</c:v>
                </c:pt>
                <c:pt idx="222">
                  <c:v>0.92824445904605202</c:v>
                </c:pt>
                <c:pt idx="223">
                  <c:v>0.92793093637496404</c:v>
                </c:pt>
                <c:pt idx="224">
                  <c:v>0.92762369557722302</c:v>
                </c:pt>
                <c:pt idx="225">
                  <c:v>0.92732282957621903</c:v>
                </c:pt>
                <c:pt idx="226">
                  <c:v>0.92702843181058003</c:v>
                </c:pt>
                <c:pt idx="227">
                  <c:v>0.92674059625509597</c:v>
                </c:pt>
                <c:pt idx="228">
                  <c:v>0.92645941744199201</c:v>
                </c:pt>
                <c:pt idx="229">
                  <c:v>0.926184990482532</c:v>
                </c:pt>
                <c:pt idx="230">
                  <c:v>0.92591741108894599</c:v>
                </c:pt>
                <c:pt idx="231">
                  <c:v>0.92565677559666903</c:v>
                </c:pt>
                <c:pt idx="232">
                  <c:v>0.925403180986896</c:v>
                </c:pt>
                <c:pt idx="233">
                  <c:v>0.92515672490941803</c:v>
                </c:pt>
                <c:pt idx="234">
                  <c:v>0.92491750570575504</c:v>
                </c:pt>
                <c:pt idx="235">
                  <c:v>0.92468562243255303</c:v>
                </c:pt>
                <c:pt idx="236">
                  <c:v>0.92446117488524004</c:v>
                </c:pt>
                <c:pt idx="237">
                  <c:v>0.92424426362192103</c:v>
                </c:pt>
                <c:pt idx="238">
                  <c:v>0.92403498998750599</c:v>
                </c:pt>
                <c:pt idx="239">
                  <c:v>0.92383345613804302</c:v>
                </c:pt>
                <c:pt idx="240">
                  <c:v>0.92363976506524204</c:v>
                </c:pt>
                <c:pt idx="241">
                  <c:v>0.92345402062117299</c:v>
                </c:pt>
                <c:pt idx="242">
                  <c:v>0.92327632754311795</c:v>
                </c:pt>
                <c:pt idx="243">
                  <c:v>0.92310679147854702</c:v>
                </c:pt>
                <c:pt idx="244">
                  <c:v>0.92294551901020805</c:v>
                </c:pt>
                <c:pt idx="245">
                  <c:v>0.92279261768130405</c:v>
                </c:pt>
                <c:pt idx="246">
                  <c:v>0.92264819602071901</c:v>
                </c:pt>
                <c:pt idx="247">
                  <c:v>0.92251236356829402</c:v>
                </c:pt>
                <c:pt idx="248">
                  <c:v>0.92238523090010205</c:v>
                </c:pt>
                <c:pt idx="249">
                  <c:v>0.92226690965370794</c:v>
                </c:pt>
                <c:pt idx="250">
                  <c:v>0.92215751255337897</c:v>
                </c:pt>
                <c:pt idx="251">
                  <c:v>0.92205715343522898</c:v>
                </c:pt>
                <c:pt idx="252">
                  <c:v>0.92196594727224801</c:v>
                </c:pt>
                <c:pt idx="253">
                  <c:v>0.92188401019920796</c:v>
                </c:pt>
                <c:pt idx="254">
                  <c:v>0.92181145953739596</c:v>
                </c:pt>
                <c:pt idx="255">
                  <c:v>0.92174841381915695</c:v>
                </c:pt>
                <c:pt idx="256">
                  <c:v>0.92169499281221501</c:v>
                </c:pt>
                <c:pt idx="257">
                  <c:v>0.92165131754373097</c:v>
                </c:pt>
                <c:pt idx="258">
                  <c:v>0.92161751032407502</c:v>
                </c:pt>
                <c:pt idx="259">
                  <c:v>0.92159369477028896</c:v>
                </c:pt>
                <c:pt idx="260">
                  <c:v>0.92157999582918504</c:v>
                </c:pt>
                <c:pt idx="261">
                  <c:v>0.92157653980008203</c:v>
                </c:pt>
                <c:pt idx="262">
                  <c:v>0.92158345435712097</c:v>
                </c:pt>
                <c:pt idx="263">
                  <c:v>0.92160086857115397</c:v>
                </c:pt>
                <c:pt idx="264">
                  <c:v>0.92162891293116</c:v>
                </c:pt>
                <c:pt idx="265">
                  <c:v>0.921667719365173</c:v>
                </c:pt>
                <c:pt idx="266">
                  <c:v>0.921717421260697</c:v>
                </c:pt>
                <c:pt idx="267">
                  <c:v>0.92177815348456904</c:v>
                </c:pt>
                <c:pt idx="268">
                  <c:v>0.92185005240226903</c:v>
                </c:pt>
                <c:pt idx="269">
                  <c:v>0.92193325589664099</c:v>
                </c:pt>
                <c:pt idx="270">
                  <c:v>0.92202790338600404</c:v>
                </c:pt>
                <c:pt idx="271">
                  <c:v>0.92213413584165405</c:v>
                </c:pt>
                <c:pt idx="272">
                  <c:v>0.92225209580471901</c:v>
                </c:pt>
                <c:pt idx="273">
                  <c:v>0.92238192740236802</c:v>
                </c:pt>
                <c:pt idx="274">
                  <c:v>0.92252377636336602</c:v>
                </c:pt>
                <c:pt idx="275">
                  <c:v>0.92267779003295403</c:v>
                </c:pt>
                <c:pt idx="276">
                  <c:v>0.92284411738706595</c:v>
                </c:pt>
                <c:pt idx="277">
                  <c:v>0.92302290904586504</c:v>
                </c:pt>
                <c:pt idx="278">
                  <c:v>0.92321431728661096</c:v>
                </c:pt>
                <c:pt idx="279">
                  <c:v>0.92341849605585702</c:v>
                </c:pt>
                <c:pt idx="280">
                  <c:v>0.92363560098098296</c:v>
                </c:pt>
                <c:pt idx="281">
                  <c:v>0.92386578938107999</c:v>
                </c:pt>
                <c:pt idx="282">
                  <c:v>0.924109220277191</c:v>
                </c:pt>
                <c:pt idx="283">
                  <c:v>0.92436605440192698</c:v>
                </c:pt>
                <c:pt idx="284">
                  <c:v>0.92463645420848395</c:v>
                </c:pt>
                <c:pt idx="285">
                  <c:v>0.92492058387907194</c:v>
                </c:pt>
                <c:pt idx="286">
                  <c:v>0.92521860933279498</c:v>
                </c:pt>
                <c:pt idx="287">
                  <c:v>0.92553069823298995</c:v>
                </c:pt>
                <c:pt idx="288">
                  <c:v>0.92585701999408299</c:v>
                </c:pt>
                <c:pt idx="289">
                  <c:v>0.92619774578797098</c:v>
                </c:pt>
                <c:pt idx="290">
                  <c:v>0.92655304854998899</c:v>
                </c:pt>
                <c:pt idx="291">
                  <c:v>0.926923102984478</c:v>
                </c:pt>
                <c:pt idx="292">
                  <c:v>0.92730808557002198</c:v>
                </c:pt>
                <c:pt idx="293">
                  <c:v>0.92770817456437704</c:v>
                </c:pt>
                <c:pt idx="294">
                  <c:v>0.92812355000915403</c:v>
                </c:pt>
                <c:pt idx="295">
                  <c:v>0.92855439373428905</c:v>
                </c:pt>
                <c:pt idx="296">
                  <c:v>0.92900088936237202</c:v>
                </c:pt>
                <c:pt idx="297">
                  <c:v>0.92946322231286704</c:v>
                </c:pt>
                <c:pt idx="298">
                  <c:v>0.929941579806287</c:v>
                </c:pt>
                <c:pt idx="299">
                  <c:v>0.93043615086838005</c:v>
                </c:pt>
                <c:pt idx="300">
                  <c:v>0.93094712633437404</c:v>
                </c:pt>
                <c:pt idx="301">
                  <c:v>0.93147469885334999</c:v>
                </c:pt>
                <c:pt idx="302">
                  <c:v>0.93201906289279002</c:v>
                </c:pt>
                <c:pt idx="303">
                  <c:v>0.93258041474336095</c:v>
                </c:pt>
                <c:pt idx="304">
                  <c:v>0.93315895252399395</c:v>
                </c:pt>
                <c:pt idx="305">
                  <c:v>0.933754876187322</c:v>
                </c:pt>
                <c:pt idx="306">
                  <c:v>0.93436838752551998</c:v>
                </c:pt>
                <c:pt idx="307">
                  <c:v>0.93499969017661999</c:v>
                </c:pt>
                <c:pt idx="308">
                  <c:v>0.93564898963134602</c:v>
                </c:pt>
                <c:pt idx="309">
                  <c:v>0.93631649324053601</c:v>
                </c:pt>
                <c:pt idx="310">
                  <c:v>0.93700241022319397</c:v>
                </c:pt>
                <c:pt idx="311">
                  <c:v>0.93770695167523599</c:v>
                </c:pt>
                <c:pt idx="312">
                  <c:v>0.93843033057897496</c:v>
                </c:pt>
                <c:pt idx="313">
                  <c:v>0.93917276181340403</c:v>
                </c:pt>
                <c:pt idx="314">
                  <c:v>0.93993446216531296</c:v>
                </c:pt>
                <c:pt idx="315">
                  <c:v>0.940715650341309</c:v>
                </c:pt>
                <c:pt idx="316">
                  <c:v>0.94151654698075804</c:v>
                </c:pt>
                <c:pt idx="317">
                  <c:v>0.94233737466972001</c:v>
                </c:pt>
                <c:pt idx="318">
                  <c:v>0.943178357955897</c:v>
                </c:pt>
                <c:pt idx="319">
                  <c:v>0.94403972336465003</c:v>
                </c:pt>
                <c:pt idx="320">
                  <c:v>0.94492169941611004</c:v>
                </c:pt>
                <c:pt idx="321">
                  <c:v>0.94582451664342904</c:v>
                </c:pt>
                <c:pt idx="322">
                  <c:v>0.94674840761220103</c:v>
                </c:pt>
                <c:pt idx="323">
                  <c:v>0.94769360694108395</c:v>
                </c:pt>
                <c:pt idx="324">
                  <c:v>0.94866035132364601</c:v>
                </c:pt>
                <c:pt idx="325">
                  <c:v>0.94964887955148303</c:v>
                </c:pt>
                <c:pt idx="326">
                  <c:v>0.95065943253860397</c:v>
                </c:pt>
                <c:pt idx="327">
                  <c:v>0.95169225334713903</c:v>
                </c:pt>
                <c:pt idx="328">
                  <c:v>0.95274758721435704</c:v>
                </c:pt>
                <c:pt idx="329">
                  <c:v>0.95382568158104897</c:v>
                </c:pt>
                <c:pt idx="330">
                  <c:v>0.95492678612125903</c:v>
                </c:pt>
                <c:pt idx="331">
                  <c:v>0.95605115277341002</c:v>
                </c:pt>
                <c:pt idx="332">
                  <c:v>0.95719903577281495</c:v>
                </c:pt>
                <c:pt idx="333">
                  <c:v>0.95837069168559497</c:v>
                </c:pt>
                <c:pt idx="334">
                  <c:v>0.95956637944401801</c:v>
                </c:pt>
                <c:pt idx="335">
                  <c:v>0.96078636038326704</c:v>
                </c:pt>
                <c:pt idx="336">
                  <c:v>0.96203089827963295</c:v>
                </c:pt>
                <c:pt idx="337">
                  <c:v>0.96330025939016295</c:v>
                </c:pt>
                <c:pt idx="338">
                  <c:v>0.96459471249374795</c:v>
                </c:pt>
                <c:pt idx="339">
                  <c:v>0.96591452893366403</c:v>
                </c:pt>
                <c:pt idx="340">
                  <c:v>0.96725998266157398</c:v>
                </c:pt>
                <c:pt idx="341">
                  <c:v>0.96863135028298597</c:v>
                </c:pt>
                <c:pt idx="342">
                  <c:v>0.970028911104174</c:v>
                </c:pt>
                <c:pt idx="343">
                  <c:v>0.97145294718056796</c:v>
                </c:pt>
                <c:pt idx="344">
                  <c:v>0.97290374336660101</c:v>
                </c:pt>
                <c:pt idx="345">
                  <c:v>0.97438158736702996</c:v>
                </c:pt>
                <c:pt idx="346">
                  <c:v>0.975886769789724</c:v>
                </c:pt>
                <c:pt idx="347">
                  <c:v>0.97741958419991504</c:v>
                </c:pt>
                <c:pt idx="348">
                  <c:v>0.97898032717592598</c:v>
                </c:pt>
                <c:pt idx="349">
                  <c:v>0.98056929836635998</c:v>
                </c:pt>
                <c:pt idx="350">
                  <c:v>0.98218680054876195</c:v>
                </c:pt>
                <c:pt idx="351">
                  <c:v>0.98383313968975705</c:v>
                </c:pt>
                <c:pt idx="352">
                  <c:v>0.98550862500665404</c:v>
                </c:pt>
                <c:pt idx="353">
                  <c:v>0.98721356903052004</c:v>
                </c:pt>
                <c:pt idx="354">
                  <c:v>0.98894828767074205</c:v>
                </c:pt>
                <c:pt idx="355">
                  <c:v>0.99071310028104997</c:v>
                </c:pt>
                <c:pt idx="356">
                  <c:v>0.99250832972703595</c:v>
                </c:pt>
                <c:pt idx="357">
                  <c:v>0.99433430245514098</c:v>
                </c:pt>
                <c:pt idx="358">
                  <c:v>0.99619134856314495</c:v>
                </c:pt>
                <c:pt idx="359">
                  <c:v>0.99807980187213996</c:v>
                </c:pt>
                <c:pt idx="360">
                  <c:v>1</c:v>
                </c:pt>
                <c:pt idx="361">
                  <c:v>1.00132911860964</c:v>
                </c:pt>
                <c:pt idx="362">
                  <c:v>1.0026805051725101</c:v>
                </c:pt>
                <c:pt idx="363">
                  <c:v>1.0040540032594001</c:v>
                </c:pt>
                <c:pt idx="364">
                  <c:v>1.0054494583356699</c:v>
                </c:pt>
                <c:pt idx="365">
                  <c:v>1.0068667176614501</c:v>
                </c:pt>
                <c:pt idx="366">
                  <c:v>1.0083056301946101</c:v>
                </c:pt>
                <c:pt idx="367">
                  <c:v>1.00976604649666</c:v>
                </c:pt>
                <c:pt idx="368">
                  <c:v>1.0112478186412399</c:v>
                </c:pt>
                <c:pt idx="369">
                  <c:v>1.01275080012534</c:v>
                </c:pt>
                <c:pt idx="370">
                  <c:v>1.01427484578297</c:v>
                </c:pt>
                <c:pt idx="371">
                  <c:v>1.01581981170125</c:v>
                </c:pt>
                <c:pt idx="372">
                  <c:v>1.01738555513888</c:v>
                </c:pt>
                <c:pt idx="373">
                  <c:v>1.01897193444684</c:v>
                </c:pt>
                <c:pt idx="374">
                  <c:v>1.02057880899126</c:v>
                </c:pt>
                <c:pt idx="375">
                  <c:v>1.02220603907839</c:v>
                </c:pt>
                <c:pt idx="376">
                  <c:v>1.02385348588151</c:v>
                </c:pt>
                <c:pt idx="377">
                  <c:v>1.0255210113698801</c:v>
                </c:pt>
                <c:pt idx="378">
                  <c:v>1.02720847823942</c:v>
                </c:pt>
                <c:pt idx="379">
                  <c:v>1.0289157498452799</c:v>
                </c:pt>
                <c:pt idx="380">
                  <c:v>1.03064269013599</c:v>
                </c:pt>
                <c:pt idx="381">
                  <c:v>1.03238916358941</c:v>
                </c:pt>
                <c:pt idx="382">
                  <c:v>1.0341550351501401</c:v>
                </c:pt>
                <c:pt idx="383">
                  <c:v>1.0359401701684501</c:v>
                </c:pt>
                <c:pt idx="384">
                  <c:v>1.03774443434077</c:v>
                </c:pt>
                <c:pt idx="385">
                  <c:v>1.03956769365143</c:v>
                </c:pt>
                <c:pt idx="386">
                  <c:v>1.0414098143158601</c:v>
                </c:pt>
                <c:pt idx="387">
                  <c:v>1.0432706627250301</c:v>
                </c:pt>
                <c:pt idx="388">
                  <c:v>1.0451501053911401</c:v>
                </c:pt>
                <c:pt idx="389">
                  <c:v>1.04704800889449</c:v>
                </c:pt>
                <c:pt idx="390">
                  <c:v>1.04896423983149</c:v>
                </c:pt>
                <c:pt idx="391">
                  <c:v>1.0508986647638201</c:v>
                </c:pt>
                <c:pt idx="392">
                  <c:v>1.05285115016858</c:v>
                </c:pt>
                <c:pt idx="393">
                  <c:v>1.0548215623894901</c:v>
                </c:pt>
                <c:pt idx="394">
                  <c:v>1.05680976758908</c:v>
                </c:pt>
                <c:pt idx="395">
                  <c:v>1.0588156317017601</c:v>
                </c:pt>
                <c:pt idx="396">
                  <c:v>1.0608390203879301</c:v>
                </c:pt>
                <c:pt idx="397">
                  <c:v>1.0628797989887799</c:v>
                </c:pt>
                <c:pt idx="398">
                  <c:v>1.06493783248208</c:v>
                </c:pt>
                <c:pt idx="399">
                  <c:v>1.06701298543871</c:v>
                </c:pt>
                <c:pt idx="400">
                  <c:v>1.0691051219800001</c:v>
                </c:pt>
                <c:pt idx="401">
                  <c:v>1.07121410573577</c:v>
                </c:pt>
                <c:pt idx="402">
                  <c:v>1.07333979980318</c:v>
                </c:pt>
                <c:pt idx="403">
                  <c:v>1.0754820667062099</c:v>
                </c:pt>
                <c:pt idx="404">
                  <c:v>1.07764076835585</c:v>
                </c:pt>
                <c:pt idx="405">
                  <c:v>1.07981576601097</c:v>
                </c:pt>
                <c:pt idx="406">
                  <c:v>1.08200692023975</c:v>
                </c:pt>
                <c:pt idx="407">
                  <c:v>1.0842140908818101</c:v>
                </c:pt>
                <c:pt idx="408">
                  <c:v>1.0864371370108701</c:v>
                </c:pt>
                <c:pt idx="409">
                  <c:v>1.08867591689804</c:v>
                </c:pt>
                <c:pt idx="410">
                  <c:v>1.09093028797563</c:v>
                </c:pt>
                <c:pt idx="411">
                  <c:v>1.0932001068015</c:v>
                </c:pt>
                <c:pt idx="412">
                  <c:v>1.09548522902401</c:v>
                </c:pt>
                <c:pt idx="413">
                  <c:v>1.0977855093473601</c:v>
                </c:pt>
                <c:pt idx="414">
                  <c:v>1.1001008014975699</c:v>
                </c:pt>
                <c:pt idx="415">
                  <c:v>1.1024309581888401</c:v>
                </c:pt>
                <c:pt idx="416">
                  <c:v>1.1047758310904401</c:v>
                </c:pt>
                <c:pt idx="417">
                  <c:v>1.1071352707940401</c:v>
                </c:pt>
                <c:pt idx="418">
                  <c:v>1.10950912678154</c:v>
                </c:pt>
                <c:pt idx="419">
                  <c:v>1.11189724739328</c:v>
                </c:pt>
                <c:pt idx="420">
                  <c:v>1.1142994797967101</c:v>
                </c:pt>
                <c:pt idx="421">
                  <c:v>1.1167156699555301</c:v>
                </c:pt>
                <c:pt idx="422">
                  <c:v>1.11914566259921</c:v>
                </c:pt>
                <c:pt idx="423">
                  <c:v>1.1215893011928899</c:v>
                </c:pt>
                <c:pt idx="424">
                  <c:v>1.12404642790776</c:v>
                </c:pt>
                <c:pt idx="425">
                  <c:v>1.12651688359179</c:v>
                </c:pt>
                <c:pt idx="426">
                  <c:v>1.12900050774085</c:v>
                </c:pt>
                <c:pt idx="427">
                  <c:v>1.1314971384702699</c:v>
                </c:pt>
                <c:pt idx="428">
                  <c:v>1.1340066124867001</c:v>
                </c:pt>
                <c:pt idx="429">
                  <c:v>1.1365287650604501</c:v>
                </c:pt>
                <c:pt idx="430">
                  <c:v>1.1390634299981099</c:v>
                </c:pt>
                <c:pt idx="431">
                  <c:v>1.1416104396156199</c:v>
                </c:pt>
                <c:pt idx="432">
                  <c:v>1.14416962471163</c:v>
                </c:pt>
                <c:pt idx="433">
                  <c:v>1.14674081454134</c:v>
                </c:pt>
                <c:pt idx="434">
                  <c:v>1.14932383679059</c:v>
                </c:pt>
                <c:pt idx="435">
                  <c:v>1.1519185175503599</c:v>
                </c:pt>
                <c:pt idx="436">
                  <c:v>1.1545246812916801</c:v>
                </c:pt>
                <c:pt idx="437">
                  <c:v>1.15714215084079</c:v>
                </c:pt>
                <c:pt idx="438">
                  <c:v>1.15977074735479</c:v>
                </c:pt>
                <c:pt idx="439">
                  <c:v>1.1624102902975599</c:v>
                </c:pt>
                <c:pt idx="440">
                  <c:v>1.1650605974160499</c:v>
                </c:pt>
                <c:pt idx="441">
                  <c:v>1.1677214847169799</c:v>
                </c:pt>
                <c:pt idx="442">
                  <c:v>1.1703927664438301</c:v>
                </c:pt>
                <c:pt idx="443">
                  <c:v>1.1730742550542801</c:v>
                </c:pt>
                <c:pt idx="444">
                  <c:v>1.17576576119791</c:v>
                </c:pt>
                <c:pt idx="445">
                  <c:v>1.17846709369436</c:v>
                </c:pt>
                <c:pt idx="446">
                  <c:v>1.18117805951179</c:v>
                </c:pt>
                <c:pt idx="447">
                  <c:v>1.1838984637457399</c:v>
                </c:pt>
                <c:pt idx="448">
                  <c:v>1.18662810959836</c:v>
                </c:pt>
                <c:pt idx="449">
                  <c:v>1.1893667983579601</c:v>
                </c:pt>
                <c:pt idx="450">
                  <c:v>1.1921143293790599</c:v>
                </c:pt>
                <c:pt idx="451">
                  <c:v>1.1948705000626501</c:v>
                </c:pt>
                <c:pt idx="452">
                  <c:v>1.1976351058369701</c:v>
                </c:pt>
                <c:pt idx="453">
                  <c:v>1.2004079401386201</c:v>
                </c:pt>
                <c:pt idx="454">
                  <c:v>1.20318879439402</c:v>
                </c:pt>
                <c:pt idx="455">
                  <c:v>1.20597745800136</c:v>
                </c:pt>
                <c:pt idx="456">
                  <c:v>1.20877371831283</c:v>
                </c:pt>
                <c:pt idx="457">
                  <c:v>1.2115773606173199</c:v>
                </c:pt>
                <c:pt idx="458">
                  <c:v>1.21438816812352</c:v>
                </c:pt>
                <c:pt idx="459">
                  <c:v>1.2172059219433999</c:v>
                </c:pt>
                <c:pt idx="460">
                  <c:v>1.22003040107612</c:v>
                </c:pt>
                <c:pt idx="461">
                  <c:v>1.22286142262261</c:v>
                </c:pt>
                <c:pt idx="462">
                  <c:v>1.22569896316791</c:v>
                </c:pt>
                <c:pt idx="463">
                  <c:v>1.2285430393204699</c:v>
                </c:pt>
                <c:pt idx="464">
                  <c:v>1.2313936676613899</c:v>
                </c:pt>
                <c:pt idx="465">
                  <c:v>1.23425086474799</c:v>
                </c:pt>
                <c:pt idx="466">
                  <c:v>1.23711464711708</c:v>
                </c:pt>
                <c:pt idx="467">
                  <c:v>1.23998503128809</c:v>
                </c:pt>
                <c:pt idx="468">
                  <c:v>1.2428620337660199</c:v>
                </c:pt>
                <c:pt idx="469">
                  <c:v>1.2457456710440999</c:v>
                </c:pt>
                <c:pt idx="470">
                  <c:v>1.24863595960643</c:v>
                </c:pt>
                <c:pt idx="471">
                  <c:v>1.2515329159303401</c:v>
                </c:pt>
                <c:pt idx="472">
                  <c:v>1.2544365564886799</c:v>
                </c:pt>
                <c:pt idx="473">
                  <c:v>1.2573468977519899</c:v>
                </c:pt>
                <c:pt idx="474">
                  <c:v>1.2602639561904401</c:v>
                </c:pt>
                <c:pt idx="475">
                  <c:v>1.2631877482758</c:v>
                </c:pt>
                <c:pt idx="476">
                  <c:v>1.2661182904832</c:v>
                </c:pt>
                <c:pt idx="477">
                  <c:v>1.2690555992928001</c:v>
                </c:pt>
                <c:pt idx="478">
                  <c:v>1.27199969119145</c:v>
                </c:pt>
                <c:pt idx="479">
                  <c:v>1.2749505826741401</c:v>
                </c:pt>
                <c:pt idx="480">
                  <c:v>1.2779082902454499</c:v>
                </c:pt>
                <c:pt idx="481">
                  <c:v>1.28087283042093</c:v>
                </c:pt>
                <c:pt idx="482">
                  <c:v>1.2838442197283499</c:v>
                </c:pt>
                <c:pt idx="483">
                  <c:v>1.2868224747089501</c:v>
                </c:pt>
                <c:pt idx="484">
                  <c:v>1.28980761191855</c:v>
                </c:pt>
                <c:pt idx="485">
                  <c:v>1.2927996479287001</c:v>
                </c:pt>
                <c:pt idx="486">
                  <c:v>1.2957985993276999</c:v>
                </c:pt>
                <c:pt idx="487">
                  <c:v>1.2988044827215799</c:v>
                </c:pt>
                <c:pt idx="488">
                  <c:v>1.30181731473507</c:v>
                </c:pt>
                <c:pt idx="489">
                  <c:v>1.30483711201249</c:v>
                </c:pt>
                <c:pt idx="490">
                  <c:v>1.30786389121859</c:v>
                </c:pt>
                <c:pt idx="491">
                  <c:v>1.3108976690394101</c:v>
                </c:pt>
                <c:pt idx="492">
                  <c:v>1.3139384621830299</c:v>
                </c:pt>
                <c:pt idx="493">
                  <c:v>1.31698628738031</c:v>
                </c:pt>
                <c:pt idx="494">
                  <c:v>1.32004116138562</c:v>
                </c:pt>
                <c:pt idx="495">
                  <c:v>1.32310310097754</c:v>
                </c:pt>
                <c:pt idx="496">
                  <c:v>1.3261721229594801</c:v>
                </c:pt>
                <c:pt idx="497">
                  <c:v>1.3292482441603</c:v>
                </c:pt>
                <c:pt idx="498">
                  <c:v>1.3323314814349501</c:v>
                </c:pt>
                <c:pt idx="499">
                  <c:v>1.33542185166502</c:v>
                </c:pt>
                <c:pt idx="500">
                  <c:v>1.33851937175929</c:v>
                </c:pt>
                <c:pt idx="501">
                  <c:v>1.34162405865427</c:v>
                </c:pt>
                <c:pt idx="502">
                  <c:v>1.3447359293146901</c:v>
                </c:pt>
                <c:pt idx="503">
                  <c:v>1.34785500073402</c:v>
                </c:pt>
                <c:pt idx="504">
                  <c:v>1.3509812899349301</c:v>
                </c:pt>
                <c:pt idx="505">
                  <c:v>1.3541148139697301</c:v>
                </c:pt>
                <c:pt idx="506">
                  <c:v>1.3572555899208401</c:v>
                </c:pt>
                <c:pt idx="507">
                  <c:v>1.3604036349011499</c:v>
                </c:pt>
                <c:pt idx="508">
                  <c:v>1.36355896605452</c:v>
                </c:pt>
                <c:pt idx="509">
                  <c:v>1.3667216005560801</c:v>
                </c:pt>
                <c:pt idx="510">
                  <c:v>1.3698915556126801</c:v>
                </c:pt>
                <c:pt idx="511">
                  <c:v>1.3730688484632301</c:v>
                </c:pt>
                <c:pt idx="512">
                  <c:v>1.37625349637905</c:v>
                </c:pt>
                <c:pt idx="513">
                  <c:v>1.3794455166642201</c:v>
                </c:pt>
                <c:pt idx="514">
                  <c:v>1.38264492665591</c:v>
                </c:pt>
                <c:pt idx="515">
                  <c:v>1.38585174372473</c:v>
                </c:pt>
                <c:pt idx="516">
                  <c:v>1.38906598527502</c:v>
                </c:pt>
                <c:pt idx="517">
                  <c:v>1.39228766874514</c:v>
                </c:pt>
                <c:pt idx="518">
                  <c:v>1.39551681160781</c:v>
                </c:pt>
                <c:pt idx="519">
                  <c:v>1.39875343137034</c:v>
                </c:pt>
                <c:pt idx="520">
                  <c:v>1.40199754557499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Microsoft_Excel_Worksheet1!$A$2:$A$9706</c:f>
              <c:numCache>
                <c:formatCode>General</c:formatCode>
                <c:ptCount val="9705"/>
                <c:pt idx="0">
                  <c:v>18</c:v>
                </c:pt>
                <c:pt idx="1">
                  <c:v>18.100000000000001</c:v>
                </c:pt>
                <c:pt idx="2">
                  <c:v>18.2</c:v>
                </c:pt>
                <c:pt idx="3">
                  <c:v>18.3</c:v>
                </c:pt>
                <c:pt idx="4">
                  <c:v>18.399999999999999</c:v>
                </c:pt>
                <c:pt idx="5">
                  <c:v>18.5</c:v>
                </c:pt>
                <c:pt idx="6">
                  <c:v>18.600000000000001</c:v>
                </c:pt>
                <c:pt idx="7">
                  <c:v>18.7</c:v>
                </c:pt>
                <c:pt idx="8">
                  <c:v>18.8</c:v>
                </c:pt>
                <c:pt idx="9">
                  <c:v>18.899999999999999</c:v>
                </c:pt>
                <c:pt idx="10">
                  <c:v>19</c:v>
                </c:pt>
                <c:pt idx="11">
                  <c:v>19.100000000000001</c:v>
                </c:pt>
                <c:pt idx="12">
                  <c:v>19.2</c:v>
                </c:pt>
                <c:pt idx="13">
                  <c:v>19.3</c:v>
                </c:pt>
                <c:pt idx="14">
                  <c:v>19.399999999999999</c:v>
                </c:pt>
                <c:pt idx="15">
                  <c:v>19.5</c:v>
                </c:pt>
                <c:pt idx="16">
                  <c:v>19.600000000000001</c:v>
                </c:pt>
                <c:pt idx="17">
                  <c:v>19.7</c:v>
                </c:pt>
                <c:pt idx="18">
                  <c:v>19.8</c:v>
                </c:pt>
                <c:pt idx="19">
                  <c:v>19.899999999999999</c:v>
                </c:pt>
                <c:pt idx="20">
                  <c:v>20</c:v>
                </c:pt>
                <c:pt idx="21">
                  <c:v>20.100000000000001</c:v>
                </c:pt>
                <c:pt idx="22">
                  <c:v>20.2</c:v>
                </c:pt>
                <c:pt idx="23">
                  <c:v>20.3</c:v>
                </c:pt>
                <c:pt idx="24">
                  <c:v>20.399999999999999</c:v>
                </c:pt>
                <c:pt idx="25">
                  <c:v>20.5</c:v>
                </c:pt>
                <c:pt idx="26">
                  <c:v>20.6</c:v>
                </c:pt>
                <c:pt idx="27">
                  <c:v>20.7</c:v>
                </c:pt>
                <c:pt idx="28">
                  <c:v>20.8</c:v>
                </c:pt>
                <c:pt idx="29">
                  <c:v>20.9</c:v>
                </c:pt>
                <c:pt idx="30">
                  <c:v>21</c:v>
                </c:pt>
                <c:pt idx="31">
                  <c:v>21.1</c:v>
                </c:pt>
                <c:pt idx="32">
                  <c:v>21.2</c:v>
                </c:pt>
                <c:pt idx="33">
                  <c:v>21.3</c:v>
                </c:pt>
                <c:pt idx="34">
                  <c:v>21.4</c:v>
                </c:pt>
                <c:pt idx="35">
                  <c:v>21.5</c:v>
                </c:pt>
                <c:pt idx="36">
                  <c:v>21.6</c:v>
                </c:pt>
                <c:pt idx="37">
                  <c:v>21.7</c:v>
                </c:pt>
                <c:pt idx="38">
                  <c:v>21.8</c:v>
                </c:pt>
                <c:pt idx="39">
                  <c:v>21.9</c:v>
                </c:pt>
                <c:pt idx="40">
                  <c:v>22</c:v>
                </c:pt>
                <c:pt idx="41">
                  <c:v>22.1</c:v>
                </c:pt>
                <c:pt idx="42">
                  <c:v>22.2</c:v>
                </c:pt>
                <c:pt idx="43">
                  <c:v>22.3</c:v>
                </c:pt>
                <c:pt idx="44">
                  <c:v>22.4</c:v>
                </c:pt>
                <c:pt idx="45">
                  <c:v>22.5</c:v>
                </c:pt>
                <c:pt idx="46">
                  <c:v>22.6</c:v>
                </c:pt>
                <c:pt idx="47">
                  <c:v>22.7</c:v>
                </c:pt>
                <c:pt idx="48">
                  <c:v>22.8</c:v>
                </c:pt>
                <c:pt idx="49">
                  <c:v>22.9</c:v>
                </c:pt>
                <c:pt idx="50">
                  <c:v>23</c:v>
                </c:pt>
                <c:pt idx="51">
                  <c:v>23.1</c:v>
                </c:pt>
                <c:pt idx="52">
                  <c:v>23.2</c:v>
                </c:pt>
                <c:pt idx="53">
                  <c:v>23.3</c:v>
                </c:pt>
                <c:pt idx="54">
                  <c:v>23.4</c:v>
                </c:pt>
                <c:pt idx="55">
                  <c:v>23.5</c:v>
                </c:pt>
                <c:pt idx="56">
                  <c:v>23.6</c:v>
                </c:pt>
                <c:pt idx="57">
                  <c:v>23.7</c:v>
                </c:pt>
                <c:pt idx="58">
                  <c:v>23.8</c:v>
                </c:pt>
                <c:pt idx="59">
                  <c:v>23.9</c:v>
                </c:pt>
                <c:pt idx="60">
                  <c:v>24</c:v>
                </c:pt>
                <c:pt idx="61">
                  <c:v>24.1</c:v>
                </c:pt>
                <c:pt idx="62">
                  <c:v>24.2</c:v>
                </c:pt>
                <c:pt idx="63">
                  <c:v>24.3</c:v>
                </c:pt>
                <c:pt idx="64">
                  <c:v>24.4</c:v>
                </c:pt>
                <c:pt idx="65">
                  <c:v>24.5</c:v>
                </c:pt>
                <c:pt idx="66">
                  <c:v>24.6</c:v>
                </c:pt>
                <c:pt idx="67">
                  <c:v>24.7</c:v>
                </c:pt>
                <c:pt idx="68">
                  <c:v>24.8</c:v>
                </c:pt>
                <c:pt idx="69">
                  <c:v>24.9</c:v>
                </c:pt>
                <c:pt idx="70">
                  <c:v>25</c:v>
                </c:pt>
                <c:pt idx="71">
                  <c:v>25.1</c:v>
                </c:pt>
                <c:pt idx="72">
                  <c:v>25.2</c:v>
                </c:pt>
                <c:pt idx="73">
                  <c:v>25.3</c:v>
                </c:pt>
                <c:pt idx="74">
                  <c:v>25.4</c:v>
                </c:pt>
                <c:pt idx="75">
                  <c:v>25.5</c:v>
                </c:pt>
                <c:pt idx="76">
                  <c:v>25.6</c:v>
                </c:pt>
                <c:pt idx="77">
                  <c:v>25.7</c:v>
                </c:pt>
                <c:pt idx="78">
                  <c:v>25.8</c:v>
                </c:pt>
                <c:pt idx="79">
                  <c:v>25.9</c:v>
                </c:pt>
                <c:pt idx="80">
                  <c:v>26</c:v>
                </c:pt>
                <c:pt idx="81">
                  <c:v>26.1</c:v>
                </c:pt>
                <c:pt idx="82">
                  <c:v>26.2</c:v>
                </c:pt>
                <c:pt idx="83">
                  <c:v>26.3</c:v>
                </c:pt>
                <c:pt idx="84">
                  <c:v>26.4</c:v>
                </c:pt>
                <c:pt idx="85">
                  <c:v>26.5</c:v>
                </c:pt>
                <c:pt idx="86">
                  <c:v>26.6</c:v>
                </c:pt>
                <c:pt idx="87">
                  <c:v>26.7</c:v>
                </c:pt>
                <c:pt idx="88">
                  <c:v>26.8</c:v>
                </c:pt>
                <c:pt idx="89">
                  <c:v>26.9</c:v>
                </c:pt>
                <c:pt idx="90">
                  <c:v>27</c:v>
                </c:pt>
                <c:pt idx="91">
                  <c:v>27.1</c:v>
                </c:pt>
                <c:pt idx="92">
                  <c:v>27.2</c:v>
                </c:pt>
                <c:pt idx="93">
                  <c:v>27.3</c:v>
                </c:pt>
                <c:pt idx="94">
                  <c:v>27.4</c:v>
                </c:pt>
                <c:pt idx="95">
                  <c:v>27.5</c:v>
                </c:pt>
                <c:pt idx="96">
                  <c:v>27.6</c:v>
                </c:pt>
                <c:pt idx="97">
                  <c:v>27.7</c:v>
                </c:pt>
                <c:pt idx="98">
                  <c:v>27.8</c:v>
                </c:pt>
                <c:pt idx="99">
                  <c:v>27.9</c:v>
                </c:pt>
                <c:pt idx="100">
                  <c:v>28</c:v>
                </c:pt>
                <c:pt idx="101">
                  <c:v>28.1</c:v>
                </c:pt>
                <c:pt idx="102">
                  <c:v>28.2</c:v>
                </c:pt>
                <c:pt idx="103">
                  <c:v>28.3</c:v>
                </c:pt>
                <c:pt idx="104">
                  <c:v>28.4</c:v>
                </c:pt>
                <c:pt idx="105">
                  <c:v>28.5</c:v>
                </c:pt>
                <c:pt idx="106">
                  <c:v>28.6</c:v>
                </c:pt>
                <c:pt idx="107">
                  <c:v>28.7</c:v>
                </c:pt>
                <c:pt idx="108">
                  <c:v>28.8</c:v>
                </c:pt>
                <c:pt idx="109">
                  <c:v>28.9</c:v>
                </c:pt>
                <c:pt idx="110">
                  <c:v>29</c:v>
                </c:pt>
                <c:pt idx="111">
                  <c:v>29.1</c:v>
                </c:pt>
                <c:pt idx="112">
                  <c:v>29.2</c:v>
                </c:pt>
                <c:pt idx="113">
                  <c:v>29.3</c:v>
                </c:pt>
                <c:pt idx="114">
                  <c:v>29.4</c:v>
                </c:pt>
                <c:pt idx="115">
                  <c:v>29.5</c:v>
                </c:pt>
                <c:pt idx="116">
                  <c:v>29.6</c:v>
                </c:pt>
                <c:pt idx="117">
                  <c:v>29.7</c:v>
                </c:pt>
                <c:pt idx="118">
                  <c:v>29.8</c:v>
                </c:pt>
                <c:pt idx="119">
                  <c:v>29.9</c:v>
                </c:pt>
                <c:pt idx="120">
                  <c:v>30</c:v>
                </c:pt>
                <c:pt idx="121">
                  <c:v>30.1</c:v>
                </c:pt>
                <c:pt idx="122">
                  <c:v>30.2</c:v>
                </c:pt>
                <c:pt idx="123">
                  <c:v>30.3</c:v>
                </c:pt>
                <c:pt idx="124">
                  <c:v>30.4</c:v>
                </c:pt>
                <c:pt idx="125">
                  <c:v>30.5</c:v>
                </c:pt>
                <c:pt idx="126">
                  <c:v>30.6</c:v>
                </c:pt>
                <c:pt idx="127">
                  <c:v>30.7</c:v>
                </c:pt>
                <c:pt idx="128">
                  <c:v>30.8</c:v>
                </c:pt>
                <c:pt idx="129">
                  <c:v>30.9</c:v>
                </c:pt>
                <c:pt idx="130">
                  <c:v>31</c:v>
                </c:pt>
                <c:pt idx="131">
                  <c:v>31.1</c:v>
                </c:pt>
                <c:pt idx="132">
                  <c:v>31.2</c:v>
                </c:pt>
                <c:pt idx="133">
                  <c:v>31.3</c:v>
                </c:pt>
                <c:pt idx="134">
                  <c:v>31.4</c:v>
                </c:pt>
                <c:pt idx="135">
                  <c:v>31.5</c:v>
                </c:pt>
                <c:pt idx="136">
                  <c:v>31.6</c:v>
                </c:pt>
                <c:pt idx="137">
                  <c:v>31.7</c:v>
                </c:pt>
                <c:pt idx="138">
                  <c:v>31.8</c:v>
                </c:pt>
                <c:pt idx="139">
                  <c:v>31.9</c:v>
                </c:pt>
                <c:pt idx="140">
                  <c:v>32</c:v>
                </c:pt>
                <c:pt idx="141">
                  <c:v>32.1</c:v>
                </c:pt>
                <c:pt idx="142">
                  <c:v>32.200000000000003</c:v>
                </c:pt>
                <c:pt idx="143">
                  <c:v>32.299999999999997</c:v>
                </c:pt>
                <c:pt idx="144">
                  <c:v>32.4</c:v>
                </c:pt>
                <c:pt idx="145">
                  <c:v>32.5</c:v>
                </c:pt>
                <c:pt idx="146">
                  <c:v>32.6</c:v>
                </c:pt>
                <c:pt idx="147">
                  <c:v>32.700000000000003</c:v>
                </c:pt>
                <c:pt idx="148">
                  <c:v>32.799999999999997</c:v>
                </c:pt>
                <c:pt idx="149">
                  <c:v>32.9</c:v>
                </c:pt>
                <c:pt idx="150">
                  <c:v>33</c:v>
                </c:pt>
                <c:pt idx="151">
                  <c:v>33.1</c:v>
                </c:pt>
                <c:pt idx="152">
                  <c:v>33.200000000000003</c:v>
                </c:pt>
                <c:pt idx="153">
                  <c:v>33.299999999999997</c:v>
                </c:pt>
                <c:pt idx="154">
                  <c:v>33.4</c:v>
                </c:pt>
                <c:pt idx="155">
                  <c:v>33.5</c:v>
                </c:pt>
                <c:pt idx="156">
                  <c:v>33.6</c:v>
                </c:pt>
                <c:pt idx="157">
                  <c:v>33.700000000000003</c:v>
                </c:pt>
                <c:pt idx="158">
                  <c:v>33.799999999999997</c:v>
                </c:pt>
                <c:pt idx="159">
                  <c:v>33.9</c:v>
                </c:pt>
                <c:pt idx="160">
                  <c:v>34</c:v>
                </c:pt>
                <c:pt idx="161">
                  <c:v>34.1</c:v>
                </c:pt>
                <c:pt idx="162">
                  <c:v>34.200000000000003</c:v>
                </c:pt>
                <c:pt idx="163">
                  <c:v>34.299999999999997</c:v>
                </c:pt>
                <c:pt idx="164">
                  <c:v>34.4</c:v>
                </c:pt>
                <c:pt idx="165">
                  <c:v>34.5</c:v>
                </c:pt>
                <c:pt idx="166">
                  <c:v>34.6</c:v>
                </c:pt>
                <c:pt idx="167">
                  <c:v>34.700000000000003</c:v>
                </c:pt>
                <c:pt idx="168">
                  <c:v>34.799999999999997</c:v>
                </c:pt>
                <c:pt idx="169">
                  <c:v>34.9</c:v>
                </c:pt>
                <c:pt idx="170">
                  <c:v>35</c:v>
                </c:pt>
                <c:pt idx="171">
                  <c:v>35.1</c:v>
                </c:pt>
                <c:pt idx="172">
                  <c:v>35.200000000000003</c:v>
                </c:pt>
                <c:pt idx="173">
                  <c:v>35.299999999999997</c:v>
                </c:pt>
                <c:pt idx="174">
                  <c:v>35.4</c:v>
                </c:pt>
                <c:pt idx="175">
                  <c:v>35.5</c:v>
                </c:pt>
                <c:pt idx="176">
                  <c:v>35.6</c:v>
                </c:pt>
                <c:pt idx="177">
                  <c:v>35.700000000000003</c:v>
                </c:pt>
                <c:pt idx="178">
                  <c:v>35.799999999999997</c:v>
                </c:pt>
                <c:pt idx="179">
                  <c:v>35.9</c:v>
                </c:pt>
                <c:pt idx="180">
                  <c:v>36</c:v>
                </c:pt>
                <c:pt idx="181">
                  <c:v>36.1</c:v>
                </c:pt>
                <c:pt idx="182">
                  <c:v>36.200000000000003</c:v>
                </c:pt>
                <c:pt idx="183">
                  <c:v>36.299999999999997</c:v>
                </c:pt>
                <c:pt idx="184">
                  <c:v>36.4</c:v>
                </c:pt>
                <c:pt idx="185">
                  <c:v>36.5</c:v>
                </c:pt>
                <c:pt idx="186">
                  <c:v>36.6</c:v>
                </c:pt>
                <c:pt idx="187">
                  <c:v>36.700000000000003</c:v>
                </c:pt>
                <c:pt idx="188">
                  <c:v>36.799999999999997</c:v>
                </c:pt>
                <c:pt idx="189">
                  <c:v>36.9</c:v>
                </c:pt>
                <c:pt idx="190">
                  <c:v>37</c:v>
                </c:pt>
                <c:pt idx="191">
                  <c:v>37.1</c:v>
                </c:pt>
                <c:pt idx="192">
                  <c:v>37.200000000000003</c:v>
                </c:pt>
                <c:pt idx="193">
                  <c:v>37.299999999999997</c:v>
                </c:pt>
                <c:pt idx="194">
                  <c:v>37.4</c:v>
                </c:pt>
                <c:pt idx="195">
                  <c:v>37.5</c:v>
                </c:pt>
                <c:pt idx="196">
                  <c:v>37.6</c:v>
                </c:pt>
                <c:pt idx="197">
                  <c:v>37.700000000000003</c:v>
                </c:pt>
                <c:pt idx="198">
                  <c:v>37.799999999999997</c:v>
                </c:pt>
                <c:pt idx="199">
                  <c:v>37.9</c:v>
                </c:pt>
                <c:pt idx="200">
                  <c:v>38</c:v>
                </c:pt>
                <c:pt idx="201">
                  <c:v>38.1</c:v>
                </c:pt>
                <c:pt idx="202">
                  <c:v>38.200000000000003</c:v>
                </c:pt>
                <c:pt idx="203">
                  <c:v>38.299999999999997</c:v>
                </c:pt>
                <c:pt idx="204">
                  <c:v>38.4</c:v>
                </c:pt>
                <c:pt idx="205">
                  <c:v>38.5</c:v>
                </c:pt>
                <c:pt idx="206">
                  <c:v>38.6</c:v>
                </c:pt>
                <c:pt idx="207">
                  <c:v>38.700000000000003</c:v>
                </c:pt>
                <c:pt idx="208">
                  <c:v>38.799999999999997</c:v>
                </c:pt>
                <c:pt idx="209">
                  <c:v>38.9</c:v>
                </c:pt>
                <c:pt idx="210">
                  <c:v>39</c:v>
                </c:pt>
                <c:pt idx="211">
                  <c:v>39.1</c:v>
                </c:pt>
                <c:pt idx="212">
                  <c:v>39.200000000000003</c:v>
                </c:pt>
                <c:pt idx="213">
                  <c:v>39.299999999999997</c:v>
                </c:pt>
                <c:pt idx="214">
                  <c:v>39.4</c:v>
                </c:pt>
                <c:pt idx="215">
                  <c:v>39.5</c:v>
                </c:pt>
                <c:pt idx="216">
                  <c:v>39.6</c:v>
                </c:pt>
                <c:pt idx="217">
                  <c:v>39.700000000000003</c:v>
                </c:pt>
                <c:pt idx="218">
                  <c:v>39.799999999999997</c:v>
                </c:pt>
                <c:pt idx="219">
                  <c:v>39.9</c:v>
                </c:pt>
                <c:pt idx="220">
                  <c:v>40</c:v>
                </c:pt>
                <c:pt idx="221">
                  <c:v>40.1</c:v>
                </c:pt>
                <c:pt idx="222">
                  <c:v>40.200000000000003</c:v>
                </c:pt>
                <c:pt idx="223">
                  <c:v>40.299999999999997</c:v>
                </c:pt>
                <c:pt idx="224">
                  <c:v>40.4</c:v>
                </c:pt>
                <c:pt idx="225">
                  <c:v>40.5</c:v>
                </c:pt>
                <c:pt idx="226">
                  <c:v>40.6</c:v>
                </c:pt>
                <c:pt idx="227">
                  <c:v>40.700000000000003</c:v>
                </c:pt>
                <c:pt idx="228">
                  <c:v>40.799999999999997</c:v>
                </c:pt>
                <c:pt idx="229">
                  <c:v>40.9</c:v>
                </c:pt>
                <c:pt idx="230">
                  <c:v>41</c:v>
                </c:pt>
                <c:pt idx="231">
                  <c:v>41.1</c:v>
                </c:pt>
                <c:pt idx="232">
                  <c:v>41.2</c:v>
                </c:pt>
                <c:pt idx="233">
                  <c:v>41.3</c:v>
                </c:pt>
                <c:pt idx="234">
                  <c:v>41.4</c:v>
                </c:pt>
                <c:pt idx="235">
                  <c:v>41.5</c:v>
                </c:pt>
                <c:pt idx="236">
                  <c:v>41.6</c:v>
                </c:pt>
                <c:pt idx="237">
                  <c:v>41.7</c:v>
                </c:pt>
                <c:pt idx="238">
                  <c:v>41.8</c:v>
                </c:pt>
                <c:pt idx="239">
                  <c:v>41.9</c:v>
                </c:pt>
                <c:pt idx="240">
                  <c:v>42</c:v>
                </c:pt>
                <c:pt idx="241">
                  <c:v>42.1</c:v>
                </c:pt>
                <c:pt idx="242">
                  <c:v>42.2</c:v>
                </c:pt>
                <c:pt idx="243">
                  <c:v>42.3</c:v>
                </c:pt>
                <c:pt idx="244">
                  <c:v>42.4</c:v>
                </c:pt>
                <c:pt idx="245">
                  <c:v>42.5</c:v>
                </c:pt>
                <c:pt idx="246">
                  <c:v>42.6</c:v>
                </c:pt>
                <c:pt idx="247">
                  <c:v>42.7</c:v>
                </c:pt>
                <c:pt idx="248">
                  <c:v>42.8</c:v>
                </c:pt>
                <c:pt idx="249">
                  <c:v>42.9</c:v>
                </c:pt>
                <c:pt idx="250">
                  <c:v>43</c:v>
                </c:pt>
                <c:pt idx="251">
                  <c:v>43.1</c:v>
                </c:pt>
                <c:pt idx="252">
                  <c:v>43.2</c:v>
                </c:pt>
                <c:pt idx="253">
                  <c:v>43.3</c:v>
                </c:pt>
                <c:pt idx="254">
                  <c:v>43.4</c:v>
                </c:pt>
                <c:pt idx="255">
                  <c:v>43.5</c:v>
                </c:pt>
                <c:pt idx="256">
                  <c:v>43.6</c:v>
                </c:pt>
                <c:pt idx="257">
                  <c:v>43.7</c:v>
                </c:pt>
                <c:pt idx="258">
                  <c:v>43.8</c:v>
                </c:pt>
                <c:pt idx="259">
                  <c:v>43.9</c:v>
                </c:pt>
                <c:pt idx="260">
                  <c:v>44</c:v>
                </c:pt>
                <c:pt idx="261">
                  <c:v>44.1</c:v>
                </c:pt>
                <c:pt idx="262">
                  <c:v>44.2</c:v>
                </c:pt>
                <c:pt idx="263">
                  <c:v>44.3</c:v>
                </c:pt>
                <c:pt idx="264">
                  <c:v>44.4</c:v>
                </c:pt>
                <c:pt idx="265">
                  <c:v>44.5</c:v>
                </c:pt>
                <c:pt idx="266">
                  <c:v>44.6</c:v>
                </c:pt>
                <c:pt idx="267">
                  <c:v>44.7</c:v>
                </c:pt>
                <c:pt idx="268">
                  <c:v>44.8</c:v>
                </c:pt>
                <c:pt idx="269">
                  <c:v>44.9</c:v>
                </c:pt>
                <c:pt idx="270">
                  <c:v>45</c:v>
                </c:pt>
                <c:pt idx="271">
                  <c:v>45.1</c:v>
                </c:pt>
                <c:pt idx="272">
                  <c:v>45.2</c:v>
                </c:pt>
                <c:pt idx="273">
                  <c:v>45.3</c:v>
                </c:pt>
                <c:pt idx="274">
                  <c:v>45.4</c:v>
                </c:pt>
                <c:pt idx="275">
                  <c:v>45.5</c:v>
                </c:pt>
                <c:pt idx="276">
                  <c:v>45.6</c:v>
                </c:pt>
                <c:pt idx="277">
                  <c:v>45.7</c:v>
                </c:pt>
                <c:pt idx="278">
                  <c:v>45.8</c:v>
                </c:pt>
                <c:pt idx="279">
                  <c:v>45.9</c:v>
                </c:pt>
                <c:pt idx="280">
                  <c:v>46</c:v>
                </c:pt>
                <c:pt idx="281">
                  <c:v>46.1</c:v>
                </c:pt>
                <c:pt idx="282">
                  <c:v>46.2</c:v>
                </c:pt>
                <c:pt idx="283">
                  <c:v>46.3</c:v>
                </c:pt>
                <c:pt idx="284">
                  <c:v>46.4</c:v>
                </c:pt>
                <c:pt idx="285">
                  <c:v>46.5</c:v>
                </c:pt>
                <c:pt idx="286">
                  <c:v>46.6</c:v>
                </c:pt>
                <c:pt idx="287">
                  <c:v>46.7</c:v>
                </c:pt>
                <c:pt idx="288">
                  <c:v>46.8</c:v>
                </c:pt>
                <c:pt idx="289">
                  <c:v>46.9</c:v>
                </c:pt>
                <c:pt idx="290">
                  <c:v>47</c:v>
                </c:pt>
                <c:pt idx="291">
                  <c:v>47.1</c:v>
                </c:pt>
                <c:pt idx="292">
                  <c:v>47.2</c:v>
                </c:pt>
                <c:pt idx="293">
                  <c:v>47.3</c:v>
                </c:pt>
                <c:pt idx="294">
                  <c:v>47.4</c:v>
                </c:pt>
                <c:pt idx="295">
                  <c:v>47.5</c:v>
                </c:pt>
                <c:pt idx="296">
                  <c:v>47.6</c:v>
                </c:pt>
                <c:pt idx="297">
                  <c:v>47.7</c:v>
                </c:pt>
                <c:pt idx="298">
                  <c:v>47.8</c:v>
                </c:pt>
                <c:pt idx="299">
                  <c:v>47.9</c:v>
                </c:pt>
                <c:pt idx="300">
                  <c:v>48</c:v>
                </c:pt>
                <c:pt idx="301">
                  <c:v>48.1</c:v>
                </c:pt>
                <c:pt idx="302">
                  <c:v>48.2</c:v>
                </c:pt>
                <c:pt idx="303">
                  <c:v>48.3</c:v>
                </c:pt>
                <c:pt idx="304">
                  <c:v>48.4</c:v>
                </c:pt>
                <c:pt idx="305">
                  <c:v>48.5</c:v>
                </c:pt>
                <c:pt idx="306">
                  <c:v>48.6</c:v>
                </c:pt>
                <c:pt idx="307">
                  <c:v>48.7</c:v>
                </c:pt>
                <c:pt idx="308">
                  <c:v>48.8</c:v>
                </c:pt>
                <c:pt idx="309">
                  <c:v>48.9</c:v>
                </c:pt>
                <c:pt idx="310">
                  <c:v>49</c:v>
                </c:pt>
                <c:pt idx="311">
                  <c:v>49.1</c:v>
                </c:pt>
                <c:pt idx="312">
                  <c:v>49.2</c:v>
                </c:pt>
                <c:pt idx="313">
                  <c:v>49.3</c:v>
                </c:pt>
                <c:pt idx="314">
                  <c:v>49.4</c:v>
                </c:pt>
                <c:pt idx="315">
                  <c:v>49.5</c:v>
                </c:pt>
                <c:pt idx="316">
                  <c:v>49.6</c:v>
                </c:pt>
                <c:pt idx="317">
                  <c:v>49.7</c:v>
                </c:pt>
                <c:pt idx="318">
                  <c:v>49.8</c:v>
                </c:pt>
                <c:pt idx="319">
                  <c:v>49.9</c:v>
                </c:pt>
                <c:pt idx="320">
                  <c:v>50</c:v>
                </c:pt>
                <c:pt idx="321">
                  <c:v>50.1</c:v>
                </c:pt>
                <c:pt idx="322">
                  <c:v>50.2</c:v>
                </c:pt>
                <c:pt idx="323">
                  <c:v>50.3</c:v>
                </c:pt>
                <c:pt idx="324">
                  <c:v>50.4</c:v>
                </c:pt>
                <c:pt idx="325">
                  <c:v>50.5</c:v>
                </c:pt>
                <c:pt idx="326">
                  <c:v>50.6</c:v>
                </c:pt>
                <c:pt idx="327">
                  <c:v>50.7</c:v>
                </c:pt>
                <c:pt idx="328">
                  <c:v>50.8</c:v>
                </c:pt>
                <c:pt idx="329">
                  <c:v>50.9</c:v>
                </c:pt>
                <c:pt idx="330">
                  <c:v>51</c:v>
                </c:pt>
                <c:pt idx="331">
                  <c:v>51.1</c:v>
                </c:pt>
                <c:pt idx="332">
                  <c:v>51.2</c:v>
                </c:pt>
                <c:pt idx="333">
                  <c:v>51.3</c:v>
                </c:pt>
                <c:pt idx="334">
                  <c:v>51.4</c:v>
                </c:pt>
                <c:pt idx="335">
                  <c:v>51.5</c:v>
                </c:pt>
                <c:pt idx="336">
                  <c:v>51.6</c:v>
                </c:pt>
                <c:pt idx="337">
                  <c:v>51.7</c:v>
                </c:pt>
                <c:pt idx="338">
                  <c:v>51.8</c:v>
                </c:pt>
                <c:pt idx="339">
                  <c:v>51.9</c:v>
                </c:pt>
                <c:pt idx="340">
                  <c:v>52</c:v>
                </c:pt>
                <c:pt idx="341">
                  <c:v>52.1</c:v>
                </c:pt>
                <c:pt idx="342">
                  <c:v>52.2</c:v>
                </c:pt>
                <c:pt idx="343">
                  <c:v>52.3</c:v>
                </c:pt>
                <c:pt idx="344">
                  <c:v>52.4</c:v>
                </c:pt>
                <c:pt idx="345">
                  <c:v>52.5</c:v>
                </c:pt>
                <c:pt idx="346">
                  <c:v>52.6</c:v>
                </c:pt>
                <c:pt idx="347">
                  <c:v>52.7</c:v>
                </c:pt>
                <c:pt idx="348">
                  <c:v>52.8</c:v>
                </c:pt>
                <c:pt idx="349">
                  <c:v>52.9</c:v>
                </c:pt>
                <c:pt idx="350">
                  <c:v>53</c:v>
                </c:pt>
                <c:pt idx="351">
                  <c:v>53.1</c:v>
                </c:pt>
                <c:pt idx="352">
                  <c:v>53.2</c:v>
                </c:pt>
                <c:pt idx="353">
                  <c:v>53.3</c:v>
                </c:pt>
                <c:pt idx="354">
                  <c:v>53.4</c:v>
                </c:pt>
                <c:pt idx="355">
                  <c:v>53.5</c:v>
                </c:pt>
                <c:pt idx="356">
                  <c:v>53.6</c:v>
                </c:pt>
                <c:pt idx="357">
                  <c:v>53.7</c:v>
                </c:pt>
                <c:pt idx="358">
                  <c:v>53.8</c:v>
                </c:pt>
                <c:pt idx="359">
                  <c:v>53.9</c:v>
                </c:pt>
                <c:pt idx="360">
                  <c:v>54</c:v>
                </c:pt>
                <c:pt idx="361">
                  <c:v>54.1</c:v>
                </c:pt>
                <c:pt idx="362">
                  <c:v>54.2</c:v>
                </c:pt>
                <c:pt idx="363">
                  <c:v>54.3</c:v>
                </c:pt>
                <c:pt idx="364">
                  <c:v>54.4</c:v>
                </c:pt>
                <c:pt idx="365">
                  <c:v>54.5</c:v>
                </c:pt>
                <c:pt idx="366">
                  <c:v>54.6</c:v>
                </c:pt>
                <c:pt idx="367">
                  <c:v>54.7</c:v>
                </c:pt>
                <c:pt idx="368">
                  <c:v>54.8</c:v>
                </c:pt>
                <c:pt idx="369">
                  <c:v>54.9</c:v>
                </c:pt>
                <c:pt idx="370">
                  <c:v>55</c:v>
                </c:pt>
                <c:pt idx="371">
                  <c:v>55.1</c:v>
                </c:pt>
                <c:pt idx="372">
                  <c:v>55.2</c:v>
                </c:pt>
                <c:pt idx="373">
                  <c:v>55.3</c:v>
                </c:pt>
                <c:pt idx="374">
                  <c:v>55.4</c:v>
                </c:pt>
                <c:pt idx="375">
                  <c:v>55.5</c:v>
                </c:pt>
                <c:pt idx="376">
                  <c:v>55.6</c:v>
                </c:pt>
                <c:pt idx="377">
                  <c:v>55.7</c:v>
                </c:pt>
                <c:pt idx="378">
                  <c:v>55.8</c:v>
                </c:pt>
                <c:pt idx="379">
                  <c:v>55.9</c:v>
                </c:pt>
                <c:pt idx="380">
                  <c:v>56</c:v>
                </c:pt>
                <c:pt idx="381">
                  <c:v>56.1</c:v>
                </c:pt>
                <c:pt idx="382">
                  <c:v>56.2</c:v>
                </c:pt>
                <c:pt idx="383">
                  <c:v>56.3</c:v>
                </c:pt>
                <c:pt idx="384">
                  <c:v>56.4</c:v>
                </c:pt>
                <c:pt idx="385">
                  <c:v>56.5</c:v>
                </c:pt>
                <c:pt idx="386">
                  <c:v>56.6</c:v>
                </c:pt>
                <c:pt idx="387">
                  <c:v>56.7</c:v>
                </c:pt>
                <c:pt idx="388">
                  <c:v>56.8</c:v>
                </c:pt>
                <c:pt idx="389">
                  <c:v>56.9</c:v>
                </c:pt>
                <c:pt idx="390">
                  <c:v>57</c:v>
                </c:pt>
                <c:pt idx="391">
                  <c:v>57.1</c:v>
                </c:pt>
                <c:pt idx="392">
                  <c:v>57.2</c:v>
                </c:pt>
                <c:pt idx="393">
                  <c:v>57.3</c:v>
                </c:pt>
                <c:pt idx="394">
                  <c:v>57.4</c:v>
                </c:pt>
                <c:pt idx="395">
                  <c:v>57.5</c:v>
                </c:pt>
                <c:pt idx="396">
                  <c:v>57.6</c:v>
                </c:pt>
                <c:pt idx="397">
                  <c:v>57.7</c:v>
                </c:pt>
                <c:pt idx="398">
                  <c:v>57.8</c:v>
                </c:pt>
                <c:pt idx="399">
                  <c:v>57.9</c:v>
                </c:pt>
                <c:pt idx="400">
                  <c:v>58</c:v>
                </c:pt>
                <c:pt idx="401">
                  <c:v>58.1</c:v>
                </c:pt>
                <c:pt idx="402">
                  <c:v>58.2</c:v>
                </c:pt>
                <c:pt idx="403">
                  <c:v>58.3</c:v>
                </c:pt>
                <c:pt idx="404">
                  <c:v>58.4</c:v>
                </c:pt>
                <c:pt idx="405">
                  <c:v>58.5</c:v>
                </c:pt>
                <c:pt idx="406">
                  <c:v>58.6</c:v>
                </c:pt>
                <c:pt idx="407">
                  <c:v>58.7</c:v>
                </c:pt>
                <c:pt idx="408">
                  <c:v>58.8</c:v>
                </c:pt>
                <c:pt idx="409">
                  <c:v>58.9</c:v>
                </c:pt>
                <c:pt idx="410">
                  <c:v>59</c:v>
                </c:pt>
                <c:pt idx="411">
                  <c:v>59.1</c:v>
                </c:pt>
                <c:pt idx="412">
                  <c:v>59.2</c:v>
                </c:pt>
                <c:pt idx="413">
                  <c:v>59.3</c:v>
                </c:pt>
                <c:pt idx="414">
                  <c:v>59.4</c:v>
                </c:pt>
                <c:pt idx="415">
                  <c:v>59.5</c:v>
                </c:pt>
                <c:pt idx="416">
                  <c:v>59.6</c:v>
                </c:pt>
                <c:pt idx="417">
                  <c:v>59.7</c:v>
                </c:pt>
                <c:pt idx="418">
                  <c:v>59.8</c:v>
                </c:pt>
                <c:pt idx="419">
                  <c:v>59.9</c:v>
                </c:pt>
                <c:pt idx="420">
                  <c:v>60</c:v>
                </c:pt>
                <c:pt idx="421">
                  <c:v>60.1</c:v>
                </c:pt>
                <c:pt idx="422">
                  <c:v>60.2</c:v>
                </c:pt>
                <c:pt idx="423">
                  <c:v>60.3</c:v>
                </c:pt>
                <c:pt idx="424">
                  <c:v>60.4</c:v>
                </c:pt>
                <c:pt idx="425">
                  <c:v>60.5</c:v>
                </c:pt>
                <c:pt idx="426">
                  <c:v>60.6</c:v>
                </c:pt>
                <c:pt idx="427">
                  <c:v>60.7</c:v>
                </c:pt>
                <c:pt idx="428">
                  <c:v>60.8</c:v>
                </c:pt>
                <c:pt idx="429">
                  <c:v>60.9</c:v>
                </c:pt>
                <c:pt idx="430">
                  <c:v>61</c:v>
                </c:pt>
                <c:pt idx="431">
                  <c:v>61.1</c:v>
                </c:pt>
                <c:pt idx="432">
                  <c:v>61.2</c:v>
                </c:pt>
                <c:pt idx="433">
                  <c:v>61.3</c:v>
                </c:pt>
                <c:pt idx="434">
                  <c:v>61.4</c:v>
                </c:pt>
                <c:pt idx="435">
                  <c:v>61.5</c:v>
                </c:pt>
                <c:pt idx="436">
                  <c:v>61.6</c:v>
                </c:pt>
                <c:pt idx="437">
                  <c:v>61.7</c:v>
                </c:pt>
                <c:pt idx="438">
                  <c:v>61.8</c:v>
                </c:pt>
                <c:pt idx="439">
                  <c:v>61.9</c:v>
                </c:pt>
                <c:pt idx="440">
                  <c:v>62</c:v>
                </c:pt>
                <c:pt idx="441">
                  <c:v>62.1</c:v>
                </c:pt>
                <c:pt idx="442">
                  <c:v>62.2</c:v>
                </c:pt>
                <c:pt idx="443">
                  <c:v>62.3</c:v>
                </c:pt>
                <c:pt idx="444">
                  <c:v>62.4</c:v>
                </c:pt>
                <c:pt idx="445">
                  <c:v>62.5</c:v>
                </c:pt>
                <c:pt idx="446">
                  <c:v>62.6</c:v>
                </c:pt>
                <c:pt idx="447">
                  <c:v>62.7</c:v>
                </c:pt>
                <c:pt idx="448">
                  <c:v>62.8</c:v>
                </c:pt>
                <c:pt idx="449">
                  <c:v>62.9</c:v>
                </c:pt>
                <c:pt idx="450">
                  <c:v>63</c:v>
                </c:pt>
                <c:pt idx="451">
                  <c:v>63.1</c:v>
                </c:pt>
                <c:pt idx="452">
                  <c:v>63.2</c:v>
                </c:pt>
                <c:pt idx="453">
                  <c:v>63.3</c:v>
                </c:pt>
                <c:pt idx="454">
                  <c:v>63.4</c:v>
                </c:pt>
                <c:pt idx="455">
                  <c:v>63.5</c:v>
                </c:pt>
                <c:pt idx="456">
                  <c:v>63.6</c:v>
                </c:pt>
                <c:pt idx="457">
                  <c:v>63.7</c:v>
                </c:pt>
                <c:pt idx="458">
                  <c:v>63.8</c:v>
                </c:pt>
                <c:pt idx="459">
                  <c:v>63.9</c:v>
                </c:pt>
                <c:pt idx="460">
                  <c:v>64</c:v>
                </c:pt>
                <c:pt idx="461">
                  <c:v>64.099999999999994</c:v>
                </c:pt>
                <c:pt idx="462">
                  <c:v>64.2</c:v>
                </c:pt>
                <c:pt idx="463">
                  <c:v>64.3</c:v>
                </c:pt>
                <c:pt idx="464">
                  <c:v>64.400000000000006</c:v>
                </c:pt>
                <c:pt idx="465">
                  <c:v>64.5</c:v>
                </c:pt>
                <c:pt idx="466">
                  <c:v>64.599999999999994</c:v>
                </c:pt>
                <c:pt idx="467">
                  <c:v>64.7</c:v>
                </c:pt>
                <c:pt idx="468">
                  <c:v>64.8</c:v>
                </c:pt>
                <c:pt idx="469">
                  <c:v>64.900000000000006</c:v>
                </c:pt>
                <c:pt idx="470">
                  <c:v>65</c:v>
                </c:pt>
                <c:pt idx="471">
                  <c:v>65.099999999999994</c:v>
                </c:pt>
                <c:pt idx="472">
                  <c:v>65.2</c:v>
                </c:pt>
                <c:pt idx="473">
                  <c:v>65.3</c:v>
                </c:pt>
                <c:pt idx="474">
                  <c:v>65.400000000000006</c:v>
                </c:pt>
                <c:pt idx="475">
                  <c:v>65.5</c:v>
                </c:pt>
                <c:pt idx="476">
                  <c:v>65.599999999999994</c:v>
                </c:pt>
                <c:pt idx="477">
                  <c:v>65.7</c:v>
                </c:pt>
                <c:pt idx="478">
                  <c:v>65.8</c:v>
                </c:pt>
                <c:pt idx="479">
                  <c:v>65.900000000000006</c:v>
                </c:pt>
                <c:pt idx="480">
                  <c:v>66</c:v>
                </c:pt>
                <c:pt idx="481">
                  <c:v>66.099999999999994</c:v>
                </c:pt>
                <c:pt idx="482">
                  <c:v>66.2</c:v>
                </c:pt>
                <c:pt idx="483">
                  <c:v>66.3</c:v>
                </c:pt>
                <c:pt idx="484">
                  <c:v>66.400000000000006</c:v>
                </c:pt>
                <c:pt idx="485">
                  <c:v>66.5</c:v>
                </c:pt>
                <c:pt idx="486">
                  <c:v>66.599999999999994</c:v>
                </c:pt>
                <c:pt idx="487">
                  <c:v>66.7</c:v>
                </c:pt>
                <c:pt idx="488">
                  <c:v>66.8</c:v>
                </c:pt>
                <c:pt idx="489">
                  <c:v>66.900000000000006</c:v>
                </c:pt>
                <c:pt idx="490">
                  <c:v>67</c:v>
                </c:pt>
                <c:pt idx="491">
                  <c:v>67.099999999999994</c:v>
                </c:pt>
                <c:pt idx="492">
                  <c:v>67.2</c:v>
                </c:pt>
                <c:pt idx="493">
                  <c:v>67.3</c:v>
                </c:pt>
                <c:pt idx="494">
                  <c:v>67.400000000000006</c:v>
                </c:pt>
                <c:pt idx="495">
                  <c:v>67.5</c:v>
                </c:pt>
                <c:pt idx="496">
                  <c:v>67.599999999999994</c:v>
                </c:pt>
                <c:pt idx="497">
                  <c:v>67.7</c:v>
                </c:pt>
                <c:pt idx="498">
                  <c:v>67.8</c:v>
                </c:pt>
                <c:pt idx="499">
                  <c:v>67.900000000000006</c:v>
                </c:pt>
                <c:pt idx="500">
                  <c:v>68</c:v>
                </c:pt>
                <c:pt idx="501">
                  <c:v>68.099999999999994</c:v>
                </c:pt>
                <c:pt idx="502">
                  <c:v>68.2</c:v>
                </c:pt>
                <c:pt idx="503">
                  <c:v>68.3</c:v>
                </c:pt>
                <c:pt idx="504">
                  <c:v>68.400000000000006</c:v>
                </c:pt>
                <c:pt idx="505">
                  <c:v>68.5</c:v>
                </c:pt>
                <c:pt idx="506">
                  <c:v>68.599999999999994</c:v>
                </c:pt>
                <c:pt idx="507">
                  <c:v>68.7</c:v>
                </c:pt>
                <c:pt idx="508">
                  <c:v>68.8</c:v>
                </c:pt>
                <c:pt idx="509">
                  <c:v>68.900000000000006</c:v>
                </c:pt>
                <c:pt idx="510">
                  <c:v>69</c:v>
                </c:pt>
                <c:pt idx="511">
                  <c:v>69.099999999999994</c:v>
                </c:pt>
                <c:pt idx="512">
                  <c:v>69.2</c:v>
                </c:pt>
                <c:pt idx="513">
                  <c:v>69.3</c:v>
                </c:pt>
                <c:pt idx="514">
                  <c:v>69.400000000000006</c:v>
                </c:pt>
                <c:pt idx="515">
                  <c:v>69.5</c:v>
                </c:pt>
                <c:pt idx="516">
                  <c:v>69.599999999999994</c:v>
                </c:pt>
                <c:pt idx="517">
                  <c:v>69.7</c:v>
                </c:pt>
                <c:pt idx="518">
                  <c:v>69.8</c:v>
                </c:pt>
                <c:pt idx="519">
                  <c:v>69.900000000000006</c:v>
                </c:pt>
                <c:pt idx="520">
                  <c:v>70</c:v>
                </c:pt>
              </c:numCache>
            </c:numRef>
          </c:xVal>
          <c:yVal>
            <c:numRef>
              <c:f>Microsoft_Excel_Worksheet1!$D$2:$D$9706</c:f>
              <c:numCache>
                <c:formatCode>General</c:formatCode>
                <c:ptCount val="9705"/>
                <c:pt idx="0">
                  <c:v>1.3219997972295501</c:v>
                </c:pt>
                <c:pt idx="1">
                  <c:v>1.32020503744034</c:v>
                </c:pt>
                <c:pt idx="2">
                  <c:v>1.3184127767334399</c:v>
                </c:pt>
                <c:pt idx="3">
                  <c:v>1.31662301220389</c:v>
                </c:pt>
                <c:pt idx="4">
                  <c:v>1.3148357409575799</c:v>
                </c:pt>
                <c:pt idx="5">
                  <c:v>1.3130509601112701</c:v>
                </c:pt>
                <c:pt idx="6">
                  <c:v>1.31126866679274</c:v>
                </c:pt>
                <c:pt idx="7">
                  <c:v>1.3094888581408699</c:v>
                </c:pt>
                <c:pt idx="8">
                  <c:v>1.3077115313057499</c:v>
                </c:pt>
                <c:pt idx="9">
                  <c:v>1.30593668344884</c:v>
                </c:pt>
                <c:pt idx="10">
                  <c:v>1.30416431174299</c:v>
                </c:pt>
                <c:pt idx="11">
                  <c:v>1.3023944133726599</c:v>
                </c:pt>
                <c:pt idx="12">
                  <c:v>1.3006269855339501</c:v>
                </c:pt>
                <c:pt idx="13">
                  <c:v>1.29886202543478</c:v>
                </c:pt>
                <c:pt idx="14">
                  <c:v>1.2970995302949899</c:v>
                </c:pt>
                <c:pt idx="15">
                  <c:v>1.29533949734647</c:v>
                </c:pt>
                <c:pt idx="16">
                  <c:v>1.29358192383329</c:v>
                </c:pt>
                <c:pt idx="17">
                  <c:v>1.29182680701182</c:v>
                </c:pt>
                <c:pt idx="18">
                  <c:v>1.2900741441509</c:v>
                </c:pt>
                <c:pt idx="19">
                  <c:v>1.28832393253194</c:v>
                </c:pt>
                <c:pt idx="20">
                  <c:v>1.28657616944908</c:v>
                </c:pt>
                <c:pt idx="21">
                  <c:v>1.2848308522093499</c:v>
                </c:pt>
                <c:pt idx="22">
                  <c:v>1.28308797813278</c:v>
                </c:pt>
                <c:pt idx="23">
                  <c:v>1.2813475445525799</c:v>
                </c:pt>
                <c:pt idx="24">
                  <c:v>1.2796095488152901</c:v>
                </c:pt>
                <c:pt idx="25">
                  <c:v>1.27787398828094</c:v>
                </c:pt>
                <c:pt idx="26">
                  <c:v>1.2761408603232001</c:v>
                </c:pt>
                <c:pt idx="27">
                  <c:v>1.2744101623295501</c:v>
                </c:pt>
                <c:pt idx="28">
                  <c:v>1.2726818917014899</c:v>
                </c:pt>
                <c:pt idx="29">
                  <c:v>1.2709560458546301</c:v>
                </c:pt>
                <c:pt idx="30">
                  <c:v>1.2692326222189401</c:v>
                </c:pt>
                <c:pt idx="31">
                  <c:v>1.2675116182389301</c:v>
                </c:pt>
                <c:pt idx="32">
                  <c:v>1.26579303137377</c:v>
                </c:pt>
                <c:pt idx="33">
                  <c:v>1.26407685909755</c:v>
                </c:pt>
                <c:pt idx="34">
                  <c:v>1.2623630988994601</c:v>
                </c:pt>
                <c:pt idx="35">
                  <c:v>1.2606517482839601</c:v>
                </c:pt>
                <c:pt idx="36">
                  <c:v>1.2589428047710201</c:v>
                </c:pt>
                <c:pt idx="37">
                  <c:v>1.2572362658963001</c:v>
                </c:pt>
                <c:pt idx="38">
                  <c:v>1.2555321292113899</c:v>
                </c:pt>
                <c:pt idx="39">
                  <c:v>1.253830392284</c:v>
                </c:pt>
                <c:pt idx="40">
                  <c:v>1.2521310526982199</c:v>
                </c:pt>
                <c:pt idx="41">
                  <c:v>1.2504341080547301</c:v>
                </c:pt>
                <c:pt idx="42">
                  <c:v>1.2487395559710199</c:v>
                </c:pt>
                <c:pt idx="43">
                  <c:v>1.24704739408166</c:v>
                </c:pt>
                <c:pt idx="44">
                  <c:v>1.2453576200385399</c:v>
                </c:pt>
                <c:pt idx="45">
                  <c:v>1.2436702315111099</c:v>
                </c:pt>
                <c:pt idx="46">
                  <c:v>1.24198522618665</c:v>
                </c:pt>
                <c:pt idx="47">
                  <c:v>1.2403026017705201</c:v>
                </c:pt>
                <c:pt idx="48">
                  <c:v>1.23862235598647</c:v>
                </c:pt>
                <c:pt idx="49">
                  <c:v>1.23694448657686</c:v>
                </c:pt>
                <c:pt idx="50">
                  <c:v>1.2352689913029999</c:v>
                </c:pt>
                <c:pt idx="51">
                  <c:v>1.23359586794542</c:v>
                </c:pt>
                <c:pt idx="52">
                  <c:v>1.2319251143041501</c:v>
                </c:pt>
                <c:pt idx="53">
                  <c:v>1.23025672819906</c:v>
                </c:pt>
                <c:pt idx="54">
                  <c:v>1.2285907074701701</c:v>
                </c:pt>
                <c:pt idx="55">
                  <c:v>1.2269270499779501</c:v>
                </c:pt>
                <c:pt idx="56">
                  <c:v>1.22526575360366</c:v>
                </c:pt>
                <c:pt idx="57">
                  <c:v>1.22360681624971</c:v>
                </c:pt>
                <c:pt idx="58">
                  <c:v>1.2219502358399701</c:v>
                </c:pt>
                <c:pt idx="59">
                  <c:v>1.2202960103201701</c:v>
                </c:pt>
                <c:pt idx="60">
                  <c:v>1.21864413765822</c:v>
                </c:pt>
                <c:pt idx="61">
                  <c:v>1.2169946158446201</c:v>
                </c:pt>
                <c:pt idx="62">
                  <c:v>1.2153474428928099</c:v>
                </c:pt>
                <c:pt idx="63">
                  <c:v>1.2137026168396201</c:v>
                </c:pt>
                <c:pt idx="64">
                  <c:v>1.21206013574561</c:v>
                </c:pt>
                <c:pt idx="65">
                  <c:v>1.2104199976955199</c:v>
                </c:pt>
                <c:pt idx="66">
                  <c:v>1.2087822007986799</c:v>
                </c:pt>
                <c:pt idx="67">
                  <c:v>1.20714674318948</c:v>
                </c:pt>
                <c:pt idx="68">
                  <c:v>1.2055136230277499</c:v>
                </c:pt>
                <c:pt idx="69">
                  <c:v>1.2038828384993101</c:v>
                </c:pt>
                <c:pt idx="70">
                  <c:v>1.2022543878163401</c:v>
                </c:pt>
                <c:pt idx="71">
                  <c:v>1.2006282692179699</c:v>
                </c:pt>
                <c:pt idx="72">
                  <c:v>1.1990044809706799</c:v>
                </c:pt>
                <c:pt idx="73">
                  <c:v>1.1973830213688701</c:v>
                </c:pt>
                <c:pt idx="74">
                  <c:v>1.1957638887353601</c:v>
                </c:pt>
                <c:pt idx="75">
                  <c:v>1.1941470814219499</c:v>
                </c:pt>
                <c:pt idx="76">
                  <c:v>1.1925325978099199</c:v>
                </c:pt>
                <c:pt idx="77">
                  <c:v>1.19092043631066</c:v>
                </c:pt>
                <c:pt idx="78">
                  <c:v>1.18931059536622</c:v>
                </c:pt>
                <c:pt idx="79">
                  <c:v>1.1877030734498899</c:v>
                </c:pt>
                <c:pt idx="80">
                  <c:v>1.18609786906685</c:v>
                </c:pt>
                <c:pt idx="81">
                  <c:v>1.18449498075478</c:v>
                </c:pt>
                <c:pt idx="82">
                  <c:v>1.18289440708451</c:v>
                </c:pt>
                <c:pt idx="83">
                  <c:v>1.1812961466606899</c:v>
                </c:pt>
                <c:pt idx="84">
                  <c:v>1.17970019812247</c:v>
                </c:pt>
                <c:pt idx="85">
                  <c:v>1.1781065601442</c:v>
                </c:pt>
                <c:pt idx="86">
                  <c:v>1.17651523143615</c:v>
                </c:pt>
                <c:pt idx="87">
                  <c:v>1.17492621074528</c:v>
                </c:pt>
                <c:pt idx="88">
                  <c:v>1.1733394968559501</c:v>
                </c:pt>
                <c:pt idx="89">
                  <c:v>1.1717550885907599</c:v>
                </c:pt>
                <c:pt idx="90">
                  <c:v>1.17017298481132</c:v>
                </c:pt>
                <c:pt idx="91">
                  <c:v>1.16859318441909</c:v>
                </c:pt>
                <c:pt idx="92">
                  <c:v>1.16701568635626</c:v>
                </c:pt>
                <c:pt idx="93">
                  <c:v>1.16544048960656</c:v>
                </c:pt>
                <c:pt idx="94">
                  <c:v>1.1638675931962299</c:v>
                </c:pt>
                <c:pt idx="95">
                  <c:v>1.1622969961949201</c:v>
                </c:pt>
                <c:pt idx="96">
                  <c:v>1.16072869771665</c:v>
                </c:pt>
                <c:pt idx="97">
                  <c:v>1.15916269692079</c:v>
                </c:pt>
                <c:pt idx="98">
                  <c:v>1.1575989930130499</c:v>
                </c:pt>
                <c:pt idx="99">
                  <c:v>1.1560375852465701</c:v>
                </c:pt>
                <c:pt idx="100">
                  <c:v>1.15447847292296</c:v>
                </c:pt>
                <c:pt idx="101">
                  <c:v>1.1529216553934001</c:v>
                </c:pt>
                <c:pt idx="102">
                  <c:v>1.15136713205977</c:v>
                </c:pt>
                <c:pt idx="103">
                  <c:v>1.1498149023758399</c:v>
                </c:pt>
                <c:pt idx="104">
                  <c:v>1.14826496584848</c:v>
                </c:pt>
                <c:pt idx="105">
                  <c:v>1.14671732203886</c:v>
                </c:pt>
                <c:pt idx="106">
                  <c:v>1.14517197056376</c:v>
                </c:pt>
                <c:pt idx="107">
                  <c:v>1.14362891109688</c:v>
                </c:pt>
                <c:pt idx="108">
                  <c:v>1.14208814337016</c:v>
                </c:pt>
                <c:pt idx="109">
                  <c:v>1.14054966717525</c:v>
                </c:pt>
                <c:pt idx="110">
                  <c:v>1.1390134823648701</c:v>
                </c:pt>
                <c:pt idx="111">
                  <c:v>1.1374795888543401</c:v>
                </c:pt>
                <c:pt idx="112">
                  <c:v>1.1359479866230799</c:v>
                </c:pt>
                <c:pt idx="113">
                  <c:v>1.13441867571622</c:v>
                </c:pt>
                <c:pt idx="114">
                  <c:v>1.1328916562461699</c:v>
                </c:pt>
                <c:pt idx="115">
                  <c:v>1.1313669283943499</c:v>
                </c:pt>
                <c:pt idx="116">
                  <c:v>1.1298444924128701</c:v>
                </c:pt>
                <c:pt idx="117">
                  <c:v>1.1283243486263499</c:v>
                </c:pt>
                <c:pt idx="118">
                  <c:v>1.12680649743371</c:v>
                </c:pt>
                <c:pt idx="119">
                  <c:v>1.1252909393101</c:v>
                </c:pt>
                <c:pt idx="120">
                  <c:v>1.1237776748088499</c:v>
                </c:pt>
                <c:pt idx="121">
                  <c:v>1.12226670456345</c:v>
                </c:pt>
                <c:pt idx="122">
                  <c:v>1.1207580292896899</c:v>
                </c:pt>
                <c:pt idx="123">
                  <c:v>1.1192516497877301</c:v>
                </c:pt>
                <c:pt idx="124">
                  <c:v>1.1177475669443799</c:v>
                </c:pt>
                <c:pt idx="125">
                  <c:v>1.1162457817353699</c:v>
                </c:pt>
                <c:pt idx="126">
                  <c:v>1.1147462952276701</c:v>
                </c:pt>
                <c:pt idx="127">
                  <c:v>1.113249108582</c:v>
                </c:pt>
                <c:pt idx="128">
                  <c:v>1.1117542230552699</c:v>
                </c:pt>
                <c:pt idx="129">
                  <c:v>1.1102616400032199</c:v>
                </c:pt>
                <c:pt idx="130">
                  <c:v>1.10877136088312</c:v>
                </c:pt>
                <c:pt idx="131">
                  <c:v>1.10728338725649</c:v>
                </c:pt>
                <c:pt idx="132">
                  <c:v>1.10579772079202</c:v>
                </c:pt>
                <c:pt idx="133">
                  <c:v>1.10431436326849</c:v>
                </c:pt>
                <c:pt idx="134">
                  <c:v>1.1028333165778601</c:v>
                </c:pt>
                <c:pt idx="135">
                  <c:v>1.1013545827283899</c:v>
                </c:pt>
                <c:pt idx="136">
                  <c:v>1.09987816384795</c:v>
                </c:pt>
                <c:pt idx="137">
                  <c:v>1.0984040621873701</c:v>
                </c:pt>
                <c:pt idx="138">
                  <c:v>1.09693228012396</c:v>
                </c:pt>
                <c:pt idx="139">
                  <c:v>1.09546282016508</c:v>
                </c:pt>
                <c:pt idx="140">
                  <c:v>1.0939956849519099</c:v>
                </c:pt>
                <c:pt idx="141">
                  <c:v>1.0925308772633</c:v>
                </c:pt>
                <c:pt idx="142">
                  <c:v>1.0910684000197499</c:v>
                </c:pt>
                <c:pt idx="143">
                  <c:v>1.08960825628757</c:v>
                </c:pt>
                <c:pt idx="144">
                  <c:v>1.08815044928314</c:v>
                </c:pt>
                <c:pt idx="145">
                  <c:v>1.08669498237731</c:v>
                </c:pt>
                <c:pt idx="146">
                  <c:v>1.0852418591000399</c:v>
                </c:pt>
                <c:pt idx="147">
                  <c:v>1.0837910831450801</c:v>
                </c:pt>
                <c:pt idx="148">
                  <c:v>1.0823426583749001</c:v>
                </c:pt>
                <c:pt idx="149">
                  <c:v>1.08089658882576</c:v>
                </c:pt>
                <c:pt idx="150">
                  <c:v>1.07945287871298</c:v>
                </c:pt>
                <c:pt idx="151">
                  <c:v>1.0780115561935899</c:v>
                </c:pt>
                <c:pt idx="152">
                  <c:v>1.0765727443092801</c:v>
                </c:pt>
                <c:pt idx="153">
                  <c:v>1.0751365891332201</c:v>
                </c:pt>
                <c:pt idx="154">
                  <c:v>1.07370323593092</c:v>
                </c:pt>
                <c:pt idx="155">
                  <c:v>1.0722728291618899</c:v>
                </c:pt>
                <c:pt idx="156">
                  <c:v>1.07084551248144</c:v>
                </c:pt>
                <c:pt idx="157">
                  <c:v>1.06942142874261</c:v>
                </c:pt>
                <c:pt idx="158">
                  <c:v>1.06800071999819</c:v>
                </c:pt>
                <c:pt idx="159">
                  <c:v>1.06658352750297</c:v>
                </c:pt>
                <c:pt idx="160">
                  <c:v>1.06516999171602</c:v>
                </c:pt>
                <c:pt idx="161">
                  <c:v>1.06376025230315</c:v>
                </c:pt>
                <c:pt idx="162">
                  <c:v>1.06235444813945</c:v>
                </c:pt>
                <c:pt idx="163">
                  <c:v>1.06095271731195</c:v>
                </c:pt>
                <c:pt idx="164">
                  <c:v>1.05955519712241</c:v>
                </c:pt>
                <c:pt idx="165">
                  <c:v>1.0581620240901699</c:v>
                </c:pt>
                <c:pt idx="166">
                  <c:v>1.0567733339551699</c:v>
                </c:pt>
                <c:pt idx="167">
                  <c:v>1.0553892616809399</c:v>
                </c:pt>
                <c:pt idx="168">
                  <c:v>1.0540099414578099</c:v>
                </c:pt>
                <c:pt idx="169">
                  <c:v>1.0526355067061499</c:v>
                </c:pt>
                <c:pt idx="170">
                  <c:v>1.05126609007961</c:v>
                </c:pt>
                <c:pt idx="171">
                  <c:v>1.0499018234685999</c:v>
                </c:pt>
                <c:pt idx="172">
                  <c:v>1.0485428380036701</c:v>
                </c:pt>
                <c:pt idx="173">
                  <c:v>1.0471892640590501</c:v>
                </c:pt>
                <c:pt idx="174">
                  <c:v>1.04584123125624</c:v>
                </c:pt>
                <c:pt idx="175">
                  <c:v>1.04449886846757</c:v>
                </c:pt>
                <c:pt idx="176">
                  <c:v>1.04316230381995</c:v>
                </c:pt>
                <c:pt idx="177">
                  <c:v>1.04183166469852</c:v>
                </c:pt>
                <c:pt idx="178">
                  <c:v>1.0405070777504</c:v>
                </c:pt>
                <c:pt idx="179">
                  <c:v>1.0391886688884799</c:v>
                </c:pt>
                <c:pt idx="180">
                  <c:v>1.0378765632952001</c:v>
                </c:pt>
                <c:pt idx="181">
                  <c:v>1.03657088542639</c:v>
                </c:pt>
                <c:pt idx="182">
                  <c:v>1.03527175901505</c:v>
                </c:pt>
                <c:pt idx="183">
                  <c:v>1.0339793070751999</c:v>
                </c:pt>
                <c:pt idx="184">
                  <c:v>1.0326936519057499</c:v>
                </c:pt>
                <c:pt idx="185">
                  <c:v>1.03141491509425</c:v>
                </c:pt>
                <c:pt idx="186">
                  <c:v>1.0301432175207801</c:v>
                </c:pt>
                <c:pt idx="187">
                  <c:v>1.02887867936167</c:v>
                </c:pt>
                <c:pt idx="188">
                  <c:v>1.02762142009335</c:v>
                </c:pt>
                <c:pt idx="189">
                  <c:v>1.02637155849604</c:v>
                </c:pt>
                <c:pt idx="190">
                  <c:v>1.0251292126574401</c:v>
                </c:pt>
                <c:pt idx="191">
                  <c:v>1.0238944999764601</c:v>
                </c:pt>
                <c:pt idx="192">
                  <c:v>1.0226675371667699</c:v>
                </c:pt>
                <c:pt idx="193">
                  <c:v>1.0214484402603801</c:v>
                </c:pt>
                <c:pt idx="194">
                  <c:v>1.02023732461117</c:v>
                </c:pt>
                <c:pt idx="195">
                  <c:v>1.01903430489828</c:v>
                </c:pt>
                <c:pt idx="196">
                  <c:v>1.01783949512947</c:v>
                </c:pt>
                <c:pt idx="197">
                  <c:v>1.0166530086444401</c:v>
                </c:pt>
                <c:pt idx="198">
                  <c:v>1.01547495811799</c:v>
                </c:pt>
                <c:pt idx="199">
                  <c:v>1.0143054555631399</c:v>
                </c:pt>
                <c:pt idx="200">
                  <c:v>1.0131446123341401</c:v>
                </c:pt>
                <c:pt idx="201">
                  <c:v>1.01199253912936</c:v>
                </c:pt>
                <c:pt idx="202">
                  <c:v>1.0108493459940999</c:v>
                </c:pt>
                <c:pt idx="203">
                  <c:v>1.0097151423233099</c:v>
                </c:pt>
                <c:pt idx="204">
                  <c:v>1.0085900368640801</c:v>
                </c:pt>
                <c:pt idx="205">
                  <c:v>1.00747413771814</c:v>
                </c:pt>
                <c:pt idx="206">
                  <c:v>1.00636755234418</c:v>
                </c:pt>
                <c:pt idx="207">
                  <c:v>1.00527038756</c:v>
                </c:pt>
                <c:pt idx="208">
                  <c:v>1.0041827495445499</c:v>
                </c:pt>
                <c:pt idx="209">
                  <c:v>1.0031047438398699</c:v>
                </c:pt>
                <c:pt idx="210">
                  <c:v>1.0020364753528199</c:v>
                </c:pt>
                <c:pt idx="211">
                  <c:v>1.0009780483566799</c:v>
                </c:pt>
                <c:pt idx="212">
                  <c:v>0.99992956649261</c:v>
                </c:pt>
                <c:pt idx="213">
                  <c:v>0.99889113277096797</c:v>
                </c:pt>
                <c:pt idx="214">
                  <c:v>0.997862849572417</c:v>
                </c:pt>
                <c:pt idx="215">
                  <c:v>0.99684481864892005</c:v>
                </c:pt>
                <c:pt idx="216">
                  <c:v>0.99583714112455701</c:v>
                </c:pt>
                <c:pt idx="217">
                  <c:v>0.99483991749617695</c:v>
                </c:pt>
                <c:pt idx="218">
                  <c:v>0.99385324763388905</c:v>
                </c:pt>
                <c:pt idx="219">
                  <c:v>0.99287723078138701</c:v>
                </c:pt>
                <c:pt idx="220">
                  <c:v>0.99191196555612005</c:v>
                </c:pt>
                <c:pt idx="221">
                  <c:v>0.99095754994928897</c:v>
                </c:pt>
                <c:pt idx="222">
                  <c:v>0.99001408132569002</c:v>
                </c:pt>
                <c:pt idx="223">
                  <c:v>0.98908165642340196</c:v>
                </c:pt>
                <c:pt idx="224">
                  <c:v>0.98816037135332002</c:v>
                </c:pt>
                <c:pt idx="225">
                  <c:v>0.98725032159853299</c:v>
                </c:pt>
                <c:pt idx="226">
                  <c:v>0.98635160201356697</c:v>
                </c:pt>
                <c:pt idx="227">
                  <c:v>0.98546430682347896</c:v>
                </c:pt>
                <c:pt idx="228">
                  <c:v>0.98458852962283006</c:v>
                </c:pt>
                <c:pt idx="229">
                  <c:v>0.98372436337452496</c:v>
                </c:pt>
                <c:pt idx="230">
                  <c:v>0.982871900408539</c:v>
                </c:pt>
                <c:pt idx="231">
                  <c:v>0.98203123242054302</c:v>
                </c:pt>
                <c:pt idx="232">
                  <c:v>0.98120245047042898</c:v>
                </c:pt>
                <c:pt idx="233">
                  <c:v>0.98038564498075398</c:v>
                </c:pt>
                <c:pt idx="234">
                  <c:v>0.97958090573510903</c:v>
                </c:pt>
                <c:pt idx="235">
                  <c:v>0.97878832187644105</c:v>
                </c:pt>
                <c:pt idx="236">
                  <c:v>0.97800798190532401</c:v>
                </c:pt>
                <c:pt idx="237">
                  <c:v>0.97723997367820803</c:v>
                </c:pt>
                <c:pt idx="238">
                  <c:v>0.97648438440566399</c:v>
                </c:pt>
                <c:pt idx="239">
                  <c:v>0.97574130065062903</c:v>
                </c:pt>
                <c:pt idx="240">
                  <c:v>0.97501080832669795</c:v>
                </c:pt>
                <c:pt idx="241">
                  <c:v>0.97429299269644598</c:v>
                </c:pt>
                <c:pt idx="242">
                  <c:v>0.97358793836984603</c:v>
                </c:pt>
                <c:pt idx="243">
                  <c:v>0.97289572930276202</c:v>
                </c:pt>
                <c:pt idx="244">
                  <c:v>0.972216448795579</c:v>
                </c:pt>
                <c:pt idx="245">
                  <c:v>0.97155017949197098</c:v>
                </c:pt>
                <c:pt idx="246">
                  <c:v>0.97089700337784202</c:v>
                </c:pt>
                <c:pt idx="247">
                  <c:v>0.97025700178047103</c:v>
                </c:pt>
                <c:pt idx="248">
                  <c:v>0.96963025536787895</c:v>
                </c:pt>
                <c:pt idx="249">
                  <c:v>0.96901684414846301</c:v>
                </c:pt>
                <c:pt idx="250">
                  <c:v>0.96841684747090995</c:v>
                </c:pt>
                <c:pt idx="251">
                  <c:v>0.96783034402443802</c:v>
                </c:pt>
                <c:pt idx="252">
                  <c:v>0.96725741183937897</c:v>
                </c:pt>
                <c:pt idx="253">
                  <c:v>0.96669812828815405</c:v>
                </c:pt>
                <c:pt idx="254">
                  <c:v>0.966152570086664</c:v>
                </c:pt>
                <c:pt idx="255">
                  <c:v>0.96562081329612603</c:v>
                </c:pt>
                <c:pt idx="256">
                  <c:v>0.96510293332539998</c:v>
                </c:pt>
                <c:pt idx="257">
                  <c:v>0.964599004933824</c:v>
                </c:pt>
                <c:pt idx="258">
                  <c:v>0.96410910223461599</c:v>
                </c:pt>
                <c:pt idx="259">
                  <c:v>0.96363329869884595</c:v>
                </c:pt>
                <c:pt idx="260">
                  <c:v>0.96317166716004199</c:v>
                </c:pt>
                <c:pt idx="261">
                  <c:v>0.96272427981943698</c:v>
                </c:pt>
                <c:pt idx="262">
                  <c:v>0.96229120825191505</c:v>
                </c:pt>
                <c:pt idx="263">
                  <c:v>0.96187252341266405</c:v>
                </c:pt>
                <c:pt idx="264">
                  <c:v>0.96146829564459002</c:v>
                </c:pt>
                <c:pt idx="265">
                  <c:v>0.96107859468650303</c:v>
                </c:pt>
                <c:pt idx="266">
                  <c:v>0.96070348968212305</c:v>
                </c:pt>
                <c:pt idx="267">
                  <c:v>0.96034304918991498</c:v>
                </c:pt>
                <c:pt idx="268">
                  <c:v>0.95999734119380098</c:v>
                </c:pt>
                <c:pt idx="269">
                  <c:v>0.95966643311475497</c:v>
                </c:pt>
                <c:pt idx="270">
                  <c:v>0.95935039182331205</c:v>
                </c:pt>
                <c:pt idx="271">
                  <c:v>0.959049283653024</c:v>
                </c:pt>
                <c:pt idx="272">
                  <c:v>0.95876317441485803</c:v>
                </c:pt>
                <c:pt idx="273">
                  <c:v>0.958492129412578</c:v>
                </c:pt>
                <c:pt idx="274">
                  <c:v>0.95823621345910703</c:v>
                </c:pt>
                <c:pt idx="275">
                  <c:v>0.95799549089389902</c:v>
                </c:pt>
                <c:pt idx="276">
                  <c:v>0.95777002560131497</c:v>
                </c:pt>
                <c:pt idx="277">
                  <c:v>0.95755988103001699</c:v>
                </c:pt>
                <c:pt idx="278">
                  <c:v>0.95736512021339104</c:v>
                </c:pt>
                <c:pt idx="279">
                  <c:v>0.957185805790987</c:v>
                </c:pt>
                <c:pt idx="280">
                  <c:v>0.95702200003099003</c:v>
                </c:pt>
                <c:pt idx="281">
                  <c:v>0.95687376485370401</c:v>
                </c:pt>
                <c:pt idx="282">
                  <c:v>0.95674116185604996</c:v>
                </c:pt>
                <c:pt idx="283">
                  <c:v>0.95662425233707205</c:v>
                </c:pt>
                <c:pt idx="284">
                  <c:v>0.95652309732442098</c:v>
                </c:pt>
                <c:pt idx="285">
                  <c:v>0.95643775760182304</c:v>
                </c:pt>
                <c:pt idx="286">
                  <c:v>0.95636829373749299</c:v>
                </c:pt>
                <c:pt idx="287">
                  <c:v>0.95631476611348798</c:v>
                </c:pt>
                <c:pt idx="288">
                  <c:v>0.95627723495596095</c:v>
                </c:pt>
                <c:pt idx="289">
                  <c:v>0.956255760366303</c:v>
                </c:pt>
                <c:pt idx="290">
                  <c:v>0.95625040235312397</c:v>
                </c:pt>
                <c:pt idx="291">
                  <c:v>0.95626122086506404</c:v>
                </c:pt>
                <c:pt idx="292">
                  <c:v>0.95628827582437903</c:v>
                </c:pt>
                <c:pt idx="293">
                  <c:v>0.95633162716127096</c:v>
                </c:pt>
                <c:pt idx="294">
                  <c:v>0.95639133484893402</c:v>
                </c:pt>
                <c:pt idx="295">
                  <c:v>0.956467458939255</c:v>
                </c:pt>
                <c:pt idx="296">
                  <c:v>0.95656005959914303</c:v>
                </c:pt>
                <c:pt idx="297">
                  <c:v>0.95666919714743504</c:v>
                </c:pt>
                <c:pt idx="298">
                  <c:v>0.95679493209233701</c:v>
                </c:pt>
                <c:pt idx="299">
                  <c:v>0.95693732516934704</c:v>
                </c:pt>
                <c:pt idx="300">
                  <c:v>0.95709643737962202</c:v>
                </c:pt>
                <c:pt idx="301">
                  <c:v>0.95727233002873102</c:v>
                </c:pt>
                <c:pt idx="302">
                  <c:v>0.95746506476575699</c:v>
                </c:pt>
                <c:pt idx="303">
                  <c:v>0.95767470362268103</c:v>
                </c:pt>
                <c:pt idx="304">
                  <c:v>0.95790130905402604</c:v>
                </c:pt>
                <c:pt idx="305">
                  <c:v>0.95814494397668304</c:v>
                </c:pt>
                <c:pt idx="306">
                  <c:v>0.958405671809896</c:v>
                </c:pt>
                <c:pt idx="307">
                  <c:v>0.95868355651533899</c:v>
                </c:pt>
                <c:pt idx="308">
                  <c:v>0.95897866263725795</c:v>
                </c:pt>
                <c:pt idx="309">
                  <c:v>0.95929105534260894</c:v>
                </c:pt>
                <c:pt idx="310">
                  <c:v>0.95962080046117004</c:v>
                </c:pt>
                <c:pt idx="311">
                  <c:v>0.95996796452557198</c:v>
                </c:pt>
                <c:pt idx="312">
                  <c:v>0.96033261481120702</c:v>
                </c:pt>
                <c:pt idx="313">
                  <c:v>0.96071481937598402</c:v>
                </c:pt>
                <c:pt idx="314">
                  <c:v>0.96111464709987504</c:v>
                </c:pt>
                <c:pt idx="315">
                  <c:v>0.96153216772424199</c:v>
                </c:pt>
                <c:pt idx="316">
                  <c:v>0.96196745189088595</c:v>
                </c:pt>
                <c:pt idx="317">
                  <c:v>0.96242057118080004</c:v>
                </c:pt>
                <c:pt idx="318">
                  <c:v>0.96289159815259995</c:v>
                </c:pt>
                <c:pt idx="319">
                  <c:v>0.96338060638058498</c:v>
                </c:pt>
                <c:pt idx="320">
                  <c:v>0.96388767049243396</c:v>
                </c:pt>
                <c:pt idx="321">
                  <c:v>0.96441286620648503</c:v>
                </c:pt>
                <c:pt idx="322">
                  <c:v>0.96495627036860299</c:v>
                </c:pt>
                <c:pt idx="323">
                  <c:v>0.96551796098859499</c:v>
                </c:pt>
                <c:pt idx="324">
                  <c:v>0.96609801727617495</c:v>
                </c:pt>
                <c:pt idx="325">
                  <c:v>0.96669651967646397</c:v>
                </c:pt>
                <c:pt idx="326">
                  <c:v>0.96731354990499796</c:v>
                </c:pt>
                <c:pt idx="327">
                  <c:v>0.96794919098225596</c:v>
                </c:pt>
                <c:pt idx="328">
                  <c:v>0.96860352726769505</c:v>
                </c:pt>
                <c:pt idx="329">
                  <c:v>0.96927664449328099</c:v>
                </c:pt>
                <c:pt idx="330">
                  <c:v>0.96996862979652598</c:v>
                </c:pt>
                <c:pt idx="331">
                  <c:v>0.970679571753018</c:v>
                </c:pt>
                <c:pt idx="332">
                  <c:v>0.97140956040846704</c:v>
                </c:pt>
                <c:pt idx="333">
                  <c:v>0.97215868731024502</c:v>
                </c:pt>
                <c:pt idx="334">
                  <c:v>0.97292704553845299</c:v>
                </c:pt>
                <c:pt idx="335">
                  <c:v>0.97371472973649698</c:v>
                </c:pt>
                <c:pt idx="336">
                  <c:v>0.97452183614121102</c:v>
                </c:pt>
                <c:pt idx="337">
                  <c:v>0.97534846261250896</c:v>
                </c:pt>
                <c:pt idx="338">
                  <c:v>0.97619470866260505</c:v>
                </c:pt>
                <c:pt idx="339">
                  <c:v>0.97706067548479603</c:v>
                </c:pt>
                <c:pt idx="340">
                  <c:v>0.97794646598183399</c:v>
                </c:pt>
                <c:pt idx="341">
                  <c:v>0.97885218479389602</c:v>
                </c:pt>
                <c:pt idx="342">
                  <c:v>0.97977793832618698</c:v>
                </c:pt>
                <c:pt idx="343">
                  <c:v>0.98072383477616398</c:v>
                </c:pt>
                <c:pt idx="344">
                  <c:v>0.98168998416043196</c:v>
                </c:pt>
                <c:pt idx="345">
                  <c:v>0.98267649834131299</c:v>
                </c:pt>
                <c:pt idx="346">
                  <c:v>0.98368349105312003</c:v>
                </c:pt>
                <c:pt idx="347">
                  <c:v>0.98471107792814205</c:v>
                </c:pt>
                <c:pt idx="348">
                  <c:v>0.98575937652238999</c:v>
                </c:pt>
                <c:pt idx="349">
                  <c:v>0.98682850634109398</c:v>
                </c:pt>
                <c:pt idx="350">
                  <c:v>0.98791858886399597</c:v>
                </c:pt>
                <c:pt idx="351">
                  <c:v>0.98902974757045903</c:v>
                </c:pt>
                <c:pt idx="352">
                  <c:v>0.99016210796441095</c:v>
                </c:pt>
                <c:pt idx="353">
                  <c:v>0.99131579759914401</c:v>
                </c:pt>
                <c:pt idx="354">
                  <c:v>0.99249094610201105</c:v>
                </c:pt>
                <c:pt idx="355">
                  <c:v>0.99368768519901396</c:v>
                </c:pt>
                <c:pt idx="356">
                  <c:v>0.99490614873934202</c:v>
                </c:pt>
                <c:pt idx="357">
                  <c:v>0.99614647271985302</c:v>
                </c:pt>
                <c:pt idx="358">
                  <c:v>0.99740879530954496</c:v>
                </c:pt>
                <c:pt idx="359">
                  <c:v>0.998693256874022</c:v>
                </c:pt>
                <c:pt idx="360">
                  <c:v>1</c:v>
                </c:pt>
                <c:pt idx="361">
                  <c:v>1.00195221452219</c:v>
                </c:pt>
                <c:pt idx="362">
                  <c:v>1.00393643972966</c:v>
                </c:pt>
                <c:pt idx="363">
                  <c:v>1.0059525996555501</c:v>
                </c:pt>
                <c:pt idx="364">
                  <c:v>1.0080006175976599</c:v>
                </c:pt>
                <c:pt idx="365">
                  <c:v>1.0100804161144299</c:v>
                </c:pt>
                <c:pt idx="366">
                  <c:v>1.0121919170186799</c:v>
                </c:pt>
                <c:pt idx="367">
                  <c:v>1.0143350413689001</c:v>
                </c:pt>
                <c:pt idx="368">
                  <c:v>1.0165097094584601</c:v>
                </c:pt>
                <c:pt idx="369">
                  <c:v>1.01871584080263</c:v>
                </c:pt>
                <c:pt idx="370">
                  <c:v>1.0209533541235201</c:v>
                </c:pt>
                <c:pt idx="371">
                  <c:v>1.0232221673330799</c:v>
                </c:pt>
                <c:pt idx="372">
                  <c:v>1.0255221975142099</c:v>
                </c:pt>
                <c:pt idx="373">
                  <c:v>1.0278533608999301</c:v>
                </c:pt>
                <c:pt idx="374">
                  <c:v>1.0302155728508799</c:v>
                </c:pt>
                <c:pt idx="375">
                  <c:v>1.0326087478310899</c:v>
                </c:pt>
                <c:pt idx="376">
                  <c:v>1.03503279938211</c:v>
                </c:pt>
                <c:pt idx="377">
                  <c:v>1.0374876400955699</c:v>
                </c:pt>
                <c:pt idx="378">
                  <c:v>1.0399731815842199</c:v>
                </c:pt>
                <c:pt idx="379">
                  <c:v>1.04248933445156</c:v>
                </c:pt>
                <c:pt idx="380">
                  <c:v>1.0450360082600301</c:v>
                </c:pt>
                <c:pt idx="381">
                  <c:v>1.0476131114979299</c:v>
                </c:pt>
                <c:pt idx="382">
                  <c:v>1.050220551545</c:v>
                </c:pt>
                <c:pt idx="383">
                  <c:v>1.0528582346368001</c:v>
                </c:pt>
                <c:pt idx="384">
                  <c:v>1.05552606582792</c:v>
                </c:pt>
                <c:pt idx="385">
                  <c:v>1.0582239489540599</c:v>
                </c:pt>
                <c:pt idx="386">
                  <c:v>1.06095178659303</c:v>
                </c:pt>
                <c:pt idx="387">
                  <c:v>1.06370948002471</c:v>
                </c:pt>
                <c:pt idx="388">
                  <c:v>1.06649692918999</c:v>
                </c:pt>
                <c:pt idx="389">
                  <c:v>1.0693140326488799</c:v>
                </c:pt>
                <c:pt idx="390">
                  <c:v>1.07216068753753</c:v>
                </c:pt>
                <c:pt idx="391">
                  <c:v>1.0750367895245301</c:v>
                </c:pt>
                <c:pt idx="392">
                  <c:v>1.07794223276631</c:v>
                </c:pt>
                <c:pt idx="393">
                  <c:v>1.0808769098617801</c:v>
                </c:pt>
                <c:pt idx="394">
                  <c:v>1.0838407118061599</c:v>
                </c:pt>
                <c:pt idx="395">
                  <c:v>1.0868335279441399</c:v>
                </c:pt>
                <c:pt idx="396">
                  <c:v>1.0898552459222901</c:v>
                </c:pt>
                <c:pt idx="397">
                  <c:v>1.09290575164089</c:v>
                </c:pt>
                <c:pt idx="398">
                  <c:v>1.0959849292050301</c:v>
                </c:pt>
                <c:pt idx="399">
                  <c:v>1.0990926608751499</c:v>
                </c:pt>
                <c:pt idx="400">
                  <c:v>1.1022288270170499</c:v>
                </c:pt>
                <c:pt idx="401">
                  <c:v>1.1053933060513099</c:v>
                </c:pt>
                <c:pt idx="402">
                  <c:v>1.10858597440214</c:v>
                </c:pt>
                <c:pt idx="403">
                  <c:v>1.1118067064458701</c:v>
                </c:pt>
                <c:pt idx="404">
                  <c:v>1.1150553744588401</c:v>
                </c:pt>
                <c:pt idx="405">
                  <c:v>1.1183318485649101</c:v>
                </c:pt>
                <c:pt idx="406">
                  <c:v>1.12163599668258</c:v>
                </c:pt>
                <c:pt idx="407">
                  <c:v>1.1249676844716401</c:v>
                </c:pt>
                <c:pt idx="408">
                  <c:v>1.1283267752794801</c:v>
                </c:pt>
                <c:pt idx="409">
                  <c:v>1.1317131300870999</c:v>
                </c:pt>
                <c:pt idx="410">
                  <c:v>1.13512660745469</c:v>
                </c:pt>
                <c:pt idx="411">
                  <c:v>1.13856706346703</c:v>
                </c:pt>
                <c:pt idx="412">
                  <c:v>1.1420343516784801</c:v>
                </c:pt>
                <c:pt idx="413">
                  <c:v>1.14552832305778</c:v>
                </c:pt>
                <c:pt idx="414">
                  <c:v>1.1490488259325999</c:v>
                </c:pt>
                <c:pt idx="415">
                  <c:v>1.1525957059338601</c:v>
                </c:pt>
                <c:pt idx="416">
                  <c:v>1.1561688059398401</c:v>
                </c:pt>
                <c:pt idx="417">
                  <c:v>1.1597679660200899</c:v>
                </c:pt>
                <c:pt idx="418">
                  <c:v>1.16339302337924</c:v>
                </c:pt>
                <c:pt idx="419">
                  <c:v>1.1670438123006199</c:v>
                </c:pt>
                <c:pt idx="420">
                  <c:v>1.17072016408973</c:v>
                </c:pt>
                <c:pt idx="421">
                  <c:v>1.17442190701767</c:v>
                </c:pt>
                <c:pt idx="422">
                  <c:v>1.1781488662644599</c:v>
                </c:pt>
                <c:pt idx="423">
                  <c:v>1.1819008638622699</c:v>
                </c:pt>
                <c:pt idx="424">
                  <c:v>1.18567771863864</c:v>
                </c:pt>
                <c:pt idx="425">
                  <c:v>1.1894792461596499</c:v>
                </c:pt>
                <c:pt idx="426">
                  <c:v>1.1933052586730899</c:v>
                </c:pt>
                <c:pt idx="427">
                  <c:v>1.1971555650516701</c:v>
                </c:pt>
                <c:pt idx="428">
                  <c:v>1.20102997073619</c:v>
                </c:pt>
                <c:pt idx="429">
                  <c:v>1.2049282776788499</c:v>
                </c:pt>
                <c:pt idx="430">
                  <c:v>1.2088502842865601</c:v>
                </c:pt>
                <c:pt idx="431">
                  <c:v>1.21279578536442</c:v>
                </c:pt>
                <c:pt idx="432">
                  <c:v>1.21676457205918</c:v>
                </c:pt>
                <c:pt idx="433">
                  <c:v>1.22075643180301</c:v>
                </c:pt>
                <c:pt idx="434">
                  <c:v>1.2247711482572301</c:v>
                </c:pt>
                <c:pt idx="435">
                  <c:v>1.2288085012564001</c:v>
                </c:pt>
                <c:pt idx="436">
                  <c:v>1.23286826675244</c:v>
                </c:pt>
                <c:pt idx="437">
                  <c:v>1.23695021675906</c:v>
                </c:pt>
                <c:pt idx="438">
                  <c:v>1.24105411929642</c:v>
                </c:pt>
                <c:pt idx="439">
                  <c:v>1.2451797383359999</c:v>
                </c:pt>
                <c:pt idx="440">
                  <c:v>1.2493268337457599</c:v>
                </c:pt>
                <c:pt idx="441">
                  <c:v>1.25349516123567</c:v>
                </c:pt>
                <c:pt idx="442">
                  <c:v>1.25768447230342</c:v>
                </c:pt>
                <c:pt idx="443">
                  <c:v>1.2618945141806399</c:v>
                </c:pt>
                <c:pt idx="444">
                  <c:v>1.26612502977937</c:v>
                </c:pt>
                <c:pt idx="445">
                  <c:v>1.2703757576389201</c:v>
                </c:pt>
                <c:pt idx="446">
                  <c:v>1.27464643187323</c:v>
                </c:pt>
                <c:pt idx="447">
                  <c:v>1.27893678211859</c:v>
                </c:pt>
                <c:pt idx="448">
                  <c:v>1.2832465334818199</c:v>
                </c:pt>
                <c:pt idx="449">
                  <c:v>1.2875754064889799</c:v>
                </c:pt>
                <c:pt idx="450">
                  <c:v>1.29192311703455</c:v>
                </c:pt>
                <c:pt idx="451">
                  <c:v>1.2962893763311401</c:v>
                </c:pt>
                <c:pt idx="452">
                  <c:v>1.3006738908597999</c:v>
                </c:pt>
                <c:pt idx="453">
                  <c:v>1.3050763623208399</c:v>
                </c:pt>
                <c:pt idx="454">
                  <c:v>1.3094964875853199</c:v>
                </c:pt>
                <c:pt idx="455">
                  <c:v>1.3139339586471499</c:v>
                </c:pt>
                <c:pt idx="456">
                  <c:v>1.31838846257586</c:v>
                </c:pt>
                <c:pt idx="457">
                  <c:v>1.32285968147</c:v>
                </c:pt>
                <c:pt idx="458">
                  <c:v>1.3273472924113701</c:v>
                </c:pt>
                <c:pt idx="459">
                  <c:v>1.33185096741983</c:v>
                </c:pt>
                <c:pt idx="460">
                  <c:v>1.33637037340904</c:v>
                </c:pt>
                <c:pt idx="461">
                  <c:v>1.34090523759545</c:v>
                </c:pt>
                <c:pt idx="462">
                  <c:v>1.34545554563412</c:v>
                </c:pt>
                <c:pt idx="463">
                  <c:v>1.3500213484226999</c:v>
                </c:pt>
                <c:pt idx="464">
                  <c:v>1.3546026970990099</c:v>
                </c:pt>
                <c:pt idx="465">
                  <c:v>1.3591996430381801</c:v>
                </c:pt>
                <c:pt idx="466">
                  <c:v>1.3638122378500099</c:v>
                </c:pt>
                <c:pt idx="467">
                  <c:v>1.3684405333765599</c:v>
                </c:pt>
                <c:pt idx="468">
                  <c:v>1.37308458168994</c:v>
                </c:pt>
                <c:pt idx="469">
                  <c:v>1.3777444350902399</c:v>
                </c:pt>
                <c:pt idx="470">
                  <c:v>1.3824201461037</c:v>
                </c:pt>
                <c:pt idx="471">
                  <c:v>1.3871117674809601</c:v>
                </c:pt>
                <c:pt idx="472">
                  <c:v>1.39181935219547</c:v>
                </c:pt>
                <c:pt idx="473">
                  <c:v>1.3965429534421401</c:v>
                </c:pt>
                <c:pt idx="474">
                  <c:v>1.40128262463593</c:v>
                </c:pt>
                <c:pt idx="475">
                  <c:v>1.40603841941074</c:v>
                </c:pt>
                <c:pt idx="476">
                  <c:v>1.4108103916182599</c:v>
                </c:pt>
                <c:pt idx="477">
                  <c:v>1.41559859532706</c:v>
                </c:pt>
                <c:pt idx="478">
                  <c:v>1.42040308482164</c:v>
                </c:pt>
                <c:pt idx="479">
                  <c:v>1.4252239146016901</c:v>
                </c:pt>
                <c:pt idx="480">
                  <c:v>1.4300611393813401</c:v>
                </c:pt>
                <c:pt idx="481">
                  <c:v>1.4349148140885299</c:v>
                </c:pt>
                <c:pt idx="482">
                  <c:v>1.43978499386448</c:v>
                </c:pt>
                <c:pt idx="483">
                  <c:v>1.4446717340631601</c:v>
                </c:pt>
                <c:pt idx="484">
                  <c:v>1.4495750902508799</c:v>
                </c:pt>
                <c:pt idx="485">
                  <c:v>1.45449511820594</c:v>
                </c:pt>
                <c:pt idx="486">
                  <c:v>1.4594318739182801</c:v>
                </c:pt>
                <c:pt idx="487">
                  <c:v>1.46438541358924</c:v>
                </c:pt>
                <c:pt idx="488">
                  <c:v>1.4693557936313799</c:v>
                </c:pt>
                <c:pt idx="489">
                  <c:v>1.4743430706682801</c:v>
                </c:pt>
                <c:pt idx="490">
                  <c:v>1.4793473015344401</c:v>
                </c:pt>
                <c:pt idx="491">
                  <c:v>1.4843685432752001</c:v>
                </c:pt>
                <c:pt idx="492">
                  <c:v>1.4894068531467499</c:v>
                </c:pt>
                <c:pt idx="493">
                  <c:v>1.4944622886160599</c:v>
                </c:pt>
                <c:pt idx="494">
                  <c:v>1.4995349073609601</c:v>
                </c:pt>
                <c:pt idx="495">
                  <c:v>1.50462476727023</c:v>
                </c:pt>
                <c:pt idx="496">
                  <c:v>1.5097319264436799</c:v>
                </c:pt>
                <c:pt idx="497">
                  <c:v>1.51485644319227</c:v>
                </c:pt>
                <c:pt idx="498">
                  <c:v>1.5199983760383</c:v>
                </c:pt>
                <c:pt idx="499">
                  <c:v>1.5251577837156001</c:v>
                </c:pt>
                <c:pt idx="500">
                  <c:v>1.5303347251697299</c:v>
                </c:pt>
                <c:pt idx="501">
                  <c:v>1.5355292595582199</c:v>
                </c:pt>
                <c:pt idx="502">
                  <c:v>1.54074144625084</c:v>
                </c:pt>
                <c:pt idx="503">
                  <c:v>1.54597134482989</c:v>
                </c:pt>
                <c:pt idx="504">
                  <c:v>1.5512190150904901</c:v>
                </c:pt>
                <c:pt idx="505">
                  <c:v>1.55648451704093</c:v>
                </c:pt>
                <c:pt idx="506">
                  <c:v>1.5617679109029901</c:v>
                </c:pt>
                <c:pt idx="507">
                  <c:v>1.5670692571122899</c:v>
                </c:pt>
                <c:pt idx="508">
                  <c:v>1.5723886163187299</c:v>
                </c:pt>
                <c:pt idx="509">
                  <c:v>1.5777260493868299</c:v>
                </c:pt>
                <c:pt idx="510">
                  <c:v>1.5830816173961599</c:v>
                </c:pt>
                <c:pt idx="511">
                  <c:v>1.5884553816417599</c:v>
                </c:pt>
                <c:pt idx="512">
                  <c:v>1.59384740363463</c:v>
                </c:pt>
                <c:pt idx="513">
                  <c:v>1.59925774510209</c:v>
                </c:pt>
                <c:pt idx="514">
                  <c:v>1.6046864679883599</c:v>
                </c:pt>
                <c:pt idx="515">
                  <c:v>1.6101336344549499</c:v>
                </c:pt>
                <c:pt idx="516">
                  <c:v>1.61559930688122</c:v>
                </c:pt>
                <c:pt idx="517">
                  <c:v>1.62108354786484</c:v>
                </c:pt>
                <c:pt idx="518">
                  <c:v>1.6265864202223299</c:v>
                </c:pt>
                <c:pt idx="519">
                  <c:v>1.63210798698959</c:v>
                </c:pt>
                <c:pt idx="520">
                  <c:v>1.63764831142245</c:v>
                </c:pt>
              </c:numCache>
            </c:numRef>
          </c:yVal>
          <c:smooth val="1"/>
        </c:ser>
        <c:dLbls>
          <c:showLegendKey val="0"/>
          <c:showVal val="0"/>
          <c:showCatName val="0"/>
          <c:showSerName val="0"/>
          <c:showPercent val="0"/>
          <c:showBubbleSize val="0"/>
        </c:dLbls>
        <c:axId val="674612736"/>
        <c:axId val="674613128"/>
      </c:scatterChart>
      <c:valAx>
        <c:axId val="674612736"/>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674613128"/>
        <c:crosses val="autoZero"/>
        <c:crossBetween val="midCat"/>
        <c:majorUnit val="10"/>
      </c:valAx>
      <c:valAx>
        <c:axId val="67461312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12736"/>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Microsoft_Excel_Worksheet2!$A$2:$A$9654</c:f>
              <c:numCache>
                <c:formatCode>General</c:formatCode>
                <c:ptCount val="9653"/>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pt idx="401">
                  <c:v>55.1</c:v>
                </c:pt>
                <c:pt idx="402">
                  <c:v>55.2</c:v>
                </c:pt>
                <c:pt idx="403">
                  <c:v>55.3</c:v>
                </c:pt>
                <c:pt idx="404">
                  <c:v>55.4</c:v>
                </c:pt>
                <c:pt idx="405">
                  <c:v>55.5</c:v>
                </c:pt>
                <c:pt idx="406">
                  <c:v>55.6</c:v>
                </c:pt>
                <c:pt idx="407">
                  <c:v>55.7</c:v>
                </c:pt>
                <c:pt idx="408">
                  <c:v>55.8</c:v>
                </c:pt>
                <c:pt idx="409">
                  <c:v>55.9</c:v>
                </c:pt>
                <c:pt idx="410">
                  <c:v>56</c:v>
                </c:pt>
                <c:pt idx="411">
                  <c:v>56.1</c:v>
                </c:pt>
                <c:pt idx="412">
                  <c:v>56.2</c:v>
                </c:pt>
                <c:pt idx="413">
                  <c:v>56.3</c:v>
                </c:pt>
                <c:pt idx="414">
                  <c:v>56.4</c:v>
                </c:pt>
                <c:pt idx="415">
                  <c:v>56.5</c:v>
                </c:pt>
                <c:pt idx="416">
                  <c:v>56.6</c:v>
                </c:pt>
                <c:pt idx="417">
                  <c:v>56.7</c:v>
                </c:pt>
                <c:pt idx="418">
                  <c:v>56.8</c:v>
                </c:pt>
                <c:pt idx="419">
                  <c:v>56.9</c:v>
                </c:pt>
                <c:pt idx="420">
                  <c:v>57</c:v>
                </c:pt>
                <c:pt idx="421">
                  <c:v>57.1</c:v>
                </c:pt>
                <c:pt idx="422">
                  <c:v>57.2</c:v>
                </c:pt>
                <c:pt idx="423">
                  <c:v>57.3</c:v>
                </c:pt>
                <c:pt idx="424">
                  <c:v>57.4</c:v>
                </c:pt>
                <c:pt idx="425">
                  <c:v>57.5</c:v>
                </c:pt>
                <c:pt idx="426">
                  <c:v>57.6</c:v>
                </c:pt>
                <c:pt idx="427">
                  <c:v>57.7</c:v>
                </c:pt>
                <c:pt idx="428">
                  <c:v>57.8</c:v>
                </c:pt>
                <c:pt idx="429">
                  <c:v>57.9</c:v>
                </c:pt>
                <c:pt idx="430">
                  <c:v>58</c:v>
                </c:pt>
                <c:pt idx="431">
                  <c:v>58.1</c:v>
                </c:pt>
                <c:pt idx="432">
                  <c:v>58.2</c:v>
                </c:pt>
                <c:pt idx="433">
                  <c:v>58.3</c:v>
                </c:pt>
                <c:pt idx="434">
                  <c:v>58.4</c:v>
                </c:pt>
                <c:pt idx="435">
                  <c:v>58.5</c:v>
                </c:pt>
                <c:pt idx="436">
                  <c:v>58.6</c:v>
                </c:pt>
                <c:pt idx="437">
                  <c:v>58.7</c:v>
                </c:pt>
                <c:pt idx="438">
                  <c:v>58.8</c:v>
                </c:pt>
                <c:pt idx="439">
                  <c:v>58.9</c:v>
                </c:pt>
                <c:pt idx="440">
                  <c:v>59</c:v>
                </c:pt>
                <c:pt idx="441">
                  <c:v>59.1</c:v>
                </c:pt>
                <c:pt idx="442">
                  <c:v>59.2</c:v>
                </c:pt>
                <c:pt idx="443">
                  <c:v>59.3</c:v>
                </c:pt>
                <c:pt idx="444">
                  <c:v>59.4</c:v>
                </c:pt>
                <c:pt idx="445">
                  <c:v>59.5</c:v>
                </c:pt>
                <c:pt idx="446">
                  <c:v>59.6</c:v>
                </c:pt>
                <c:pt idx="447">
                  <c:v>59.7</c:v>
                </c:pt>
                <c:pt idx="448">
                  <c:v>59.8</c:v>
                </c:pt>
                <c:pt idx="449">
                  <c:v>59.9</c:v>
                </c:pt>
                <c:pt idx="450">
                  <c:v>60</c:v>
                </c:pt>
              </c:numCache>
            </c:numRef>
          </c:xVal>
          <c:yVal>
            <c:numRef>
              <c:f>Microsoft_Excel_Worksheet2!$B$2:$B$9654</c:f>
              <c:numCache>
                <c:formatCode>General</c:formatCode>
                <c:ptCount val="9653"/>
                <c:pt idx="0">
                  <c:v>0.84042359644092901</c:v>
                </c:pt>
                <c:pt idx="1">
                  <c:v>0.841199025499342</c:v>
                </c:pt>
                <c:pt idx="2">
                  <c:v>0.84197517001865796</c:v>
                </c:pt>
                <c:pt idx="3">
                  <c:v>0.84275203065900695</c:v>
                </c:pt>
                <c:pt idx="4">
                  <c:v>0.84352960808112698</c:v>
                </c:pt>
                <c:pt idx="5">
                  <c:v>0.84430790294636904</c:v>
                </c:pt>
                <c:pt idx="6">
                  <c:v>0.84508691591669105</c:v>
                </c:pt>
                <c:pt idx="7">
                  <c:v>0.84586664765466502</c:v>
                </c:pt>
                <c:pt idx="8">
                  <c:v>0.84664709882347</c:v>
                </c:pt>
                <c:pt idx="9">
                  <c:v>0.84742827008690103</c:v>
                </c:pt>
                <c:pt idx="10">
                  <c:v>0.84821016210936395</c:v>
                </c:pt>
                <c:pt idx="11">
                  <c:v>0.84899277555587604</c:v>
                </c:pt>
                <c:pt idx="12">
                  <c:v>0.84977611109207196</c:v>
                </c:pt>
                <c:pt idx="13">
                  <c:v>0.85056016938419599</c:v>
                </c:pt>
                <c:pt idx="14">
                  <c:v>0.85134495109911001</c:v>
                </c:pt>
                <c:pt idx="15">
                  <c:v>0.85213045690429101</c:v>
                </c:pt>
                <c:pt idx="16">
                  <c:v>0.852916687467832</c:v>
                </c:pt>
                <c:pt idx="17">
                  <c:v>0.85370364345844096</c:v>
                </c:pt>
                <c:pt idx="18">
                  <c:v>0.85449132554544405</c:v>
                </c:pt>
                <c:pt idx="19">
                  <c:v>0.85527973439878402</c:v>
                </c:pt>
                <c:pt idx="20">
                  <c:v>0.85606887068902304</c:v>
                </c:pt>
                <c:pt idx="21">
                  <c:v>0.85685873508734101</c:v>
                </c:pt>
                <c:pt idx="22">
                  <c:v>0.85764932826553897</c:v>
                </c:pt>
                <c:pt idx="23">
                  <c:v>0.85844065089603405</c:v>
                </c:pt>
                <c:pt idx="24">
                  <c:v>0.85923270365186699</c:v>
                </c:pt>
                <c:pt idx="25">
                  <c:v>0.86002548720669802</c:v>
                </c:pt>
                <c:pt idx="26">
                  <c:v>0.86081900223481</c:v>
                </c:pt>
                <c:pt idx="27">
                  <c:v>0.86161324941110795</c:v>
                </c:pt>
                <c:pt idx="28">
                  <c:v>0.86240822941111905</c:v>
                </c:pt>
                <c:pt idx="29">
                  <c:v>0.86320394291099201</c:v>
                </c:pt>
                <c:pt idx="30">
                  <c:v>0.864000390587503</c:v>
                </c:pt>
                <c:pt idx="31">
                  <c:v>0.86479757512852695</c:v>
                </c:pt>
                <c:pt idx="32">
                  <c:v>0.865595507279316</c:v>
                </c:pt>
                <c:pt idx="33">
                  <c:v>0.86639419983708199</c:v>
                </c:pt>
                <c:pt idx="34">
                  <c:v>0.86719366564432998</c:v>
                </c:pt>
                <c:pt idx="35">
                  <c:v>0.86799391758896705</c:v>
                </c:pt>
                <c:pt idx="36">
                  <c:v>0.86879496860440997</c:v>
                </c:pt>
                <c:pt idx="37">
                  <c:v>0.86959683166970003</c:v>
                </c:pt>
                <c:pt idx="38">
                  <c:v>0.87039951980961505</c:v>
                </c:pt>
                <c:pt idx="39">
                  <c:v>0.87120304609478105</c:v>
                </c:pt>
                <c:pt idx="40">
                  <c:v>0.87200742364179795</c:v>
                </c:pt>
                <c:pt idx="41">
                  <c:v>0.87281266561335102</c:v>
                </c:pt>
                <c:pt idx="42">
                  <c:v>0.87361878521833602</c:v>
                </c:pt>
                <c:pt idx="43">
                  <c:v>0.87442579571198398</c:v>
                </c:pt>
                <c:pt idx="44">
                  <c:v>0.87523371039598097</c:v>
                </c:pt>
                <c:pt idx="45">
                  <c:v>0.87604254261860204</c:v>
                </c:pt>
                <c:pt idx="46">
                  <c:v>0.87685230577483597</c:v>
                </c:pt>
                <c:pt idx="47">
                  <c:v>0.87766301330651997</c:v>
                </c:pt>
                <c:pt idx="48">
                  <c:v>0.87847467870246798</c:v>
                </c:pt>
                <c:pt idx="49">
                  <c:v>0.87928731549861405</c:v>
                </c:pt>
                <c:pt idx="50">
                  <c:v>0.88010093727814298</c:v>
                </c:pt>
                <c:pt idx="51">
                  <c:v>0.88091555767163099</c:v>
                </c:pt>
                <c:pt idx="52">
                  <c:v>0.88173119035719305</c:v>
                </c:pt>
                <c:pt idx="53">
                  <c:v>0.88254784906061901</c:v>
                </c:pt>
                <c:pt idx="54">
                  <c:v>0.88336554755552399</c:v>
                </c:pt>
                <c:pt idx="55">
                  <c:v>0.88418429966349599</c:v>
                </c:pt>
                <c:pt idx="56">
                  <c:v>0.88500411925424705</c:v>
                </c:pt>
                <c:pt idx="57">
                  <c:v>0.88582502024576104</c:v>
                </c:pt>
                <c:pt idx="58">
                  <c:v>0.886647016604455</c:v>
                </c:pt>
                <c:pt idx="59">
                  <c:v>0.88747012234532996</c:v>
                </c:pt>
                <c:pt idx="60">
                  <c:v>0.88829435153213299</c:v>
                </c:pt>
                <c:pt idx="61">
                  <c:v>0.88911971827751801</c:v>
                </c:pt>
                <c:pt idx="62">
                  <c:v>0.88994623674320705</c:v>
                </c:pt>
                <c:pt idx="63">
                  <c:v>0.89077392114015896</c:v>
                </c:pt>
                <c:pt idx="64">
                  <c:v>0.89160278572873397</c:v>
                </c:pt>
                <c:pt idx="65">
                  <c:v>0.89243284481886898</c:v>
                </c:pt>
                <c:pt idx="66">
                  <c:v>0.89326411277024098</c:v>
                </c:pt>
                <c:pt idx="67">
                  <c:v>0.89409660399244995</c:v>
                </c:pt>
                <c:pt idx="68">
                  <c:v>0.89493033294519397</c:v>
                </c:pt>
                <c:pt idx="69">
                  <c:v>0.89576531413844396</c:v>
                </c:pt>
                <c:pt idx="70">
                  <c:v>0.89660156213263098</c:v>
                </c:pt>
                <c:pt idx="71">
                  <c:v>0.89743909153882495</c:v>
                </c:pt>
                <c:pt idx="72">
                  <c:v>0.89827791701892601</c:v>
                </c:pt>
                <c:pt idx="73">
                  <c:v>0.89911805328584804</c:v>
                </c:pt>
                <c:pt idx="74">
                  <c:v>0.89995951510371397</c:v>
                </c:pt>
                <c:pt idx="75">
                  <c:v>0.90080231728804405</c:v>
                </c:pt>
                <c:pt idx="76">
                  <c:v>0.90164647470595805</c:v>
                </c:pt>
                <c:pt idx="77">
                  <c:v>0.90249200227636694</c:v>
                </c:pt>
                <c:pt idx="78">
                  <c:v>0.90333891497017804</c:v>
                </c:pt>
                <c:pt idx="79">
                  <c:v>0.90418722781049499</c:v>
                </c:pt>
                <c:pt idx="80">
                  <c:v>0.90503695587282595</c:v>
                </c:pt>
                <c:pt idx="81">
                  <c:v>0.90588811428528704</c:v>
                </c:pt>
                <c:pt idx="82">
                  <c:v>0.90674071822881896</c:v>
                </c:pt>
                <c:pt idx="83">
                  <c:v>0.90759478293739504</c:v>
                </c:pt>
                <c:pt idx="84">
                  <c:v>0.90845032369823797</c:v>
                </c:pt>
                <c:pt idx="85">
                  <c:v>0.90930735585203804</c:v>
                </c:pt>
                <c:pt idx="86">
                  <c:v>0.910165894793173</c:v>
                </c:pt>
                <c:pt idx="87">
                  <c:v>0.91102595596993297</c:v>
                </c:pt>
                <c:pt idx="88">
                  <c:v>0.91188755488474305</c:v>
                </c:pt>
                <c:pt idx="89">
                  <c:v>0.91275070709439199</c:v>
                </c:pt>
                <c:pt idx="90">
                  <c:v>0.91361542821026798</c:v>
                </c:pt>
                <c:pt idx="91">
                  <c:v>0.914481733898583</c:v>
                </c:pt>
                <c:pt idx="92">
                  <c:v>0.91534963988061702</c:v>
                </c:pt>
                <c:pt idx="93">
                  <c:v>0.91621916193295205</c:v>
                </c:pt>
                <c:pt idx="94">
                  <c:v>0.91709031588771595</c:v>
                </c:pt>
                <c:pt idx="95">
                  <c:v>0.91796311763282301</c:v>
                </c:pt>
                <c:pt idx="96">
                  <c:v>0.91883758311222596</c:v>
                </c:pt>
                <c:pt idx="97">
                  <c:v>0.91971372832616005</c:v>
                </c:pt>
                <c:pt idx="98">
                  <c:v>0.92059156933139796</c:v>
                </c:pt>
                <c:pt idx="99">
                  <c:v>0.92147112224150496</c:v>
                </c:pt>
                <c:pt idx="100">
                  <c:v>0.922352403227092</c:v>
                </c:pt>
                <c:pt idx="101">
                  <c:v>0.92323542851608498</c:v>
                </c:pt>
                <c:pt idx="102">
                  <c:v>0.92412021439397896</c:v>
                </c:pt>
                <c:pt idx="103">
                  <c:v>0.92500677720410895</c:v>
                </c:pt>
                <c:pt idx="104">
                  <c:v>0.92589513334791596</c:v>
                </c:pt>
                <c:pt idx="105">
                  <c:v>0.92678529928522302</c:v>
                </c:pt>
                <c:pt idx="106">
                  <c:v>0.92767729153450396</c:v>
                </c:pt>
                <c:pt idx="107">
                  <c:v>0.92857112667316499</c:v>
                </c:pt>
                <c:pt idx="108">
                  <c:v>0.92946682133782199</c:v>
                </c:pt>
                <c:pt idx="109">
                  <c:v>0.930364392224586</c:v>
                </c:pt>
                <c:pt idx="110">
                  <c:v>0.93126385608934803</c:v>
                </c:pt>
                <c:pt idx="111">
                  <c:v>0.93216522974806904</c:v>
                </c:pt>
                <c:pt idx="112">
                  <c:v>0.93306853007706902</c:v>
                </c:pt>
                <c:pt idx="113">
                  <c:v>0.93397377401332604</c:v>
                </c:pt>
                <c:pt idx="114">
                  <c:v>0.93488097855477004</c:v>
                </c:pt>
                <c:pt idx="115">
                  <c:v>0.93579016076058796</c:v>
                </c:pt>
                <c:pt idx="116">
                  <c:v>0.93670133775152298</c:v>
                </c:pt>
                <c:pt idx="117">
                  <c:v>0.93761452671018497</c:v>
                </c:pt>
                <c:pt idx="118">
                  <c:v>0.93852974488135898</c:v>
                </c:pt>
                <c:pt idx="119">
                  <c:v>0.93944700957231897</c:v>
                </c:pt>
                <c:pt idx="120">
                  <c:v>0.94036633815314297</c:v>
                </c:pt>
                <c:pt idx="121">
                  <c:v>0.94128774805703397</c:v>
                </c:pt>
                <c:pt idx="122">
                  <c:v>0.94221125678064199</c:v>
                </c:pt>
                <c:pt idx="123">
                  <c:v>0.94313688188438605</c:v>
                </c:pt>
                <c:pt idx="124">
                  <c:v>0.94406464099278897</c:v>
                </c:pt>
                <c:pt idx="125">
                  <c:v>0.94499455179480496</c:v>
                </c:pt>
                <c:pt idx="126">
                  <c:v>0.94592663204415695</c:v>
                </c:pt>
                <c:pt idx="127">
                  <c:v>0.94686089955967301</c:v>
                </c:pt>
                <c:pt idx="128">
                  <c:v>0.94779737222562899</c:v>
                </c:pt>
                <c:pt idx="129">
                  <c:v>0.94873606799209498</c:v>
                </c:pt>
                <c:pt idx="130">
                  <c:v>0.94967700487528095</c:v>
                </c:pt>
                <c:pt idx="131">
                  <c:v>0.95062020095788802</c:v>
                </c:pt>
                <c:pt idx="132">
                  <c:v>0.95156567438946704</c:v>
                </c:pt>
                <c:pt idx="133">
                  <c:v>0.95251344338677102</c:v>
                </c:pt>
                <c:pt idx="134">
                  <c:v>0.953463526234123</c:v>
                </c:pt>
                <c:pt idx="135">
                  <c:v>0.95441594128377605</c:v>
                </c:pt>
                <c:pt idx="136">
                  <c:v>0.95537070695628201</c:v>
                </c:pt>
                <c:pt idx="137">
                  <c:v>0.95632784174086705</c:v>
                </c:pt>
                <c:pt idx="138">
                  <c:v>0.95728736419580296</c:v>
                </c:pt>
                <c:pt idx="139">
                  <c:v>0.95824929294878702</c:v>
                </c:pt>
                <c:pt idx="140">
                  <c:v>0.95921364669732501</c:v>
                </c:pt>
                <c:pt idx="141">
                  <c:v>0.96018044420911497</c:v>
                </c:pt>
                <c:pt idx="142">
                  <c:v>0.96114970432243896</c:v>
                </c:pt>
                <c:pt idx="143">
                  <c:v>0.96212144594655302</c:v>
                </c:pt>
                <c:pt idx="144">
                  <c:v>0.96309568806208601</c:v>
                </c:pt>
                <c:pt idx="145">
                  <c:v>0.96407244972143802</c:v>
                </c:pt>
                <c:pt idx="146">
                  <c:v>0.96505175004918498</c:v>
                </c:pt>
                <c:pt idx="147">
                  <c:v>0.96603360824248496</c:v>
                </c:pt>
                <c:pt idx="148">
                  <c:v>0.96701804357148802</c:v>
                </c:pt>
                <c:pt idx="149">
                  <c:v>0.968005075379754</c:v>
                </c:pt>
                <c:pt idx="150">
                  <c:v>0.96899472308466905</c:v>
                </c:pt>
                <c:pt idx="151">
                  <c:v>0.96998700617786504</c:v>
                </c:pt>
                <c:pt idx="152">
                  <c:v>0.97098194422565198</c:v>
                </c:pt>
                <c:pt idx="153">
                  <c:v>0.97197955686944004</c:v>
                </c:pt>
                <c:pt idx="154">
                  <c:v>0.97297986382617796</c:v>
                </c:pt>
                <c:pt idx="155">
                  <c:v>0.97398288488878804</c:v>
                </c:pt>
                <c:pt idx="156">
                  <c:v>0.97498863992661</c:v>
                </c:pt>
                <c:pt idx="157">
                  <c:v>0.97599714888583999</c:v>
                </c:pt>
                <c:pt idx="158">
                  <c:v>0.97700843178998598</c:v>
                </c:pt>
                <c:pt idx="159">
                  <c:v>0.97802250874031904</c:v>
                </c:pt>
                <c:pt idx="160">
                  <c:v>0.97903939991632705</c:v>
                </c:pt>
                <c:pt idx="161">
                  <c:v>0.98005912557617703</c:v>
                </c:pt>
                <c:pt idx="162">
                  <c:v>0.98108170605718203</c:v>
                </c:pt>
                <c:pt idx="163">
                  <c:v>0.982107161776268</c:v>
                </c:pt>
                <c:pt idx="164">
                  <c:v>0.98313551323044501</c:v>
                </c:pt>
                <c:pt idx="165">
                  <c:v>0.98416678099728705</c:v>
                </c:pt>
                <c:pt idx="166">
                  <c:v>0.98520098573541304</c:v>
                </c:pt>
                <c:pt idx="167">
                  <c:v>0.98623814818496902</c:v>
                </c:pt>
                <c:pt idx="168">
                  <c:v>0.98727828916812299</c:v>
                </c:pt>
                <c:pt idx="169">
                  <c:v>0.98832142958955005</c:v>
                </c:pt>
                <c:pt idx="170">
                  <c:v>0.989367590436939</c:v>
                </c:pt>
                <c:pt idx="171">
                  <c:v>0.99041679278148997</c:v>
                </c:pt>
                <c:pt idx="172">
                  <c:v>0.99146905777841898</c:v>
                </c:pt>
                <c:pt idx="173">
                  <c:v>0.99252440666747399</c:v>
                </c:pt>
                <c:pt idx="174">
                  <c:v>0.99358286077344304</c:v>
                </c:pt>
                <c:pt idx="175">
                  <c:v>0.99464444150667997</c:v>
                </c:pt>
                <c:pt idx="176">
                  <c:v>0.99570917036362505</c:v>
                </c:pt>
                <c:pt idx="177">
                  <c:v>0.99677706892733098</c:v>
                </c:pt>
                <c:pt idx="178">
                  <c:v>0.99784815886800105</c:v>
                </c:pt>
                <c:pt idx="179">
                  <c:v>0.99892246194351997</c:v>
                </c:pt>
                <c:pt idx="180">
                  <c:v>1</c:v>
                </c:pt>
                <c:pt idx="181">
                  <c:v>1.00108079080767</c:v>
                </c:pt>
                <c:pt idx="182">
                  <c:v>1.0021648355313699</c:v>
                </c:pt>
                <c:pt idx="183">
                  <c:v>1.0032521311615801</c:v>
                </c:pt>
                <c:pt idx="184">
                  <c:v>1.0043426746698401</c:v>
                </c:pt>
                <c:pt idx="185">
                  <c:v>1.00543646300848</c:v>
                </c:pt>
                <c:pt idx="186">
                  <c:v>1.00653349311035</c:v>
                </c:pt>
                <c:pt idx="187">
                  <c:v>1.00763376188859</c:v>
                </c:pt>
                <c:pt idx="188">
                  <c:v>1.0087372662363401</c:v>
                </c:pt>
                <c:pt idx="189">
                  <c:v>1.0098440030264899</c:v>
                </c:pt>
                <c:pt idx="190">
                  <c:v>1.01095396911143</c:v>
                </c:pt>
                <c:pt idx="191">
                  <c:v>1.0120671613227601</c:v>
                </c:pt>
                <c:pt idx="192">
                  <c:v>1.0131835764710699</c:v>
                </c:pt>
                <c:pt idx="193">
                  <c:v>1.0143032113456401</c:v>
                </c:pt>
                <c:pt idx="194">
                  <c:v>1.01542606271419</c:v>
                </c:pt>
                <c:pt idx="195">
                  <c:v>1.0165521273226199</c:v>
                </c:pt>
                <c:pt idx="196">
                  <c:v>1.01768140189476</c:v>
                </c:pt>
                <c:pt idx="197">
                  <c:v>1.0188138831321001</c:v>
                </c:pt>
                <c:pt idx="198">
                  <c:v>1.01994956771351</c:v>
                </c:pt>
                <c:pt idx="199">
                  <c:v>1.0210884522949899</c:v>
                </c:pt>
                <c:pt idx="200">
                  <c:v>1.0222305335094399</c:v>
                </c:pt>
                <c:pt idx="201">
                  <c:v>1.02337580796634</c:v>
                </c:pt>
                <c:pt idx="202">
                  <c:v>1.02452427225151</c:v>
                </c:pt>
                <c:pt idx="203">
                  <c:v>1.0256759229268699</c:v>
                </c:pt>
                <c:pt idx="204">
                  <c:v>1.02683075653016</c:v>
                </c:pt>
                <c:pt idx="205">
                  <c:v>1.0279887695746399</c:v>
                </c:pt>
                <c:pt idx="206">
                  <c:v>1.0291499585489099</c:v>
                </c:pt>
                <c:pt idx="207">
                  <c:v>1.0303143199165601</c:v>
                </c:pt>
                <c:pt idx="208">
                  <c:v>1.0314818501159599</c:v>
                </c:pt>
                <c:pt idx="209">
                  <c:v>1.03265254555999</c:v>
                </c:pt>
                <c:pt idx="210">
                  <c:v>1.03382640263574</c:v>
                </c:pt>
                <c:pt idx="211">
                  <c:v>1.0350034177042899</c:v>
                </c:pt>
                <c:pt idx="212">
                  <c:v>1.0361835871004299</c:v>
                </c:pt>
                <c:pt idx="213">
                  <c:v>1.0373669071323901</c:v>
                </c:pt>
                <c:pt idx="214">
                  <c:v>1.03855337408158</c:v>
                </c:pt>
                <c:pt idx="215">
                  <c:v>1.03974298420231</c:v>
                </c:pt>
                <c:pt idx="216">
                  <c:v>1.0409357337215599</c:v>
                </c:pt>
                <c:pt idx="217">
                  <c:v>1.04213161883869</c:v>
                </c:pt>
                <c:pt idx="218">
                  <c:v>1.0433306357251799</c:v>
                </c:pt>
                <c:pt idx="219">
                  <c:v>1.0445327805243501</c:v>
                </c:pt>
                <c:pt idx="220">
                  <c:v>1.0457380493511299</c:v>
                </c:pt>
                <c:pt idx="221">
                  <c:v>1.0469464382917699</c:v>
                </c:pt>
                <c:pt idx="222">
                  <c:v>1.0481579434035699</c:v>
                </c:pt>
                <c:pt idx="223">
                  <c:v>1.04937256071463</c:v>
                </c:pt>
                <c:pt idx="224">
                  <c:v>1.0505902862235701</c:v>
                </c:pt>
                <c:pt idx="225">
                  <c:v>1.05181111589929</c:v>
                </c:pt>
                <c:pt idx="226">
                  <c:v>1.0530350456806701</c:v>
                </c:pt>
                <c:pt idx="227">
                  <c:v>1.05426207147632</c:v>
                </c:pt>
                <c:pt idx="228">
                  <c:v>1.0554921891643201</c:v>
                </c:pt>
                <c:pt idx="229">
                  <c:v>1.0567253945919499</c:v>
                </c:pt>
                <c:pt idx="230">
                  <c:v>1.05796168357541</c:v>
                </c:pt>
                <c:pt idx="231">
                  <c:v>1.05920105189958</c:v>
                </c:pt>
                <c:pt idx="232">
                  <c:v>1.06044349531772</c:v>
                </c:pt>
                <c:pt idx="233">
                  <c:v>1.0616890095512399</c:v>
                </c:pt>
                <c:pt idx="234">
                  <c:v>1.0629375902894</c:v>
                </c:pt>
                <c:pt idx="235">
                  <c:v>1.0641892331890801</c:v>
                </c:pt>
                <c:pt idx="236">
                  <c:v>1.0654439338744599</c:v>
                </c:pt>
                <c:pt idx="237">
                  <c:v>1.0667016879368201</c:v>
                </c:pt>
                <c:pt idx="238">
                  <c:v>1.06796249093422</c:v>
                </c:pt>
                <c:pt idx="239">
                  <c:v>1.0692263383912299</c:v>
                </c:pt>
                <c:pt idx="240">
                  <c:v>1.0704932257987301</c:v>
                </c:pt>
                <c:pt idx="241">
                  <c:v>1.0717631486135699</c:v>
                </c:pt>
                <c:pt idx="242">
                  <c:v>1.0730361022583099</c:v>
                </c:pt>
                <c:pt idx="243">
                  <c:v>1.0743120821210099</c:v>
                </c:pt>
                <c:pt idx="244">
                  <c:v>1.0755910835549001</c:v>
                </c:pt>
                <c:pt idx="245">
                  <c:v>1.0768731018781501</c:v>
                </c:pt>
                <c:pt idx="246">
                  <c:v>1.07815813237359</c:v>
                </c:pt>
                <c:pt idx="247">
                  <c:v>1.0794461702884199</c:v>
                </c:pt>
                <c:pt idx="248">
                  <c:v>1.0807372108339901</c:v>
                </c:pt>
                <c:pt idx="249">
                  <c:v>1.0820312491855</c:v>
                </c:pt>
                <c:pt idx="250">
                  <c:v>1.0833282804817399</c:v>
                </c:pt>
                <c:pt idx="251">
                  <c:v>1.08462829982481</c:v>
                </c:pt>
                <c:pt idx="252">
                  <c:v>1.08593130227987</c:v>
                </c:pt>
                <c:pt idx="253">
                  <c:v>1.08723728287489</c:v>
                </c:pt>
                <c:pt idx="254">
                  <c:v>1.08854623660032</c:v>
                </c:pt>
                <c:pt idx="255">
                  <c:v>1.08985815840888</c:v>
                </c:pt>
                <c:pt idx="256">
                  <c:v>1.09117304321528</c:v>
                </c:pt>
                <c:pt idx="257">
                  <c:v>1.0924908858959399</c:v>
                </c:pt>
                <c:pt idx="258">
                  <c:v>1.09381168128871</c:v>
                </c:pt>
                <c:pt idx="259">
                  <c:v>1.0951354241926501</c:v>
                </c:pt>
                <c:pt idx="260">
                  <c:v>1.09646210936771</c:v>
                </c:pt>
                <c:pt idx="261">
                  <c:v>1.0977917315344901</c:v>
                </c:pt>
                <c:pt idx="262">
                  <c:v>1.09912428537397</c:v>
                </c:pt>
                <c:pt idx="263">
                  <c:v>1.1004597655272299</c:v>
                </c:pt>
                <c:pt idx="264">
                  <c:v>1.1017981665952099</c:v>
                </c:pt>
                <c:pt idx="265">
                  <c:v>1.10313948313841</c:v>
                </c:pt>
                <c:pt idx="266">
                  <c:v>1.10448370967662</c:v>
                </c:pt>
                <c:pt idx="267">
                  <c:v>1.1058308406887101</c:v>
                </c:pt>
                <c:pt idx="268">
                  <c:v>1.1071808706122701</c:v>
                </c:pt>
                <c:pt idx="269">
                  <c:v>1.1085337938434401</c:v>
                </c:pt>
                <c:pt idx="270">
                  <c:v>1.1098896047365601</c:v>
                </c:pt>
                <c:pt idx="271">
                  <c:v>1.1112482976039699</c:v>
                </c:pt>
                <c:pt idx="272">
                  <c:v>1.1126098667156701</c:v>
                </c:pt>
                <c:pt idx="273">
                  <c:v>1.1139743062991401</c:v>
                </c:pt>
                <c:pt idx="274">
                  <c:v>1.1153416105389899</c:v>
                </c:pt>
                <c:pt idx="275">
                  <c:v>1.11671177357676</c:v>
                </c:pt>
                <c:pt idx="276">
                  <c:v>1.1180847895105901</c:v>
                </c:pt>
                <c:pt idx="277">
                  <c:v>1.1194606523950099</c:v>
                </c:pt>
                <c:pt idx="278">
                  <c:v>1.12083935624063</c:v>
                </c:pt>
                <c:pt idx="279">
                  <c:v>1.1222208950139201</c:v>
                </c:pt>
                <c:pt idx="280">
                  <c:v>1.12360526263689</c:v>
                </c:pt>
                <c:pt idx="281">
                  <c:v>1.12499245298685</c:v>
                </c:pt>
                <c:pt idx="282">
                  <c:v>1.12638245989616</c:v>
                </c:pt>
                <c:pt idx="283">
                  <c:v>1.12777527715193</c:v>
                </c:pt>
                <c:pt idx="284">
                  <c:v>1.12917089849578</c:v>
                </c:pt>
                <c:pt idx="285">
                  <c:v>1.1305693176235501</c:v>
                </c:pt>
                <c:pt idx="286">
                  <c:v>1.1319705281850601</c:v>
                </c:pt>
                <c:pt idx="287">
                  <c:v>1.13337452378384</c:v>
                </c:pt>
                <c:pt idx="288">
                  <c:v>1.1347812979768399</c:v>
                </c:pt>
                <c:pt idx="289">
                  <c:v>1.1361908442741899</c:v>
                </c:pt>
                <c:pt idx="290">
                  <c:v>1.1376031561389199</c:v>
                </c:pt>
                <c:pt idx="291">
                  <c:v>1.13901822698672</c:v>
                </c:pt>
                <c:pt idx="292">
                  <c:v>1.1404360501856301</c:v>
                </c:pt>
                <c:pt idx="293">
                  <c:v>1.1418566190558099</c:v>
                </c:pt>
                <c:pt idx="294">
                  <c:v>1.1432799268692899</c:v>
                </c:pt>
                <c:pt idx="295">
                  <c:v>1.14470596684966</c:v>
                </c:pt>
                <c:pt idx="296">
                  <c:v>1.14613473217182</c:v>
                </c:pt>
                <c:pt idx="297">
                  <c:v>1.1475662159617599</c:v>
                </c:pt>
                <c:pt idx="298">
                  <c:v>1.14900041129622</c:v>
                </c:pt>
                <c:pt idx="299">
                  <c:v>1.1504373112024999</c:v>
                </c:pt>
                <c:pt idx="300">
                  <c:v>1.1518769086581599</c:v>
                </c:pt>
                <c:pt idx="301">
                  <c:v>1.1533191965907501</c:v>
                </c:pt>
                <c:pt idx="302">
                  <c:v>1.15476416787756</c:v>
                </c:pt>
                <c:pt idx="303">
                  <c:v>1.15621181534538</c:v>
                </c:pt>
                <c:pt idx="304">
                  <c:v>1.1576621317701701</c:v>
                </c:pt>
                <c:pt idx="305">
                  <c:v>1.1591151098768999</c:v>
                </c:pt>
                <c:pt idx="306">
                  <c:v>1.16057074233918</c:v>
                </c:pt>
                <c:pt idx="307">
                  <c:v>1.1620290217790801</c:v>
                </c:pt>
                <c:pt idx="308">
                  <c:v>1.16348994076684</c:v>
                </c:pt>
                <c:pt idx="309">
                  <c:v>1.1649534918205899</c:v>
                </c:pt>
                <c:pt idx="310">
                  <c:v>1.16641966740612</c:v>
                </c:pt>
                <c:pt idx="311">
                  <c:v>1.1678884599366</c:v>
                </c:pt>
                <c:pt idx="312">
                  <c:v>1.16935986177235</c:v>
                </c:pt>
                <c:pt idx="313">
                  <c:v>1.1708338652205399</c:v>
                </c:pt>
                <c:pt idx="314">
                  <c:v>1.1723104625349501</c:v>
                </c:pt>
                <c:pt idx="315">
                  <c:v>1.17378964591572</c:v>
                </c:pt>
                <c:pt idx="316">
                  <c:v>1.17527140750907</c:v>
                </c:pt>
                <c:pt idx="317">
                  <c:v>1.17675573940707</c:v>
                </c:pt>
                <c:pt idx="318">
                  <c:v>1.1782426336473599</c:v>
                </c:pt>
                <c:pt idx="319">
                  <c:v>1.1797320822129</c:v>
                </c:pt>
                <c:pt idx="320">
                  <c:v>1.18122407703171</c:v>
                </c:pt>
                <c:pt idx="321">
                  <c:v>1.18271860997664</c:v>
                </c:pt>
                <c:pt idx="322">
                  <c:v>1.1842156728650499</c:v>
                </c:pt>
                <c:pt idx="323">
                  <c:v>1.18571525745864</c:v>
                </c:pt>
                <c:pt idx="324">
                  <c:v>1.18721735546311</c:v>
                </c:pt>
                <c:pt idx="325">
                  <c:v>1.18872195852798</c:v>
                </c:pt>
                <c:pt idx="326">
                  <c:v>1.19022905824629</c:v>
                </c:pt>
                <c:pt idx="327">
                  <c:v>1.19173864615434</c:v>
                </c:pt>
                <c:pt idx="328">
                  <c:v>1.1932507137314701</c:v>
                </c:pt>
                <c:pt idx="329">
                  <c:v>1.19476525239981</c:v>
                </c:pt>
                <c:pt idx="330">
                  <c:v>1.1962822535239701</c:v>
                </c:pt>
                <c:pt idx="331">
                  <c:v>1.1978017084108601</c:v>
                </c:pt>
                <c:pt idx="332">
                  <c:v>1.1993236083093901</c:v>
                </c:pt>
                <c:pt idx="333">
                  <c:v>1.20084794441024</c:v>
                </c:pt>
                <c:pt idx="334">
                  <c:v>1.20237470784561</c:v>
                </c:pt>
                <c:pt idx="335">
                  <c:v>1.20390388968895</c:v>
                </c:pt>
                <c:pt idx="336">
                  <c:v>1.2054354809547401</c:v>
                </c:pt>
                <c:pt idx="337">
                  <c:v>1.2069694725982301</c:v>
                </c:pt>
                <c:pt idx="338">
                  <c:v>1.20850585551518</c:v>
                </c:pt>
                <c:pt idx="339">
                  <c:v>1.21004462054163</c:v>
                </c:pt>
                <c:pt idx="340">
                  <c:v>1.21158575845362</c:v>
                </c:pt>
                <c:pt idx="341">
                  <c:v>1.21312925996701</c:v>
                </c:pt>
                <c:pt idx="342">
                  <c:v>1.21467511573717</c:v>
                </c:pt>
                <c:pt idx="343">
                  <c:v>1.2162233163587399</c:v>
                </c:pt>
                <c:pt idx="344">
                  <c:v>1.21777385236544</c:v>
                </c:pt>
                <c:pt idx="345">
                  <c:v>1.2193267142297599</c:v>
                </c:pt>
                <c:pt idx="346">
                  <c:v>1.22088189236276</c:v>
                </c:pt>
                <c:pt idx="347">
                  <c:v>1.22243937711381</c:v>
                </c:pt>
                <c:pt idx="348">
                  <c:v>1.22399915877036</c:v>
                </c:pt>
                <c:pt idx="349">
                  <c:v>1.2255612275576699</c:v>
                </c:pt>
                <c:pt idx="350">
                  <c:v>1.2271255736386</c:v>
                </c:pt>
                <c:pt idx="351">
                  <c:v>1.22869218711337</c:v>
                </c:pt>
                <c:pt idx="352">
                  <c:v>1.2302610580193001</c:v>
                </c:pt>
                <c:pt idx="353">
                  <c:v>1.23183217633058</c:v>
                </c:pt>
                <c:pt idx="354">
                  <c:v>1.2334055319580399</c:v>
                </c:pt>
                <c:pt idx="355">
                  <c:v>1.23498111474891</c:v>
                </c:pt>
                <c:pt idx="356">
                  <c:v>1.2365589144865801</c:v>
                </c:pt>
                <c:pt idx="357">
                  <c:v>1.2381389208903499</c:v>
                </c:pt>
                <c:pt idx="358">
                  <c:v>1.2397211236152299</c:v>
                </c:pt>
                <c:pt idx="359">
                  <c:v>1.2413055122516801</c:v>
                </c:pt>
                <c:pt idx="360">
                  <c:v>1.2428920763254001</c:v>
                </c:pt>
                <c:pt idx="361">
                  <c:v>1.24448080529705</c:v>
                </c:pt>
                <c:pt idx="362">
                  <c:v>1.2460716885620799</c:v>
                </c:pt>
                <c:pt idx="363">
                  <c:v>1.2476647154504601</c:v>
                </c:pt>
                <c:pt idx="364">
                  <c:v>1.2492598752264501</c:v>
                </c:pt>
                <c:pt idx="365">
                  <c:v>1.25085715708839</c:v>
                </c:pt>
                <c:pt idx="366">
                  <c:v>1.2524565501684699</c:v>
                </c:pt>
                <c:pt idx="367">
                  <c:v>1.25405804353249</c:v>
                </c:pt>
                <c:pt idx="368">
                  <c:v>1.2556616261796301</c:v>
                </c:pt>
                <c:pt idx="369">
                  <c:v>1.2572672870422601</c:v>
                </c:pt>
                <c:pt idx="370">
                  <c:v>1.25887501498565</c:v>
                </c:pt>
                <c:pt idx="371">
                  <c:v>1.2604848011212799</c:v>
                </c:pt>
                <c:pt idx="372">
                  <c:v>1.26209664577056</c:v>
                </c:pt>
                <c:pt idx="373">
                  <c:v>1.26371055156581</c:v>
                </c:pt>
                <c:pt idx="374">
                  <c:v>1.26532652114273</c:v>
                </c:pt>
                <c:pt idx="375">
                  <c:v>1.2669445571403699</c:v>
                </c:pt>
                <c:pt idx="376">
                  <c:v>1.2685646622011699</c:v>
                </c:pt>
                <c:pt idx="377">
                  <c:v>1.2701868389709501</c:v>
                </c:pt>
                <c:pt idx="378">
                  <c:v>1.2718110900988899</c:v>
                </c:pt>
                <c:pt idx="379">
                  <c:v>1.2734374182376</c:v>
                </c:pt>
                <c:pt idx="380">
                  <c:v>1.2750658260430301</c:v>
                </c:pt>
                <c:pt idx="381">
                  <c:v>1.2766963161745699</c:v>
                </c:pt>
                <c:pt idx="382">
                  <c:v>1.2783288912949899</c:v>
                </c:pt>
                <c:pt idx="383">
                  <c:v>1.2799635540704699</c:v>
                </c:pt>
                <c:pt idx="384">
                  <c:v>1.2816003071705999</c:v>
                </c:pt>
                <c:pt idx="385">
                  <c:v>1.28323915326838</c:v>
                </c:pt>
                <c:pt idx="386">
                  <c:v>1.2848800950402299</c:v>
                </c:pt>
                <c:pt idx="387">
                  <c:v>1.28652313516599</c:v>
                </c:pt>
                <c:pt idx="388">
                  <c:v>1.2881682763289399</c:v>
                </c:pt>
                <c:pt idx="389">
                  <c:v>1.28981552121576</c:v>
                </c:pt>
                <c:pt idx="390">
                  <c:v>1.29146487251661</c:v>
                </c:pt>
                <c:pt idx="391">
                  <c:v>1.2931163329250599</c:v>
                </c:pt>
                <c:pt idx="392">
                  <c:v>1.2947699051381201</c:v>
                </c:pt>
                <c:pt idx="393">
                  <c:v>1.2964255918562699</c:v>
                </c:pt>
                <c:pt idx="394">
                  <c:v>1.2980833957834199</c:v>
                </c:pt>
                <c:pt idx="395">
                  <c:v>1.2997433196269701</c:v>
                </c:pt>
                <c:pt idx="396">
                  <c:v>1.30140536609775</c:v>
                </c:pt>
                <c:pt idx="397">
                  <c:v>1.3030695379100801</c:v>
                </c:pt>
                <c:pt idx="398">
                  <c:v>1.30473583778172</c:v>
                </c:pt>
                <c:pt idx="399">
                  <c:v>1.3064042684339401</c:v>
                </c:pt>
                <c:pt idx="400">
                  <c:v>1.3080748325914799</c:v>
                </c:pt>
                <c:pt idx="401">
                  <c:v>1.3097475329825401</c:v>
                </c:pt>
                <c:pt idx="402">
                  <c:v>1.3114223723388501</c:v>
                </c:pt>
                <c:pt idx="403">
                  <c:v>1.3130993533955999</c:v>
                </c:pt>
                <c:pt idx="404">
                  <c:v>1.31477847889149</c:v>
                </c:pt>
                <c:pt idx="405">
                  <c:v>1.31645975156872</c:v>
                </c:pt>
                <c:pt idx="406">
                  <c:v>1.3181431741729901</c:v>
                </c:pt>
                <c:pt idx="407">
                  <c:v>1.3198287494535399</c:v>
                </c:pt>
                <c:pt idx="408">
                  <c:v>1.3215164801630901</c:v>
                </c:pt>
                <c:pt idx="409">
                  <c:v>1.3232063690578899</c:v>
                </c:pt>
                <c:pt idx="410">
                  <c:v>1.32489841889773</c:v>
                </c:pt>
                <c:pt idx="411">
                  <c:v>1.3265926324459201</c:v>
                </c:pt>
                <c:pt idx="412">
                  <c:v>1.3282890124692801</c:v>
                </c:pt>
                <c:pt idx="413">
                  <c:v>1.32998756173822</c:v>
                </c:pt>
                <c:pt idx="414">
                  <c:v>1.3316882830266299</c:v>
                </c:pt>
                <c:pt idx="415">
                  <c:v>1.3333911791120101</c:v>
                </c:pt>
                <c:pt idx="416">
                  <c:v>1.33509625277536</c:v>
                </c:pt>
                <c:pt idx="417">
                  <c:v>1.33680350680127</c:v>
                </c:pt>
                <c:pt idx="418">
                  <c:v>1.33851294397787</c:v>
                </c:pt>
                <c:pt idx="419">
                  <c:v>1.34022456709686</c:v>
                </c:pt>
                <c:pt idx="420">
                  <c:v>1.34193837895353</c:v>
                </c:pt>
                <c:pt idx="421">
                  <c:v>1.34365438234671</c:v>
                </c:pt>
                <c:pt idx="422">
                  <c:v>1.3453725800788301</c:v>
                </c:pt>
                <c:pt idx="423">
                  <c:v>1.34709297495591</c:v>
                </c:pt>
                <c:pt idx="424">
                  <c:v>1.3488155697875499</c:v>
                </c:pt>
                <c:pt idx="425">
                  <c:v>1.3505403673869201</c:v>
                </c:pt>
                <c:pt idx="426">
                  <c:v>1.3522673705708399</c:v>
                </c:pt>
                <c:pt idx="427">
                  <c:v>1.35399658215967</c:v>
                </c:pt>
                <c:pt idx="428">
                  <c:v>1.3557280049774301</c:v>
                </c:pt>
                <c:pt idx="429">
                  <c:v>1.35746164185171</c:v>
                </c:pt>
                <c:pt idx="430">
                  <c:v>1.35919749561375</c:v>
                </c:pt>
                <c:pt idx="431">
                  <c:v>1.36093556909839</c:v>
                </c:pt>
                <c:pt idx="432">
                  <c:v>1.3626758651441</c:v>
                </c:pt>
                <c:pt idx="433">
                  <c:v>1.36441838659297</c:v>
                </c:pt>
                <c:pt idx="434">
                  <c:v>1.36616313629075</c:v>
                </c:pt>
                <c:pt idx="435">
                  <c:v>1.3679101170868</c:v>
                </c:pt>
                <c:pt idx="436">
                  <c:v>1.3696593318341399</c:v>
                </c:pt>
                <c:pt idx="437">
                  <c:v>1.37141078338943</c:v>
                </c:pt>
                <c:pt idx="438">
                  <c:v>1.3731644746130001</c:v>
                </c:pt>
                <c:pt idx="439">
                  <c:v>1.37492040836882</c:v>
                </c:pt>
                <c:pt idx="440">
                  <c:v>1.37667858752453</c:v>
                </c:pt>
                <c:pt idx="441">
                  <c:v>1.3784390149514201</c:v>
                </c:pt>
                <c:pt idx="442">
                  <c:v>1.3802016935244801</c:v>
                </c:pt>
                <c:pt idx="443">
                  <c:v>1.38196662612236</c:v>
                </c:pt>
                <c:pt idx="444">
                  <c:v>1.3837338156273999</c:v>
                </c:pt>
                <c:pt idx="445">
                  <c:v>1.38550326492561</c:v>
                </c:pt>
                <c:pt idx="446">
                  <c:v>1.3872749769067001</c:v>
                </c:pt>
                <c:pt idx="447">
                  <c:v>1.3890489544640801</c:v>
                </c:pt>
                <c:pt idx="448">
                  <c:v>1.39082520049485</c:v>
                </c:pt>
                <c:pt idx="449">
                  <c:v>1.3926037178998201</c:v>
                </c:pt>
                <c:pt idx="450">
                  <c:v>1.3943845095835199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Microsoft_Excel_Worksheet2!$A$2:$A$9654</c:f>
              <c:numCache>
                <c:formatCode>General</c:formatCode>
                <c:ptCount val="9653"/>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pt idx="401">
                  <c:v>55.1</c:v>
                </c:pt>
                <c:pt idx="402">
                  <c:v>55.2</c:v>
                </c:pt>
                <c:pt idx="403">
                  <c:v>55.3</c:v>
                </c:pt>
                <c:pt idx="404">
                  <c:v>55.4</c:v>
                </c:pt>
                <c:pt idx="405">
                  <c:v>55.5</c:v>
                </c:pt>
                <c:pt idx="406">
                  <c:v>55.6</c:v>
                </c:pt>
                <c:pt idx="407">
                  <c:v>55.7</c:v>
                </c:pt>
                <c:pt idx="408">
                  <c:v>55.8</c:v>
                </c:pt>
                <c:pt idx="409">
                  <c:v>55.9</c:v>
                </c:pt>
                <c:pt idx="410">
                  <c:v>56</c:v>
                </c:pt>
                <c:pt idx="411">
                  <c:v>56.1</c:v>
                </c:pt>
                <c:pt idx="412">
                  <c:v>56.2</c:v>
                </c:pt>
                <c:pt idx="413">
                  <c:v>56.3</c:v>
                </c:pt>
                <c:pt idx="414">
                  <c:v>56.4</c:v>
                </c:pt>
                <c:pt idx="415">
                  <c:v>56.5</c:v>
                </c:pt>
                <c:pt idx="416">
                  <c:v>56.6</c:v>
                </c:pt>
                <c:pt idx="417">
                  <c:v>56.7</c:v>
                </c:pt>
                <c:pt idx="418">
                  <c:v>56.8</c:v>
                </c:pt>
                <c:pt idx="419">
                  <c:v>56.9</c:v>
                </c:pt>
                <c:pt idx="420">
                  <c:v>57</c:v>
                </c:pt>
                <c:pt idx="421">
                  <c:v>57.1</c:v>
                </c:pt>
                <c:pt idx="422">
                  <c:v>57.2</c:v>
                </c:pt>
                <c:pt idx="423">
                  <c:v>57.3</c:v>
                </c:pt>
                <c:pt idx="424">
                  <c:v>57.4</c:v>
                </c:pt>
                <c:pt idx="425">
                  <c:v>57.5</c:v>
                </c:pt>
                <c:pt idx="426">
                  <c:v>57.6</c:v>
                </c:pt>
                <c:pt idx="427">
                  <c:v>57.7</c:v>
                </c:pt>
                <c:pt idx="428">
                  <c:v>57.8</c:v>
                </c:pt>
                <c:pt idx="429">
                  <c:v>57.9</c:v>
                </c:pt>
                <c:pt idx="430">
                  <c:v>58</c:v>
                </c:pt>
                <c:pt idx="431">
                  <c:v>58.1</c:v>
                </c:pt>
                <c:pt idx="432">
                  <c:v>58.2</c:v>
                </c:pt>
                <c:pt idx="433">
                  <c:v>58.3</c:v>
                </c:pt>
                <c:pt idx="434">
                  <c:v>58.4</c:v>
                </c:pt>
                <c:pt idx="435">
                  <c:v>58.5</c:v>
                </c:pt>
                <c:pt idx="436">
                  <c:v>58.6</c:v>
                </c:pt>
                <c:pt idx="437">
                  <c:v>58.7</c:v>
                </c:pt>
                <c:pt idx="438">
                  <c:v>58.8</c:v>
                </c:pt>
                <c:pt idx="439">
                  <c:v>58.9</c:v>
                </c:pt>
                <c:pt idx="440">
                  <c:v>59</c:v>
                </c:pt>
                <c:pt idx="441">
                  <c:v>59.1</c:v>
                </c:pt>
                <c:pt idx="442">
                  <c:v>59.2</c:v>
                </c:pt>
                <c:pt idx="443">
                  <c:v>59.3</c:v>
                </c:pt>
                <c:pt idx="444">
                  <c:v>59.4</c:v>
                </c:pt>
                <c:pt idx="445">
                  <c:v>59.5</c:v>
                </c:pt>
                <c:pt idx="446">
                  <c:v>59.6</c:v>
                </c:pt>
                <c:pt idx="447">
                  <c:v>59.7</c:v>
                </c:pt>
                <c:pt idx="448">
                  <c:v>59.8</c:v>
                </c:pt>
                <c:pt idx="449">
                  <c:v>59.9</c:v>
                </c:pt>
                <c:pt idx="450">
                  <c:v>60</c:v>
                </c:pt>
              </c:numCache>
            </c:numRef>
          </c:xVal>
          <c:yVal>
            <c:numRef>
              <c:f>Microsoft_Excel_Worksheet2!$C$2:$C$9654</c:f>
              <c:numCache>
                <c:formatCode>General</c:formatCode>
                <c:ptCount val="9653"/>
                <c:pt idx="0">
                  <c:v>0.78239044554219805</c:v>
                </c:pt>
                <c:pt idx="1">
                  <c:v>0.78349787488065004</c:v>
                </c:pt>
                <c:pt idx="2">
                  <c:v>0.78460684618586396</c:v>
                </c:pt>
                <c:pt idx="3">
                  <c:v>0.78571736102929102</c:v>
                </c:pt>
                <c:pt idx="4">
                  <c:v>0.78682942096693897</c:v>
                </c:pt>
                <c:pt idx="5">
                  <c:v>0.78794302753871803</c:v>
                </c:pt>
                <c:pt idx="6">
                  <c:v>0.78905818226775704</c:v>
                </c:pt>
                <c:pt idx="7">
                  <c:v>0.79017488665969005</c:v>
                </c:pt>
                <c:pt idx="8">
                  <c:v>0.79129314220191604</c:v>
                </c:pt>
                <c:pt idx="9">
                  <c:v>0.792412950362816</c:v>
                </c:pt>
                <c:pt idx="10">
                  <c:v>0.79353431259094898</c:v>
                </c:pt>
                <c:pt idx="11">
                  <c:v>0.79465723031419899</c:v>
                </c:pt>
                <c:pt idx="12">
                  <c:v>0.795781704938895</c:v>
                </c:pt>
                <c:pt idx="13">
                  <c:v>0.79690773784888203</c:v>
                </c:pt>
                <c:pt idx="14">
                  <c:v>0.79803533040455799</c:v>
                </c:pt>
                <c:pt idx="15">
                  <c:v>0.79916448394185802</c:v>
                </c:pt>
                <c:pt idx="16">
                  <c:v>0.800295199771201</c:v>
                </c:pt>
                <c:pt idx="17">
                  <c:v>0.80142747917637902</c:v>
                </c:pt>
                <c:pt idx="18">
                  <c:v>0.80256132341340103</c:v>
                </c:pt>
                <c:pt idx="19">
                  <c:v>0.80369673370927497</c:v>
                </c:pt>
                <c:pt idx="20">
                  <c:v>0.80483371126074299</c:v>
                </c:pt>
                <c:pt idx="21">
                  <c:v>0.80597225723294397</c:v>
                </c:pt>
                <c:pt idx="22">
                  <c:v>0.80711237275801795</c:v>
                </c:pt>
                <c:pt idx="23">
                  <c:v>0.80825405893364399</c:v>
                </c:pt>
                <c:pt idx="24">
                  <c:v>0.80939731682150096</c:v>
                </c:pt>
                <c:pt idx="25">
                  <c:v>0.810542147445656</c:v>
                </c:pt>
                <c:pt idx="26">
                  <c:v>0.81168855179087596</c:v>
                </c:pt>
                <c:pt idx="27">
                  <c:v>0.81283653080084495</c:v>
                </c:pt>
                <c:pt idx="28">
                  <c:v>0.81398608537629902</c:v>
                </c:pt>
                <c:pt idx="29">
                  <c:v>0.81513721637306402</c:v>
                </c:pt>
                <c:pt idx="30">
                  <c:v>0.81628992459999195</c:v>
                </c:pt>
                <c:pt idx="31">
                  <c:v>0.81744420864438305</c:v>
                </c:pt>
                <c:pt idx="32">
                  <c:v>0.818600058347005</c:v>
                </c:pt>
                <c:pt idx="33">
                  <c:v>0.81975746130862903</c:v>
                </c:pt>
                <c:pt idx="34">
                  <c:v>0.82091640506143404</c:v>
                </c:pt>
                <c:pt idx="35">
                  <c:v>0.82207687706951704</c:v>
                </c:pt>
                <c:pt idx="36">
                  <c:v>0.82323886472945096</c:v>
                </c:pt>
                <c:pt idx="37">
                  <c:v>0.82440235537084505</c:v>
                </c:pt>
                <c:pt idx="38">
                  <c:v>0.82556733625694501</c:v>
                </c:pt>
                <c:pt idx="39">
                  <c:v>0.82673379458524998</c:v>
                </c:pt>
                <c:pt idx="40">
                  <c:v>0.82790171748815999</c:v>
                </c:pt>
                <c:pt idx="41">
                  <c:v>0.82907109203364804</c:v>
                </c:pt>
                <c:pt idx="42">
                  <c:v>0.83024190522596397</c:v>
                </c:pt>
                <c:pt idx="43">
                  <c:v>0.83141414400636804</c:v>
                </c:pt>
                <c:pt idx="44">
                  <c:v>0.83258779525388704</c:v>
                </c:pt>
                <c:pt idx="45">
                  <c:v>0.83376284578611404</c:v>
                </c:pt>
                <c:pt idx="46">
                  <c:v>0.83493928236003301</c:v>
                </c:pt>
                <c:pt idx="47">
                  <c:v>0.83611709167287895</c:v>
                </c:pt>
                <c:pt idx="48">
                  <c:v>0.83729626036303595</c:v>
                </c:pt>
                <c:pt idx="49">
                  <c:v>0.83847677501096696</c:v>
                </c:pt>
                <c:pt idx="50">
                  <c:v>0.83965862214018905</c:v>
                </c:pt>
                <c:pt idx="51">
                  <c:v>0.84084178821827704</c:v>
                </c:pt>
                <c:pt idx="52">
                  <c:v>0.84202625965792199</c:v>
                </c:pt>
                <c:pt idx="53">
                  <c:v>0.84321202281801899</c:v>
                </c:pt>
                <c:pt idx="54">
                  <c:v>0.84439906400480702</c:v>
                </c:pt>
                <c:pt idx="55">
                  <c:v>0.84558736947305002</c:v>
                </c:pt>
                <c:pt idx="56">
                  <c:v>0.84677692542726801</c:v>
                </c:pt>
                <c:pt idx="57">
                  <c:v>0.84796771802301796</c:v>
                </c:pt>
                <c:pt idx="58">
                  <c:v>0.84915973336821904</c:v>
                </c:pt>
                <c:pt idx="59">
                  <c:v>0.85035295752454099</c:v>
                </c:pt>
                <c:pt idx="60">
                  <c:v>0.85154737650883805</c:v>
                </c:pt>
                <c:pt idx="61">
                  <c:v>0.85274297629464502</c:v>
                </c:pt>
                <c:pt idx="62">
                  <c:v>0.85393974281372997</c:v>
                </c:pt>
                <c:pt idx="63">
                  <c:v>0.85513766195770802</c:v>
                </c:pt>
                <c:pt idx="64">
                  <c:v>0.85633671957972402</c:v>
                </c:pt>
                <c:pt idx="65">
                  <c:v>0.85753690149619199</c:v>
                </c:pt>
                <c:pt idx="66">
                  <c:v>0.85873819348861202</c:v>
                </c:pt>
                <c:pt idx="67">
                  <c:v>0.85994058130545104</c:v>
                </c:pt>
                <c:pt idx="68">
                  <c:v>0.86114405066410604</c:v>
                </c:pt>
                <c:pt idx="69">
                  <c:v>0.86234858725293395</c:v>
                </c:pt>
                <c:pt idx="70">
                  <c:v>0.86355417673337098</c:v>
                </c:pt>
                <c:pt idx="71">
                  <c:v>0.86476080474212802</c:v>
                </c:pt>
                <c:pt idx="72">
                  <c:v>0.86596845689347901</c:v>
                </c:pt>
                <c:pt idx="73">
                  <c:v>0.86717711878162895</c:v>
                </c:pt>
                <c:pt idx="74">
                  <c:v>0.86838677598318603</c:v>
                </c:pt>
                <c:pt idx="75">
                  <c:v>0.86959741405972601</c:v>
                </c:pt>
                <c:pt idx="76">
                  <c:v>0.87080901856045301</c:v>
                </c:pt>
                <c:pt idx="77">
                  <c:v>0.87202157502497402</c:v>
                </c:pt>
                <c:pt idx="78">
                  <c:v>0.87323506898617298</c:v>
                </c:pt>
                <c:pt idx="79">
                  <c:v>0.87444948597320804</c:v>
                </c:pt>
                <c:pt idx="80">
                  <c:v>0.87566481151461495</c:v>
                </c:pt>
                <c:pt idx="81">
                  <c:v>0.87688103114154503</c:v>
                </c:pt>
                <c:pt idx="82">
                  <c:v>0.87809813039112505</c:v>
                </c:pt>
                <c:pt idx="83">
                  <c:v>0.87931609480994499</c:v>
                </c:pt>
                <c:pt idx="84">
                  <c:v>0.88053490995769601</c:v>
                </c:pt>
                <c:pt idx="85">
                  <c:v>0.88175456141094</c:v>
                </c:pt>
                <c:pt idx="86">
                  <c:v>0.88297503476703898</c:v>
                </c:pt>
                <c:pt idx="87">
                  <c:v>0.88419631564823098</c:v>
                </c:pt>
                <c:pt idx="88">
                  <c:v>0.88541838970588005</c:v>
                </c:pt>
                <c:pt idx="89">
                  <c:v>0.88664124262487998</c:v>
                </c:pt>
                <c:pt idx="90">
                  <c:v>0.88786486012825006</c:v>
                </c:pt>
                <c:pt idx="91">
                  <c:v>0.88908922798190704</c:v>
                </c:pt>
                <c:pt idx="92">
                  <c:v>0.89031433199962196</c:v>
                </c:pt>
                <c:pt idx="93">
                  <c:v>0.89154015804818598</c:v>
                </c:pt>
                <c:pt idx="94">
                  <c:v>0.89276669205278603</c:v>
                </c:pt>
                <c:pt idx="95">
                  <c:v>0.89399392000258004</c:v>
                </c:pt>
                <c:pt idx="96">
                  <c:v>0.89522182795651595</c:v>
                </c:pt>
                <c:pt idx="97">
                  <c:v>0.89645040204937698</c:v>
                </c:pt>
                <c:pt idx="98">
                  <c:v>0.89767962849807204</c:v>
                </c:pt>
                <c:pt idx="99">
                  <c:v>0.89890949360817896</c:v>
                </c:pt>
                <c:pt idx="100">
                  <c:v>0.90013998378076499</c:v>
                </c:pt>
                <c:pt idx="101">
                  <c:v>0.90137108551946798</c:v>
                </c:pt>
                <c:pt idx="102">
                  <c:v>0.90260278543788297</c:v>
                </c:pt>
                <c:pt idx="103">
                  <c:v>0.90383507026723797</c:v>
                </c:pt>
                <c:pt idx="104">
                  <c:v>0.90506792686439197</c:v>
                </c:pt>
                <c:pt idx="105">
                  <c:v>0.90630134222015801</c:v>
                </c:pt>
                <c:pt idx="106">
                  <c:v>0.90753530346796796</c:v>
                </c:pt>
                <c:pt idx="107">
                  <c:v>0.90876979789289802</c:v>
                </c:pt>
                <c:pt idx="108">
                  <c:v>0.91000481294105995</c:v>
                </c:pt>
                <c:pt idx="109">
                  <c:v>0.91124033622938505</c:v>
                </c:pt>
                <c:pt idx="110">
                  <c:v>0.91247635555581097</c:v>
                </c:pt>
                <c:pt idx="111">
                  <c:v>0.91371285890989495</c:v>
                </c:pt>
                <c:pt idx="112">
                  <c:v>0.91494983448385903</c:v>
                </c:pt>
                <c:pt idx="113">
                  <c:v>0.91618727068410599</c:v>
                </c:pt>
                <c:pt idx="114">
                  <c:v>0.91742515614320097</c:v>
                </c:pt>
                <c:pt idx="115">
                  <c:v>0.91866347973236695</c:v>
                </c:pt>
                <c:pt idx="116">
                  <c:v>0.91990223057448905</c:v>
                </c:pt>
                <c:pt idx="117">
                  <c:v>0.92114139805766904</c:v>
                </c:pt>
                <c:pt idx="118">
                  <c:v>0.92238097184934997</c:v>
                </c:pt>
                <c:pt idx="119">
                  <c:v>0.92362094191101596</c:v>
                </c:pt>
                <c:pt idx="120">
                  <c:v>0.92486129851353105</c:v>
                </c:pt>
                <c:pt idx="121">
                  <c:v>0.92610203225309795</c:v>
                </c:pt>
                <c:pt idx="122">
                  <c:v>0.92734313406790003</c:v>
                </c:pt>
                <c:pt idx="123">
                  <c:v>0.92858459525543702</c:v>
                </c:pt>
                <c:pt idx="124">
                  <c:v>0.92982640749058598</c:v>
                </c:pt>
                <c:pt idx="125">
                  <c:v>0.93106856284441697</c:v>
                </c:pt>
                <c:pt idx="126">
                  <c:v>0.93231105380380597</c:v>
                </c:pt>
                <c:pt idx="127">
                  <c:v>0.93355387329185902</c:v>
                </c:pt>
                <c:pt idx="128">
                  <c:v>0.93479701468919496</c:v>
                </c:pt>
                <c:pt idx="129">
                  <c:v>0.93604047185611805</c:v>
                </c:pt>
                <c:pt idx="130">
                  <c:v>0.93728423915571402</c:v>
                </c:pt>
                <c:pt idx="131">
                  <c:v>0.93852831147791405</c:v>
                </c:pt>
                <c:pt idx="132">
                  <c:v>0.93977268426454696</c:v>
                </c:pt>
                <c:pt idx="133">
                  <c:v>0.94101735353544402</c:v>
                </c:pt>
                <c:pt idx="134">
                  <c:v>0.94226231591561505</c:v>
                </c:pt>
                <c:pt idx="135">
                  <c:v>0.94350756866355101</c:v>
                </c:pt>
                <c:pt idx="136">
                  <c:v>0.94475310970068405</c:v>
                </c:pt>
                <c:pt idx="137">
                  <c:v>0.945998937642061</c:v>
                </c:pt>
                <c:pt idx="138">
                  <c:v>0.94724505182826002</c:v>
                </c:pt>
                <c:pt idx="139">
                  <c:v>0.94849145235860799</c:v>
                </c:pt>
                <c:pt idx="140">
                  <c:v>0.94973814012573599</c:v>
                </c:pt>
                <c:pt idx="141">
                  <c:v>0.95098511685151899</c:v>
                </c:pt>
                <c:pt idx="142">
                  <c:v>0.95223238512445496</c:v>
                </c:pt>
                <c:pt idx="143">
                  <c:v>0.95347994843851303</c:v>
                </c:pt>
                <c:pt idx="144">
                  <c:v>0.95472781123351402</c:v>
                </c:pt>
                <c:pt idx="145">
                  <c:v>0.95597597893708297</c:v>
                </c:pt>
                <c:pt idx="146">
                  <c:v>0.95722445800821199</c:v>
                </c:pt>
                <c:pt idx="147">
                  <c:v>0.958473255982489</c:v>
                </c:pt>
                <c:pt idx="148">
                  <c:v>0.95972238151903599</c:v>
                </c:pt>
                <c:pt idx="149">
                  <c:v>0.96097184444918804</c:v>
                </c:pt>
                <c:pt idx="150">
                  <c:v>0.96222165582696395</c:v>
                </c:pt>
                <c:pt idx="151">
                  <c:v>0.96347182798136499</c:v>
                </c:pt>
                <c:pt idx="152">
                  <c:v>0.964722374570534</c:v>
                </c:pt>
                <c:pt idx="153">
                  <c:v>0.965973310637807</c:v>
                </c:pt>
                <c:pt idx="154">
                  <c:v>0.96722465266968904</c:v>
                </c:pt>
                <c:pt idx="155">
                  <c:v>0.96847641865577505</c:v>
                </c:pt>
                <c:pt idx="156">
                  <c:v>0.96972862815063399</c:v>
                </c:pt>
                <c:pt idx="157">
                  <c:v>0.970981302337667</c:v>
                </c:pt>
                <c:pt idx="158">
                  <c:v>0.97223446409494796</c:v>
                </c:pt>
                <c:pt idx="159">
                  <c:v>0.97348813806304602</c:v>
                </c:pt>
                <c:pt idx="160">
                  <c:v>0.97474235071480797</c:v>
                </c:pt>
                <c:pt idx="161">
                  <c:v>0.97599713042708902</c:v>
                </c:pt>
                <c:pt idx="162">
                  <c:v>0.97725250755440096</c:v>
                </c:pt>
                <c:pt idx="163">
                  <c:v>0.978508514504423</c:v>
                </c:pt>
                <c:pt idx="164">
                  <c:v>0.97976518581533101</c:v>
                </c:pt>
                <c:pt idx="165">
                  <c:v>0.98102255823486195</c:v>
                </c:pt>
                <c:pt idx="166">
                  <c:v>0.98228067080103498</c:v>
                </c:pt>
                <c:pt idx="167">
                  <c:v>0.98353956492441397</c:v>
                </c:pt>
                <c:pt idx="168">
                  <c:v>0.98479928447179899</c:v>
                </c:pt>
                <c:pt idx="169">
                  <c:v>0.98605987585120003</c:v>
                </c:pt>
                <c:pt idx="170">
                  <c:v>0.98732138809791503</c:v>
                </c:pt>
                <c:pt idx="171">
                  <c:v>0.98858387296154804</c:v>
                </c:pt>
                <c:pt idx="172">
                  <c:v>0.98984738499373803</c:v>
                </c:pt>
                <c:pt idx="173">
                  <c:v>0.99111198163636005</c:v>
                </c:pt>
                <c:pt idx="174">
                  <c:v>0.99237772330995699</c:v>
                </c:pt>
                <c:pt idx="175">
                  <c:v>0.99364467350207397</c:v>
                </c:pt>
                <c:pt idx="176">
                  <c:v>0.99491289885521395</c:v>
                </c:pt>
                <c:pt idx="177">
                  <c:v>0.99618246925403697</c:v>
                </c:pt>
                <c:pt idx="178">
                  <c:v>0.99745345791143802</c:v>
                </c:pt>
                <c:pt idx="179">
                  <c:v>0.99872594145308702</c:v>
                </c:pt>
                <c:pt idx="180">
                  <c:v>1</c:v>
                </c:pt>
                <c:pt idx="181">
                  <c:v>1.00088590249156</c:v>
                </c:pt>
                <c:pt idx="182">
                  <c:v>1.00177664326347</c:v>
                </c:pt>
                <c:pt idx="183">
                  <c:v>1.0026721278117099</c:v>
                </c:pt>
                <c:pt idx="184">
                  <c:v>1.0035722608506501</c:v>
                </c:pt>
                <c:pt idx="185">
                  <c:v>1.00447694636764</c:v>
                </c:pt>
                <c:pt idx="186">
                  <c:v>1.00538608768083</c:v>
                </c:pt>
                <c:pt idx="187">
                  <c:v>1.00629958750008</c:v>
                </c:pt>
                <c:pt idx="188">
                  <c:v>1.00721734799101</c:v>
                </c:pt>
                <c:pt idx="189">
                  <c:v>1.0081392708417201</c:v>
                </c:pt>
                <c:pt idx="190">
                  <c:v>1.0090652573324199</c:v>
                </c:pt>
                <c:pt idx="191">
                  <c:v>1.0099952084074399</c:v>
                </c:pt>
                <c:pt idx="192">
                  <c:v>1.0109290247495999</c:v>
                </c:pt>
                <c:pt idx="193">
                  <c:v>1.0118666068567601</c:v>
                </c:pt>
                <c:pt idx="194">
                  <c:v>1.0128078551201101</c:v>
                </c:pt>
                <c:pt idx="195">
                  <c:v>1.0137526699041799</c:v>
                </c:pt>
                <c:pt idx="196">
                  <c:v>1.01470095162819</c:v>
                </c:pt>
                <c:pt idx="197">
                  <c:v>1.0156526008484099</c:v>
                </c:pt>
                <c:pt idx="198">
                  <c:v>1.0166075183413901</c:v>
                </c:pt>
                <c:pt idx="199">
                  <c:v>1.0175656051876301</c:v>
                </c:pt>
                <c:pt idx="200">
                  <c:v>1.0185267628554699</c:v>
                </c:pt>
                <c:pt idx="201">
                  <c:v>1.0194908932848501</c:v>
                </c:pt>
                <c:pt idx="202">
                  <c:v>1.0204578989706501</c:v>
                </c:pt>
                <c:pt idx="203">
                  <c:v>1.02142768304528</c:v>
                </c:pt>
                <c:pt idx="204">
                  <c:v>1.0224001493602699</c:v>
                </c:pt>
                <c:pt idx="205">
                  <c:v>1.0233752025664999</c:v>
                </c:pt>
                <c:pt idx="206">
                  <c:v>1.02435274819285</c:v>
                </c:pt>
                <c:pt idx="207">
                  <c:v>1.0253326927228299</c:v>
                </c:pt>
                <c:pt idx="208">
                  <c:v>1.02631494366923</c:v>
                </c:pt>
                <c:pt idx="209">
                  <c:v>1.0272994096461301</c:v>
                </c:pt>
                <c:pt idx="210">
                  <c:v>1.02828600043843</c:v>
                </c:pt>
                <c:pt idx="211">
                  <c:v>1.0292746270683799</c:v>
                </c:pt>
                <c:pt idx="212">
                  <c:v>1.0302652018590699</c:v>
                </c:pt>
                <c:pt idx="213">
                  <c:v>1.0312576384946299</c:v>
                </c:pt>
                <c:pt idx="214">
                  <c:v>1.0322518520770401</c:v>
                </c:pt>
                <c:pt idx="215">
                  <c:v>1.0332477591793501</c:v>
                </c:pt>
                <c:pt idx="216">
                  <c:v>1.0342452778952</c:v>
                </c:pt>
                <c:pt idx="217">
                  <c:v>1.0352443278846299</c:v>
                </c:pt>
                <c:pt idx="218">
                  <c:v>1.0362448304159599</c:v>
                </c:pt>
                <c:pt idx="219">
                  <c:v>1.0372467084038499</c:v>
                </c:pt>
                <c:pt idx="220">
                  <c:v>1.03824988644343</c:v>
                </c:pt>
                <c:pt idx="221">
                  <c:v>1.0392542908404401</c:v>
                </c:pt>
                <c:pt idx="222">
                  <c:v>1.0402598496375799</c:v>
                </c:pt>
                <c:pt idx="223">
                  <c:v>1.04126649263686</c:v>
                </c:pt>
                <c:pt idx="224">
                  <c:v>1.0422741514182601</c:v>
                </c:pt>
                <c:pt idx="225">
                  <c:v>1.04328275935454</c:v>
                </c:pt>
                <c:pt idx="226">
                  <c:v>1.04429225162245</c:v>
                </c:pt>
                <c:pt idx="227">
                  <c:v>1.04530256521035</c:v>
                </c:pt>
                <c:pt idx="228">
                  <c:v>1.0463136389224199</c:v>
                </c:pt>
                <c:pt idx="229">
                  <c:v>1.04732541337955</c:v>
                </c:pt>
                <c:pt idx="230">
                  <c:v>1.0483378310170099</c:v>
                </c:pt>
                <c:pt idx="231">
                  <c:v>1.0493508360791599</c:v>
                </c:pt>
                <c:pt idx="232">
                  <c:v>1.0503643746111799</c:v>
                </c:pt>
                <c:pt idx="233">
                  <c:v>1.05137839444819</c:v>
                </c:pt>
                <c:pt idx="234">
                  <c:v>1.0523928452017099</c:v>
                </c:pt>
                <c:pt idx="235">
                  <c:v>1.0534076782438</c:v>
                </c:pt>
                <c:pt idx="236">
                  <c:v>1.0544228466889001</c:v>
                </c:pt>
                <c:pt idx="237">
                  <c:v>1.05543830537366</c:v>
                </c:pt>
                <c:pt idx="238">
                  <c:v>1.0564540108348699</c:v>
                </c:pt>
                <c:pt idx="239">
                  <c:v>1.05746992128562</c:v>
                </c:pt>
                <c:pt idx="240">
                  <c:v>1.05848599658993</c:v>
                </c:pt>
                <c:pt idx="241">
                  <c:v>1.0595021982359401</c:v>
                </c:pt>
                <c:pt idx="242">
                  <c:v>1.0605184893078601</c:v>
                </c:pt>
                <c:pt idx="243">
                  <c:v>1.0615348344568201</c:v>
                </c:pt>
                <c:pt idx="244">
                  <c:v>1.06255119987076</c:v>
                </c:pt>
                <c:pt idx="245">
                  <c:v>1.0635675532434301</c:v>
                </c:pt>
                <c:pt idx="246">
                  <c:v>1.06458386374282</c:v>
                </c:pt>
                <c:pt idx="247">
                  <c:v>1.0656001019789001</c:v>
                </c:pt>
                <c:pt idx="248">
                  <c:v>1.06661623997102</c:v>
                </c:pt>
                <c:pt idx="249">
                  <c:v>1.0676322511148899</c:v>
                </c:pt>
                <c:pt idx="250">
                  <c:v>1.0686481101494101</c:v>
                </c:pt>
                <c:pt idx="251">
                  <c:v>1.0696637931233199</c:v>
                </c:pt>
                <c:pt idx="252">
                  <c:v>1.0706792773618099</c:v>
                </c:pt>
                <c:pt idx="253">
                  <c:v>1.0716945414332499</c:v>
                </c:pt>
                <c:pt idx="254">
                  <c:v>1.0727095651159799</c:v>
                </c:pt>
                <c:pt idx="255">
                  <c:v>1.0737243293652901</c:v>
                </c:pt>
                <c:pt idx="256">
                  <c:v>1.0747388162807701</c:v>
                </c:pt>
                <c:pt idx="257">
                  <c:v>1.0757530090738601</c:v>
                </c:pt>
                <c:pt idx="258">
                  <c:v>1.0767668920359099</c:v>
                </c:pt>
                <c:pt idx="259">
                  <c:v>1.07778045050652</c:v>
                </c:pt>
                <c:pt idx="260">
                  <c:v>1.0787936708425301</c:v>
                </c:pt>
                <c:pt idx="261">
                  <c:v>1.07980654038737</c:v>
                </c:pt>
                <c:pt idx="262">
                  <c:v>1.0808190474410599</c:v>
                </c:pt>
                <c:pt idx="263">
                  <c:v>1.0818311812307499</c:v>
                </c:pt>
                <c:pt idx="264">
                  <c:v>1.0828429318818</c:v>
                </c:pt>
                <c:pt idx="265">
                  <c:v>1.08385429038963</c:v>
                </c:pt>
                <c:pt idx="266">
                  <c:v>1.08486524859204</c:v>
                </c:pt>
                <c:pt idx="267">
                  <c:v>1.0858757991423</c:v>
                </c:pt>
                <c:pt idx="268">
                  <c:v>1.08688593548285</c:v>
                </c:pt>
                <c:pt idx="269">
                  <c:v>1.08789565181971</c:v>
                </c:pt>
                <c:pt idx="270">
                  <c:v>1.08890494309747</c:v>
                </c:pt>
                <c:pt idx="271">
                  <c:v>1.0899138049751</c:v>
                </c:pt>
                <c:pt idx="272">
                  <c:v>1.0909222338023199</c:v>
                </c:pt>
                <c:pt idx="273">
                  <c:v>1.0919302265966899</c:v>
                </c:pt>
                <c:pt idx="274">
                  <c:v>1.0929377810213701</c:v>
                </c:pt>
                <c:pt idx="275">
                  <c:v>1.09394489536356</c:v>
                </c:pt>
                <c:pt idx="276">
                  <c:v>1.09495156851357</c:v>
                </c:pt>
                <c:pt idx="277">
                  <c:v>1.09595779994455</c:v>
                </c:pt>
                <c:pt idx="278">
                  <c:v>1.09696358969288</c:v>
                </c:pt>
                <c:pt idx="279">
                  <c:v>1.09796893833915</c:v>
                </c:pt>
                <c:pt idx="280">
                  <c:v>1.09897384698983</c:v>
                </c:pt>
                <c:pt idx="281">
                  <c:v>1.0999783172594799</c:v>
                </c:pt>
                <c:pt idx="282">
                  <c:v>1.1009823512535999</c:v>
                </c:pt>
                <c:pt idx="283">
                  <c:v>1.1019859515520101</c:v>
                </c:pt>
                <c:pt idx="284">
                  <c:v>1.10298912119287</c:v>
                </c:pt>
                <c:pt idx="285">
                  <c:v>1.1039918636572099</c:v>
                </c:pt>
                <c:pt idx="286">
                  <c:v>1.10499418285401</c:v>
                </c:pt>
                <c:pt idx="287">
                  <c:v>1.1059960831058</c:v>
                </c:pt>
                <c:pt idx="288">
                  <c:v>1.1069975691348</c:v>
                </c:pt>
                <c:pt idx="289">
                  <c:v>1.1079986460495199</c:v>
                </c:pt>
                <c:pt idx="290">
                  <c:v>1.1089993193318799</c:v>
                </c:pt>
                <c:pt idx="291">
                  <c:v>1.1099995948247601</c:v>
                </c:pt>
                <c:pt idx="292">
                  <c:v>1.1109994787200499</c:v>
                </c:pt>
                <c:pt idx="293">
                  <c:v>1.11199897754712</c:v>
                </c:pt>
                <c:pt idx="294">
                  <c:v>1.1129980981617</c:v>
                </c:pt>
                <c:pt idx="295">
                  <c:v>1.11399684773517</c:v>
                </c:pt>
                <c:pt idx="296">
                  <c:v>1.1149952337443401</c:v>
                </c:pt>
                <c:pt idx="297">
                  <c:v>1.11599326396146</c:v>
                </c:pt>
                <c:pt idx="298">
                  <c:v>1.1169909464447301</c:v>
                </c:pt>
                <c:pt idx="299">
                  <c:v>1.11798828952913</c:v>
                </c:pt>
                <c:pt idx="300">
                  <c:v>1.1189853018175799</c:v>
                </c:pt>
                <c:pt idx="301">
                  <c:v>1.1199819921724601</c:v>
                </c:pt>
                <c:pt idx="302">
                  <c:v>1.12097836970743</c:v>
                </c:pt>
                <c:pt idx="303">
                  <c:v>1.1219744437796</c:v>
                </c:pt>
                <c:pt idx="304">
                  <c:v>1.1229702239819399</c:v>
                </c:pt>
                <c:pt idx="305">
                  <c:v>1.12396572013606</c:v>
                </c:pt>
                <c:pt idx="306">
                  <c:v>1.1249609422851601</c:v>
                </c:pt>
                <c:pt idx="307">
                  <c:v>1.1259559006873701</c:v>
                </c:pt>
                <c:pt idx="308">
                  <c:v>1.12695060580928</c:v>
                </c:pt>
                <c:pt idx="309">
                  <c:v>1.1279450683196901</c:v>
                </c:pt>
                <c:pt idx="310">
                  <c:v>1.12893929908368</c:v>
                </c:pt>
                <c:pt idx="311">
                  <c:v>1.12993330915682</c:v>
                </c:pt>
                <c:pt idx="312">
                  <c:v>1.13092710977971</c:v>
                </c:pt>
                <c:pt idx="313">
                  <c:v>1.13192071237262</c:v>
                </c:pt>
                <c:pt idx="314">
                  <c:v>1.1329141285303801</c:v>
                </c:pt>
                <c:pt idx="315">
                  <c:v>1.13390737001751</c:v>
                </c:pt>
                <c:pt idx="316">
                  <c:v>1.13490044876345</c:v>
                </c:pt>
                <c:pt idx="317">
                  <c:v>1.1358933768580799</c:v>
                </c:pt>
                <c:pt idx="318">
                  <c:v>1.13688616654727</c:v>
                </c:pt>
                <c:pt idx="319">
                  <c:v>1.1378788302287599</c:v>
                </c:pt>
                <c:pt idx="320">
                  <c:v>1.1388713804480699</c:v>
                </c:pt>
                <c:pt idx="321">
                  <c:v>1.13986382989463</c:v>
                </c:pt>
                <c:pt idx="322">
                  <c:v>1.14085619139804</c:v>
                </c:pt>
                <c:pt idx="323">
                  <c:v>1.14184847792447</c:v>
                </c:pt>
                <c:pt idx="324">
                  <c:v>1.1428407025731999</c:v>
                </c:pt>
                <c:pt idx="325">
                  <c:v>1.1438328785733101</c:v>
                </c:pt>
                <c:pt idx="326">
                  <c:v>1.1448250192804501</c:v>
                </c:pt>
                <c:pt idx="327">
                  <c:v>1.1458171381737501</c:v>
                </c:pt>
                <c:pt idx="328">
                  <c:v>1.14680924885288</c:v>
                </c:pt>
                <c:pt idx="329">
                  <c:v>1.1478013650351799</c:v>
                </c:pt>
                <c:pt idx="330">
                  <c:v>1.14879350055289</c:v>
                </c:pt>
                <c:pt idx="331">
                  <c:v>1.1497856693505399</c:v>
                </c:pt>
                <c:pt idx="332">
                  <c:v>1.15077788548236</c:v>
                </c:pt>
                <c:pt idx="333">
                  <c:v>1.15177016310983</c:v>
                </c:pt>
                <c:pt idx="334">
                  <c:v>1.15276251649935</c:v>
                </c:pt>
                <c:pt idx="335">
                  <c:v>1.15375496001989</c:v>
                </c:pt>
                <c:pt idx="336">
                  <c:v>1.15474750814084</c:v>
                </c:pt>
                <c:pt idx="337">
                  <c:v>1.1557401754299099</c:v>
                </c:pt>
                <c:pt idx="338">
                  <c:v>1.1567329765510199</c:v>
                </c:pt>
                <c:pt idx="339">
                  <c:v>1.15772592626238</c:v>
                </c:pt>
                <c:pt idx="340">
                  <c:v>1.1587190394145801</c:v>
                </c:pt>
                <c:pt idx="341">
                  <c:v>1.15971233094876</c:v>
                </c:pt>
                <c:pt idx="342">
                  <c:v>1.16070581589481</c:v>
                </c:pt>
                <c:pt idx="343">
                  <c:v>1.16169950936973</c:v>
                </c:pt>
                <c:pt idx="344">
                  <c:v>1.1626934265759199</c:v>
                </c:pt>
                <c:pt idx="345">
                  <c:v>1.1636875827996001</c:v>
                </c:pt>
                <c:pt idx="346">
                  <c:v>1.16468199340932</c:v>
                </c:pt>
                <c:pt idx="347">
                  <c:v>1.1656766738544</c:v>
                </c:pt>
                <c:pt idx="348">
                  <c:v>1.1666716396635901</c:v>
                </c:pt>
                <c:pt idx="349">
                  <c:v>1.1676669064435901</c:v>
                </c:pt>
                <c:pt idx="350">
                  <c:v>1.16866248987777</c:v>
                </c:pt>
                <c:pt idx="351">
                  <c:v>1.16965840572486</c:v>
                </c:pt>
                <c:pt idx="352">
                  <c:v>1.1706546698177001</c:v>
                </c:pt>
                <c:pt idx="353">
                  <c:v>1.171651298062</c:v>
                </c:pt>
                <c:pt idx="354">
                  <c:v>1.1726483064352</c:v>
                </c:pt>
                <c:pt idx="355">
                  <c:v>1.17364571098534</c:v>
                </c:pt>
                <c:pt idx="356">
                  <c:v>1.1746435278298899</c:v>
                </c:pt>
                <c:pt idx="357">
                  <c:v>1.1756417731547899</c:v>
                </c:pt>
                <c:pt idx="358">
                  <c:v>1.1766404632133001</c:v>
                </c:pt>
                <c:pt idx="359">
                  <c:v>1.17763961432509</c:v>
                </c:pt>
                <c:pt idx="360">
                  <c:v>1.1786392428752099</c:v>
                </c:pt>
                <c:pt idx="361">
                  <c:v>1.17963936531317</c:v>
                </c:pt>
                <c:pt idx="362">
                  <c:v>1.1806399981520099</c:v>
                </c:pt>
                <c:pt idx="363">
                  <c:v>1.18164115796743</c:v>
                </c:pt>
                <c:pt idx="364">
                  <c:v>1.18264286139689</c:v>
                </c:pt>
                <c:pt idx="365">
                  <c:v>1.1836451251387901</c:v>
                </c:pt>
                <c:pt idx="366">
                  <c:v>1.18464796595163</c:v>
                </c:pt>
                <c:pt idx="367">
                  <c:v>1.1856514006532599</c:v>
                </c:pt>
                <c:pt idx="368">
                  <c:v>1.18665544612004</c:v>
                </c:pt>
                <c:pt idx="369">
                  <c:v>1.18766011928612</c:v>
                </c:pt>
                <c:pt idx="370">
                  <c:v>1.1886654371426899</c:v>
                </c:pt>
                <c:pt idx="371">
                  <c:v>1.18967141463587</c:v>
                </c:pt>
                <c:pt idx="372">
                  <c:v>1.1906780583066401</c:v>
                </c:pt>
                <c:pt idx="373">
                  <c:v>1.1916853725000001</c:v>
                </c:pt>
                <c:pt idx="374">
                  <c:v>1.19269336145626</c:v>
                </c:pt>
                <c:pt idx="375">
                  <c:v>1.19370202931478</c:v>
                </c:pt>
                <c:pt idx="376">
                  <c:v>1.19471138011751</c:v>
                </c:pt>
                <c:pt idx="377">
                  <c:v>1.19572141781241</c:v>
                </c:pt>
                <c:pt idx="378">
                  <c:v>1.1967321462567599</c:v>
                </c:pt>
                <c:pt idx="379">
                  <c:v>1.19774356922029</c:v>
                </c:pt>
                <c:pt idx="380">
                  <c:v>1.19875569038818</c:v>
                </c:pt>
                <c:pt idx="381">
                  <c:v>1.1997685133639899</c:v>
                </c:pt>
                <c:pt idx="382">
                  <c:v>1.20078204167244</c:v>
                </c:pt>
                <c:pt idx="383">
                  <c:v>1.20179627876204</c:v>
                </c:pt>
                <c:pt idx="384">
                  <c:v>1.2028112280077199</c:v>
                </c:pt>
                <c:pt idx="385">
                  <c:v>1.2038268927132101</c:v>
                </c:pt>
                <c:pt idx="386">
                  <c:v>1.2048432761135</c:v>
                </c:pt>
                <c:pt idx="387">
                  <c:v>1.2058603813770301</c:v>
                </c:pt>
                <c:pt idx="388">
                  <c:v>1.20687821160794</c:v>
                </c:pt>
                <c:pt idx="389">
                  <c:v>1.20789676984814</c:v>
                </c:pt>
                <c:pt idx="390">
                  <c:v>1.20891605907933</c:v>
                </c:pt>
                <c:pt idx="391">
                  <c:v>1.2099360822249801</c:v>
                </c:pt>
                <c:pt idx="392">
                  <c:v>1.2109568421521499</c:v>
                </c:pt>
                <c:pt idx="393">
                  <c:v>1.2119783416733501</c:v>
                </c:pt>
                <c:pt idx="394">
                  <c:v>1.2130005835482101</c:v>
                </c:pt>
                <c:pt idx="395">
                  <c:v>1.21402357048522</c:v>
                </c:pt>
                <c:pt idx="396">
                  <c:v>1.21504730514328</c:v>
                </c:pt>
                <c:pt idx="397">
                  <c:v>1.21607179013328</c:v>
                </c:pt>
                <c:pt idx="398">
                  <c:v>1.2170970280195801</c:v>
                </c:pt>
                <c:pt idx="399">
                  <c:v>1.21812302132146</c:v>
                </c:pt>
                <c:pt idx="400">
                  <c:v>1.21914977251451</c:v>
                </c:pt>
                <c:pt idx="401">
                  <c:v>1.22017728403195</c:v>
                </c:pt>
                <c:pt idx="402">
                  <c:v>1.22120555826591</c:v>
                </c:pt>
                <c:pt idx="403">
                  <c:v>1.2222345975687201</c:v>
                </c:pt>
                <c:pt idx="404">
                  <c:v>1.2232644042540699</c:v>
                </c:pt>
                <c:pt idx="405">
                  <c:v>1.22429498059816</c:v>
                </c:pt>
                <c:pt idx="406">
                  <c:v>1.22532632884088</c:v>
                </c:pt>
                <c:pt idx="407">
                  <c:v>1.22635845118679</c:v>
                </c:pt>
                <c:pt idx="408">
                  <c:v>1.2273913498062701</c:v>
                </c:pt>
                <c:pt idx="409">
                  <c:v>1.2284250268364201</c:v>
                </c:pt>
                <c:pt idx="410">
                  <c:v>1.2294594843821101</c:v>
                </c:pt>
                <c:pt idx="411">
                  <c:v>1.2304947245169</c:v>
                </c:pt>
                <c:pt idx="412">
                  <c:v>1.23153074928391</c:v>
                </c:pt>
                <c:pt idx="413">
                  <c:v>1.2325675606967399</c:v>
                </c:pt>
                <c:pt idx="414">
                  <c:v>1.23360516074029</c:v>
                </c:pt>
                <c:pt idx="415">
                  <c:v>1.2346435513715901</c:v>
                </c:pt>
                <c:pt idx="416">
                  <c:v>1.2356827345206101</c:v>
                </c:pt>
                <c:pt idx="417">
                  <c:v>1.2367227120909701</c:v>
                </c:pt>
                <c:pt idx="418">
                  <c:v>1.23776348596074</c:v>
                </c:pt>
                <c:pt idx="419">
                  <c:v>1.23880505798313</c:v>
                </c:pt>
                <c:pt idx="420">
                  <c:v>1.23984742998717</c:v>
                </c:pt>
                <c:pt idx="421">
                  <c:v>1.2408906037784</c:v>
                </c:pt>
                <c:pt idx="422">
                  <c:v>1.2419345811395299</c:v>
                </c:pt>
                <c:pt idx="423">
                  <c:v>1.24297936383105</c:v>
                </c:pt>
                <c:pt idx="424">
                  <c:v>1.24402495359182</c:v>
                </c:pt>
                <c:pt idx="425">
                  <c:v>1.2450713521397001</c:v>
                </c:pt>
                <c:pt idx="426">
                  <c:v>1.2461185611721</c:v>
                </c:pt>
                <c:pt idx="427">
                  <c:v>1.2471665823665301</c:v>
                </c:pt>
                <c:pt idx="428">
                  <c:v>1.2482154173811499</c:v>
                </c:pt>
                <c:pt idx="429">
                  <c:v>1.2492650678552799</c:v>
                </c:pt>
                <c:pt idx="430">
                  <c:v>1.2503155354098801</c:v>
                </c:pt>
                <c:pt idx="431">
                  <c:v>1.2513668216481</c:v>
                </c:pt>
                <c:pt idx="432">
                  <c:v>1.2524189281556799</c:v>
                </c:pt>
                <c:pt idx="433">
                  <c:v>1.25347185650145</c:v>
                </c:pt>
                <c:pt idx="434">
                  <c:v>1.2545256082378</c:v>
                </c:pt>
                <c:pt idx="435">
                  <c:v>1.25558018490102</c:v>
                </c:pt>
                <c:pt idx="436">
                  <c:v>1.2566355880118401</c:v>
                </c:pt>
                <c:pt idx="437">
                  <c:v>1.25769181907572</c:v>
                </c:pt>
                <c:pt idx="438">
                  <c:v>1.2587488795833299</c:v>
                </c:pt>
                <c:pt idx="439">
                  <c:v>1.25980677101089</c:v>
                </c:pt>
                <c:pt idx="440">
                  <c:v>1.26086549482055</c:v>
                </c:pt>
                <c:pt idx="441">
                  <c:v>1.2619250524607599</c:v>
                </c:pt>
                <c:pt idx="442">
                  <c:v>1.2629854453665901</c:v>
                </c:pt>
                <c:pt idx="443">
                  <c:v>1.2640466749601</c:v>
                </c:pt>
                <c:pt idx="444">
                  <c:v>1.26510874265068</c:v>
                </c:pt>
                <c:pt idx="445">
                  <c:v>1.2661716498353299</c:v>
                </c:pt>
                <c:pt idx="446">
                  <c:v>1.2672353978989901</c:v>
                </c:pt>
                <c:pt idx="447">
                  <c:v>1.26829998821487</c:v>
                </c:pt>
                <c:pt idx="448">
                  <c:v>1.26936542214468</c:v>
                </c:pt>
                <c:pt idx="449">
                  <c:v>1.2704317010389801</c:v>
                </c:pt>
                <c:pt idx="450">
                  <c:v>1.27149882623744</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Microsoft_Excel_Worksheet2!$A$2:$A$9654</c:f>
              <c:numCache>
                <c:formatCode>General</c:formatCode>
                <c:ptCount val="9653"/>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pt idx="401">
                  <c:v>55.1</c:v>
                </c:pt>
                <c:pt idx="402">
                  <c:v>55.2</c:v>
                </c:pt>
                <c:pt idx="403">
                  <c:v>55.3</c:v>
                </c:pt>
                <c:pt idx="404">
                  <c:v>55.4</c:v>
                </c:pt>
                <c:pt idx="405">
                  <c:v>55.5</c:v>
                </c:pt>
                <c:pt idx="406">
                  <c:v>55.6</c:v>
                </c:pt>
                <c:pt idx="407">
                  <c:v>55.7</c:v>
                </c:pt>
                <c:pt idx="408">
                  <c:v>55.8</c:v>
                </c:pt>
                <c:pt idx="409">
                  <c:v>55.9</c:v>
                </c:pt>
                <c:pt idx="410">
                  <c:v>56</c:v>
                </c:pt>
                <c:pt idx="411">
                  <c:v>56.1</c:v>
                </c:pt>
                <c:pt idx="412">
                  <c:v>56.2</c:v>
                </c:pt>
                <c:pt idx="413">
                  <c:v>56.3</c:v>
                </c:pt>
                <c:pt idx="414">
                  <c:v>56.4</c:v>
                </c:pt>
                <c:pt idx="415">
                  <c:v>56.5</c:v>
                </c:pt>
                <c:pt idx="416">
                  <c:v>56.6</c:v>
                </c:pt>
                <c:pt idx="417">
                  <c:v>56.7</c:v>
                </c:pt>
                <c:pt idx="418">
                  <c:v>56.8</c:v>
                </c:pt>
                <c:pt idx="419">
                  <c:v>56.9</c:v>
                </c:pt>
                <c:pt idx="420">
                  <c:v>57</c:v>
                </c:pt>
                <c:pt idx="421">
                  <c:v>57.1</c:v>
                </c:pt>
                <c:pt idx="422">
                  <c:v>57.2</c:v>
                </c:pt>
                <c:pt idx="423">
                  <c:v>57.3</c:v>
                </c:pt>
                <c:pt idx="424">
                  <c:v>57.4</c:v>
                </c:pt>
                <c:pt idx="425">
                  <c:v>57.5</c:v>
                </c:pt>
                <c:pt idx="426">
                  <c:v>57.6</c:v>
                </c:pt>
                <c:pt idx="427">
                  <c:v>57.7</c:v>
                </c:pt>
                <c:pt idx="428">
                  <c:v>57.8</c:v>
                </c:pt>
                <c:pt idx="429">
                  <c:v>57.9</c:v>
                </c:pt>
                <c:pt idx="430">
                  <c:v>58</c:v>
                </c:pt>
                <c:pt idx="431">
                  <c:v>58.1</c:v>
                </c:pt>
                <c:pt idx="432">
                  <c:v>58.2</c:v>
                </c:pt>
                <c:pt idx="433">
                  <c:v>58.3</c:v>
                </c:pt>
                <c:pt idx="434">
                  <c:v>58.4</c:v>
                </c:pt>
                <c:pt idx="435">
                  <c:v>58.5</c:v>
                </c:pt>
                <c:pt idx="436">
                  <c:v>58.6</c:v>
                </c:pt>
                <c:pt idx="437">
                  <c:v>58.7</c:v>
                </c:pt>
                <c:pt idx="438">
                  <c:v>58.8</c:v>
                </c:pt>
                <c:pt idx="439">
                  <c:v>58.9</c:v>
                </c:pt>
                <c:pt idx="440">
                  <c:v>59</c:v>
                </c:pt>
                <c:pt idx="441">
                  <c:v>59.1</c:v>
                </c:pt>
                <c:pt idx="442">
                  <c:v>59.2</c:v>
                </c:pt>
                <c:pt idx="443">
                  <c:v>59.3</c:v>
                </c:pt>
                <c:pt idx="444">
                  <c:v>59.4</c:v>
                </c:pt>
                <c:pt idx="445">
                  <c:v>59.5</c:v>
                </c:pt>
                <c:pt idx="446">
                  <c:v>59.6</c:v>
                </c:pt>
                <c:pt idx="447">
                  <c:v>59.7</c:v>
                </c:pt>
                <c:pt idx="448">
                  <c:v>59.8</c:v>
                </c:pt>
                <c:pt idx="449">
                  <c:v>59.9</c:v>
                </c:pt>
                <c:pt idx="450">
                  <c:v>60</c:v>
                </c:pt>
              </c:numCache>
            </c:numRef>
          </c:xVal>
          <c:yVal>
            <c:numRef>
              <c:f>Microsoft_Excel_Worksheet2!$D$2:$D$9654</c:f>
              <c:numCache>
                <c:formatCode>General</c:formatCode>
                <c:ptCount val="9653"/>
                <c:pt idx="0">
                  <c:v>0.90276130732300797</c:v>
                </c:pt>
                <c:pt idx="1">
                  <c:v>0.90314961046810005</c:v>
                </c:pt>
                <c:pt idx="2">
                  <c:v>0.90353811004092799</c:v>
                </c:pt>
                <c:pt idx="3">
                  <c:v>0.90392680677117199</c:v>
                </c:pt>
                <c:pt idx="4">
                  <c:v>0.90431570140715101</c:v>
                </c:pt>
                <c:pt idx="5">
                  <c:v>0.90470479471647702</c:v>
                </c:pt>
                <c:pt idx="6">
                  <c:v>0.90509408748674502</c:v>
                </c:pt>
                <c:pt idx="7">
                  <c:v>0.905483580526251</c:v>
                </c:pt>
                <c:pt idx="8">
                  <c:v>0.90587327466473799</c:v>
                </c:pt>
                <c:pt idx="9">
                  <c:v>0.90626317075417795</c:v>
                </c:pt>
                <c:pt idx="10">
                  <c:v>0.90665326966958903</c:v>
                </c:pt>
                <c:pt idx="11">
                  <c:v>0.90704357230988597</c:v>
                </c:pt>
                <c:pt idx="12">
                  <c:v>0.90743407959876798</c:v>
                </c:pt>
                <c:pt idx="13">
                  <c:v>0.90782479248565195</c:v>
                </c:pt>
                <c:pt idx="14">
                  <c:v>0.90821571194663797</c:v>
                </c:pt>
                <c:pt idx="15">
                  <c:v>0.90860683898553296</c:v>
                </c:pt>
                <c:pt idx="16">
                  <c:v>0.90899817463490595</c:v>
                </c:pt>
                <c:pt idx="17">
                  <c:v>0.90938971995720597</c:v>
                </c:pt>
                <c:pt idx="18">
                  <c:v>0.90978147604591897</c:v>
                </c:pt>
                <c:pt idx="19">
                  <c:v>0.91017344402679201</c:v>
                </c:pt>
                <c:pt idx="20">
                  <c:v>0.91056562505910699</c:v>
                </c:pt>
                <c:pt idx="21">
                  <c:v>0.91095802033701601</c:v>
                </c:pt>
                <c:pt idx="22">
                  <c:v>0.91135063109094505</c:v>
                </c:pt>
                <c:pt idx="23">
                  <c:v>0.91174345858905903</c:v>
                </c:pt>
                <c:pt idx="24">
                  <c:v>0.91213650413880998</c:v>
                </c:pt>
                <c:pt idx="25">
                  <c:v>0.912529769088545</c:v>
                </c:pt>
                <c:pt idx="26">
                  <c:v>0.91292325482921</c:v>
                </c:pt>
                <c:pt idx="27">
                  <c:v>0.91331696279612695</c:v>
                </c:pt>
                <c:pt idx="28">
                  <c:v>0.91371089447086995</c:v>
                </c:pt>
                <c:pt idx="29">
                  <c:v>0.91410505138322995</c:v>
                </c:pt>
                <c:pt idx="30">
                  <c:v>0.91449943511328402</c:v>
                </c:pt>
                <c:pt idx="31">
                  <c:v>0.91489405397883505</c:v>
                </c:pt>
                <c:pt idx="32">
                  <c:v>0.915288943095246</c:v>
                </c:pt>
                <c:pt idx="33">
                  <c:v>0.91568414432367196</c:v>
                </c:pt>
                <c:pt idx="34">
                  <c:v>0.91607969958569901</c:v>
                </c:pt>
                <c:pt idx="35">
                  <c:v>0.91647565086267602</c:v>
                </c:pt>
                <c:pt idx="36">
                  <c:v>0.91687204019503699</c:v>
                </c:pt>
                <c:pt idx="37">
                  <c:v>0.917268909681628</c:v>
                </c:pt>
                <c:pt idx="38">
                  <c:v>0.91766630147903205</c:v>
                </c:pt>
                <c:pt idx="39">
                  <c:v>0.91806425780089496</c:v>
                </c:pt>
                <c:pt idx="40">
                  <c:v>0.91846282091724396</c:v>
                </c:pt>
                <c:pt idx="41">
                  <c:v>0.91886203315380599</c:v>
                </c:pt>
                <c:pt idx="42">
                  <c:v>0.91926193689132296</c:v>
                </c:pt>
                <c:pt idx="43">
                  <c:v>0.919662574564861</c:v>
                </c:pt>
                <c:pt idx="44">
                  <c:v>0.92006398866311001</c:v>
                </c:pt>
                <c:pt idx="45">
                  <c:v>0.920466221727683</c:v>
                </c:pt>
                <c:pt idx="46">
                  <c:v>0.92086931635239999</c:v>
                </c:pt>
                <c:pt idx="47">
                  <c:v>0.92127331518256705</c:v>
                </c:pt>
                <c:pt idx="48">
                  <c:v>0.92167826091424598</c:v>
                </c:pt>
                <c:pt idx="49">
                  <c:v>0.92208419629350702</c:v>
                </c:pt>
                <c:pt idx="50">
                  <c:v>0.922491164115674</c:v>
                </c:pt>
                <c:pt idx="51">
                  <c:v>0.92289920722455099</c:v>
                </c:pt>
                <c:pt idx="52">
                  <c:v>0.923308368511638</c:v>
                </c:pt>
                <c:pt idx="53">
                  <c:v>0.92371869091532599</c:v>
                </c:pt>
                <c:pt idx="54">
                  <c:v>0.92413021742007495</c:v>
                </c:pt>
                <c:pt idx="55">
                  <c:v>0.92454299105557303</c:v>
                </c:pt>
                <c:pt idx="56">
                  <c:v>0.92495705489586899</c:v>
                </c:pt>
                <c:pt idx="57">
                  <c:v>0.92537245205849195</c:v>
                </c:pt>
                <c:pt idx="58">
                  <c:v>0.92578922570353195</c:v>
                </c:pt>
                <c:pt idx="59">
                  <c:v>0.92620741903270798</c:v>
                </c:pt>
                <c:pt idx="60">
                  <c:v>0.92662707528839805</c:v>
                </c:pt>
                <c:pt idx="61">
                  <c:v>0.927048237752641</c:v>
                </c:pt>
                <c:pt idx="62">
                  <c:v>0.927470949746107</c:v>
                </c:pt>
                <c:pt idx="63">
                  <c:v>0.92789525462703304</c:v>
                </c:pt>
                <c:pt idx="64">
                  <c:v>0.92832119579012196</c:v>
                </c:pt>
                <c:pt idx="65">
                  <c:v>0.92874881666539599</c:v>
                </c:pt>
                <c:pt idx="66">
                  <c:v>0.92917816071701997</c:v>
                </c:pt>
                <c:pt idx="67">
                  <c:v>0.92960927144207195</c:v>
                </c:pt>
                <c:pt idx="68">
                  <c:v>0.930042192369267</c:v>
                </c:pt>
                <c:pt idx="69">
                  <c:v>0.93047696705763405</c:v>
                </c:pt>
                <c:pt idx="70">
                  <c:v>0.93091363909514502</c:v>
                </c:pt>
                <c:pt idx="71">
                  <c:v>0.93135225209727401</c:v>
                </c:pt>
                <c:pt idx="72">
                  <c:v>0.93179284970551302</c:v>
                </c:pt>
                <c:pt idx="73">
                  <c:v>0.93223547558582098</c:v>
                </c:pt>
                <c:pt idx="74">
                  <c:v>0.93268017342700005</c:v>
                </c:pt>
                <c:pt idx="75">
                  <c:v>0.93312698693901397</c:v>
                </c:pt>
                <c:pt idx="76">
                  <c:v>0.93357595985122899</c:v>
                </c:pt>
                <c:pt idx="77">
                  <c:v>0.93402713591057596</c:v>
                </c:pt>
                <c:pt idx="78">
                  <c:v>0.93448055887963799</c:v>
                </c:pt>
                <c:pt idx="79">
                  <c:v>0.93493627253464595</c:v>
                </c:pt>
                <c:pt idx="80">
                  <c:v>0.93539432066339301</c:v>
                </c:pt>
                <c:pt idx="81">
                  <c:v>0.93585474706304494</c:v>
                </c:pt>
                <c:pt idx="82">
                  <c:v>0.93631759553786698</c:v>
                </c:pt>
                <c:pt idx="83">
                  <c:v>0.93678290989683</c:v>
                </c:pt>
                <c:pt idx="84">
                  <c:v>0.93725073395111902</c:v>
                </c:pt>
                <c:pt idx="85">
                  <c:v>0.93772111151152604</c:v>
                </c:pt>
                <c:pt idx="86">
                  <c:v>0.938194086385716</c:v>
                </c:pt>
                <c:pt idx="87">
                  <c:v>0.93866970237537695</c:v>
                </c:pt>
                <c:pt idx="88">
                  <c:v>0.939148003273229</c:v>
                </c:pt>
                <c:pt idx="89">
                  <c:v>0.93962903285989796</c:v>
                </c:pt>
                <c:pt idx="90">
                  <c:v>0.94011283490064101</c:v>
                </c:pt>
                <c:pt idx="91">
                  <c:v>0.94059945314192595</c:v>
                </c:pt>
                <c:pt idx="92">
                  <c:v>0.94108893130783799</c:v>
                </c:pt>
                <c:pt idx="93">
                  <c:v>0.94158131309632997</c:v>
                </c:pt>
                <c:pt idx="94">
                  <c:v>0.94207664217529097</c:v>
                </c:pt>
                <c:pt idx="95">
                  <c:v>0.94257496217842396</c:v>
                </c:pt>
                <c:pt idx="96">
                  <c:v>0.94307631670094405</c:v>
                </c:pt>
                <c:pt idx="97">
                  <c:v>0.94358074929505698</c:v>
                </c:pt>
                <c:pt idx="98">
                  <c:v>0.94408830346523498</c:v>
                </c:pt>
                <c:pt idx="99">
                  <c:v>0.94459902266326601</c:v>
                </c:pt>
                <c:pt idx="100">
                  <c:v>0.94511295028306896</c:v>
                </c:pt>
                <c:pt idx="101">
                  <c:v>0.94563012965526205</c:v>
                </c:pt>
                <c:pt idx="102">
                  <c:v>0.94615060404147799</c:v>
                </c:pt>
                <c:pt idx="103">
                  <c:v>0.94667441662840501</c:v>
                </c:pt>
                <c:pt idx="104">
                  <c:v>0.94720161052155405</c:v>
                </c:pt>
                <c:pt idx="105">
                  <c:v>0.94773222873871699</c:v>
                </c:pt>
                <c:pt idx="106">
                  <c:v>0.94826631420313501</c:v>
                </c:pt>
                <c:pt idx="107">
                  <c:v>0.948803909736323</c:v>
                </c:pt>
                <c:pt idx="108">
                  <c:v>0.94934505805057601</c:v>
                </c:pt>
                <c:pt idx="109">
                  <c:v>0.94988980174109905</c:v>
                </c:pt>
                <c:pt idx="110">
                  <c:v>0.95043818327778795</c:v>
                </c:pt>
                <c:pt idx="111">
                  <c:v>0.950990244996606</c:v>
                </c:pt>
                <c:pt idx="112">
                  <c:v>0.95154602909056096</c:v>
                </c:pt>
                <c:pt idx="113">
                  <c:v>0.95210557760025805</c:v>
                </c:pt>
                <c:pt idx="114">
                  <c:v>0.95266893240400896</c:v>
                </c:pt>
                <c:pt idx="115">
                  <c:v>0.95323613520746997</c:v>
                </c:pt>
                <c:pt idx="116">
                  <c:v>0.95380722753280101</c:v>
                </c:pt>
                <c:pt idx="117">
                  <c:v>0.95438225070731797</c:v>
                </c:pt>
                <c:pt idx="118">
                  <c:v>0.95496124585160402</c:v>
                </c:pt>
                <c:pt idx="119">
                  <c:v>0.95554425386708097</c:v>
                </c:pt>
                <c:pt idx="120">
                  <c:v>0.95613131542298402</c:v>
                </c:pt>
                <c:pt idx="121">
                  <c:v>0.95672247094274698</c:v>
                </c:pt>
                <c:pt idx="122">
                  <c:v>0.95731776058974305</c:v>
                </c:pt>
                <c:pt idx="123">
                  <c:v>0.95791722425237302</c:v>
                </c:pt>
                <c:pt idx="124">
                  <c:v>0.95852090152845804</c:v>
                </c:pt>
                <c:pt idx="125">
                  <c:v>0.95912883170891505</c:v>
                </c:pt>
                <c:pt idx="126">
                  <c:v>0.95974105376068697</c:v>
                </c:pt>
                <c:pt idx="127">
                  <c:v>0.96035760630887901</c:v>
                </c:pt>
                <c:pt idx="128">
                  <c:v>0.960978527618089</c:v>
                </c:pt>
                <c:pt idx="129">
                  <c:v>0.96160385557288097</c:v>
                </c:pt>
                <c:pt idx="130">
                  <c:v>0.96223362765737297</c:v>
                </c:pt>
                <c:pt idx="131">
                  <c:v>0.96286788093390496</c:v>
                </c:pt>
                <c:pt idx="132">
                  <c:v>0.96350665202074304</c:v>
                </c:pt>
                <c:pt idx="133">
                  <c:v>0.96414997706878103</c:v>
                </c:pt>
                <c:pt idx="134">
                  <c:v>0.96479789173721198</c:v>
                </c:pt>
                <c:pt idx="135">
                  <c:v>0.96545043116810403</c:v>
                </c:pt>
                <c:pt idx="136">
                  <c:v>0.96610762995987098</c:v>
                </c:pt>
                <c:pt idx="137">
                  <c:v>0.96676952213955802</c:v>
                </c:pt>
                <c:pt idx="138">
                  <c:v>0.96743614113393706</c:v>
                </c:pt>
                <c:pt idx="139">
                  <c:v>0.96810751973933296</c:v>
                </c:pt>
                <c:pt idx="140">
                  <c:v>0.96878369009016496</c:v>
                </c:pt>
                <c:pt idx="141">
                  <c:v>0.96946468362612703</c:v>
                </c:pt>
                <c:pt idx="142">
                  <c:v>0.97015053105799498</c:v>
                </c:pt>
                <c:pt idx="143">
                  <c:v>0.97084126233198897</c:v>
                </c:pt>
                <c:pt idx="144">
                  <c:v>0.97153690659265302</c:v>
                </c:pt>
                <c:pt idx="145">
                  <c:v>0.97223749214420896</c:v>
                </c:pt>
                <c:pt idx="146">
                  <c:v>0.97294304641033802</c:v>
                </c:pt>
                <c:pt idx="147">
                  <c:v>0.97365359589234401</c:v>
                </c:pt>
                <c:pt idx="148">
                  <c:v>0.97436916612565105</c:v>
                </c:pt>
                <c:pt idx="149">
                  <c:v>0.97508978163460602</c:v>
                </c:pt>
                <c:pt idx="150">
                  <c:v>0.97581546588552903</c:v>
                </c:pt>
                <c:pt idx="151">
                  <c:v>0.97654624123799105</c:v>
                </c:pt>
                <c:pt idx="152">
                  <c:v>0.97728212889427102</c:v>
                </c:pt>
                <c:pt idx="153">
                  <c:v>0.97802314884696295</c:v>
                </c:pt>
                <c:pt idx="154">
                  <c:v>0.97876931982471505</c:v>
                </c:pt>
                <c:pt idx="155">
                  <c:v>0.97952065923606302</c:v>
                </c:pt>
                <c:pt idx="156">
                  <c:v>0.98027718311135204</c:v>
                </c:pt>
                <c:pt idx="157">
                  <c:v>0.98103890604272803</c:v>
                </c:pt>
                <c:pt idx="158">
                  <c:v>0.98180584112219704</c:v>
                </c:pt>
                <c:pt idx="159">
                  <c:v>0.98257799987775496</c:v>
                </c:pt>
                <c:pt idx="160">
                  <c:v>0.98335539220760404</c:v>
                </c:pt>
                <c:pt idx="161">
                  <c:v>0.98413802631246095</c:v>
                </c:pt>
                <c:pt idx="162">
                  <c:v>0.98492590862601703</c:v>
                </c:pt>
                <c:pt idx="163">
                  <c:v>0.985719043743565</c:v>
                </c:pt>
                <c:pt idx="164">
                  <c:v>0.98651743434887496</c:v>
                </c:pt>
                <c:pt idx="165">
                  <c:v>0.987321081139377</c:v>
                </c:pt>
                <c:pt idx="166">
                  <c:v>0.98812998274973896</c:v>
                </c:pt>
                <c:pt idx="167">
                  <c:v>0.988944135673961</c:v>
                </c:pt>
                <c:pt idx="168">
                  <c:v>0.98976353418608398</c:v>
                </c:pt>
                <c:pt idx="169">
                  <c:v>0.99058817025968504</c:v>
                </c:pt>
                <c:pt idx="170">
                  <c:v>0.99141803348629698</c:v>
                </c:pt>
                <c:pt idx="171">
                  <c:v>0.99225311099296698</c:v>
                </c:pt>
                <c:pt idx="172">
                  <c:v>0.99309338735914898</c:v>
                </c:pt>
                <c:pt idx="173">
                  <c:v>0.99393884453316605</c:v>
                </c:pt>
                <c:pt idx="174">
                  <c:v>0.99478946174852501</c:v>
                </c:pt>
                <c:pt idx="175">
                  <c:v>0.995645215440357</c:v>
                </c:pt>
                <c:pt idx="176">
                  <c:v>0.99650607916231004</c:v>
                </c:pt>
                <c:pt idx="177">
                  <c:v>0.99737202350425203</c:v>
                </c:pt>
                <c:pt idx="178">
                  <c:v>0.99824301601114396</c:v>
                </c:pt>
                <c:pt idx="179">
                  <c:v>0.99911902110352302</c:v>
                </c:pt>
                <c:pt idx="180">
                  <c:v>1</c:v>
                </c:pt>
                <c:pt idx="181">
                  <c:v>1.00127571707161</c:v>
                </c:pt>
                <c:pt idx="182">
                  <c:v>1.0025531782252499</c:v>
                </c:pt>
                <c:pt idx="183">
                  <c:v>1.0038324700188299</c:v>
                </c:pt>
                <c:pt idx="184">
                  <c:v>1.0051136799137701</c:v>
                </c:pt>
                <c:pt idx="185">
                  <c:v>1.00639689621807</c:v>
                </c:pt>
                <c:pt idx="186">
                  <c:v>1.0076822080260901</c:v>
                </c:pt>
                <c:pt idx="187">
                  <c:v>1.00896970515519</c:v>
                </c:pt>
                <c:pt idx="188">
                  <c:v>1.01025947807945</c:v>
                </c:pt>
                <c:pt idx="189">
                  <c:v>1.01155161786042</c:v>
                </c:pt>
                <c:pt idx="190">
                  <c:v>1.01284621607526</c:v>
                </c:pt>
                <c:pt idx="191">
                  <c:v>1.0141433647422999</c:v>
                </c:pt>
                <c:pt idx="192">
                  <c:v>1.01544315624431</c:v>
                </c:pt>
                <c:pt idx="193">
                  <c:v>1.01674568324965</c:v>
                </c:pt>
                <c:pt idx="194">
                  <c:v>1.01805103863156</c:v>
                </c:pt>
                <c:pt idx="195">
                  <c:v>1.01935931538588</c:v>
                </c:pt>
                <c:pt idx="196">
                  <c:v>1.0206706065473099</c:v>
                </c:pt>
                <c:pt idx="197">
                  <c:v>1.0219850051047401</c:v>
                </c:pt>
                <c:pt idx="198">
                  <c:v>1.0233026039156501</c:v>
                </c:pt>
                <c:pt idx="199">
                  <c:v>1.0246234956201601</c:v>
                </c:pt>
                <c:pt idx="200">
                  <c:v>1.0259477725547801</c:v>
                </c:pt>
                <c:pt idx="201">
                  <c:v>1.02727552666636</c:v>
                </c:pt>
                <c:pt idx="202">
                  <c:v>1.02860684942641</c:v>
                </c:pt>
                <c:pt idx="203">
                  <c:v>1.0299418317461699</c:v>
                </c:pt>
                <c:pt idx="204">
                  <c:v>1.03128056389275</c:v>
                </c:pt>
                <c:pt idx="205">
                  <c:v>1.0326231354066</c:v>
                </c:pt>
                <c:pt idx="206">
                  <c:v>1.0339696350205201</c:v>
                </c:pt>
                <c:pt idx="207">
                  <c:v>1.0353201505806999</c:v>
                </c:pt>
                <c:pt idx="208">
                  <c:v>1.0366747689699001</c:v>
                </c:pt>
                <c:pt idx="209">
                  <c:v>1.03803357603296</c:v>
                </c:pt>
                <c:pt idx="210">
                  <c:v>1.03939665650514</c:v>
                </c:pt>
                <c:pt idx="211">
                  <c:v>1.0407640939432099</c:v>
                </c:pt>
                <c:pt idx="212">
                  <c:v>1.04213597065971</c:v>
                </c:pt>
                <c:pt idx="213">
                  <c:v>1.0435123676604201</c:v>
                </c:pt>
                <c:pt idx="214">
                  <c:v>1.04489336458534</c:v>
                </c:pt>
                <c:pt idx="215">
                  <c:v>1.0462790396531401</c:v>
                </c:pt>
                <c:pt idx="216">
                  <c:v>1.04766946960935</c:v>
                </c:pt>
                <c:pt idx="217">
                  <c:v>1.0490647296783699</c:v>
                </c:pt>
                <c:pt idx="218">
                  <c:v>1.05046489351918</c:v>
                </c:pt>
                <c:pt idx="219">
                  <c:v>1.0518700331851301</c:v>
                </c:pt>
                <c:pt idx="220">
                  <c:v>1.0532802190874999</c:v>
                </c:pt>
                <c:pt idx="221">
                  <c:v>1.0546955199630801</c:v>
                </c:pt>
                <c:pt idx="222">
                  <c:v>1.0561160028456</c:v>
                </c:pt>
                <c:pt idx="223">
                  <c:v>1.0575417330410599</c:v>
                </c:pt>
                <c:pt idx="224">
                  <c:v>1.0589727741069199</c:v>
                </c:pt>
                <c:pt idx="225">
                  <c:v>1.06040918783491</c:v>
                </c:pt>
                <c:pt idx="226">
                  <c:v>1.0618510342376799</c:v>
                </c:pt>
                <c:pt idx="227">
                  <c:v>1.06329837153886</c:v>
                </c:pt>
                <c:pt idx="228">
                  <c:v>1.0647512561666099</c:v>
                </c:pt>
                <c:pt idx="229">
                  <c:v>1.0662097427505499</c:v>
                </c:pt>
                <c:pt idx="230">
                  <c:v>1.0676738841217599</c:v>
                </c:pt>
                <c:pt idx="231">
                  <c:v>1.06914373131594</c:v>
                </c:pt>
                <c:pt idx="232">
                  <c:v>1.0706193335792999</c:v>
                </c:pt>
                <c:pt idx="233">
                  <c:v>1.07210073837734</c:v>
                </c:pt>
                <c:pt idx="234">
                  <c:v>1.07358799140608</c:v>
                </c:pt>
                <c:pt idx="235">
                  <c:v>1.07508113660574</c:v>
                </c:pt>
                <c:pt idx="236">
                  <c:v>1.07658021617661</c:v>
                </c:pt>
                <c:pt idx="237">
                  <c:v>1.0780852705970601</c:v>
                </c:pt>
                <c:pt idx="238">
                  <c:v>1.07959633864336</c:v>
                </c:pt>
                <c:pt idx="239">
                  <c:v>1.08111345741127</c:v>
                </c:pt>
                <c:pt idx="240">
                  <c:v>1.08263666233927</c:v>
                </c:pt>
                <c:pt idx="241">
                  <c:v>1.08416598723306</c:v>
                </c:pt>
                <c:pt idx="242">
                  <c:v>1.08570146429146</c:v>
                </c:pt>
                <c:pt idx="243">
                  <c:v>1.08724312413332</c:v>
                </c:pt>
                <c:pt idx="244">
                  <c:v>1.08879099582545</c:v>
                </c:pt>
                <c:pt idx="245">
                  <c:v>1.0903451069113701</c:v>
                </c:pt>
                <c:pt idx="246">
                  <c:v>1.09190548344073</c:v>
                </c:pt>
                <c:pt idx="247">
                  <c:v>1.0934721499993001</c:v>
                </c:pt>
                <c:pt idx="248">
                  <c:v>1.0950451297394199</c:v>
                </c:pt>
                <c:pt idx="249">
                  <c:v>1.09662444441082</c:v>
                </c:pt>
                <c:pt idx="250">
                  <c:v>1.0982101143915699</c:v>
                </c:pt>
                <c:pt idx="251">
                  <c:v>1.0998021587192499</c:v>
                </c:pt>
                <c:pt idx="252">
                  <c:v>1.1014005951221599</c:v>
                </c:pt>
                <c:pt idx="253">
                  <c:v>1.1030054400503699</c:v>
                </c:pt>
                <c:pt idx="254">
                  <c:v>1.1046167087068</c:v>
                </c:pt>
                <c:pt idx="255">
                  <c:v>1.1062344150779699</c:v>
                </c:pt>
                <c:pt idx="256">
                  <c:v>1.1078585719645699</c:v>
                </c:pt>
                <c:pt idx="257">
                  <c:v>1.10948919101163</c:v>
                </c:pt>
                <c:pt idx="258">
                  <c:v>1.1111262827384001</c:v>
                </c:pt>
                <c:pt idx="259">
                  <c:v>1.1127698565677</c:v>
                </c:pt>
                <c:pt idx="260">
                  <c:v>1.1144199208548899</c:v>
                </c:pt>
                <c:pt idx="261">
                  <c:v>1.11607648291624</c:v>
                </c:pt>
                <c:pt idx="262">
                  <c:v>1.11773954905686</c:v>
                </c:pt>
                <c:pt idx="263">
                  <c:v>1.1194091245979301</c:v>
                </c:pt>
                <c:pt idx="264">
                  <c:v>1.1210852139034699</c:v>
                </c:pt>
                <c:pt idx="265">
                  <c:v>1.12276782040639</c:v>
                </c:pt>
                <c:pt idx="266">
                  <c:v>1.12445694663391</c:v>
                </c:pt>
                <c:pt idx="267">
                  <c:v>1.12615259423241</c:v>
                </c:pt>
                <c:pt idx="268">
                  <c:v>1.1278547639915499</c:v>
                </c:pt>
                <c:pt idx="269">
                  <c:v>1.1295634558677199</c:v>
                </c:pt>
                <c:pt idx="270">
                  <c:v>1.1312786690068499</c:v>
                </c:pt>
                <c:pt idx="271">
                  <c:v>1.13300040176656</c:v>
                </c:pt>
                <c:pt idx="272">
                  <c:v>1.1347286517375901</c:v>
                </c:pt>
                <c:pt idx="273">
                  <c:v>1.1364634157645701</c:v>
                </c:pt>
                <c:pt idx="274">
                  <c:v>1.13820468996615</c:v>
                </c:pt>
                <c:pt idx="275">
                  <c:v>1.1399524697544301</c:v>
                </c:pt>
                <c:pt idx="276">
                  <c:v>1.1417067498537801</c:v>
                </c:pt>
                <c:pt idx="277">
                  <c:v>1.14346752431896</c:v>
                </c:pt>
                <c:pt idx="278">
                  <c:v>1.14523478655262</c:v>
                </c:pt>
                <c:pt idx="279">
                  <c:v>1.1470085293222001</c:v>
                </c:pt>
                <c:pt idx="280">
                  <c:v>1.14878874477619</c:v>
                </c:pt>
                <c:pt idx="281">
                  <c:v>1.1505754244597699</c:v>
                </c:pt>
                <c:pt idx="282">
                  <c:v>1.15236855932987</c:v>
                </c:pt>
                <c:pt idx="283">
                  <c:v>1.1541681397696899</c:v>
                </c:pt>
                <c:pt idx="284">
                  <c:v>1.15597415560258</c:v>
                </c:pt>
                <c:pt idx="285">
                  <c:v>1.1577865961054301</c:v>
                </c:pt>
                <c:pt idx="286">
                  <c:v>1.1596054500215101</c:v>
                </c:pt>
                <c:pt idx="287">
                  <c:v>1.16143070557273</c:v>
                </c:pt>
                <c:pt idx="288">
                  <c:v>1.16326235047152</c:v>
                </c:pt>
                <c:pt idx="289">
                  <c:v>1.1651003719320401</c:v>
                </c:pt>
                <c:pt idx="290">
                  <c:v>1.1669447566811</c:v>
                </c:pt>
                <c:pt idx="291">
                  <c:v>1.1687954909684299</c:v>
                </c:pt>
                <c:pt idx="292">
                  <c:v>1.17065256057669</c:v>
                </c:pt>
                <c:pt idx="293">
                  <c:v>1.17251595083083</c:v>
                </c:pt>
                <c:pt idx="294">
                  <c:v>1.17438564660724</c:v>
                </c:pt>
                <c:pt idx="295">
                  <c:v>1.17626163234235</c:v>
                </c:pt>
                <c:pt idx="296">
                  <c:v>1.17814389204087</c:v>
                </c:pt>
                <c:pt idx="297">
                  <c:v>1.18003240928367</c:v>
                </c:pt>
                <c:pt idx="298">
                  <c:v>1.18192716723529</c:v>
                </c:pt>
                <c:pt idx="299">
                  <c:v>1.18382814865108</c:v>
                </c:pt>
                <c:pt idx="300">
                  <c:v>1.18573533588397</c:v>
                </c:pt>
                <c:pt idx="301">
                  <c:v>1.1876487108909799</c:v>
                </c:pt>
                <c:pt idx="302">
                  <c:v>1.18956825523939</c:v>
                </c:pt>
                <c:pt idx="303">
                  <c:v>1.1914939501125099</c:v>
                </c:pt>
                <c:pt idx="304">
                  <c:v>1.19342577631534</c:v>
                </c:pt>
                <c:pt idx="305">
                  <c:v>1.19536371427973</c:v>
                </c:pt>
                <c:pt idx="306">
                  <c:v>1.1973077440694699</c:v>
                </c:pt>
                <c:pt idx="307">
                  <c:v>1.19925784538498</c:v>
                </c:pt>
                <c:pt idx="308">
                  <c:v>1.2012139975678</c:v>
                </c:pt>
                <c:pt idx="309">
                  <c:v>1.2031761796048099</c:v>
                </c:pt>
                <c:pt idx="310">
                  <c:v>1.2051443701322999</c:v>
                </c:pt>
                <c:pt idx="311">
                  <c:v>1.2071185474396799</c:v>
                </c:pt>
                <c:pt idx="312">
                  <c:v>1.2090986894731099</c:v>
                </c:pt>
                <c:pt idx="313">
                  <c:v>1.21108477383883</c:v>
                </c:pt>
                <c:pt idx="314">
                  <c:v>1.21307677780634</c:v>
                </c:pt>
                <c:pt idx="315">
                  <c:v>1.2150746783113999</c:v>
                </c:pt>
                <c:pt idx="316">
                  <c:v>1.2170784519587801</c:v>
                </c:pt>
                <c:pt idx="317">
                  <c:v>1.21908807502492</c:v>
                </c:pt>
                <c:pt idx="318">
                  <c:v>1.22110352346039</c:v>
                </c:pt>
                <c:pt idx="319">
                  <c:v>1.2231247728921799</c:v>
                </c:pt>
                <c:pt idx="320">
                  <c:v>1.22515179862581</c:v>
                </c:pt>
                <c:pt idx="321">
                  <c:v>1.2271845756474</c:v>
                </c:pt>
                <c:pt idx="322">
                  <c:v>1.2292230786254701</c:v>
                </c:pt>
                <c:pt idx="323">
                  <c:v>1.23126728191269</c:v>
                </c:pt>
                <c:pt idx="324">
                  <c:v>1.2333171595474799</c:v>
                </c:pt>
                <c:pt idx="325">
                  <c:v>1.2353726852554701</c:v>
                </c:pt>
                <c:pt idx="326">
                  <c:v>1.23743383245086</c:v>
                </c:pt>
                <c:pt idx="327">
                  <c:v>1.2395005742377101</c:v>
                </c:pt>
                <c:pt idx="328">
                  <c:v>1.241572883411</c:v>
                </c:pt>
                <c:pt idx="329">
                  <c:v>1.2436507324577299</c:v>
                </c:pt>
                <c:pt idx="330">
                  <c:v>1.24573409355783</c:v>
                </c:pt>
                <c:pt idx="331">
                  <c:v>1.2478229385850499</c:v>
                </c:pt>
                <c:pt idx="332">
                  <c:v>1.2499172391076501</c:v>
                </c:pt>
                <c:pt idx="333">
                  <c:v>1.2520169663891401</c:v>
                </c:pt>
                <c:pt idx="334">
                  <c:v>1.25412209138883</c:v>
                </c:pt>
                <c:pt idx="335">
                  <c:v>1.2562325847623701</c:v>
                </c:pt>
                <c:pt idx="336">
                  <c:v>1.2583484168621899</c:v>
                </c:pt>
                <c:pt idx="337">
                  <c:v>1.2604695577378999</c:v>
                </c:pt>
                <c:pt idx="338">
                  <c:v>1.26259597713653</c:v>
                </c:pt>
                <c:pt idx="339">
                  <c:v>1.2647276445028801</c:v>
                </c:pt>
                <c:pt idx="340">
                  <c:v>1.2668645289795999</c:v>
                </c:pt>
                <c:pt idx="341">
                  <c:v>1.2690065994074</c:v>
                </c:pt>
                <c:pt idx="342">
                  <c:v>1.2711538243251199</c:v>
                </c:pt>
                <c:pt idx="343">
                  <c:v>1.2733061719697001</c:v>
                </c:pt>
                <c:pt idx="344">
                  <c:v>1.27546361027623</c:v>
                </c:pt>
                <c:pt idx="345">
                  <c:v>1.2776261068778401</c:v>
                </c:pt>
                <c:pt idx="346">
                  <c:v>1.27979362910562</c:v>
                </c:pt>
                <c:pt idx="347">
                  <c:v>1.28196614398844</c:v>
                </c:pt>
                <c:pt idx="348">
                  <c:v>1.2841436182528101</c:v>
                </c:pt>
                <c:pt idx="349">
                  <c:v>1.2863260183226</c:v>
                </c:pt>
                <c:pt idx="350">
                  <c:v>1.28851331031884</c:v>
                </c:pt>
                <c:pt idx="351">
                  <c:v>1.2907054600593899</c:v>
                </c:pt>
                <c:pt idx="352">
                  <c:v>1.29290243305865</c:v>
                </c:pt>
                <c:pt idx="353">
                  <c:v>1.2951041945271999</c:v>
                </c:pt>
                <c:pt idx="354">
                  <c:v>1.29731070937147</c:v>
                </c:pt>
                <c:pt idx="355">
                  <c:v>1.29952194219327</c:v>
                </c:pt>
                <c:pt idx="356">
                  <c:v>1.30173785728946</c:v>
                </c:pt>
                <c:pt idx="357">
                  <c:v>1.3039584186514599</c:v>
                </c:pt>
                <c:pt idx="358">
                  <c:v>1.30618358996481</c:v>
                </c:pt>
                <c:pt idx="359">
                  <c:v>1.3084133346087199</c:v>
                </c:pt>
                <c:pt idx="360">
                  <c:v>1.31064761565556</c:v>
                </c:pt>
                <c:pt idx="361">
                  <c:v>1.31288639587036</c:v>
                </c:pt>
                <c:pt idx="362">
                  <c:v>1.3151296377103101</c:v>
                </c:pt>
                <c:pt idx="363">
                  <c:v>1.31737730332424</c:v>
                </c:pt>
                <c:pt idx="364">
                  <c:v>1.3196293545520801</c:v>
                </c:pt>
                <c:pt idx="365">
                  <c:v>1.32188575292429</c:v>
                </c:pt>
                <c:pt idx="366">
                  <c:v>1.3241464596613799</c:v>
                </c:pt>
                <c:pt idx="367">
                  <c:v>1.3264114356732899</c:v>
                </c:pt>
                <c:pt idx="368">
                  <c:v>1.3286806415588499</c:v>
                </c:pt>
                <c:pt idx="369">
                  <c:v>1.33095403760525</c:v>
                </c:pt>
                <c:pt idx="370">
                  <c:v>1.33323158378743</c:v>
                </c:pt>
                <c:pt idx="371">
                  <c:v>1.33551324702884</c:v>
                </c:pt>
                <c:pt idx="372">
                  <c:v>1.3377990231303001</c:v>
                </c:pt>
                <c:pt idx="373">
                  <c:v>1.34008891523822</c:v>
                </c:pt>
                <c:pt idx="374">
                  <c:v>1.3423829266160301</c:v>
                </c:pt>
                <c:pt idx="375">
                  <c:v>1.34468106064041</c:v>
                </c:pt>
                <c:pt idx="376">
                  <c:v>1.3469833207977699</c:v>
                </c:pt>
                <c:pt idx="377">
                  <c:v>1.3492897106808499</c:v>
                </c:pt>
                <c:pt idx="378">
                  <c:v>1.35160023398544</c:v>
                </c:pt>
                <c:pt idx="379">
                  <c:v>1.3539148945072601</c:v>
                </c:pt>
                <c:pt idx="380">
                  <c:v>1.35623369613898</c:v>
                </c:pt>
                <c:pt idx="381">
                  <c:v>1.3585566428673399</c:v>
                </c:pt>
                <c:pt idx="382">
                  <c:v>1.3608837387703501</c:v>
                </c:pt>
                <c:pt idx="383">
                  <c:v>1.36321498801471</c:v>
                </c:pt>
                <c:pt idx="384">
                  <c:v>1.36555039485319</c:v>
                </c:pt>
                <c:pt idx="385">
                  <c:v>1.3678899636222399</c:v>
                </c:pt>
                <c:pt idx="386">
                  <c:v>1.37023369873965</c:v>
                </c:pt>
                <c:pt idx="387">
                  <c:v>1.3725816047022299</c:v>
                </c:pt>
                <c:pt idx="388">
                  <c:v>1.37493368608374</c:v>
                </c:pt>
                <c:pt idx="389">
                  <c:v>1.37728994753273</c:v>
                </c:pt>
                <c:pt idx="390">
                  <c:v>1.37965039377056</c:v>
                </c:pt>
                <c:pt idx="391">
                  <c:v>1.38201502958949</c:v>
                </c:pt>
                <c:pt idx="392">
                  <c:v>1.38438385985083</c:v>
                </c:pt>
                <c:pt idx="393">
                  <c:v>1.3867568894831399</c:v>
                </c:pt>
                <c:pt idx="394">
                  <c:v>1.3891341234805401</c:v>
                </c:pt>
                <c:pt idx="395">
                  <c:v>1.39151556690102</c:v>
                </c:pt>
                <c:pt idx="396">
                  <c:v>1.3939012248649101</c:v>
                </c:pt>
                <c:pt idx="397">
                  <c:v>1.39629110255332</c:v>
                </c:pt>
                <c:pt idx="398">
                  <c:v>1.3986852052066501</c:v>
                </c:pt>
                <c:pt idx="399">
                  <c:v>1.4010835381232201</c:v>
                </c:pt>
                <c:pt idx="400">
                  <c:v>1.4034861066578701</c:v>
                </c:pt>
                <c:pt idx="401">
                  <c:v>1.4058929162206499</c:v>
                </c:pt>
                <c:pt idx="402">
                  <c:v>1.4083039722755499</c:v>
                </c:pt>
                <c:pt idx="403">
                  <c:v>1.4107192803393001</c:v>
                </c:pt>
                <c:pt idx="404">
                  <c:v>1.4131388459801699</c:v>
                </c:pt>
                <c:pt idx="405">
                  <c:v>1.4155626748168399</c:v>
                </c:pt>
                <c:pt idx="406">
                  <c:v>1.41799077251729</c:v>
                </c:pt>
                <c:pt idx="407">
                  <c:v>1.42042314479779</c:v>
                </c:pt>
                <c:pt idx="408">
                  <c:v>1.42285979742182</c:v>
                </c:pt>
                <c:pt idx="409">
                  <c:v>1.4253007361991199</c:v>
                </c:pt>
                <c:pt idx="410">
                  <c:v>1.4277459669847501</c:v>
                </c:pt>
                <c:pt idx="411">
                  <c:v>1.43019549567814</c:v>
                </c:pt>
                <c:pt idx="412">
                  <c:v>1.4326493282222399</c:v>
                </c:pt>
                <c:pt idx="413">
                  <c:v>1.4351074706026401</c:v>
                </c:pt>
                <c:pt idx="414">
                  <c:v>1.43756992884677</c:v>
                </c:pt>
                <c:pt idx="415">
                  <c:v>1.4400367090230799</c:v>
                </c:pt>
                <c:pt idx="416">
                  <c:v>1.4425078172402701</c:v>
                </c:pt>
                <c:pt idx="417">
                  <c:v>1.4449832596465799</c:v>
                </c:pt>
                <c:pt idx="418">
                  <c:v>1.44746304242903</c:v>
                </c:pt>
                <c:pt idx="419">
                  <c:v>1.4499471718127499</c:v>
                </c:pt>
                <c:pt idx="420">
                  <c:v>1.45243565406032</c:v>
                </c:pt>
                <c:pt idx="421">
                  <c:v>1.4549284954710799</c:v>
                </c:pt>
                <c:pt idx="422">
                  <c:v>1.4574257023805499</c:v>
                </c:pt>
                <c:pt idx="423">
                  <c:v>1.4599272811597801</c:v>
                </c:pt>
                <c:pt idx="424">
                  <c:v>1.46243323821481</c:v>
                </c:pt>
                <c:pt idx="425">
                  <c:v>1.46494357998606</c:v>
                </c:pt>
                <c:pt idx="426">
                  <c:v>1.46745831294781</c:v>
                </c:pt>
                <c:pt idx="427">
                  <c:v>1.46997744360767</c:v>
                </c:pt>
                <c:pt idx="428">
                  <c:v>1.4725009785060399</c:v>
                </c:pt>
                <c:pt idx="429">
                  <c:v>1.47502892421564</c:v>
                </c:pt>
                <c:pt idx="430">
                  <c:v>1.47756128734101</c:v>
                </c:pt>
                <c:pt idx="431">
                  <c:v>1.4800980745180801</c:v>
                </c:pt>
                <c:pt idx="432">
                  <c:v>1.48263929241366</c:v>
                </c:pt>
                <c:pt idx="433">
                  <c:v>1.48518494772507</c:v>
                </c:pt>
                <c:pt idx="434">
                  <c:v>1.48773504717967</c:v>
                </c:pt>
                <c:pt idx="435">
                  <c:v>1.4902895975344801</c:v>
                </c:pt>
                <c:pt idx="436">
                  <c:v>1.4928486055757499</c:v>
                </c:pt>
                <c:pt idx="437">
                  <c:v>1.49541207811863</c:v>
                </c:pt>
                <c:pt idx="438">
                  <c:v>1.4979800220067501</c:v>
                </c:pt>
                <c:pt idx="439">
                  <c:v>1.50055244411188</c:v>
                </c:pt>
                <c:pt idx="440">
                  <c:v>1.5031293513335899</c:v>
                </c:pt>
                <c:pt idx="441">
                  <c:v>1.5057107505989</c:v>
                </c:pt>
                <c:pt idx="442">
                  <c:v>1.50829664886196</c:v>
                </c:pt>
                <c:pt idx="443">
                  <c:v>1.51088705310372</c:v>
                </c:pt>
                <c:pt idx="444">
                  <c:v>1.51348197033166</c:v>
                </c:pt>
                <c:pt idx="445">
                  <c:v>1.51608140757943</c:v>
                </c:pt>
                <c:pt idx="446">
                  <c:v>1.51868537190663</c:v>
                </c:pt>
                <c:pt idx="447">
                  <c:v>1.52129387039848</c:v>
                </c:pt>
                <c:pt idx="448">
                  <c:v>1.52390691016559</c:v>
                </c:pt>
                <c:pt idx="449">
                  <c:v>1.5265244983436499</c:v>
                </c:pt>
                <c:pt idx="450">
                  <c:v>1.52914664209323</c:v>
                </c:pt>
              </c:numCache>
            </c:numRef>
          </c:yVal>
          <c:smooth val="1"/>
        </c:ser>
        <c:dLbls>
          <c:showLegendKey val="0"/>
          <c:showVal val="0"/>
          <c:showCatName val="0"/>
          <c:showSerName val="0"/>
          <c:showPercent val="0"/>
          <c:showBubbleSize val="0"/>
        </c:dLbls>
        <c:axId val="674613912"/>
        <c:axId val="674614304"/>
      </c:scatterChart>
      <c:valAx>
        <c:axId val="674613912"/>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74614304"/>
        <c:crosses val="autoZero"/>
        <c:crossBetween val="midCat"/>
        <c:majorUnit val="5"/>
      </c:valAx>
      <c:valAx>
        <c:axId val="67461430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13912"/>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Microsoft_Excel_Worksheet3!$A$2:$A$9772</c:f>
              <c:numCache>
                <c:formatCode>General</c:formatCode>
                <c:ptCount val="977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pt idx="101">
                  <c:v>1.51</c:v>
                </c:pt>
                <c:pt idx="102">
                  <c:v>1.52</c:v>
                </c:pt>
                <c:pt idx="103">
                  <c:v>1.53</c:v>
                </c:pt>
                <c:pt idx="104">
                  <c:v>1.54</c:v>
                </c:pt>
                <c:pt idx="105">
                  <c:v>1.55</c:v>
                </c:pt>
                <c:pt idx="106">
                  <c:v>1.56</c:v>
                </c:pt>
                <c:pt idx="107">
                  <c:v>1.57</c:v>
                </c:pt>
                <c:pt idx="108">
                  <c:v>1.58</c:v>
                </c:pt>
                <c:pt idx="109">
                  <c:v>1.59</c:v>
                </c:pt>
                <c:pt idx="110">
                  <c:v>1.6</c:v>
                </c:pt>
                <c:pt idx="111">
                  <c:v>1.61</c:v>
                </c:pt>
                <c:pt idx="112">
                  <c:v>1.62</c:v>
                </c:pt>
                <c:pt idx="113">
                  <c:v>1.63</c:v>
                </c:pt>
                <c:pt idx="114">
                  <c:v>1.64</c:v>
                </c:pt>
                <c:pt idx="115">
                  <c:v>1.65</c:v>
                </c:pt>
                <c:pt idx="116">
                  <c:v>1.66</c:v>
                </c:pt>
                <c:pt idx="117">
                  <c:v>1.67</c:v>
                </c:pt>
                <c:pt idx="118">
                  <c:v>1.68</c:v>
                </c:pt>
                <c:pt idx="119">
                  <c:v>1.69</c:v>
                </c:pt>
                <c:pt idx="120">
                  <c:v>1.7</c:v>
                </c:pt>
                <c:pt idx="121">
                  <c:v>1.71</c:v>
                </c:pt>
                <c:pt idx="122">
                  <c:v>1.72</c:v>
                </c:pt>
                <c:pt idx="123">
                  <c:v>1.73</c:v>
                </c:pt>
                <c:pt idx="124">
                  <c:v>1.74</c:v>
                </c:pt>
                <c:pt idx="125">
                  <c:v>1.75</c:v>
                </c:pt>
                <c:pt idx="126">
                  <c:v>1.76</c:v>
                </c:pt>
                <c:pt idx="127">
                  <c:v>1.77</c:v>
                </c:pt>
                <c:pt idx="128">
                  <c:v>1.78</c:v>
                </c:pt>
                <c:pt idx="129">
                  <c:v>1.79</c:v>
                </c:pt>
                <c:pt idx="130">
                  <c:v>1.8</c:v>
                </c:pt>
                <c:pt idx="131">
                  <c:v>1.81</c:v>
                </c:pt>
                <c:pt idx="132">
                  <c:v>1.82</c:v>
                </c:pt>
                <c:pt idx="133">
                  <c:v>1.83</c:v>
                </c:pt>
                <c:pt idx="134">
                  <c:v>1.84</c:v>
                </c:pt>
                <c:pt idx="135">
                  <c:v>1.85</c:v>
                </c:pt>
                <c:pt idx="136">
                  <c:v>1.86</c:v>
                </c:pt>
                <c:pt idx="137">
                  <c:v>1.87</c:v>
                </c:pt>
                <c:pt idx="138">
                  <c:v>1.88</c:v>
                </c:pt>
                <c:pt idx="139">
                  <c:v>1.89</c:v>
                </c:pt>
                <c:pt idx="140">
                  <c:v>1.9</c:v>
                </c:pt>
                <c:pt idx="141">
                  <c:v>1.91</c:v>
                </c:pt>
                <c:pt idx="142">
                  <c:v>1.92</c:v>
                </c:pt>
                <c:pt idx="143">
                  <c:v>1.93</c:v>
                </c:pt>
                <c:pt idx="144">
                  <c:v>1.94</c:v>
                </c:pt>
                <c:pt idx="145">
                  <c:v>1.95</c:v>
                </c:pt>
                <c:pt idx="146">
                  <c:v>1.96</c:v>
                </c:pt>
                <c:pt idx="147">
                  <c:v>1.97</c:v>
                </c:pt>
                <c:pt idx="148">
                  <c:v>1.98</c:v>
                </c:pt>
                <c:pt idx="149">
                  <c:v>1.99</c:v>
                </c:pt>
                <c:pt idx="150">
                  <c:v>2</c:v>
                </c:pt>
                <c:pt idx="151">
                  <c:v>2.0099999999999998</c:v>
                </c:pt>
                <c:pt idx="152">
                  <c:v>2.02</c:v>
                </c:pt>
                <c:pt idx="153">
                  <c:v>2.0299999999999998</c:v>
                </c:pt>
                <c:pt idx="154">
                  <c:v>2.04</c:v>
                </c:pt>
                <c:pt idx="155">
                  <c:v>2.0499999999999998</c:v>
                </c:pt>
                <c:pt idx="156">
                  <c:v>2.06</c:v>
                </c:pt>
                <c:pt idx="157">
                  <c:v>2.0699999999999998</c:v>
                </c:pt>
                <c:pt idx="158">
                  <c:v>2.08</c:v>
                </c:pt>
                <c:pt idx="159">
                  <c:v>2.09</c:v>
                </c:pt>
                <c:pt idx="160">
                  <c:v>2.1</c:v>
                </c:pt>
                <c:pt idx="161">
                  <c:v>2.11</c:v>
                </c:pt>
                <c:pt idx="162">
                  <c:v>2.12</c:v>
                </c:pt>
                <c:pt idx="163">
                  <c:v>2.13</c:v>
                </c:pt>
                <c:pt idx="164">
                  <c:v>2.14</c:v>
                </c:pt>
                <c:pt idx="165">
                  <c:v>2.15</c:v>
                </c:pt>
                <c:pt idx="166">
                  <c:v>2.16</c:v>
                </c:pt>
                <c:pt idx="167">
                  <c:v>2.17</c:v>
                </c:pt>
                <c:pt idx="168">
                  <c:v>2.1800000000000002</c:v>
                </c:pt>
                <c:pt idx="169">
                  <c:v>2.19</c:v>
                </c:pt>
                <c:pt idx="170">
                  <c:v>2.2000000000000002</c:v>
                </c:pt>
                <c:pt idx="171">
                  <c:v>2.21</c:v>
                </c:pt>
                <c:pt idx="172">
                  <c:v>2.2200000000000002</c:v>
                </c:pt>
                <c:pt idx="173">
                  <c:v>2.23</c:v>
                </c:pt>
                <c:pt idx="174">
                  <c:v>2.2400000000000002</c:v>
                </c:pt>
                <c:pt idx="175">
                  <c:v>2.25</c:v>
                </c:pt>
                <c:pt idx="176">
                  <c:v>2.2599999999999998</c:v>
                </c:pt>
                <c:pt idx="177">
                  <c:v>2.27</c:v>
                </c:pt>
                <c:pt idx="178">
                  <c:v>2.2799999999999998</c:v>
                </c:pt>
                <c:pt idx="179">
                  <c:v>2.29</c:v>
                </c:pt>
                <c:pt idx="180">
                  <c:v>2.2999999999999998</c:v>
                </c:pt>
                <c:pt idx="181">
                  <c:v>2.31</c:v>
                </c:pt>
                <c:pt idx="182">
                  <c:v>2.3199999999999998</c:v>
                </c:pt>
                <c:pt idx="183">
                  <c:v>2.33</c:v>
                </c:pt>
                <c:pt idx="184">
                  <c:v>2.34</c:v>
                </c:pt>
                <c:pt idx="185">
                  <c:v>2.35</c:v>
                </c:pt>
                <c:pt idx="186">
                  <c:v>2.36</c:v>
                </c:pt>
                <c:pt idx="187">
                  <c:v>2.37</c:v>
                </c:pt>
                <c:pt idx="188">
                  <c:v>2.38</c:v>
                </c:pt>
                <c:pt idx="189">
                  <c:v>2.39</c:v>
                </c:pt>
                <c:pt idx="190">
                  <c:v>2.4</c:v>
                </c:pt>
                <c:pt idx="191">
                  <c:v>2.41</c:v>
                </c:pt>
                <c:pt idx="192">
                  <c:v>2.42</c:v>
                </c:pt>
                <c:pt idx="193">
                  <c:v>2.4300000000000002</c:v>
                </c:pt>
                <c:pt idx="194">
                  <c:v>2.44</c:v>
                </c:pt>
                <c:pt idx="195">
                  <c:v>2.4500000000000002</c:v>
                </c:pt>
                <c:pt idx="196">
                  <c:v>2.46</c:v>
                </c:pt>
                <c:pt idx="197">
                  <c:v>2.4700000000000002</c:v>
                </c:pt>
                <c:pt idx="198">
                  <c:v>2.48</c:v>
                </c:pt>
                <c:pt idx="199">
                  <c:v>2.4900000000000002</c:v>
                </c:pt>
                <c:pt idx="200">
                  <c:v>2.5</c:v>
                </c:pt>
              </c:numCache>
            </c:numRef>
          </c:xVal>
          <c:yVal>
            <c:numRef>
              <c:f>Microsoft_Excel_Worksheet3!$B$2:$B$9772</c:f>
              <c:numCache>
                <c:formatCode>General</c:formatCode>
                <c:ptCount val="9771"/>
                <c:pt idx="0">
                  <c:v>0.76825410155808604</c:v>
                </c:pt>
                <c:pt idx="1">
                  <c:v>0.77121095881988</c:v>
                </c:pt>
                <c:pt idx="2">
                  <c:v>0.77417919643727395</c:v>
                </c:pt>
                <c:pt idx="3">
                  <c:v>0.77715885821099295</c:v>
                </c:pt>
                <c:pt idx="4">
                  <c:v>0.78014998811034397</c:v>
                </c:pt>
                <c:pt idx="5">
                  <c:v>0.78315263027385995</c:v>
                </c:pt>
                <c:pt idx="6">
                  <c:v>0.78616682900995805</c:v>
                </c:pt>
                <c:pt idx="7">
                  <c:v>0.789192628797587</c:v>
                </c:pt>
                <c:pt idx="8">
                  <c:v>0.79223007428688796</c:v>
                </c:pt>
                <c:pt idx="9">
                  <c:v>0.79527921029985105</c:v>
                </c:pt>
                <c:pt idx="10">
                  <c:v>0.79834008183097604</c:v>
                </c:pt>
                <c:pt idx="11">
                  <c:v>0.801412734047939</c:v>
                </c:pt>
                <c:pt idx="12">
                  <c:v>0.80449721229225701</c:v>
                </c:pt>
                <c:pt idx="13">
                  <c:v>0.80759356207995703</c:v>
                </c:pt>
                <c:pt idx="14">
                  <c:v>0.81070182910225097</c:v>
                </c:pt>
                <c:pt idx="15">
                  <c:v>0.81382205922620199</c:v>
                </c:pt>
                <c:pt idx="16">
                  <c:v>0.81695429849541101</c:v>
                </c:pt>
                <c:pt idx="17">
                  <c:v>0.82009859313069</c:v>
                </c:pt>
                <c:pt idx="18">
                  <c:v>0.82325498953074505</c:v>
                </c:pt>
                <c:pt idx="19">
                  <c:v>0.82642353427286297</c:v>
                </c:pt>
                <c:pt idx="20">
                  <c:v>0.82960427411359605</c:v>
                </c:pt>
                <c:pt idx="21">
                  <c:v>0.83279725598945398</c:v>
                </c:pt>
                <c:pt idx="22">
                  <c:v>0.83600252701759503</c:v>
                </c:pt>
                <c:pt idx="23">
                  <c:v>0.839220134496523</c:v>
                </c:pt>
                <c:pt idx="24">
                  <c:v>0.84245012590678303</c:v>
                </c:pt>
                <c:pt idx="25">
                  <c:v>0.84569254891166501</c:v>
                </c:pt>
                <c:pt idx="26">
                  <c:v>0.84894745135790495</c:v>
                </c:pt>
                <c:pt idx="27">
                  <c:v>0.852214881276389</c:v>
                </c:pt>
                <c:pt idx="28">
                  <c:v>0.85549488688286801</c:v>
                </c:pt>
                <c:pt idx="29">
                  <c:v>0.85878751657866503</c:v>
                </c:pt>
                <c:pt idx="30">
                  <c:v>0.86209281895138701</c:v>
                </c:pt>
                <c:pt idx="31">
                  <c:v>0.86541077159287005</c:v>
                </c:pt>
                <c:pt idx="32">
                  <c:v>0.86874106535997198</c:v>
                </c:pt>
                <c:pt idx="33">
                  <c:v>0.87208331406085604</c:v>
                </c:pt>
                <c:pt idx="34">
                  <c:v>0.87543712503342896</c:v>
                </c:pt>
                <c:pt idx="35">
                  <c:v>0.87880209908750495</c:v>
                </c:pt>
                <c:pt idx="36">
                  <c:v>0.88217783044876197</c:v>
                </c:pt>
                <c:pt idx="37">
                  <c:v>0.885563906704535</c:v>
                </c:pt>
                <c:pt idx="38">
                  <c:v>0.88895990875150199</c:v>
                </c:pt>
                <c:pt idx="39">
                  <c:v>0.89236541074532805</c:v>
                </c:pt>
                <c:pt idx="40">
                  <c:v>0.89577998005232096</c:v>
                </c:pt>
                <c:pt idx="41">
                  <c:v>0.89920317720316201</c:v>
                </c:pt>
                <c:pt idx="42">
                  <c:v>0.90263455584875696</c:v>
                </c:pt>
                <c:pt idx="43">
                  <c:v>0.90607366271829304</c:v>
                </c:pt>
                <c:pt idx="44">
                  <c:v>0.90952003757953603</c:v>
                </c:pt>
                <c:pt idx="45">
                  <c:v>0.91297321320144798</c:v>
                </c:pt>
                <c:pt idx="46">
                  <c:v>0.91643271531917703</c:v>
                </c:pt>
                <c:pt idx="47">
                  <c:v>0.91989806260148799</c:v>
                </c:pt>
                <c:pt idx="48">
                  <c:v>0.92336876662068901</c:v>
                </c:pt>
                <c:pt idx="49">
                  <c:v>0.92684433182513204</c:v>
                </c:pt>
                <c:pt idx="50">
                  <c:v>0.93032425551432896</c:v>
                </c:pt>
                <c:pt idx="51">
                  <c:v>0.93380802781677097</c:v>
                </c:pt>
                <c:pt idx="52">
                  <c:v>0.93729513167049805</c:v>
                </c:pt>
                <c:pt idx="53">
                  <c:v>0.940785042806493</c:v>
                </c:pt>
                <c:pt idx="54">
                  <c:v>0.94427722973496198</c:v>
                </c:pt>
                <c:pt idx="55">
                  <c:v>0.947771153734563</c:v>
                </c:pt>
                <c:pt idx="56">
                  <c:v>0.95126626884465604</c:v>
                </c:pt>
                <c:pt idx="57">
                  <c:v>0.95476202186063197</c:v>
                </c:pt>
                <c:pt idx="58">
                  <c:v>0.95825785233239202</c:v>
                </c:pt>
                <c:pt idx="59">
                  <c:v>0.96175319256603797</c:v>
                </c:pt>
                <c:pt idx="60">
                  <c:v>0.96524746762884295</c:v>
                </c:pt>
                <c:pt idx="61">
                  <c:v>0.968740095357561</c:v>
                </c:pt>
                <c:pt idx="62">
                  <c:v>0.97223048637015497</c:v>
                </c:pt>
                <c:pt idx="63">
                  <c:v>0.97571804408099005</c:v>
                </c:pt>
                <c:pt idx="64">
                  <c:v>0.979202164719569</c:v>
                </c:pt>
                <c:pt idx="65">
                  <c:v>0.98268223735286997</c:v>
                </c:pt>
                <c:pt idx="66">
                  <c:v>0.98615764391135396</c:v>
                </c:pt>
                <c:pt idx="67">
                  <c:v>0.98962775921869395</c:v>
                </c:pt>
                <c:pt idx="68">
                  <c:v>0.993091951025311</c:v>
                </c:pt>
                <c:pt idx="69">
                  <c:v>0.996549580045753</c:v>
                </c:pt>
                <c:pt idx="70">
                  <c:v>1</c:v>
                </c:pt>
                <c:pt idx="71">
                  <c:v>1.0034426873586999</c:v>
                </c:pt>
                <c:pt idx="72">
                  <c:v>1.00687763404373</c:v>
                </c:pt>
                <c:pt idx="73">
                  <c:v>1.01030496456743</c:v>
                </c:pt>
                <c:pt idx="74">
                  <c:v>1.0137248072138301</c:v>
                </c:pt>
                <c:pt idx="75">
                  <c:v>1.01713729402901</c:v>
                </c:pt>
                <c:pt idx="76">
                  <c:v>1.0205425608112499</c:v>
                </c:pt>
                <c:pt idx="77">
                  <c:v>1.0239407471013</c:v>
                </c:pt>
                <c:pt idx="78">
                  <c:v>1.0273319961726199</c:v>
                </c:pt>
                <c:pt idx="79">
                  <c:v>1.0307164550216401</c:v>
                </c:pt>
                <c:pt idx="80">
                  <c:v>1.0340942743580801</c:v>
                </c:pt>
                <c:pt idx="81">
                  <c:v>1.03746560859535</c:v>
                </c:pt>
                <c:pt idx="82">
                  <c:v>1.0408306158409899</c:v>
                </c:pt>
                <c:pt idx="83">
                  <c:v>1.0441894578872499</c:v>
                </c:pt>
                <c:pt idx="84">
                  <c:v>1.0475423002017299</c:v>
                </c:pt>
                <c:pt idx="85">
                  <c:v>1.0508893119182401</c:v>
                </c:pt>
                <c:pt idx="86">
                  <c:v>1.0542306658276801</c:v>
                </c:pt>
                <c:pt idx="87">
                  <c:v>1.0575665383692101</c:v>
                </c:pt>
                <c:pt idx="88">
                  <c:v>1.06089710962155</c:v>
                </c:pt>
                <c:pt idx="89">
                  <c:v>1.06422256329443</c:v>
                </c:pt>
                <c:pt idx="90">
                  <c:v>1.0675430867203499</c:v>
                </c:pt>
                <c:pt idx="91">
                  <c:v>1.0708588708465001</c:v>
                </c:pt>
                <c:pt idx="92">
                  <c:v>1.0741701102269501</c:v>
                </c:pt>
                <c:pt idx="93">
                  <c:v>1.0774770030151199</c:v>
                </c:pt>
                <c:pt idx="94">
                  <c:v>1.08077975095652</c:v>
                </c:pt>
                <c:pt idx="95">
                  <c:v>1.0840785593817699</c:v>
                </c:pt>
                <c:pt idx="96">
                  <c:v>1.08737363719998</c:v>
                </c:pt>
                <c:pt idx="97">
                  <c:v>1.0906651968924199</c:v>
                </c:pt>
                <c:pt idx="98">
                  <c:v>1.0939534545065399</c:v>
                </c:pt>
                <c:pt idx="99">
                  <c:v>1.09723862965041</c:v>
                </c:pt>
                <c:pt idx="100">
                  <c:v>1.10052094548749</c:v>
                </c:pt>
                <c:pt idx="101">
                  <c:v>1.1038006287317701</c:v>
                </c:pt>
                <c:pt idx="102">
                  <c:v>1.10707790964343</c:v>
                </c:pt>
                <c:pt idx="103">
                  <c:v>1.1103530220248199</c:v>
                </c:pt>
                <c:pt idx="104">
                  <c:v>1.1136262032169699</c:v>
                </c:pt>
                <c:pt idx="105">
                  <c:v>1.1168976940965001</c:v>
                </c:pt>
                <c:pt idx="106">
                  <c:v>1.12016773907308</c:v>
                </c:pt>
                <c:pt idx="107">
                  <c:v>1.1234365860873201</c:v>
                </c:pt>
                <c:pt idx="108">
                  <c:v>1.12670448660921</c:v>
                </c:pt>
                <c:pt idx="109">
                  <c:v>1.12997169563712</c:v>
                </c:pt>
                <c:pt idx="110">
                  <c:v>1.1332384716972701</c:v>
                </c:pt>
                <c:pt idx="111">
                  <c:v>1.13650507684385</c:v>
                </c:pt>
                <c:pt idx="112">
                  <c:v>1.13977177665963</c:v>
                </c:pt>
                <c:pt idx="113">
                  <c:v>1.14303884025728</c:v>
                </c:pt>
                <c:pt idx="114">
                  <c:v>1.1463065402811901</c:v>
                </c:pt>
                <c:pt idx="115">
                  <c:v>1.14957515291001</c:v>
                </c:pt>
                <c:pt idx="116">
                  <c:v>1.1528449578597599</c:v>
                </c:pt>
                <c:pt idx="117">
                  <c:v>1.1561162383876999</c:v>
                </c:pt>
                <c:pt idx="118">
                  <c:v>1.1593892812967601</c:v>
                </c:pt>
                <c:pt idx="119">
                  <c:v>1.1626643769407801</c:v>
                </c:pt>
                <c:pt idx="120">
                  <c:v>1.1659418192304101</c:v>
                </c:pt>
                <c:pt idx="121">
                  <c:v>1.1692219056397199</c:v>
                </c:pt>
                <c:pt idx="122">
                  <c:v>1.17250493721362</c:v>
                </c:pt>
                <c:pt idx="123">
                  <c:v>1.17579121857599</c:v>
                </c:pt>
                <c:pt idx="124">
                  <c:v>1.1790810579386199</c:v>
                </c:pt>
                <c:pt idx="125">
                  <c:v>1.1823747671109499</c:v>
                </c:pt>
                <c:pt idx="126">
                  <c:v>1.1856726615106099</c:v>
                </c:pt>
                <c:pt idx="127">
                  <c:v>1.1889750601748099</c:v>
                </c:pt>
                <c:pt idx="128">
                  <c:v>1.1922822857725499</c:v>
                </c:pt>
                <c:pt idx="129">
                  <c:v>1.19559466461776</c:v>
                </c:pt>
                <c:pt idx="130">
                  <c:v>1.1989125266832501</c:v>
                </c:pt>
                <c:pt idx="131">
                  <c:v>1.2022362056156499</c:v>
                </c:pt>
                <c:pt idx="132">
                  <c:v>1.20556603875115</c:v>
                </c:pt>
                <c:pt idx="133">
                  <c:v>1.20890236713234</c:v>
                </c:pt>
                <c:pt idx="134">
                  <c:v>1.2122455355258399</c:v>
                </c:pt>
                <c:pt idx="135">
                  <c:v>1.2155958924410299</c:v>
                </c:pt>
                <c:pt idx="136">
                  <c:v>1.2189537901497201</c:v>
                </c:pt>
                <c:pt idx="137">
                  <c:v>1.22231958470684</c:v>
                </c:pt>
                <c:pt idx="138">
                  <c:v>1.22569363597214</c:v>
                </c:pt>
                <c:pt idx="139">
                  <c:v>1.22907630763301</c:v>
                </c:pt>
                <c:pt idx="140">
                  <c:v>1.2324679672282599</c:v>
                </c:pt>
                <c:pt idx="141">
                  <c:v>1.2358689280849899</c:v>
                </c:pt>
                <c:pt idx="142">
                  <c:v>1.2392792737980201</c:v>
                </c:pt>
                <c:pt idx="143">
                  <c:v>1.24269903026457</c:v>
                </c:pt>
                <c:pt idx="144">
                  <c:v>1.2461282234533699</c:v>
                </c:pt>
                <c:pt idx="145">
                  <c:v>1.2495668794047901</c:v>
                </c:pt>
                <c:pt idx="146">
                  <c:v>1.25301502423105</c:v>
                </c:pt>
                <c:pt idx="147">
                  <c:v>1.25647268411644</c:v>
                </c:pt>
                <c:pt idx="148">
                  <c:v>1.2599398853174999</c:v>
                </c:pt>
                <c:pt idx="149">
                  <c:v>1.2634166541632199</c:v>
                </c:pt>
                <c:pt idx="150">
                  <c:v>1.26690301705525</c:v>
                </c:pt>
                <c:pt idx="151">
                  <c:v>1.2703990004680901</c:v>
                </c:pt>
                <c:pt idx="152">
                  <c:v>1.2739046309492901</c:v>
                </c:pt>
                <c:pt idx="153">
                  <c:v>1.27741993511969</c:v>
                </c:pt>
                <c:pt idx="154">
                  <c:v>1.28094493967354</c:v>
                </c:pt>
                <c:pt idx="155">
                  <c:v>1.28447967137879</c:v>
                </c:pt>
                <c:pt idx="156">
                  <c:v>1.2880241570772399</c:v>
                </c:pt>
                <c:pt idx="157">
                  <c:v>1.2915784236847501</c:v>
                </c:pt>
                <c:pt idx="158">
                  <c:v>1.2951424981914801</c:v>
                </c:pt>
                <c:pt idx="159">
                  <c:v>1.2987164076620401</c:v>
                </c:pt>
                <c:pt idx="160">
                  <c:v>1.30230017923575</c:v>
                </c:pt>
                <c:pt idx="161">
                  <c:v>1.3058938401268001</c:v>
                </c:pt>
                <c:pt idx="162">
                  <c:v>1.30949741762449</c:v>
                </c:pt>
                <c:pt idx="163">
                  <c:v>1.3131109390934199</c:v>
                </c:pt>
                <c:pt idx="164">
                  <c:v>1.31673443197368</c:v>
                </c:pt>
                <c:pt idx="165">
                  <c:v>1.3203679237811301</c:v>
                </c:pt>
                <c:pt idx="166">
                  <c:v>1.3240114421075</c:v>
                </c:pt>
                <c:pt idx="167">
                  <c:v>1.3276650146207201</c:v>
                </c:pt>
                <c:pt idx="168">
                  <c:v>1.3313286690650099</c:v>
                </c:pt>
                <c:pt idx="169">
                  <c:v>1.3350024332611901</c:v>
                </c:pt>
                <c:pt idx="170">
                  <c:v>1.3386863351068301</c:v>
                </c:pt>
                <c:pt idx="171">
                  <c:v>1.3423804025765</c:v>
                </c:pt>
                <c:pt idx="172">
                  <c:v>1.3460846637219499</c:v>
                </c:pt>
                <c:pt idx="173">
                  <c:v>1.34979914667234</c:v>
                </c:pt>
                <c:pt idx="174">
                  <c:v>1.35352387963446</c:v>
                </c:pt>
                <c:pt idx="175">
                  <c:v>1.35725889089292</c:v>
                </c:pt>
                <c:pt idx="176">
                  <c:v>1.36100420881041</c:v>
                </c:pt>
                <c:pt idx="177">
                  <c:v>1.36475986182785</c:v>
                </c:pt>
                <c:pt idx="178">
                  <c:v>1.3685258784646599</c:v>
                </c:pt>
                <c:pt idx="179">
                  <c:v>1.3723022873189701</c:v>
                </c:pt>
                <c:pt idx="180">
                  <c:v>1.3760891170678</c:v>
                </c:pt>
                <c:pt idx="181">
                  <c:v>1.37988639646732</c:v>
                </c:pt>
                <c:pt idx="182">
                  <c:v>1.3836941543530601</c:v>
                </c:pt>
                <c:pt idx="183">
                  <c:v>1.3875124196400901</c:v>
                </c:pt>
                <c:pt idx="184">
                  <c:v>1.3913412213233101</c:v>
                </c:pt>
                <c:pt idx="185">
                  <c:v>1.3951805884775901</c:v>
                </c:pt>
                <c:pt idx="186">
                  <c:v>1.39903055025807</c:v>
                </c:pt>
                <c:pt idx="187">
                  <c:v>1.40289113590031</c:v>
                </c:pt>
                <c:pt idx="188">
                  <c:v>1.40676237472057</c:v>
                </c:pt>
                <c:pt idx="189">
                  <c:v>1.41064429611599</c:v>
                </c:pt>
                <c:pt idx="190">
                  <c:v>1.41453692956484</c:v>
                </c:pt>
                <c:pt idx="191">
                  <c:v>1.41844030462673</c:v>
                </c:pt>
                <c:pt idx="192">
                  <c:v>1.4223544509428501</c:v>
                </c:pt>
                <c:pt idx="193">
                  <c:v>1.4262793982361599</c:v>
                </c:pt>
                <c:pt idx="194">
                  <c:v>1.43021517631165</c:v>
                </c:pt>
                <c:pt idx="195">
                  <c:v>1.43416181505658</c:v>
                </c:pt>
                <c:pt idx="196">
                  <c:v>1.4381193444406599</c:v>
                </c:pt>
                <c:pt idx="197">
                  <c:v>1.44208779451629</c:v>
                </c:pt>
                <c:pt idx="198">
                  <c:v>1.44606719541882</c:v>
                </c:pt>
                <c:pt idx="199">
                  <c:v>1.4500575773667499</c:v>
                </c:pt>
                <c:pt idx="200">
                  <c:v>1.45405897066196</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Microsoft_Excel_Worksheet3!$A$2:$A$9772</c:f>
              <c:numCache>
                <c:formatCode>General</c:formatCode>
                <c:ptCount val="977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pt idx="101">
                  <c:v>1.51</c:v>
                </c:pt>
                <c:pt idx="102">
                  <c:v>1.52</c:v>
                </c:pt>
                <c:pt idx="103">
                  <c:v>1.53</c:v>
                </c:pt>
                <c:pt idx="104">
                  <c:v>1.54</c:v>
                </c:pt>
                <c:pt idx="105">
                  <c:v>1.55</c:v>
                </c:pt>
                <c:pt idx="106">
                  <c:v>1.56</c:v>
                </c:pt>
                <c:pt idx="107">
                  <c:v>1.57</c:v>
                </c:pt>
                <c:pt idx="108">
                  <c:v>1.58</c:v>
                </c:pt>
                <c:pt idx="109">
                  <c:v>1.59</c:v>
                </c:pt>
                <c:pt idx="110">
                  <c:v>1.6</c:v>
                </c:pt>
                <c:pt idx="111">
                  <c:v>1.61</c:v>
                </c:pt>
                <c:pt idx="112">
                  <c:v>1.62</c:v>
                </c:pt>
                <c:pt idx="113">
                  <c:v>1.63</c:v>
                </c:pt>
                <c:pt idx="114">
                  <c:v>1.64</c:v>
                </c:pt>
                <c:pt idx="115">
                  <c:v>1.65</c:v>
                </c:pt>
                <c:pt idx="116">
                  <c:v>1.66</c:v>
                </c:pt>
                <c:pt idx="117">
                  <c:v>1.67</c:v>
                </c:pt>
                <c:pt idx="118">
                  <c:v>1.68</c:v>
                </c:pt>
                <c:pt idx="119">
                  <c:v>1.69</c:v>
                </c:pt>
                <c:pt idx="120">
                  <c:v>1.7</c:v>
                </c:pt>
                <c:pt idx="121">
                  <c:v>1.71</c:v>
                </c:pt>
                <c:pt idx="122">
                  <c:v>1.72</c:v>
                </c:pt>
                <c:pt idx="123">
                  <c:v>1.73</c:v>
                </c:pt>
                <c:pt idx="124">
                  <c:v>1.74</c:v>
                </c:pt>
                <c:pt idx="125">
                  <c:v>1.75</c:v>
                </c:pt>
                <c:pt idx="126">
                  <c:v>1.76</c:v>
                </c:pt>
                <c:pt idx="127">
                  <c:v>1.77</c:v>
                </c:pt>
                <c:pt idx="128">
                  <c:v>1.78</c:v>
                </c:pt>
                <c:pt idx="129">
                  <c:v>1.79</c:v>
                </c:pt>
                <c:pt idx="130">
                  <c:v>1.8</c:v>
                </c:pt>
                <c:pt idx="131">
                  <c:v>1.81</c:v>
                </c:pt>
                <c:pt idx="132">
                  <c:v>1.82</c:v>
                </c:pt>
                <c:pt idx="133">
                  <c:v>1.83</c:v>
                </c:pt>
                <c:pt idx="134">
                  <c:v>1.84</c:v>
                </c:pt>
                <c:pt idx="135">
                  <c:v>1.85</c:v>
                </c:pt>
                <c:pt idx="136">
                  <c:v>1.86</c:v>
                </c:pt>
                <c:pt idx="137">
                  <c:v>1.87</c:v>
                </c:pt>
                <c:pt idx="138">
                  <c:v>1.88</c:v>
                </c:pt>
                <c:pt idx="139">
                  <c:v>1.89</c:v>
                </c:pt>
                <c:pt idx="140">
                  <c:v>1.9</c:v>
                </c:pt>
                <c:pt idx="141">
                  <c:v>1.91</c:v>
                </c:pt>
                <c:pt idx="142">
                  <c:v>1.92</c:v>
                </c:pt>
                <c:pt idx="143">
                  <c:v>1.93</c:v>
                </c:pt>
                <c:pt idx="144">
                  <c:v>1.94</c:v>
                </c:pt>
                <c:pt idx="145">
                  <c:v>1.95</c:v>
                </c:pt>
                <c:pt idx="146">
                  <c:v>1.96</c:v>
                </c:pt>
                <c:pt idx="147">
                  <c:v>1.97</c:v>
                </c:pt>
                <c:pt idx="148">
                  <c:v>1.98</c:v>
                </c:pt>
                <c:pt idx="149">
                  <c:v>1.99</c:v>
                </c:pt>
                <c:pt idx="150">
                  <c:v>2</c:v>
                </c:pt>
                <c:pt idx="151">
                  <c:v>2.0099999999999998</c:v>
                </c:pt>
                <c:pt idx="152">
                  <c:v>2.02</c:v>
                </c:pt>
                <c:pt idx="153">
                  <c:v>2.0299999999999998</c:v>
                </c:pt>
                <c:pt idx="154">
                  <c:v>2.04</c:v>
                </c:pt>
                <c:pt idx="155">
                  <c:v>2.0499999999999998</c:v>
                </c:pt>
                <c:pt idx="156">
                  <c:v>2.06</c:v>
                </c:pt>
                <c:pt idx="157">
                  <c:v>2.0699999999999998</c:v>
                </c:pt>
                <c:pt idx="158">
                  <c:v>2.08</c:v>
                </c:pt>
                <c:pt idx="159">
                  <c:v>2.09</c:v>
                </c:pt>
                <c:pt idx="160">
                  <c:v>2.1</c:v>
                </c:pt>
                <c:pt idx="161">
                  <c:v>2.11</c:v>
                </c:pt>
                <c:pt idx="162">
                  <c:v>2.12</c:v>
                </c:pt>
                <c:pt idx="163">
                  <c:v>2.13</c:v>
                </c:pt>
                <c:pt idx="164">
                  <c:v>2.14</c:v>
                </c:pt>
                <c:pt idx="165">
                  <c:v>2.15</c:v>
                </c:pt>
                <c:pt idx="166">
                  <c:v>2.16</c:v>
                </c:pt>
                <c:pt idx="167">
                  <c:v>2.17</c:v>
                </c:pt>
                <c:pt idx="168">
                  <c:v>2.1800000000000002</c:v>
                </c:pt>
                <c:pt idx="169">
                  <c:v>2.19</c:v>
                </c:pt>
                <c:pt idx="170">
                  <c:v>2.2000000000000002</c:v>
                </c:pt>
                <c:pt idx="171">
                  <c:v>2.21</c:v>
                </c:pt>
                <c:pt idx="172">
                  <c:v>2.2200000000000002</c:v>
                </c:pt>
                <c:pt idx="173">
                  <c:v>2.23</c:v>
                </c:pt>
                <c:pt idx="174">
                  <c:v>2.2400000000000002</c:v>
                </c:pt>
                <c:pt idx="175">
                  <c:v>2.25</c:v>
                </c:pt>
                <c:pt idx="176">
                  <c:v>2.2599999999999998</c:v>
                </c:pt>
                <c:pt idx="177">
                  <c:v>2.27</c:v>
                </c:pt>
                <c:pt idx="178">
                  <c:v>2.2799999999999998</c:v>
                </c:pt>
                <c:pt idx="179">
                  <c:v>2.29</c:v>
                </c:pt>
                <c:pt idx="180">
                  <c:v>2.2999999999999998</c:v>
                </c:pt>
                <c:pt idx="181">
                  <c:v>2.31</c:v>
                </c:pt>
                <c:pt idx="182">
                  <c:v>2.3199999999999998</c:v>
                </c:pt>
                <c:pt idx="183">
                  <c:v>2.33</c:v>
                </c:pt>
                <c:pt idx="184">
                  <c:v>2.34</c:v>
                </c:pt>
                <c:pt idx="185">
                  <c:v>2.35</c:v>
                </c:pt>
                <c:pt idx="186">
                  <c:v>2.36</c:v>
                </c:pt>
                <c:pt idx="187">
                  <c:v>2.37</c:v>
                </c:pt>
                <c:pt idx="188">
                  <c:v>2.38</c:v>
                </c:pt>
                <c:pt idx="189">
                  <c:v>2.39</c:v>
                </c:pt>
                <c:pt idx="190">
                  <c:v>2.4</c:v>
                </c:pt>
                <c:pt idx="191">
                  <c:v>2.41</c:v>
                </c:pt>
                <c:pt idx="192">
                  <c:v>2.42</c:v>
                </c:pt>
                <c:pt idx="193">
                  <c:v>2.4300000000000002</c:v>
                </c:pt>
                <c:pt idx="194">
                  <c:v>2.44</c:v>
                </c:pt>
                <c:pt idx="195">
                  <c:v>2.4500000000000002</c:v>
                </c:pt>
                <c:pt idx="196">
                  <c:v>2.46</c:v>
                </c:pt>
                <c:pt idx="197">
                  <c:v>2.4700000000000002</c:v>
                </c:pt>
                <c:pt idx="198">
                  <c:v>2.48</c:v>
                </c:pt>
                <c:pt idx="199">
                  <c:v>2.4900000000000002</c:v>
                </c:pt>
                <c:pt idx="200">
                  <c:v>2.5</c:v>
                </c:pt>
              </c:numCache>
            </c:numRef>
          </c:xVal>
          <c:yVal>
            <c:numRef>
              <c:f>Microsoft_Excel_Worksheet3!$C$2:$C$9772</c:f>
              <c:numCache>
                <c:formatCode>General</c:formatCode>
                <c:ptCount val="9771"/>
                <c:pt idx="0">
                  <c:v>0.68861925707625304</c:v>
                </c:pt>
                <c:pt idx="1">
                  <c:v>0.69245590857527495</c:v>
                </c:pt>
                <c:pt idx="2">
                  <c:v>0.69631391889065797</c:v>
                </c:pt>
                <c:pt idx="3">
                  <c:v>0.70019340598227497</c:v>
                </c:pt>
                <c:pt idx="4">
                  <c:v>0.70409448839427002</c:v>
                </c:pt>
                <c:pt idx="5">
                  <c:v>0.70801728525198804</c:v>
                </c:pt>
                <c:pt idx="6">
                  <c:v>0.71196191625822003</c:v>
                </c:pt>
                <c:pt idx="7">
                  <c:v>0.71592850168869004</c:v>
                </c:pt>
                <c:pt idx="8">
                  <c:v>0.71991716238666903</c:v>
                </c:pt>
                <c:pt idx="9">
                  <c:v>0.72392801975660803</c:v>
                </c:pt>
                <c:pt idx="10">
                  <c:v>0.72796119575666696</c:v>
                </c:pt>
                <c:pt idx="11">
                  <c:v>0.73201681288998199</c:v>
                </c:pt>
                <c:pt idx="12">
                  <c:v>0.73609499419450697</c:v>
                </c:pt>
                <c:pt idx="13">
                  <c:v>0.740195863231215</c:v>
                </c:pt>
                <c:pt idx="14">
                  <c:v>0.74431954407044598</c:v>
                </c:pt>
                <c:pt idx="15">
                  <c:v>0.74846616127611998</c:v>
                </c:pt>
                <c:pt idx="16">
                  <c:v>0.75263583988750105</c:v>
                </c:pt>
                <c:pt idx="17">
                  <c:v>0.75682870539815394</c:v>
                </c:pt>
                <c:pt idx="18">
                  <c:v>0.76104488373164203</c:v>
                </c:pt>
                <c:pt idx="19">
                  <c:v>0.76528450121348202</c:v>
                </c:pt>
                <c:pt idx="20">
                  <c:v>0.76954768453873201</c:v>
                </c:pt>
                <c:pt idx="21">
                  <c:v>0.77383456073450496</c:v>
                </c:pt>
                <c:pt idx="22">
                  <c:v>0.77814525711656901</c:v>
                </c:pt>
                <c:pt idx="23">
                  <c:v>0.78247990123899203</c:v>
                </c:pt>
                <c:pt idx="24">
                  <c:v>0.78683862083563805</c:v>
                </c:pt>
                <c:pt idx="25">
                  <c:v>0.79122154375202403</c:v>
                </c:pt>
                <c:pt idx="26">
                  <c:v>0.79562879786576501</c:v>
                </c:pt>
                <c:pt idx="27">
                  <c:v>0.80006051099343301</c:v>
                </c:pt>
                <c:pt idx="28">
                  <c:v>0.80451681078119297</c:v>
                </c:pt>
                <c:pt idx="29">
                  <c:v>0.80899782457594605</c:v>
                </c:pt>
                <c:pt idx="30">
                  <c:v>0.81350367927296896</c:v>
                </c:pt>
                <c:pt idx="31">
                  <c:v>0.81803429976488495</c:v>
                </c:pt>
                <c:pt idx="32">
                  <c:v>0.82258879635802395</c:v>
                </c:pt>
                <c:pt idx="33">
                  <c:v>0.82716605420168998</c:v>
                </c:pt>
                <c:pt idx="34">
                  <c:v>0.831764932385752</c:v>
                </c:pt>
                <c:pt idx="35">
                  <c:v>0.83638426375936203</c:v>
                </c:pt>
                <c:pt idx="36">
                  <c:v>0.84102285477778504</c:v>
                </c:pt>
                <c:pt idx="37">
                  <c:v>0.84567948537928905</c:v>
                </c:pt>
                <c:pt idx="38">
                  <c:v>0.85035290889424098</c:v>
                </c:pt>
                <c:pt idx="39">
                  <c:v>0.855041851988667</c:v>
                </c:pt>
                <c:pt idx="40">
                  <c:v>0.85974501464474495</c:v>
                </c:pt>
                <c:pt idx="41">
                  <c:v>0.86446107018088902</c:v>
                </c:pt>
                <c:pt idx="42">
                  <c:v>0.86918866531430194</c:v>
                </c:pt>
                <c:pt idx="43">
                  <c:v>0.87392642026914602</c:v>
                </c:pt>
                <c:pt idx="44">
                  <c:v>0.87867292893375804</c:v>
                </c:pt>
                <c:pt idx="45">
                  <c:v>0.88342675907065304</c:v>
                </c:pt>
                <c:pt idx="46">
                  <c:v>0.88818645258344897</c:v>
                </c:pt>
                <c:pt idx="47">
                  <c:v>0.89295052584525902</c:v>
                </c:pt>
                <c:pt idx="48">
                  <c:v>0.89771747009355896</c:v>
                </c:pt>
                <c:pt idx="49">
                  <c:v>0.902485751897112</c:v>
                </c:pt>
                <c:pt idx="50">
                  <c:v>0.90725381370114899</c:v>
                </c:pt>
                <c:pt idx="51">
                  <c:v>0.91202007445769395</c:v>
                </c:pt>
                <c:pt idx="52">
                  <c:v>0.91678293034880898</c:v>
                </c:pt>
                <c:pt idx="53">
                  <c:v>0.92154075561140603</c:v>
                </c:pt>
                <c:pt idx="54">
                  <c:v>0.92629190347342905</c:v>
                </c:pt>
                <c:pt idx="55">
                  <c:v>0.93103470721244097</c:v>
                </c:pt>
                <c:pt idx="56">
                  <c:v>0.93576748134910903</c:v>
                </c:pt>
                <c:pt idx="57">
                  <c:v>0.94048852298979602</c:v>
                </c:pt>
                <c:pt idx="58">
                  <c:v>0.94519611333440201</c:v>
                </c:pt>
                <c:pt idx="59">
                  <c:v>0.94988851936788998</c:v>
                </c:pt>
                <c:pt idx="60">
                  <c:v>0.9545639957566</c:v>
                </c:pt>
                <c:pt idx="61">
                  <c:v>0.95922078697350699</c:v>
                </c:pt>
                <c:pt idx="62">
                  <c:v>0.96385712968021997</c:v>
                </c:pt>
                <c:pt idx="63">
                  <c:v>0.96847125539769396</c:v>
                </c:pt>
                <c:pt idx="64">
                  <c:v>0.97306139350254095</c:v>
                </c:pt>
                <c:pt idx="65">
                  <c:v>0.97762577459157496</c:v>
                </c:pt>
                <c:pt idx="66">
                  <c:v>0.98216263426388495</c:v>
                </c:pt>
                <c:pt idx="67">
                  <c:v>0.98667021737759997</c:v>
                </c:pt>
                <c:pt idx="68">
                  <c:v>0.99114678284758495</c:v>
                </c:pt>
                <c:pt idx="69">
                  <c:v>0.99559060906100005</c:v>
                </c:pt>
                <c:pt idx="70">
                  <c:v>1</c:v>
                </c:pt>
                <c:pt idx="71">
                  <c:v>1.0025125829569901</c:v>
                </c:pt>
                <c:pt idx="72">
                  <c:v>1.0050468427852399</c:v>
                </c:pt>
                <c:pt idx="73">
                  <c:v>1.0076022731893199</c:v>
                </c:pt>
                <c:pt idx="74">
                  <c:v>1.01017834702486</c:v>
                </c:pt>
                <c:pt idx="75">
                  <c:v>1.01277451541757</c:v>
                </c:pt>
                <c:pt idx="76">
                  <c:v>1.0153902068943099</c:v>
                </c:pt>
                <c:pt idx="77">
                  <c:v>1.0180248265360801</c:v>
                </c:pt>
                <c:pt idx="78">
                  <c:v>1.0206777551636099</c:v>
                </c:pt>
                <c:pt idx="79">
                  <c:v>1.0233483485683501</c:v>
                </c:pt>
                <c:pt idx="80">
                  <c:v>1.0260359368029599</c:v>
                </c:pt>
                <c:pt idx="81">
                  <c:v>1.02873982354759</c:v>
                </c:pt>
                <c:pt idx="82">
                  <c:v>1.0314592855696501</c:v>
                </c:pt>
                <c:pt idx="83">
                  <c:v>1.0341935722970601</c:v>
                </c:pt>
                <c:pt idx="84">
                  <c:v>1.03694190552631</c:v>
                </c:pt>
                <c:pt idx="85">
                  <c:v>1.0397034792887601</c:v>
                </c:pt>
                <c:pt idx="86">
                  <c:v>1.0424774598997999</c:v>
                </c:pt>
                <c:pt idx="87">
                  <c:v>1.0452629862167899</c:v>
                </c:pt>
                <c:pt idx="88">
                  <c:v>1.04805917013272</c:v>
                </c:pt>
                <c:pt idx="89">
                  <c:v>1.0508650973323601</c:v>
                </c:pt>
                <c:pt idx="90">
                  <c:v>1.0536798283380899</c:v>
                </c:pt>
                <c:pt idx="91">
                  <c:v>1.0565023998707599</c:v>
                </c:pt>
                <c:pt idx="92">
                  <c:v>1.0593318265497</c:v>
                </c:pt>
                <c:pt idx="93">
                  <c:v>1.0621671029526001</c:v>
                </c:pt>
                <c:pt idx="94">
                  <c:v>1.0650072060522999</c:v>
                </c:pt>
                <c:pt idx="95">
                  <c:v>1.06785109804225</c:v>
                </c:pt>
                <c:pt idx="96">
                  <c:v>1.0706977295561599</c:v>
                </c:pt>
                <c:pt idx="97">
                  <c:v>1.07354604328013</c:v>
                </c:pt>
                <c:pt idx="98">
                  <c:v>1.0763949779467299</c:v>
                </c:pt>
                <c:pt idx="99">
                  <c:v>1.0792434726918001</c:v>
                </c:pt>
                <c:pt idx="100">
                  <c:v>1.0820904717441799</c:v>
                </c:pt>
                <c:pt idx="101">
                  <c:v>1.08493492940902</c:v>
                </c:pt>
                <c:pt idx="102">
                  <c:v>1.0877758152947099</c:v>
                </c:pt>
                <c:pt idx="103">
                  <c:v>1.0906121197241601</c:v>
                </c:pt>
                <c:pt idx="104">
                  <c:v>1.0934428592622201</c:v>
                </c:pt>
                <c:pt idx="105">
                  <c:v>1.09626708228415</c:v>
                </c:pt>
                <c:pt idx="106">
                  <c:v>1.0990838745042399</c:v>
                </c:pt>
                <c:pt idx="107">
                  <c:v>1.1018923643809699</c:v>
                </c:pt>
                <c:pt idx="108">
                  <c:v>1.10469172831408</c:v>
                </c:pt>
                <c:pt idx="109">
                  <c:v>1.1074811955513</c:v>
                </c:pt>
                <c:pt idx="110">
                  <c:v>1.1102600527270099</c:v>
                </c:pt>
                <c:pt idx="111">
                  <c:v>1.11302764796261</c:v>
                </c:pt>
                <c:pt idx="112">
                  <c:v>1.1157833944679201</c:v>
                </c:pt>
                <c:pt idx="113">
                  <c:v>1.1185267735947499</c:v>
                </c:pt>
                <c:pt idx="114">
                  <c:v>1.12125733730657</c:v>
                </c:pt>
                <c:pt idx="115">
                  <c:v>1.1239747100423301</c:v>
                </c:pt>
                <c:pt idx="116">
                  <c:v>1.12667858996643</c:v>
                </c:pt>
                <c:pt idx="117">
                  <c:v>1.1293687496109199</c:v>
                </c:pt>
                <c:pt idx="118">
                  <c:v>1.13204503592866</c:v>
                </c:pt>
                <c:pt idx="119">
                  <c:v>1.1347073697879999</c:v>
                </c:pt>
                <c:pt idx="120">
                  <c:v>1.13735574494919</c:v>
                </c:pt>
                <c:pt idx="121">
                  <c:v>1.1399902265709401</c:v>
                </c:pt>
                <c:pt idx="122">
                  <c:v>1.14261094930095</c:v>
                </c:pt>
                <c:pt idx="123">
                  <c:v>1.14521811500834</c:v>
                </c:pt>
                <c:pt idx="124">
                  <c:v>1.14781199021738</c:v>
                </c:pt>
                <c:pt idx="125">
                  <c:v>1.15039290330191</c:v>
                </c:pt>
                <c:pt idx="126">
                  <c:v>1.1529612414980399</c:v>
                </c:pt>
                <c:pt idx="127">
                  <c:v>1.1555174477896399</c:v>
                </c:pt>
                <c:pt idx="128">
                  <c:v>1.15806201771726</c:v>
                </c:pt>
                <c:pt idx="129">
                  <c:v>1.1605954961559399</c:v>
                </c:pt>
                <c:pt idx="130">
                  <c:v>1.1631184741024101</c:v>
                </c:pt>
                <c:pt idx="131">
                  <c:v>1.1656315855064601</c:v>
                </c:pt>
                <c:pt idx="132">
                  <c:v>1.16813550417574</c:v>
                </c:pt>
                <c:pt idx="133">
                  <c:v>1.17063094077807</c:v>
                </c:pt>
                <c:pt idx="134">
                  <c:v>1.17311863995993</c:v>
                </c:pt>
                <c:pt idx="135">
                  <c:v>1.17559937759555</c:v>
                </c:pt>
                <c:pt idx="136">
                  <c:v>1.17807395817634</c:v>
                </c:pt>
                <c:pt idx="137">
                  <c:v>1.18054321234708</c:v>
                </c:pt>
                <c:pt idx="138">
                  <c:v>1.1830079945918399</c:v>
                </c:pt>
                <c:pt idx="139">
                  <c:v>1.1854691810697999</c:v>
                </c:pt>
                <c:pt idx="140">
                  <c:v>1.1879276675991099</c:v>
                </c:pt>
                <c:pt idx="141">
                  <c:v>1.1903842713066599</c:v>
                </c:pt>
                <c:pt idx="142">
                  <c:v>1.1928394272885701</c:v>
                </c:pt>
                <c:pt idx="143">
                  <c:v>1.1952934564752999</c:v>
                </c:pt>
                <c:pt idx="144">
                  <c:v>1.1977466602942199</c:v>
                </c:pt>
                <c:pt idx="145">
                  <c:v>1.20019932197062</c:v>
                </c:pt>
                <c:pt idx="146">
                  <c:v>1.20265170774903</c:v>
                </c:pt>
                <c:pt idx="147">
                  <c:v>1.2051040680370699</c:v>
                </c:pt>
                <c:pt idx="148">
                  <c:v>1.2075566384750001</c:v>
                </c:pt>
                <c:pt idx="149">
                  <c:v>1.210009640934</c:v>
                </c:pt>
                <c:pt idx="150">
                  <c:v>1.2124632844469601</c:v>
                </c:pt>
                <c:pt idx="151">
                  <c:v>1.2149177660753301</c:v>
                </c:pt>
                <c:pt idx="152">
                  <c:v>1.2173732717158801</c:v>
                </c:pt>
                <c:pt idx="153">
                  <c:v>1.2198299768509699</c:v>
                </c:pt>
                <c:pt idx="154">
                  <c:v>1.2222880472458899</c:v>
                </c:pt>
                <c:pt idx="155">
                  <c:v>1.2247476395968899</c:v>
                </c:pt>
                <c:pt idx="156">
                  <c:v>1.2272089021332</c:v>
                </c:pt>
                <c:pt idx="157">
                  <c:v>1.22967197517619</c:v>
                </c:pt>
                <c:pt idx="158">
                  <c:v>1.23213699165862</c:v>
                </c:pt>
                <c:pt idx="159">
                  <c:v>1.2346040776070999</c:v>
                </c:pt>
                <c:pt idx="160">
                  <c:v>1.2370733525900499</c:v>
                </c:pt>
                <c:pt idx="161">
                  <c:v>1.23954493013398</c:v>
                </c:pt>
                <c:pt idx="162">
                  <c:v>1.2420189181102701</c:v>
                </c:pt>
                <c:pt idx="163">
                  <c:v>1.24449541909462</c:v>
                </c:pt>
                <c:pt idx="164">
                  <c:v>1.2469745307012401</c:v>
                </c:pt>
                <c:pt idx="165">
                  <c:v>1.2494563458936601</c:v>
                </c:pt>
                <c:pt idx="166">
                  <c:v>1.2519409532738801</c:v>
                </c:pt>
                <c:pt idx="167">
                  <c:v>1.2544284373514101</c:v>
                </c:pt>
                <c:pt idx="168">
                  <c:v>1.2569188787938299</c:v>
                </c:pt>
                <c:pt idx="169">
                  <c:v>1.2594123546600999</c:v>
                </c:pt>
                <c:pt idx="170">
                  <c:v>1.26190893861801</c:v>
                </c:pt>
                <c:pt idx="171">
                  <c:v>1.2644087011468601</c:v>
                </c:pt>
                <c:pt idx="172">
                  <c:v>1.2669117097265199</c:v>
                </c:pt>
                <c:pt idx="173">
                  <c:v>1.26941802901379</c:v>
                </c:pt>
                <c:pt idx="174">
                  <c:v>1.27192772100714</c:v>
                </c:pt>
                <c:pt idx="175">
                  <c:v>1.2744408452004401</c:v>
                </c:pt>
                <c:pt idx="176">
                  <c:v>1.27695745872675</c:v>
                </c:pt>
                <c:pt idx="177">
                  <c:v>1.2794776164927</c:v>
                </c:pt>
                <c:pt idx="178">
                  <c:v>1.2820013713041301</c:v>
                </c:pt>
                <c:pt idx="179">
                  <c:v>1.2845287739837901</c:v>
                </c:pt>
                <c:pt idx="180">
                  <c:v>1.28705987348145</c:v>
                </c:pt>
                <c:pt idx="181">
                  <c:v>1.2895947169771</c:v>
                </c:pt>
                <c:pt idx="182">
                  <c:v>1.2921333499776799</c:v>
                </c:pt>
                <c:pt idx="183">
                  <c:v>1.2946758164077601</c:v>
                </c:pt>
                <c:pt idx="184">
                  <c:v>1.2972221586946799</c:v>
                </c:pt>
                <c:pt idx="185">
                  <c:v>1.2997724178483701</c:v>
                </c:pt>
                <c:pt idx="186">
                  <c:v>1.3023266335364501</c:v>
                </c:pt>
                <c:pt idx="187">
                  <c:v>1.3048848441546701</c:v>
                </c:pt>
                <c:pt idx="188">
                  <c:v>1.30744708689323</c:v>
                </c:pt>
                <c:pt idx="189">
                  <c:v>1.31001339779908</c:v>
                </c:pt>
                <c:pt idx="190">
                  <c:v>1.31258381183464</c:v>
                </c:pt>
                <c:pt idx="191">
                  <c:v>1.3151583629329899</c:v>
                </c:pt>
                <c:pt idx="192">
                  <c:v>1.3177370840498901</c:v>
                </c:pt>
                <c:pt idx="193">
                  <c:v>1.32032000721287</c:v>
                </c:pt>
                <c:pt idx="194">
                  <c:v>1.3229071635673899</c:v>
                </c:pt>
                <c:pt idx="195">
                  <c:v>1.32549858342051</c:v>
                </c:pt>
                <c:pt idx="196">
                  <c:v>1.3280942962820099</c:v>
                </c:pt>
                <c:pt idx="197">
                  <c:v>1.33069433090325</c:v>
                </c:pt>
                <c:pt idx="198">
                  <c:v>1.33329871531389</c:v>
                </c:pt>
                <c:pt idx="199">
                  <c:v>1.33590747685657</c:v>
                </c:pt>
                <c:pt idx="200">
                  <c:v>1.33852064221971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Microsoft_Excel_Worksheet3!$A$2:$A$9772</c:f>
              <c:numCache>
                <c:formatCode>General</c:formatCode>
                <c:ptCount val="977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pt idx="101">
                  <c:v>1.51</c:v>
                </c:pt>
                <c:pt idx="102">
                  <c:v>1.52</c:v>
                </c:pt>
                <c:pt idx="103">
                  <c:v>1.53</c:v>
                </c:pt>
                <c:pt idx="104">
                  <c:v>1.54</c:v>
                </c:pt>
                <c:pt idx="105">
                  <c:v>1.55</c:v>
                </c:pt>
                <c:pt idx="106">
                  <c:v>1.56</c:v>
                </c:pt>
                <c:pt idx="107">
                  <c:v>1.57</c:v>
                </c:pt>
                <c:pt idx="108">
                  <c:v>1.58</c:v>
                </c:pt>
                <c:pt idx="109">
                  <c:v>1.59</c:v>
                </c:pt>
                <c:pt idx="110">
                  <c:v>1.6</c:v>
                </c:pt>
                <c:pt idx="111">
                  <c:v>1.61</c:v>
                </c:pt>
                <c:pt idx="112">
                  <c:v>1.62</c:v>
                </c:pt>
                <c:pt idx="113">
                  <c:v>1.63</c:v>
                </c:pt>
                <c:pt idx="114">
                  <c:v>1.64</c:v>
                </c:pt>
                <c:pt idx="115">
                  <c:v>1.65</c:v>
                </c:pt>
                <c:pt idx="116">
                  <c:v>1.66</c:v>
                </c:pt>
                <c:pt idx="117">
                  <c:v>1.67</c:v>
                </c:pt>
                <c:pt idx="118">
                  <c:v>1.68</c:v>
                </c:pt>
                <c:pt idx="119">
                  <c:v>1.69</c:v>
                </c:pt>
                <c:pt idx="120">
                  <c:v>1.7</c:v>
                </c:pt>
                <c:pt idx="121">
                  <c:v>1.71</c:v>
                </c:pt>
                <c:pt idx="122">
                  <c:v>1.72</c:v>
                </c:pt>
                <c:pt idx="123">
                  <c:v>1.73</c:v>
                </c:pt>
                <c:pt idx="124">
                  <c:v>1.74</c:v>
                </c:pt>
                <c:pt idx="125">
                  <c:v>1.75</c:v>
                </c:pt>
                <c:pt idx="126">
                  <c:v>1.76</c:v>
                </c:pt>
                <c:pt idx="127">
                  <c:v>1.77</c:v>
                </c:pt>
                <c:pt idx="128">
                  <c:v>1.78</c:v>
                </c:pt>
                <c:pt idx="129">
                  <c:v>1.79</c:v>
                </c:pt>
                <c:pt idx="130">
                  <c:v>1.8</c:v>
                </c:pt>
                <c:pt idx="131">
                  <c:v>1.81</c:v>
                </c:pt>
                <c:pt idx="132">
                  <c:v>1.82</c:v>
                </c:pt>
                <c:pt idx="133">
                  <c:v>1.83</c:v>
                </c:pt>
                <c:pt idx="134">
                  <c:v>1.84</c:v>
                </c:pt>
                <c:pt idx="135">
                  <c:v>1.85</c:v>
                </c:pt>
                <c:pt idx="136">
                  <c:v>1.86</c:v>
                </c:pt>
                <c:pt idx="137">
                  <c:v>1.87</c:v>
                </c:pt>
                <c:pt idx="138">
                  <c:v>1.88</c:v>
                </c:pt>
                <c:pt idx="139">
                  <c:v>1.89</c:v>
                </c:pt>
                <c:pt idx="140">
                  <c:v>1.9</c:v>
                </c:pt>
                <c:pt idx="141">
                  <c:v>1.91</c:v>
                </c:pt>
                <c:pt idx="142">
                  <c:v>1.92</c:v>
                </c:pt>
                <c:pt idx="143">
                  <c:v>1.93</c:v>
                </c:pt>
                <c:pt idx="144">
                  <c:v>1.94</c:v>
                </c:pt>
                <c:pt idx="145">
                  <c:v>1.95</c:v>
                </c:pt>
                <c:pt idx="146">
                  <c:v>1.96</c:v>
                </c:pt>
                <c:pt idx="147">
                  <c:v>1.97</c:v>
                </c:pt>
                <c:pt idx="148">
                  <c:v>1.98</c:v>
                </c:pt>
                <c:pt idx="149">
                  <c:v>1.99</c:v>
                </c:pt>
                <c:pt idx="150">
                  <c:v>2</c:v>
                </c:pt>
                <c:pt idx="151">
                  <c:v>2.0099999999999998</c:v>
                </c:pt>
                <c:pt idx="152">
                  <c:v>2.02</c:v>
                </c:pt>
                <c:pt idx="153">
                  <c:v>2.0299999999999998</c:v>
                </c:pt>
                <c:pt idx="154">
                  <c:v>2.04</c:v>
                </c:pt>
                <c:pt idx="155">
                  <c:v>2.0499999999999998</c:v>
                </c:pt>
                <c:pt idx="156">
                  <c:v>2.06</c:v>
                </c:pt>
                <c:pt idx="157">
                  <c:v>2.0699999999999998</c:v>
                </c:pt>
                <c:pt idx="158">
                  <c:v>2.08</c:v>
                </c:pt>
                <c:pt idx="159">
                  <c:v>2.09</c:v>
                </c:pt>
                <c:pt idx="160">
                  <c:v>2.1</c:v>
                </c:pt>
                <c:pt idx="161">
                  <c:v>2.11</c:v>
                </c:pt>
                <c:pt idx="162">
                  <c:v>2.12</c:v>
                </c:pt>
                <c:pt idx="163">
                  <c:v>2.13</c:v>
                </c:pt>
                <c:pt idx="164">
                  <c:v>2.14</c:v>
                </c:pt>
                <c:pt idx="165">
                  <c:v>2.15</c:v>
                </c:pt>
                <c:pt idx="166">
                  <c:v>2.16</c:v>
                </c:pt>
                <c:pt idx="167">
                  <c:v>2.17</c:v>
                </c:pt>
                <c:pt idx="168">
                  <c:v>2.1800000000000002</c:v>
                </c:pt>
                <c:pt idx="169">
                  <c:v>2.19</c:v>
                </c:pt>
                <c:pt idx="170">
                  <c:v>2.2000000000000002</c:v>
                </c:pt>
                <c:pt idx="171">
                  <c:v>2.21</c:v>
                </c:pt>
                <c:pt idx="172">
                  <c:v>2.2200000000000002</c:v>
                </c:pt>
                <c:pt idx="173">
                  <c:v>2.23</c:v>
                </c:pt>
                <c:pt idx="174">
                  <c:v>2.2400000000000002</c:v>
                </c:pt>
                <c:pt idx="175">
                  <c:v>2.25</c:v>
                </c:pt>
                <c:pt idx="176">
                  <c:v>2.2599999999999998</c:v>
                </c:pt>
                <c:pt idx="177">
                  <c:v>2.27</c:v>
                </c:pt>
                <c:pt idx="178">
                  <c:v>2.2799999999999998</c:v>
                </c:pt>
                <c:pt idx="179">
                  <c:v>2.29</c:v>
                </c:pt>
                <c:pt idx="180">
                  <c:v>2.2999999999999998</c:v>
                </c:pt>
                <c:pt idx="181">
                  <c:v>2.31</c:v>
                </c:pt>
                <c:pt idx="182">
                  <c:v>2.3199999999999998</c:v>
                </c:pt>
                <c:pt idx="183">
                  <c:v>2.33</c:v>
                </c:pt>
                <c:pt idx="184">
                  <c:v>2.34</c:v>
                </c:pt>
                <c:pt idx="185">
                  <c:v>2.35</c:v>
                </c:pt>
                <c:pt idx="186">
                  <c:v>2.36</c:v>
                </c:pt>
                <c:pt idx="187">
                  <c:v>2.37</c:v>
                </c:pt>
                <c:pt idx="188">
                  <c:v>2.38</c:v>
                </c:pt>
                <c:pt idx="189">
                  <c:v>2.39</c:v>
                </c:pt>
                <c:pt idx="190">
                  <c:v>2.4</c:v>
                </c:pt>
                <c:pt idx="191">
                  <c:v>2.41</c:v>
                </c:pt>
                <c:pt idx="192">
                  <c:v>2.42</c:v>
                </c:pt>
                <c:pt idx="193">
                  <c:v>2.4300000000000002</c:v>
                </c:pt>
                <c:pt idx="194">
                  <c:v>2.44</c:v>
                </c:pt>
                <c:pt idx="195">
                  <c:v>2.4500000000000002</c:v>
                </c:pt>
                <c:pt idx="196">
                  <c:v>2.46</c:v>
                </c:pt>
                <c:pt idx="197">
                  <c:v>2.4700000000000002</c:v>
                </c:pt>
                <c:pt idx="198">
                  <c:v>2.48</c:v>
                </c:pt>
                <c:pt idx="199">
                  <c:v>2.4900000000000002</c:v>
                </c:pt>
                <c:pt idx="200">
                  <c:v>2.5</c:v>
                </c:pt>
              </c:numCache>
            </c:numRef>
          </c:xVal>
          <c:yVal>
            <c:numRef>
              <c:f>Microsoft_Excel_Worksheet3!$D$2:$D$9772</c:f>
              <c:numCache>
                <c:formatCode>General</c:formatCode>
                <c:ptCount val="9771"/>
                <c:pt idx="0">
                  <c:v>0.85709825639608195</c:v>
                </c:pt>
                <c:pt idx="1">
                  <c:v>0.85892305291698401</c:v>
                </c:pt>
                <c:pt idx="2">
                  <c:v>0.86075175568963502</c:v>
                </c:pt>
                <c:pt idx="3">
                  <c:v>0.86258437416804801</c:v>
                </c:pt>
                <c:pt idx="4">
                  <c:v>0.86442091790349895</c:v>
                </c:pt>
                <c:pt idx="5">
                  <c:v>0.86626139655132595</c:v>
                </c:pt>
                <c:pt idx="6">
                  <c:v>0.86810581987844804</c:v>
                </c:pt>
                <c:pt idx="7">
                  <c:v>0.86995419777165395</c:v>
                </c:pt>
                <c:pt idx="8">
                  <c:v>0.87180654024679005</c:v>
                </c:pt>
                <c:pt idx="9">
                  <c:v>0.87366285745894601</c:v>
                </c:pt>
                <c:pt idx="10">
                  <c:v>0.87552315971376804</c:v>
                </c:pt>
                <c:pt idx="11">
                  <c:v>0.87738745748005198</c:v>
                </c:pt>
                <c:pt idx="12">
                  <c:v>0.87925576140379402</c:v>
                </c:pt>
                <c:pt idx="13">
                  <c:v>0.88112808232388695</c:v>
                </c:pt>
                <c:pt idx="14">
                  <c:v>0.88300443128970296</c:v>
                </c:pt>
                <c:pt idx="15">
                  <c:v>0.88488481958083098</c:v>
                </c:pt>
                <c:pt idx="16">
                  <c:v>0.88676925872928103</c:v>
                </c:pt>
                <c:pt idx="17">
                  <c:v>0.88865776054452805</c:v>
                </c:pt>
                <c:pt idx="18">
                  <c:v>0.89055033714181597</c:v>
                </c:pt>
                <c:pt idx="19">
                  <c:v>0.892447000974254</c:v>
                </c:pt>
                <c:pt idx="20">
                  <c:v>0.89434776486928302</c:v>
                </c:pt>
                <c:pt idx="21">
                  <c:v>0.89625264207024002</c:v>
                </c:pt>
                <c:pt idx="22">
                  <c:v>0.89816164628387296</c:v>
                </c:pt>
                <c:pt idx="23">
                  <c:v>0.90007479173481297</c:v>
                </c:pt>
                <c:pt idx="24">
                  <c:v>0.90199209322823604</c:v>
                </c:pt>
                <c:pt idx="25">
                  <c:v>0.903913566222179</c:v>
                </c:pt>
                <c:pt idx="26">
                  <c:v>0.90583922691128804</c:v>
                </c:pt>
                <c:pt idx="27">
                  <c:v>0.90776909232418201</c:v>
                </c:pt>
                <c:pt idx="28">
                  <c:v>0.90970318043706</c:v>
                </c:pt>
                <c:pt idx="29">
                  <c:v>0.91164151030682306</c:v>
                </c:pt>
                <c:pt idx="30">
                  <c:v>0.91358410222772901</c:v>
                </c:pt>
                <c:pt idx="31">
                  <c:v>0.91553105267618096</c:v>
                </c:pt>
                <c:pt idx="32">
                  <c:v>0.91748275928900302</c:v>
                </c:pt>
                <c:pt idx="33">
                  <c:v>0.91943969750712795</c:v>
                </c:pt>
                <c:pt idx="34">
                  <c:v>0.92140234583893599</c:v>
                </c:pt>
                <c:pt idx="35">
                  <c:v>0.92337118573861898</c:v>
                </c:pt>
                <c:pt idx="36">
                  <c:v>0.92534670147687104</c:v>
                </c:pt>
                <c:pt idx="37">
                  <c:v>0.92732938000272402</c:v>
                </c:pt>
                <c:pt idx="38">
                  <c:v>0.92931971079523001</c:v>
                </c:pt>
                <c:pt idx="39">
                  <c:v>0.93131818570353697</c:v>
                </c:pt>
                <c:pt idx="40">
                  <c:v>0.93332529877373704</c:v>
                </c:pt>
                <c:pt idx="41">
                  <c:v>0.93534154606067799</c:v>
                </c:pt>
                <c:pt idx="42">
                  <c:v>0.937367425422726</c:v>
                </c:pt>
                <c:pt idx="43">
                  <c:v>0.93940343629719503</c:v>
                </c:pt>
                <c:pt idx="44">
                  <c:v>0.94145007945390302</c:v>
                </c:pt>
                <c:pt idx="45">
                  <c:v>0.94350785672399495</c:v>
                </c:pt>
                <c:pt idx="46">
                  <c:v>0.945577270700796</c:v>
                </c:pt>
                <c:pt idx="47">
                  <c:v>0.94765882440906002</c:v>
                </c:pt>
                <c:pt idx="48">
                  <c:v>0.94975302093848601</c:v>
                </c:pt>
                <c:pt idx="49">
                  <c:v>0.95186036303685595</c:v>
                </c:pt>
                <c:pt idx="50">
                  <c:v>0.95398135265749195</c:v>
                </c:pt>
                <c:pt idx="51">
                  <c:v>0.95611649045505298</c:v>
                </c:pt>
                <c:pt idx="52">
                  <c:v>0.95826627522282004</c:v>
                </c:pt>
                <c:pt idx="53">
                  <c:v>0.96043120326371401</c:v>
                </c:pt>
                <c:pt idx="54">
                  <c:v>0.96261176768615897</c:v>
                </c:pt>
                <c:pt idx="55">
                  <c:v>0.96480845761465295</c:v>
                </c:pt>
                <c:pt idx="56">
                  <c:v>0.96702175730344397</c:v>
                </c:pt>
                <c:pt idx="57">
                  <c:v>0.96925214513999103</c:v>
                </c:pt>
                <c:pt idx="58">
                  <c:v>0.97150009252293401</c:v>
                </c:pt>
                <c:pt idx="59">
                  <c:v>0.97376606259700305</c:v>
                </c:pt>
                <c:pt idx="60">
                  <c:v>0.97605050882462197</c:v>
                </c:pt>
                <c:pt idx="61">
                  <c:v>0.97835387337086099</c:v>
                </c:pt>
                <c:pt idx="62">
                  <c:v>0.98067658527477797</c:v>
                </c:pt>
                <c:pt idx="63">
                  <c:v>0.98301905837596804</c:v>
                </c:pt>
                <c:pt idx="64">
                  <c:v>0.98538168896018996</c:v>
                </c:pt>
                <c:pt idx="65">
                  <c:v>0.98776485308222495</c:v>
                </c:pt>
                <c:pt idx="66">
                  <c:v>0.99016890351735898</c:v>
                </c:pt>
                <c:pt idx="67">
                  <c:v>0.99259416628505504</c:v>
                </c:pt>
                <c:pt idx="68">
                  <c:v>0.995040936679222</c:v>
                </c:pt>
                <c:pt idx="69">
                  <c:v>0.99750947472880203</c:v>
                </c:pt>
                <c:pt idx="70">
                  <c:v>1</c:v>
                </c:pt>
                <c:pt idx="71">
                  <c:v>1.0043736546864299</c:v>
                </c:pt>
                <c:pt idx="72">
                  <c:v>1.00871176026781</c:v>
                </c:pt>
                <c:pt idx="73">
                  <c:v>1.01301490537409</c:v>
                </c:pt>
                <c:pt idx="74">
                  <c:v>1.01728371805561</c:v>
                </c:pt>
                <c:pt idx="75">
                  <c:v>1.02151886639654</c:v>
                </c:pt>
                <c:pt idx="76">
                  <c:v>1.0257210591116099</c:v>
                </c:pt>
                <c:pt idx="77">
                  <c:v>1.0298910461170601</c:v>
                </c:pt>
                <c:pt idx="78">
                  <c:v>1.03402961906507</c:v>
                </c:pt>
                <c:pt idx="79">
                  <c:v>1.0381376118294601</c:v>
                </c:pt>
                <c:pt idx="80">
                  <c:v>1.0422159009285401</c:v>
                </c:pt>
                <c:pt idx="81">
                  <c:v>1.04626540586948</c:v>
                </c:pt>
                <c:pt idx="82">
                  <c:v>1.05028708939649</c:v>
                </c:pt>
                <c:pt idx="83">
                  <c:v>1.0542819576233899</c:v>
                </c:pt>
                <c:pt idx="84">
                  <c:v>1.0582510600292301</c:v>
                </c:pt>
                <c:pt idx="85">
                  <c:v>1.0621954892941801</c:v>
                </c:pt>
                <c:pt idx="86">
                  <c:v>1.0661163809511001</c:v>
                </c:pt>
                <c:pt idx="87">
                  <c:v>1.0700149128271801</c:v>
                </c:pt>
                <c:pt idx="88">
                  <c:v>1.0738923042492301</c:v>
                </c:pt>
                <c:pt idx="89">
                  <c:v>1.07774981498578</c:v>
                </c:pt>
                <c:pt idx="90">
                  <c:v>1.08158874389948</c:v>
                </c:pt>
                <c:pt idx="91">
                  <c:v>1.0854104272843299</c:v>
                </c:pt>
                <c:pt idx="92">
                  <c:v>1.08921623686423</c:v>
                </c:pt>
                <c:pt idx="93">
                  <c:v>1.0930075774322401</c:v>
                </c:pt>
                <c:pt idx="94">
                  <c:v>1.0967858841137901</c:v>
                </c:pt>
                <c:pt idx="95">
                  <c:v>1.10055261924239</c:v>
                </c:pt>
                <c:pt idx="96">
                  <c:v>1.10430926884253</c:v>
                </c:pt>
                <c:pt idx="97">
                  <c:v>1.10805733872187</c:v>
                </c:pt>
                <c:pt idx="98">
                  <c:v>1.11179835018332</c:v>
                </c:pt>
                <c:pt idx="99">
                  <c:v>1.11553383537666</c:v>
                </c:pt>
                <c:pt idx="100">
                  <c:v>1.11926533231965</c:v>
                </c:pt>
                <c:pt idx="101">
                  <c:v>1.12299437962821</c:v>
                </c:pt>
                <c:pt idx="102">
                  <c:v>1.12672251100601</c:v>
                </c:pt>
                <c:pt idx="103">
                  <c:v>1.13045124955285</c:v>
                </c:pt>
                <c:pt idx="104">
                  <c:v>1.1341821019602401</c:v>
                </c:pt>
                <c:pt idx="105">
                  <c:v>1.1379165526697299</c:v>
                </c:pt>
                <c:pt idx="106">
                  <c:v>1.1416560580748001</c:v>
                </c:pt>
                <c:pt idx="107">
                  <c:v>1.1454020408504799</c:v>
                </c:pt>
                <c:pt idx="108">
                  <c:v>1.1491558844952301</c:v>
                </c:pt>
                <c:pt idx="109">
                  <c:v>1.15291892816783</c:v>
                </c:pt>
                <c:pt idx="110">
                  <c:v>1.15669246189706</c:v>
                </c:pt>
                <c:pt idx="111">
                  <c:v>1.1604777222346401</c:v>
                </c:pt>
                <c:pt idx="112">
                  <c:v>1.1642758884123099</c:v>
                </c:pt>
                <c:pt idx="113">
                  <c:v>1.1680880790521599</c:v>
                </c:pt>
                <c:pt idx="114">
                  <c:v>1.1719153494664301</c:v>
                </c:pt>
                <c:pt idx="115">
                  <c:v>1.175758689569</c:v>
                </c:pt>
                <c:pt idx="116">
                  <c:v>1.1796190224066301</c:v>
                </c:pt>
                <c:pt idx="117">
                  <c:v>1.1834972033042299</c:v>
                </c:pt>
                <c:pt idx="118">
                  <c:v>1.1873940196055299</c:v>
                </c:pt>
                <c:pt idx="119">
                  <c:v>1.19131019097872</c:v>
                </c:pt>
                <c:pt idx="120">
                  <c:v>1.1952463702472</c:v>
                </c:pt>
                <c:pt idx="121">
                  <c:v>1.1992031446970499</c:v>
                </c:pt>
                <c:pt idx="122">
                  <c:v>1.20318103780765</c:v>
                </c:pt>
                <c:pt idx="123">
                  <c:v>1.2071805113476901</c:v>
                </c:pt>
                <c:pt idx="124">
                  <c:v>1.2112019677772901</c:v>
                </c:pt>
                <c:pt idx="125">
                  <c:v>1.2152457528971501</c:v>
                </c:pt>
                <c:pt idx="126">
                  <c:v>1.21931215868721</c:v>
                </c:pt>
                <c:pt idx="127">
                  <c:v>1.2234014262803601</c:v>
                </c:pt>
                <c:pt idx="128">
                  <c:v>1.2275137490210699</c:v>
                </c:pt>
                <c:pt idx="129">
                  <c:v>1.23164927556326</c:v>
                </c:pt>
                <c:pt idx="130">
                  <c:v>1.2358081129673999</c:v>
                </c:pt>
                <c:pt idx="131">
                  <c:v>1.2399903297619601</c:v>
                </c:pt>
                <c:pt idx="132">
                  <c:v>1.2441959589403</c:v>
                </c:pt>
                <c:pt idx="133">
                  <c:v>1.2484250008690301</c:v>
                </c:pt>
                <c:pt idx="134">
                  <c:v>1.2526774260892399</c:v>
                </c:pt>
                <c:pt idx="135">
                  <c:v>1.2569531779965499</c:v>
                </c:pt>
                <c:pt idx="136">
                  <c:v>1.26125217539013</c:v>
                </c:pt>
                <c:pt idx="137">
                  <c:v>1.2655743148846701</c:v>
                </c:pt>
                <c:pt idx="138">
                  <c:v>1.26991947318239</c:v>
                </c:pt>
                <c:pt idx="139">
                  <c:v>1.2742875092050601</c:v>
                </c:pt>
                <c:pt idx="140">
                  <c:v>1.27867826608813</c:v>
                </c:pt>
                <c:pt idx="141">
                  <c:v>1.2830915564176499</c:v>
                </c:pt>
                <c:pt idx="142">
                  <c:v>1.2875271250518501</c:v>
                </c:pt>
                <c:pt idx="143">
                  <c:v>1.2919847184425901</c:v>
                </c:pt>
                <c:pt idx="144">
                  <c:v>1.2964641027724599</c:v>
                </c:pt>
                <c:pt idx="145">
                  <c:v>1.3009650626545199</c:v>
                </c:pt>
                <c:pt idx="146">
                  <c:v>1.30548739991178</c:v>
                </c:pt>
                <c:pt idx="147">
                  <c:v>1.3100309324341299</c:v>
                </c:pt>
                <c:pt idx="148">
                  <c:v>1.31459549310964</c:v>
                </c:pt>
                <c:pt idx="149">
                  <c:v>1.31918092882703</c:v>
                </c:pt>
                <c:pt idx="150">
                  <c:v>1.32378709954569</c:v>
                </c:pt>
                <c:pt idx="151">
                  <c:v>1.3284138774296701</c:v>
                </c:pt>
                <c:pt idx="152">
                  <c:v>1.3330611460416599</c:v>
                </c:pt>
                <c:pt idx="153">
                  <c:v>1.33772879959364</c:v>
                </c:pt>
                <c:pt idx="154">
                  <c:v>1.34241674225026</c:v>
                </c:pt>
                <c:pt idx="155">
                  <c:v>1.3471248874816399</c:v>
                </c:pt>
                <c:pt idx="156">
                  <c:v>1.3518531574622199</c:v>
                </c:pt>
                <c:pt idx="157">
                  <c:v>1.35660148251241</c:v>
                </c:pt>
                <c:pt idx="158">
                  <c:v>1.3613698005801</c:v>
                </c:pt>
                <c:pt idx="159">
                  <c:v>1.3661580567591201</c:v>
                </c:pt>
                <c:pt idx="160">
                  <c:v>1.3709662028420599</c:v>
                </c:pt>
                <c:pt idx="161">
                  <c:v>1.37579419690483</c:v>
                </c:pt>
                <c:pt idx="162">
                  <c:v>1.38064200292074</c:v>
                </c:pt>
                <c:pt idx="163">
                  <c:v>1.3855095904018699</c:v>
                </c:pt>
                <c:pt idx="164">
                  <c:v>1.3903969340657301</c:v>
                </c:pt>
                <c:pt idx="165">
                  <c:v>1.3953040135253001</c:v>
                </c:pt>
                <c:pt idx="166">
                  <c:v>1.4002308130007299</c:v>
                </c:pt>
                <c:pt idx="167">
                  <c:v>1.40517732105114</c:v>
                </c:pt>
                <c:pt idx="168">
                  <c:v>1.4101435303249501</c:v>
                </c:pt>
                <c:pt idx="169">
                  <c:v>1.4151294373273799</c:v>
                </c:pt>
                <c:pt idx="170">
                  <c:v>1.4201350422039001</c:v>
                </c:pt>
                <c:pt idx="171">
                  <c:v>1.4251603485383999</c:v>
                </c:pt>
                <c:pt idx="172">
                  <c:v>1.43020536316502</c:v>
                </c:pt>
                <c:pt idx="173">
                  <c:v>1.4352700959926099</c:v>
                </c:pt>
                <c:pt idx="174">
                  <c:v>1.44035455984093</c:v>
                </c:pt>
                <c:pt idx="175">
                  <c:v>1.4454587702877399</c:v>
                </c:pt>
                <c:pt idx="176">
                  <c:v>1.4505827455259099</c:v>
                </c:pt>
                <c:pt idx="177">
                  <c:v>1.45572650622996</c:v>
                </c:pt>
                <c:pt idx="178">
                  <c:v>1.4608900754312499</c:v>
                </c:pt>
                <c:pt idx="179">
                  <c:v>1.4660734784012099</c:v>
                </c:pt>
                <c:pt idx="180">
                  <c:v>1.4712767425420901</c:v>
                </c:pt>
                <c:pt idx="181">
                  <c:v>1.4764998972846901</c:v>
                </c:pt>
                <c:pt idx="182">
                  <c:v>1.4817429739925001</c:v>
                </c:pt>
                <c:pt idx="183">
                  <c:v>1.4870060058719401</c:v>
                </c:pt>
                <c:pt idx="184">
                  <c:v>1.49228902788814</c:v>
                </c:pt>
                <c:pt idx="185">
                  <c:v>1.4975920766859601</c:v>
                </c:pt>
                <c:pt idx="186">
                  <c:v>1.5029151905159199</c:v>
                </c:pt>
                <c:pt idx="187">
                  <c:v>1.5082584091645601</c:v>
                </c:pt>
                <c:pt idx="188">
                  <c:v>1.5136217738891</c:v>
                </c:pt>
                <c:pt idx="189">
                  <c:v>1.51900532735603</c:v>
                </c:pt>
                <c:pt idx="190">
                  <c:v>1.5244091135833699</c:v>
                </c:pt>
                <c:pt idx="191">
                  <c:v>1.5298331778863501</c:v>
                </c:pt>
                <c:pt idx="192">
                  <c:v>1.5352775668263201</c:v>
                </c:pt>
                <c:pt idx="193">
                  <c:v>1.54074232816266</c:v>
                </c:pt>
                <c:pt idx="194">
                  <c:v>1.5462275108074699</c:v>
                </c:pt>
                <c:pt idx="195">
                  <c:v>1.55173316478292</c:v>
                </c:pt>
                <c:pt idx="196">
                  <c:v>1.55725934118104</c:v>
                </c:pt>
                <c:pt idx="197">
                  <c:v>1.56280609212579</c:v>
                </c:pt>
                <c:pt idx="198">
                  <c:v>1.56837347073731</c:v>
                </c:pt>
                <c:pt idx="199">
                  <c:v>1.57396153109821</c:v>
                </c:pt>
                <c:pt idx="200">
                  <c:v>1.5795703282217199</c:v>
                </c:pt>
              </c:numCache>
            </c:numRef>
          </c:yVal>
          <c:smooth val="1"/>
        </c:ser>
        <c:dLbls>
          <c:showLegendKey val="0"/>
          <c:showVal val="0"/>
          <c:showCatName val="0"/>
          <c:showSerName val="0"/>
          <c:showPercent val="0"/>
          <c:showBubbleSize val="0"/>
        </c:dLbls>
        <c:axId val="674615088"/>
        <c:axId val="674615480"/>
      </c:scatterChart>
      <c:valAx>
        <c:axId val="674615088"/>
        <c:scaling>
          <c:orientation val="minMax"/>
          <c:max val="2.5"/>
          <c:min val="0.5"/>
        </c:scaling>
        <c:delete val="0"/>
        <c:axPos val="b"/>
        <c:title>
          <c:tx>
            <c:rich>
              <a:bodyPr/>
              <a:lstStyle/>
              <a:p>
                <a:pPr>
                  <a:defRPr sz="1700"/>
                </a:pPr>
                <a:r>
                  <a:rPr lang="en-US" sz="1700" dirty="0" smtClean="0"/>
                  <a:t>Recipient creatinine (mg/</a:t>
                </a:r>
                <a:r>
                  <a:rPr lang="en-US" sz="1700" dirty="0" err="1" smtClean="0"/>
                  <a:t>dL</a:t>
                </a:r>
                <a:r>
                  <a:rPr lang="en-US" sz="1700" dirty="0" smtClean="0"/>
                  <a:t>)</a:t>
                </a:r>
                <a:endParaRPr lang="en-US" sz="1700" dirty="0"/>
              </a:p>
            </c:rich>
          </c:tx>
          <c:layout>
            <c:manualLayout>
              <c:xMode val="edge"/>
              <c:yMode val="edge"/>
              <c:x val="0.36463126843657817"/>
              <c:y val="0.89119655405977483"/>
            </c:manualLayout>
          </c:layout>
          <c:overlay val="0"/>
        </c:title>
        <c:numFmt formatCode="#,##0.0" sourceLinked="0"/>
        <c:majorTickMark val="out"/>
        <c:minorTickMark val="none"/>
        <c:tickLblPos val="nextTo"/>
        <c:txPr>
          <a:bodyPr rot="0"/>
          <a:lstStyle/>
          <a:p>
            <a:pPr>
              <a:defRPr sz="1500" b="1"/>
            </a:pPr>
            <a:endParaRPr lang="en-US"/>
          </a:p>
        </c:txPr>
        <c:crossAx val="674615480"/>
        <c:crosses val="autoZero"/>
        <c:crossBetween val="midCat"/>
        <c:majorUnit val="0.5"/>
      </c:valAx>
      <c:valAx>
        <c:axId val="67461548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15088"/>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0.89831518615561601</c:v>
                </c:pt>
                <c:pt idx="1">
                  <c:v>0.90313645187657698</c:v>
                </c:pt>
                <c:pt idx="2">
                  <c:v>0.90798359337422496</c:v>
                </c:pt>
                <c:pt idx="3">
                  <c:v>0.91285674952408902</c:v>
                </c:pt>
                <c:pt idx="4">
                  <c:v>0.91775605994704201</c:v>
                </c:pt>
                <c:pt idx="5">
                  <c:v>0.92268166501330195</c:v>
                </c:pt>
                <c:pt idx="6">
                  <c:v>0.92763370584645999</c:v>
                </c:pt>
                <c:pt idx="7">
                  <c:v>0.93261232432751395</c:v>
                </c:pt>
                <c:pt idx="8">
                  <c:v>0.93761766309894001</c:v>
                </c:pt>
                <c:pt idx="9">
                  <c:v>0.94264981221365396</c:v>
                </c:pt>
                <c:pt idx="10">
                  <c:v>0.94770569135804505</c:v>
                </c:pt>
                <c:pt idx="11">
                  <c:v>0.95277723989235497</c:v>
                </c:pt>
                <c:pt idx="12">
                  <c:v>0.95785580162888995</c:v>
                </c:pt>
                <c:pt idx="13">
                  <c:v>0.96293253644050802</c:v>
                </c:pt>
                <c:pt idx="14">
                  <c:v>0.96799842004696202</c:v>
                </c:pt>
                <c:pt idx="15">
                  <c:v>0.973044244633541</c:v>
                </c:pt>
                <c:pt idx="16">
                  <c:v>0.97806062033113705</c:v>
                </c:pt>
                <c:pt idx="17">
                  <c:v>0.98303797758656797</c:v>
                </c:pt>
                <c:pt idx="18">
                  <c:v>0.98796657045152303</c:v>
                </c:pt>
                <c:pt idx="19">
                  <c:v>0.99283648081766296</c:v>
                </c:pt>
                <c:pt idx="20">
                  <c:v>0.99763762362448505</c:v>
                </c:pt>
                <c:pt idx="21">
                  <c:v>1.00236056584851</c:v>
                </c:pt>
                <c:pt idx="22">
                  <c:v>1.0070051836103799</c:v>
                </c:pt>
                <c:pt idx="23">
                  <c:v>1.0115774945092499</c:v>
                </c:pt>
                <c:pt idx="24">
                  <c:v>1.01608376529879</c:v>
                </c:pt>
                <c:pt idx="25">
                  <c:v>1.02053040792765</c:v>
                </c:pt>
                <c:pt idx="26">
                  <c:v>1.0249239753181101</c:v>
                </c:pt>
                <c:pt idx="27">
                  <c:v>1.02927115754688</c:v>
                </c:pt>
                <c:pt idx="28">
                  <c:v>1.0335787784466901</c:v>
                </c:pt>
                <c:pt idx="29">
                  <c:v>1.0378537926470901</c:v>
                </c:pt>
                <c:pt idx="30">
                  <c:v>1.0421032830715899</c:v>
                </c:pt>
                <c:pt idx="31">
                  <c:v>1.04633445890845</c:v>
                </c:pt>
                <c:pt idx="32">
                  <c:v>1.0505546540714901</c:v>
                </c:pt>
                <c:pt idx="33">
                  <c:v>1.0547713261670799</c:v>
                </c:pt>
                <c:pt idx="34">
                  <c:v>1.0589920559833901</c:v>
                </c:pt>
                <c:pt idx="35">
                  <c:v>1.0632244956708401</c:v>
                </c:pt>
                <c:pt idx="36">
                  <c:v>1.0674734792831999</c:v>
                </c:pt>
                <c:pt idx="37">
                  <c:v>1.07173944318694</c:v>
                </c:pt>
                <c:pt idx="38">
                  <c:v>1.0760224552407101</c:v>
                </c:pt>
                <c:pt idx="39">
                  <c:v>1.08032258357434</c:v>
                </c:pt>
                <c:pt idx="40">
                  <c:v>1.08463989658994</c:v>
                </c:pt>
                <c:pt idx="41">
                  <c:v>1.0889744629629701</c:v>
                </c:pt>
                <c:pt idx="42">
                  <c:v>1.09332635164335</c:v>
                </c:pt>
                <c:pt idx="43">
                  <c:v>1.0976956318565201</c:v>
                </c:pt>
                <c:pt idx="44">
                  <c:v>1.1020823731045799</c:v>
                </c:pt>
                <c:pt idx="45">
                  <c:v>1.1064866451674</c:v>
                </c:pt>
                <c:pt idx="46">
                  <c:v>1.1109085181036999</c:v>
                </c:pt>
                <c:pt idx="47">
                  <c:v>1.1153480622521501</c:v>
                </c:pt>
                <c:pt idx="48">
                  <c:v>1.1198053482325601</c:v>
                </c:pt>
                <c:pt idx="49">
                  <c:v>1.1242804469469401</c:v>
                </c:pt>
                <c:pt idx="50">
                  <c:v>1.12877342958064</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0.80695707503571801</c:v>
                </c:pt>
                <c:pt idx="1">
                  <c:v>0.81614147218688105</c:v>
                </c:pt>
                <c:pt idx="2">
                  <c:v>0.82542880936954599</c:v>
                </c:pt>
                <c:pt idx="3">
                  <c:v>0.83481989958796099</c:v>
                </c:pt>
                <c:pt idx="4">
                  <c:v>0.84431546043993599</c:v>
                </c:pt>
                <c:pt idx="5">
                  <c:v>0.85391607248049395</c:v>
                </c:pt>
                <c:pt idx="6">
                  <c:v>0.86362211682561296</c:v>
                </c:pt>
                <c:pt idx="7">
                  <c:v>0.87343367892035495</c:v>
                </c:pt>
                <c:pt idx="8">
                  <c:v>0.88335039509590096</c:v>
                </c:pt>
                <c:pt idx="9">
                  <c:v>0.89337085463853205</c:v>
                </c:pt>
                <c:pt idx="10">
                  <c:v>0.90347217252134404</c:v>
                </c:pt>
                <c:pt idx="11">
                  <c:v>0.91359838296752205</c:v>
                </c:pt>
                <c:pt idx="12">
                  <c:v>0.92368913165876299</c:v>
                </c:pt>
                <c:pt idx="13">
                  <c:v>0.93368292980897305</c:v>
                </c:pt>
                <c:pt idx="14">
                  <c:v>0.94351804286484398</c:v>
                </c:pt>
                <c:pt idx="15">
                  <c:v>0.95313381512732198</c:v>
                </c:pt>
                <c:pt idx="16">
                  <c:v>0.96247264471711502</c:v>
                </c:pt>
                <c:pt idx="17">
                  <c:v>0.97148293435396804</c:v>
                </c:pt>
                <c:pt idx="18">
                  <c:v>0.98012349124612197</c:v>
                </c:pt>
                <c:pt idx="19">
                  <c:v>0.98836999489311095</c:v>
                </c:pt>
                <c:pt idx="20">
                  <c:v>0.99622413954410405</c:v>
                </c:pt>
                <c:pt idx="21">
                  <c:v>1.0009949716008999</c:v>
                </c:pt>
                <c:pt idx="22">
                  <c:v>1.0030335837286199</c:v>
                </c:pt>
                <c:pt idx="23">
                  <c:v>1.0050425429660199</c:v>
                </c:pt>
                <c:pt idx="24">
                  <c:v>1.00691067744897</c:v>
                </c:pt>
                <c:pt idx="25">
                  <c:v>1.0085509934508801</c:v>
                </c:pt>
                <c:pt idx="26">
                  <c:v>1.00990485167111</c:v>
                </c:pt>
                <c:pt idx="27">
                  <c:v>1.0109413413225501</c:v>
                </c:pt>
                <c:pt idx="28">
                  <c:v>1.0116534167915101</c:v>
                </c:pt>
                <c:pt idx="29">
                  <c:v>1.0120527814206199</c:v>
                </c:pt>
                <c:pt idx="30">
                  <c:v>1.0121649465184801</c:v>
                </c:pt>
                <c:pt idx="31">
                  <c:v>1.01202513373043</c:v>
                </c:pt>
                <c:pt idx="32">
                  <c:v>1.0116751541520199</c:v>
                </c:pt>
                <c:pt idx="33">
                  <c:v>1.0111611420411699</c:v>
                </c:pt>
                <c:pt idx="34">
                  <c:v>1.01053194819437</c:v>
                </c:pt>
                <c:pt idx="35">
                  <c:v>1.0098377258582201</c:v>
                </c:pt>
                <c:pt idx="36">
                  <c:v>1.00911305265284</c:v>
                </c:pt>
                <c:pt idx="37">
                  <c:v>1.00836667455389</c:v>
                </c:pt>
                <c:pt idx="38">
                  <c:v>1.0076034352962899</c:v>
                </c:pt>
                <c:pt idx="39">
                  <c:v>1.00682688976488</c:v>
                </c:pt>
                <c:pt idx="40">
                  <c:v>1.0060397026774801</c:v>
                </c:pt>
                <c:pt idx="41">
                  <c:v>1.00524390892757</c:v>
                </c:pt>
                <c:pt idx="42">
                  <c:v>1.00444108816288</c:v>
                </c:pt>
                <c:pt idx="43">
                  <c:v>1.00363248465802</c:v>
                </c:pt>
                <c:pt idx="44">
                  <c:v>1.00281909138709</c:v>
                </c:pt>
                <c:pt idx="45">
                  <c:v>1.00200171012227</c:v>
                </c:pt>
                <c:pt idx="46">
                  <c:v>1.00118099513989</c:v>
                </c:pt>
                <c:pt idx="47">
                  <c:v>1.00035748550457</c:v>
                </c:pt>
                <c:pt idx="48">
                  <c:v>0.99953162925677597</c:v>
                </c:pt>
                <c:pt idx="49">
                  <c:v>0.99870380177053797</c:v>
                </c:pt>
                <c:pt idx="50">
                  <c:v>0.99787431985279795</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1.0000162321423101</c:v>
                </c:pt>
                <c:pt idx="1">
                  <c:v>0.99940448868825804</c:v>
                </c:pt>
                <c:pt idx="2">
                  <c:v>0.99879504625779303</c:v>
                </c:pt>
                <c:pt idx="3">
                  <c:v>0.99818828655495495</c:v>
                </c:pt>
                <c:pt idx="4">
                  <c:v>0.99758470030934199</c:v>
                </c:pt>
                <c:pt idx="5">
                  <c:v>0.99698492906768299</c:v>
                </c:pt>
                <c:pt idx="6">
                  <c:v>0.99638982774707396</c:v>
                </c:pt>
                <c:pt idx="7">
                  <c:v>0.99580056102562697</c:v>
                </c:pt>
                <c:pt idx="8">
                  <c:v>0.99521875694602002</c:v>
                </c:pt>
                <c:pt idx="9">
                  <c:v>0.99464703135627897</c:v>
                </c:pt>
                <c:pt idx="10">
                  <c:v>0.99410485983862795</c:v>
                </c:pt>
                <c:pt idx="11">
                  <c:v>0.99363624737191103</c:v>
                </c:pt>
                <c:pt idx="12">
                  <c:v>0.99328627486013299</c:v>
                </c:pt>
                <c:pt idx="13">
                  <c:v>0.99309844930490299</c:v>
                </c:pt>
                <c:pt idx="14">
                  <c:v>0.99311396141222497</c:v>
                </c:pt>
                <c:pt idx="15">
                  <c:v>0.99337059181766696</c:v>
                </c:pt>
                <c:pt idx="16">
                  <c:v>0.99390105505147897</c:v>
                </c:pt>
                <c:pt idx="17">
                  <c:v>0.99473045918209402</c:v>
                </c:pt>
                <c:pt idx="18">
                  <c:v>0.99587241102523205</c:v>
                </c:pt>
                <c:pt idx="19">
                  <c:v>0.99732315098153601</c:v>
                </c:pt>
                <c:pt idx="20">
                  <c:v>0.99905311321463597</c:v>
                </c:pt>
                <c:pt idx="21">
                  <c:v>1.00372802309014</c:v>
                </c:pt>
                <c:pt idx="22">
                  <c:v>1.0109925093919201</c:v>
                </c:pt>
                <c:pt idx="23">
                  <c:v>1.01815493737981</c:v>
                </c:pt>
                <c:pt idx="24">
                  <c:v>1.02534042117762</c:v>
                </c:pt>
                <c:pt idx="25">
                  <c:v>1.0326521120577301</c:v>
                </c:pt>
                <c:pt idx="26">
                  <c:v>1.04016646067563</c:v>
                </c:pt>
                <c:pt idx="27">
                  <c:v>1.0479333196245999</c:v>
                </c:pt>
                <c:pt idx="28">
                  <c:v>1.0559793240687601</c:v>
                </c:pt>
                <c:pt idx="29">
                  <c:v>1.0643125681646299</c:v>
                </c:pt>
                <c:pt idx="30">
                  <c:v>1.0729271511763001</c:v>
                </c:pt>
                <c:pt idx="31">
                  <c:v>1.08180692693238</c:v>
                </c:pt>
                <c:pt idx="32">
                  <c:v>1.0909283248300701</c:v>
                </c:pt>
                <c:pt idx="33">
                  <c:v>1.1002623659552799</c:v>
                </c:pt>
                <c:pt idx="34">
                  <c:v>1.10977607055352</c:v>
                </c:pt>
                <c:pt idx="35">
                  <c:v>1.1194336468602399</c:v>
                </c:pt>
                <c:pt idx="36">
                  <c:v>1.12920908710612</c:v>
                </c:pt>
                <c:pt idx="37">
                  <c:v>1.13909499695714</c:v>
                </c:pt>
                <c:pt idx="38">
                  <c:v>1.1490873131469299</c:v>
                </c:pt>
                <c:pt idx="39">
                  <c:v>1.1591832681915</c:v>
                </c:pt>
                <c:pt idx="40">
                  <c:v>1.1693809917676701</c:v>
                </c:pt>
                <c:pt idx="41">
                  <c:v>1.17967925043249</c:v>
                </c:pt>
                <c:pt idx="42">
                  <c:v>1.19007727310725</c:v>
                </c:pt>
                <c:pt idx="43">
                  <c:v>1.2005746312679899</c:v>
                </c:pt>
                <c:pt idx="44">
                  <c:v>1.21117115493665</c:v>
                </c:pt>
                <c:pt idx="45">
                  <c:v>1.2218668726467801</c:v>
                </c:pt>
                <c:pt idx="46">
                  <c:v>1.2326619678022499</c:v>
                </c:pt>
                <c:pt idx="47">
                  <c:v>1.2435567464586601</c:v>
                </c:pt>
                <c:pt idx="48">
                  <c:v>1.25455161320174</c:v>
                </c:pt>
                <c:pt idx="49">
                  <c:v>1.26564705285625</c:v>
                </c:pt>
                <c:pt idx="50">
                  <c:v>1.2768436164538199</c:v>
                </c:pt>
              </c:numCache>
            </c:numRef>
          </c:yVal>
          <c:smooth val="1"/>
        </c:ser>
        <c:dLbls>
          <c:showLegendKey val="0"/>
          <c:showVal val="0"/>
          <c:showCatName val="0"/>
          <c:showSerName val="0"/>
          <c:showPercent val="0"/>
          <c:showBubbleSize val="0"/>
        </c:dLbls>
        <c:axId val="674616264"/>
        <c:axId val="674616656"/>
      </c:scatterChart>
      <c:valAx>
        <c:axId val="674616264"/>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39937321441014562"/>
              <c:y val="0.88582020997375333"/>
            </c:manualLayout>
          </c:layout>
          <c:overlay val="0"/>
        </c:title>
        <c:numFmt formatCode="#,##0" sourceLinked="0"/>
        <c:majorTickMark val="out"/>
        <c:minorTickMark val="none"/>
        <c:tickLblPos val="nextTo"/>
        <c:txPr>
          <a:bodyPr rot="0"/>
          <a:lstStyle/>
          <a:p>
            <a:pPr>
              <a:defRPr sz="1500" b="1"/>
            </a:pPr>
            <a:endParaRPr lang="en-US"/>
          </a:p>
        </c:txPr>
        <c:crossAx val="674616656"/>
        <c:crosses val="autoZero"/>
        <c:crossBetween val="midCat"/>
        <c:majorUnit val="1"/>
      </c:valAx>
      <c:valAx>
        <c:axId val="67461665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16264"/>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1.20261493</c:v>
                </c:pt>
                <c:pt idx="1">
                  <c:v>1.1838934059999999</c:v>
                </c:pt>
                <c:pt idx="2">
                  <c:v>1.1654633270000001</c:v>
                </c:pt>
                <c:pt idx="3">
                  <c:v>1.1473201550000001</c:v>
                </c:pt>
                <c:pt idx="4">
                  <c:v>1.129459424</c:v>
                </c:pt>
                <c:pt idx="5">
                  <c:v>1.1118767380000001</c:v>
                </c:pt>
                <c:pt idx="6">
                  <c:v>1.094567767</c:v>
                </c:pt>
                <c:pt idx="7">
                  <c:v>1.0775282509999999</c:v>
                </c:pt>
                <c:pt idx="8">
                  <c:v>1.060753995</c:v>
                </c:pt>
                <c:pt idx="9">
                  <c:v>1.04427169</c:v>
                </c:pt>
                <c:pt idx="10">
                  <c:v>1.028757014</c:v>
                </c:pt>
                <c:pt idx="11">
                  <c:v>1.015463762</c:v>
                </c:pt>
                <c:pt idx="12">
                  <c:v>1.0056130270000001</c:v>
                </c:pt>
                <c:pt idx="13">
                  <c:v>1.000402384</c:v>
                </c:pt>
                <c:pt idx="14">
                  <c:v>1.001026865</c:v>
                </c:pt>
                <c:pt idx="15">
                  <c:v>1.007752414</c:v>
                </c:pt>
                <c:pt idx="16">
                  <c:v>1.0196870170000001</c:v>
                </c:pt>
                <c:pt idx="17">
                  <c:v>1.035903427</c:v>
                </c:pt>
                <c:pt idx="18">
                  <c:v>1.0554687970000001</c:v>
                </c:pt>
                <c:pt idx="19">
                  <c:v>1.0774067359999999</c:v>
                </c:pt>
                <c:pt idx="20">
                  <c:v>1.1006721429999999</c:v>
                </c:pt>
                <c:pt idx="21">
                  <c:v>1.1245199720000001</c:v>
                </c:pt>
                <c:pt idx="22">
                  <c:v>1.1488845009999999</c:v>
                </c:pt>
                <c:pt idx="23">
                  <c:v>1.173776927</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1.0174849109999999</c:v>
                </c:pt>
                <c:pt idx="1">
                  <c:v>1.0151975719999999</c:v>
                </c:pt>
                <c:pt idx="2">
                  <c:v>1.0129127419999999</c:v>
                </c:pt>
                <c:pt idx="3">
                  <c:v>1.010629593</c:v>
                </c:pt>
                <c:pt idx="4">
                  <c:v>1.00834691</c:v>
                </c:pt>
                <c:pt idx="5">
                  <c:v>1.0060628309999999</c:v>
                </c:pt>
                <c:pt idx="6">
                  <c:v>1.0037743480000001</c:v>
                </c:pt>
                <c:pt idx="7">
                  <c:v>1.001476265</c:v>
                </c:pt>
                <c:pt idx="8">
                  <c:v>0.99915874199999999</c:v>
                </c:pt>
                <c:pt idx="9">
                  <c:v>0.99681522</c:v>
                </c:pt>
                <c:pt idx="10">
                  <c:v>0.99473174200000003</c:v>
                </c:pt>
                <c:pt idx="11">
                  <c:v>0.99350708099999996</c:v>
                </c:pt>
                <c:pt idx="12">
                  <c:v>0.99383097300000001</c:v>
                </c:pt>
                <c:pt idx="13">
                  <c:v>0.99661715900000003</c:v>
                </c:pt>
                <c:pt idx="14">
                  <c:v>0.99870360000000002</c:v>
                </c:pt>
                <c:pt idx="15">
                  <c:v>0.99985109599999999</c:v>
                </c:pt>
                <c:pt idx="16">
                  <c:v>1.0051551809999999</c:v>
                </c:pt>
                <c:pt idx="17">
                  <c:v>1.0129476289999999</c:v>
                </c:pt>
                <c:pt idx="18">
                  <c:v>1.0222588859999999</c:v>
                </c:pt>
                <c:pt idx="19">
                  <c:v>1.0324415499999999</c:v>
                </c:pt>
                <c:pt idx="20">
                  <c:v>1.0429590049999999</c:v>
                </c:pt>
                <c:pt idx="21">
                  <c:v>1.053489342</c:v>
                </c:pt>
                <c:pt idx="22">
                  <c:v>1.0640491759999999</c:v>
                </c:pt>
                <c:pt idx="23">
                  <c:v>1.074667509</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1.4214291080000001</c:v>
                </c:pt>
                <c:pt idx="1">
                  <c:v>1.3806215019999999</c:v>
                </c:pt>
                <c:pt idx="2">
                  <c:v>1.340988922</c:v>
                </c:pt>
                <c:pt idx="3">
                  <c:v>1.302498508</c:v>
                </c:pt>
                <c:pt idx="4">
                  <c:v>1.2651187589999999</c:v>
                </c:pt>
                <c:pt idx="5">
                  <c:v>1.2288197540000001</c:v>
                </c:pt>
                <c:pt idx="6">
                  <c:v>1.193573634</c:v>
                </c:pt>
                <c:pt idx="7">
                  <c:v>1.159355616</c:v>
                </c:pt>
                <c:pt idx="8">
                  <c:v>1.126146417</c:v>
                </c:pt>
                <c:pt idx="9">
                  <c:v>1.093987472</c:v>
                </c:pt>
                <c:pt idx="10">
                  <c:v>1.0639461370000001</c:v>
                </c:pt>
                <c:pt idx="11">
                  <c:v>1.037905689</c:v>
                </c:pt>
                <c:pt idx="12">
                  <c:v>1.01753476</c:v>
                </c:pt>
                <c:pt idx="13">
                  <c:v>1.0042019849999999</c:v>
                </c:pt>
                <c:pt idx="14">
                  <c:v>1.003355534</c:v>
                </c:pt>
                <c:pt idx="15">
                  <c:v>1.0157161729999999</c:v>
                </c:pt>
                <c:pt idx="16">
                  <c:v>1.034428943</c:v>
                </c:pt>
                <c:pt idx="17">
                  <c:v>1.059379458</c:v>
                </c:pt>
                <c:pt idx="18">
                  <c:v>1.089757592</c:v>
                </c:pt>
                <c:pt idx="19">
                  <c:v>1.1243302589999999</c:v>
                </c:pt>
                <c:pt idx="20">
                  <c:v>1.161578894</c:v>
                </c:pt>
                <c:pt idx="21">
                  <c:v>1.2003397819999999</c:v>
                </c:pt>
                <c:pt idx="22">
                  <c:v>1.240483641</c:v>
                </c:pt>
                <c:pt idx="23">
                  <c:v>1.282026546</c:v>
                </c:pt>
              </c:numCache>
            </c:numRef>
          </c:yVal>
          <c:smooth val="1"/>
        </c:ser>
        <c:dLbls>
          <c:showLegendKey val="0"/>
          <c:showVal val="0"/>
          <c:showCatName val="0"/>
          <c:showSerName val="0"/>
          <c:showPercent val="0"/>
          <c:showBubbleSize val="0"/>
        </c:dLbls>
        <c:axId val="674617440"/>
        <c:axId val="674617832"/>
      </c:scatterChart>
      <c:valAx>
        <c:axId val="674617440"/>
        <c:scaling>
          <c:orientation val="minMax"/>
          <c:max val="35"/>
          <c:min val="20"/>
        </c:scaling>
        <c:delete val="0"/>
        <c:axPos val="b"/>
        <c:title>
          <c:tx>
            <c:rich>
              <a:bodyPr/>
              <a:lstStyle/>
              <a:p>
                <a:pPr>
                  <a:defRPr sz="1700"/>
                </a:pPr>
                <a:r>
                  <a:rPr lang="en-US" sz="1700" dirty="0" smtClean="0"/>
                  <a:t>Recipient BMI (kg/m</a:t>
                </a:r>
                <a:r>
                  <a:rPr lang="en-US" sz="1700" baseline="30000" dirty="0" smtClean="0"/>
                  <a:t>2</a:t>
                </a:r>
                <a:r>
                  <a:rPr lang="en-US" sz="1700" dirty="0" smtClean="0"/>
                  <a:t>)</a:t>
                </a:r>
                <a:endParaRPr lang="en-US" sz="1700" dirty="0"/>
              </a:p>
            </c:rich>
          </c:tx>
          <c:layout>
            <c:manualLayout>
              <c:xMode val="edge"/>
              <c:yMode val="edge"/>
              <c:x val="0.4126807655680208"/>
              <c:y val="0.88313203793074257"/>
            </c:manualLayout>
          </c:layout>
          <c:overlay val="0"/>
        </c:title>
        <c:numFmt formatCode="#,##0" sourceLinked="0"/>
        <c:majorTickMark val="out"/>
        <c:minorTickMark val="none"/>
        <c:tickLblPos val="nextTo"/>
        <c:txPr>
          <a:bodyPr rot="0"/>
          <a:lstStyle/>
          <a:p>
            <a:pPr>
              <a:defRPr sz="1500" b="1"/>
            </a:pPr>
            <a:endParaRPr lang="en-US"/>
          </a:p>
        </c:txPr>
        <c:crossAx val="674617832"/>
        <c:crosses val="autoZero"/>
        <c:crossBetween val="midCat"/>
        <c:majorUnit val="5"/>
      </c:valAx>
      <c:valAx>
        <c:axId val="67461783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1744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Microsoft_Excel_Worksheet7!$A$2:$A$8869</c:f>
              <c:numCache>
                <c:formatCode>General</c:formatCode>
                <c:ptCount val="8868"/>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Microsoft_Excel_Worksheet7!$B$2:$B$8869</c:f>
              <c:numCache>
                <c:formatCode>General</c:formatCode>
                <c:ptCount val="8868"/>
                <c:pt idx="0">
                  <c:v>1.18541493792619</c:v>
                </c:pt>
                <c:pt idx="1">
                  <c:v>1.1718065412430201</c:v>
                </c:pt>
                <c:pt idx="2">
                  <c:v>1.1583543670388901</c:v>
                </c:pt>
                <c:pt idx="3">
                  <c:v>1.1450627341638999</c:v>
                </c:pt>
                <c:pt idx="4">
                  <c:v>1.1319598706648699</c:v>
                </c:pt>
                <c:pt idx="5">
                  <c:v>1.1190786228363601</c:v>
                </c:pt>
                <c:pt idx="6">
                  <c:v>1.1064502643303999</c:v>
                </c:pt>
                <c:pt idx="7">
                  <c:v>1.0941045692672</c:v>
                </c:pt>
                <c:pt idx="8">
                  <c:v>1.08206989352803</c:v>
                </c:pt>
                <c:pt idx="9">
                  <c:v>1.0703732634963601</c:v>
                </c:pt>
                <c:pt idx="10">
                  <c:v>1.05904047158489</c:v>
                </c:pt>
                <c:pt idx="11">
                  <c:v>1.0480961779626901</c:v>
                </c:pt>
                <c:pt idx="12">
                  <c:v>1.03756401797702</c:v>
                </c:pt>
                <c:pt idx="13">
                  <c:v>1.0274667148488701</c:v>
                </c:pt>
                <c:pt idx="14">
                  <c:v>1.01782619730857</c:v>
                </c:pt>
                <c:pt idx="15">
                  <c:v>1.0086637219280701</c:v>
                </c:pt>
                <c:pt idx="16">
                  <c:v>1</c:v>
                </c:pt>
                <c:pt idx="17">
                  <c:v>0.99184808387666401</c:v>
                </c:pt>
                <c:pt idx="18">
                  <c:v>0.98419221369421706</c:v>
                </c:pt>
                <c:pt idx="19">
                  <c:v>0.97701037154901205</c:v>
                </c:pt>
                <c:pt idx="20">
                  <c:v>0.97028156875735505</c:v>
                </c:pt>
                <c:pt idx="21">
                  <c:v>0.963985770566402</c:v>
                </c:pt>
                <c:pt idx="22">
                  <c:v>0.95810382577742004</c:v>
                </c:pt>
                <c:pt idx="23">
                  <c:v>0.95261740091387204</c:v>
                </c:pt>
                <c:pt idx="24">
                  <c:v>0.94750891859880104</c:v>
                </c:pt>
                <c:pt idx="25">
                  <c:v>0.94276149983534596</c:v>
                </c:pt>
                <c:pt idx="26">
                  <c:v>0.93835890991105897</c:v>
                </c:pt>
                <c:pt idx="27">
                  <c:v>0.93428550767134899</c:v>
                </c:pt>
                <c:pt idx="28">
                  <c:v>0.93052619792999902</c:v>
                </c:pt>
                <c:pt idx="29">
                  <c:v>0.92706638680550102</c:v>
                </c:pt>
                <c:pt idx="30">
                  <c:v>0.92389193979105599</c:v>
                </c:pt>
                <c:pt idx="31">
                  <c:v>0.92098914238374097</c:v>
                </c:pt>
                <c:pt idx="32">
                  <c:v>0.91834466311452101</c:v>
                </c:pt>
                <c:pt idx="33">
                  <c:v>0.915945518835797</c:v>
                </c:pt>
                <c:pt idx="34">
                  <c:v>0.91377904213697603</c:v>
                </c:pt>
                <c:pt idx="35">
                  <c:v>0.91183285077131204</c:v>
                </c:pt>
                <c:pt idx="36">
                  <c:v>0.91009481898907596</c:v>
                </c:pt>
                <c:pt idx="37">
                  <c:v>0.90855305068299697</c:v>
                </c:pt>
                <c:pt idx="38">
                  <c:v>0.907195854262002</c:v>
                </c:pt>
                <c:pt idx="39">
                  <c:v>0.90601171917862899</c:v>
                </c:pt>
                <c:pt idx="40">
                  <c:v>0.90498929404403905</c:v>
                </c:pt>
                <c:pt idx="41">
                  <c:v>0.90411736627258699</c:v>
                </c:pt>
                <c:pt idx="42">
                  <c:v>0.90338484320517098</c:v>
                </c:pt>
                <c:pt idx="43">
                  <c:v>0.90278073466738196</c:v>
                </c:pt>
                <c:pt idx="44">
                  <c:v>0.90229413692467797</c:v>
                </c:pt>
                <c:pt idx="45">
                  <c:v>0.90191421800244997</c:v>
                </c:pt>
                <c:pt idx="46">
                  <c:v>0.90163020434409102</c:v>
                </c:pt>
                <c:pt idx="47">
                  <c:v>0.90143136878482799</c:v>
                </c:pt>
                <c:pt idx="48">
                  <c:v>0.90130701982336603</c:v>
                </c:pt>
                <c:pt idx="49">
                  <c:v>0.90124649217713404</c:v>
                </c:pt>
                <c:pt idx="50">
                  <c:v>0.90123913861033</c:v>
                </c:pt>
                <c:pt idx="51">
                  <c:v>0.90127432302683197</c:v>
                </c:pt>
                <c:pt idx="52">
                  <c:v>0.90134141482257901</c:v>
                </c:pt>
                <c:pt idx="53">
                  <c:v>0.90142978449406996</c:v>
                </c:pt>
                <c:pt idx="54">
                  <c:v>0.90152880050131901</c:v>
                </c:pt>
                <c:pt idx="55">
                  <c:v>0.90162960053705798</c:v>
                </c:pt>
                <c:pt idx="56">
                  <c:v>0.90173041184326097</c:v>
                </c:pt>
                <c:pt idx="57">
                  <c:v>0.90183123442118696</c:v>
                </c:pt>
                <c:pt idx="58">
                  <c:v>0.90193206827209704</c:v>
                </c:pt>
                <c:pt idx="59">
                  <c:v>0.902032913397251</c:v>
                </c:pt>
                <c:pt idx="60">
                  <c:v>0.90213376979790905</c:v>
                </c:pt>
                <c:pt idx="61">
                  <c:v>0.90223463747533295</c:v>
                </c:pt>
                <c:pt idx="62">
                  <c:v>0.90233551643078402</c:v>
                </c:pt>
                <c:pt idx="63">
                  <c:v>0.90243640666552105</c:v>
                </c:pt>
                <c:pt idx="64">
                  <c:v>0.90253730818080702</c:v>
                </c:pt>
                <c:pt idx="65">
                  <c:v>0.90263822097790303</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Microsoft_Excel_Worksheet7!$A$2:$A$8869</c:f>
              <c:numCache>
                <c:formatCode>General</c:formatCode>
                <c:ptCount val="8868"/>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Microsoft_Excel_Worksheet7!$C$2:$C$8869</c:f>
              <c:numCache>
                <c:formatCode>General</c:formatCode>
                <c:ptCount val="8868"/>
                <c:pt idx="0">
                  <c:v>1.1256890870329499</c:v>
                </c:pt>
                <c:pt idx="1">
                  <c:v>1.1167772322235501</c:v>
                </c:pt>
                <c:pt idx="2">
                  <c:v>1.10793549676433</c:v>
                </c:pt>
                <c:pt idx="3">
                  <c:v>1.0991667414390001</c:v>
                </c:pt>
                <c:pt idx="4">
                  <c:v>1.09048768754751</c:v>
                </c:pt>
                <c:pt idx="5">
                  <c:v>1.0819180120454699</c:v>
                </c:pt>
                <c:pt idx="6">
                  <c:v>1.0734768045843801</c:v>
                </c:pt>
                <c:pt idx="7">
                  <c:v>1.06518260291635</c:v>
                </c:pt>
                <c:pt idx="8">
                  <c:v>1.0570534336175501</c:v>
                </c:pt>
                <c:pt idx="9">
                  <c:v>1.0491068587035901</c:v>
                </c:pt>
                <c:pt idx="10">
                  <c:v>1.04136002894359</c:v>
                </c:pt>
                <c:pt idx="11">
                  <c:v>1.0338297449960301</c:v>
                </c:pt>
                <c:pt idx="12">
                  <c:v>1.0265325279234301</c:v>
                </c:pt>
                <c:pt idx="13">
                  <c:v>1.0194847012406001</c:v>
                </c:pt>
                <c:pt idx="14">
                  <c:v>1.01270248748429</c:v>
                </c:pt>
                <c:pt idx="15">
                  <c:v>1.0062021234621199</c:v>
                </c:pt>
                <c:pt idx="16">
                  <c:v>1</c:v>
                </c:pt>
                <c:pt idx="17">
                  <c:v>0.98959300654905202</c:v>
                </c:pt>
                <c:pt idx="18">
                  <c:v>0.97988181346518399</c:v>
                </c:pt>
                <c:pt idx="19">
                  <c:v>0.97082967838604395</c:v>
                </c:pt>
                <c:pt idx="20">
                  <c:v>0.96240168429216999</c:v>
                </c:pt>
                <c:pt idx="21">
                  <c:v>0.95456456049751204</c:v>
                </c:pt>
                <c:pt idx="22">
                  <c:v>0.94728651568449995</c:v>
                </c:pt>
                <c:pt idx="23">
                  <c:v>0.94053708244164602</c:v>
                </c:pt>
                <c:pt idx="24">
                  <c:v>0.93428697306013497</c:v>
                </c:pt>
                <c:pt idx="25">
                  <c:v>0.92850794667210201</c:v>
                </c:pt>
                <c:pt idx="26">
                  <c:v>0.923172688164973</c:v>
                </c:pt>
                <c:pt idx="27">
                  <c:v>0.91825469967384599</c:v>
                </c:pt>
                <c:pt idx="28">
                  <c:v>0.91372820581787495</c:v>
                </c:pt>
                <c:pt idx="29">
                  <c:v>0.90956807417418895</c:v>
                </c:pt>
                <c:pt idx="30">
                  <c:v>0.905749752725857</c:v>
                </c:pt>
                <c:pt idx="31">
                  <c:v>0.90224922611512504</c:v>
                </c:pt>
                <c:pt idx="32">
                  <c:v>0.89904299240433405</c:v>
                </c:pt>
                <c:pt idx="33">
                  <c:v>0.896108061617642</c:v>
                </c:pt>
                <c:pt idx="34">
                  <c:v>0.89342197654531497</c:v>
                </c:pt>
                <c:pt idx="35">
                  <c:v>0.89096285511650797</c:v>
                </c:pt>
                <c:pt idx="36">
                  <c:v>0.88870945212871</c:v>
                </c:pt>
                <c:pt idx="37">
                  <c:v>0.88664123639127401</c:v>
                </c:pt>
                <c:pt idx="38">
                  <c:v>0.88473847761601498</c:v>
                </c:pt>
                <c:pt idx="39">
                  <c:v>0.88298233595793196</c:v>
                </c:pt>
                <c:pt idx="40">
                  <c:v>0.88135494627794897</c:v>
                </c:pt>
                <c:pt idx="41">
                  <c:v>0.87983948921279498</c:v>
                </c:pt>
                <c:pt idx="42">
                  <c:v>0.87842024210474301</c:v>
                </c:pt>
                <c:pt idx="43">
                  <c:v>0.87708260469046695</c:v>
                </c:pt>
                <c:pt idx="44">
                  <c:v>0.87581309691265596</c:v>
                </c:pt>
                <c:pt idx="45">
                  <c:v>0.87459932891014003</c:v>
                </c:pt>
                <c:pt idx="46">
                  <c:v>0.87342994573870802</c:v>
                </c:pt>
                <c:pt idx="47">
                  <c:v>0.87229455132079903</c:v>
                </c:pt>
                <c:pt idx="48">
                  <c:v>0.87118361730670801</c:v>
                </c:pt>
                <c:pt idx="49">
                  <c:v>0.87008838291014601</c:v>
                </c:pt>
                <c:pt idx="50">
                  <c:v>0.86900075146067102</c:v>
                </c:pt>
                <c:pt idx="51">
                  <c:v>0.86791318859057998</c:v>
                </c:pt>
                <c:pt idx="52">
                  <c:v>0.86681862587023295</c:v>
                </c:pt>
                <c:pt idx="53">
                  <c:v>0.86571037252877203</c:v>
                </c:pt>
                <c:pt idx="54">
                  <c:v>0.864582036801124</c:v>
                </c:pt>
                <c:pt idx="55">
                  <c:v>0.86342893994139103</c:v>
                </c:pt>
                <c:pt idx="56">
                  <c:v>0.86225235239406495</c:v>
                </c:pt>
                <c:pt idx="57">
                  <c:v>0.86105476530883096</c:v>
                </c:pt>
                <c:pt idx="58">
                  <c:v>0.85983839808025497</c:v>
                </c:pt>
                <c:pt idx="59">
                  <c:v>0.85860522834261399</c:v>
                </c:pt>
                <c:pt idx="60">
                  <c:v>0.85735701929792496</c:v>
                </c:pt>
                <c:pt idx="61">
                  <c:v>0.85609534433049095</c:v>
                </c:pt>
                <c:pt idx="62">
                  <c:v>0.85482160899257698</c:v>
                </c:pt>
                <c:pt idx="63">
                  <c:v>0.85353707052257499</c:v>
                </c:pt>
                <c:pt idx="64">
                  <c:v>0.85224285509672504</c:v>
                </c:pt>
                <c:pt idx="65">
                  <c:v>0.85093997303070401</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Microsoft_Excel_Worksheet7!$A$2:$A$8869</c:f>
              <c:numCache>
                <c:formatCode>General</c:formatCode>
                <c:ptCount val="8868"/>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Microsoft_Excel_Worksheet7!$D$2:$D$8869</c:f>
              <c:numCache>
                <c:formatCode>General</c:formatCode>
                <c:ptCount val="8868"/>
                <c:pt idx="0">
                  <c:v>1.2483096720448399</c:v>
                </c:pt>
                <c:pt idx="1">
                  <c:v>1.2295474249291101</c:v>
                </c:pt>
                <c:pt idx="2">
                  <c:v>1.2110676511012399</c:v>
                </c:pt>
                <c:pt idx="3">
                  <c:v>1.1928751259835</c:v>
                </c:pt>
                <c:pt idx="4">
                  <c:v>1.1750092765167599</c:v>
                </c:pt>
                <c:pt idx="5">
                  <c:v>1.15751558819291</c:v>
                </c:pt>
                <c:pt idx="6">
                  <c:v>1.1404365536438299</c:v>
                </c:pt>
                <c:pt idx="7">
                  <c:v>1.1238118283324701</c:v>
                </c:pt>
                <c:pt idx="8">
                  <c:v>1.1076783985012899</c:v>
                </c:pt>
                <c:pt idx="9">
                  <c:v>1.0920707587629499</c:v>
                </c:pt>
                <c:pt idx="10">
                  <c:v>1.0770210967214899</c:v>
                </c:pt>
                <c:pt idx="11">
                  <c:v>1.06255948194276</c:v>
                </c:pt>
                <c:pt idx="12">
                  <c:v>1.0487140564150901</c:v>
                </c:pt>
                <c:pt idx="13">
                  <c:v>1.0355112233049499</c:v>
                </c:pt>
                <c:pt idx="14">
                  <c:v>1.0229758302471701</c:v>
                </c:pt>
                <c:pt idx="15">
                  <c:v>1.0111313425110999</c:v>
                </c:pt>
                <c:pt idx="16">
                  <c:v>1</c:v>
                </c:pt>
                <c:pt idx="17">
                  <c:v>0.99410830005804796</c:v>
                </c:pt>
                <c:pt idx="18">
                  <c:v>0.98852157493454695</c:v>
                </c:pt>
                <c:pt idx="19">
                  <c:v>0.98323041349665996</c:v>
                </c:pt>
                <c:pt idx="20">
                  <c:v>0.97822597158342695</c:v>
                </c:pt>
                <c:pt idx="21">
                  <c:v>0.97349996460183996</c:v>
                </c:pt>
                <c:pt idx="22">
                  <c:v>0.96904466153623803</c:v>
                </c:pt>
                <c:pt idx="23">
                  <c:v>0.96485287976958001</c:v>
                </c:pt>
                <c:pt idx="24">
                  <c:v>0.96091797992615802</c:v>
                </c:pt>
                <c:pt idx="25">
                  <c:v>0.957233859718022</c:v>
                </c:pt>
                <c:pt idx="26">
                  <c:v>0.95379494551524202</c:v>
                </c:pt>
                <c:pt idx="27">
                  <c:v>0.95059618007373103</c:v>
                </c:pt>
                <c:pt idx="28">
                  <c:v>0.94763300456399402</c:v>
                </c:pt>
                <c:pt idx="29">
                  <c:v>0.944901332783603</c:v>
                </c:pt>
                <c:pt idx="30">
                  <c:v>0.94239751525411897</c:v>
                </c:pt>
                <c:pt idx="31">
                  <c:v>0.94011829086402399</c:v>
                </c:pt>
                <c:pt idx="32">
                  <c:v>0.93806072389876705</c:v>
                </c:pt>
                <c:pt idx="33">
                  <c:v>0.93622212477466804</c:v>
                </c:pt>
                <c:pt idx="34">
                  <c:v>0.93459995362719595</c:v>
                </c:pt>
                <c:pt idx="35">
                  <c:v>0.93319170711893795</c:v>
                </c:pt>
                <c:pt idx="36">
                  <c:v>0.93199479038600597</c:v>
                </c:pt>
                <c:pt idx="37">
                  <c:v>0.931006377805218</c:v>
                </c:pt>
                <c:pt idx="38">
                  <c:v>0.93022326801904598</c:v>
                </c:pt>
                <c:pt idx="39">
                  <c:v>0.92964174011304701</c:v>
                </c:pt>
                <c:pt idx="40">
                  <c:v>0.92925741869728196</c:v>
                </c:pt>
                <c:pt idx="41">
                  <c:v>0.92906515565361203</c:v>
                </c:pt>
                <c:pt idx="42">
                  <c:v>0.92905893536492301</c:v>
                </c:pt>
                <c:pt idx="43">
                  <c:v>0.92923180841581698</c:v>
                </c:pt>
                <c:pt idx="44">
                  <c:v>0.92957585630835005</c:v>
                </c:pt>
                <c:pt idx="45">
                  <c:v>0.93008218706116597</c:v>
                </c:pt>
                <c:pt idx="46">
                  <c:v>0.93074095907945997</c:v>
                </c:pt>
                <c:pt idx="47">
                  <c:v>0.93154142875122903</c:v>
                </c:pt>
                <c:pt idx="48">
                  <c:v>0.93247201605362595</c:v>
                </c:pt>
                <c:pt idx="49">
                  <c:v>0.93352038208452803</c:v>
                </c:pt>
                <c:pt idx="50">
                  <c:v>0.93467351276490795</c:v>
                </c:pt>
                <c:pt idx="51">
                  <c:v>0.93591780379161604</c:v>
                </c:pt>
                <c:pt idx="52">
                  <c:v>0.93723914303151001</c:v>
                </c:pt>
                <c:pt idx="53">
                  <c:v>0.93862298773140795</c:v>
                </c:pt>
                <c:pt idx="54">
                  <c:v>0.94005443501979802</c:v>
                </c:pt>
                <c:pt idx="55">
                  <c:v>0.94152037180939996</c:v>
                </c:pt>
                <c:pt idx="56">
                  <c:v>0.94301596671250099</c:v>
                </c:pt>
                <c:pt idx="57">
                  <c:v>0.94453873103639197</c:v>
                </c:pt>
                <c:pt idx="58">
                  <c:v>0.94608644786488705</c:v>
                </c:pt>
                <c:pt idx="59">
                  <c:v>0.94765714206349105</c:v>
                </c:pt>
                <c:pt idx="60">
                  <c:v>0.94924905295139606</c:v>
                </c:pt>
                <c:pt idx="61">
                  <c:v>0.95086060968694497</c:v>
                </c:pt>
                <c:pt idx="62">
                  <c:v>0.95249040928196704</c:v>
                </c:pt>
                <c:pt idx="63">
                  <c:v>0.95413719708362599</c:v>
                </c:pt>
                <c:pt idx="64">
                  <c:v>0.95579984952271302</c:v>
                </c:pt>
                <c:pt idx="65">
                  <c:v>0.95747735891207797</c:v>
                </c:pt>
              </c:numCache>
            </c:numRef>
          </c:yVal>
          <c:smooth val="1"/>
        </c:ser>
        <c:dLbls>
          <c:showLegendKey val="0"/>
          <c:showVal val="0"/>
          <c:showCatName val="0"/>
          <c:showSerName val="0"/>
          <c:showPercent val="0"/>
          <c:showBubbleSize val="0"/>
        </c:dLbls>
        <c:axId val="674618616"/>
        <c:axId val="674619008"/>
      </c:scatterChart>
      <c:valAx>
        <c:axId val="674618616"/>
        <c:scaling>
          <c:orientation val="minMax"/>
          <c:max val="70"/>
          <c:min val="5"/>
        </c:scaling>
        <c:delete val="0"/>
        <c:axPos val="b"/>
        <c:title>
          <c:tx>
            <c:rich>
              <a:bodyPr/>
              <a:lstStyle/>
              <a:p>
                <a:pPr>
                  <a:defRPr sz="1700"/>
                </a:pPr>
                <a:r>
                  <a:rPr lang="en-US" sz="1700" dirty="0" smtClean="0"/>
                  <a:t>Transplant center volume (cases in previous</a:t>
                </a:r>
                <a:r>
                  <a:rPr lang="en-US" sz="1700" baseline="0" dirty="0" smtClean="0"/>
                  <a:t> year)</a:t>
                </a:r>
                <a:endParaRPr lang="en-US" sz="1700" dirty="0"/>
              </a:p>
            </c:rich>
          </c:tx>
          <c:layout>
            <c:manualLayout>
              <c:xMode val="edge"/>
              <c:yMode val="edge"/>
              <c:x val="0.24191740412979351"/>
              <c:y val="0.88850838201676408"/>
            </c:manualLayout>
          </c:layout>
          <c:overlay val="0"/>
        </c:title>
        <c:numFmt formatCode="#,##0" sourceLinked="0"/>
        <c:majorTickMark val="out"/>
        <c:minorTickMark val="none"/>
        <c:tickLblPos val="nextTo"/>
        <c:txPr>
          <a:bodyPr rot="0"/>
          <a:lstStyle/>
          <a:p>
            <a:pPr>
              <a:defRPr sz="1500" b="1"/>
            </a:pPr>
            <a:endParaRPr lang="en-US"/>
          </a:p>
        </c:txPr>
        <c:crossAx val="674619008"/>
        <c:crosses val="autoZero"/>
        <c:crossBetween val="midCat"/>
        <c:majorUnit val="5"/>
      </c:valAx>
      <c:valAx>
        <c:axId val="67461900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1861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Microsoft_Excel_Worksheet8!$B$2:$B$10002</c:f>
              <c:numCache>
                <c:formatCode>General</c:formatCode>
                <c:ptCount val="10001"/>
                <c:pt idx="0">
                  <c:v>1</c:v>
                </c:pt>
                <c:pt idx="1">
                  <c:v>1.0040855860467699</c:v>
                </c:pt>
                <c:pt idx="2">
                  <c:v>1.00818746452101</c:v>
                </c:pt>
                <c:pt idx="3">
                  <c:v>1.0123036926340201</c:v>
                </c:pt>
                <c:pt idx="4">
                  <c:v>1.0164318922321001</c:v>
                </c:pt>
                <c:pt idx="5">
                  <c:v>1.0205696458239799</c:v>
                </c:pt>
                <c:pt idx="6">
                  <c:v>1.02471449632434</c:v>
                </c:pt>
                <c:pt idx="7">
                  <c:v>1.0288639468557099</c:v>
                </c:pt>
                <c:pt idx="8">
                  <c:v>1.03301546061048</c:v>
                </c:pt>
                <c:pt idx="9">
                  <c:v>1.03716646077471</c:v>
                </c:pt>
                <c:pt idx="10">
                  <c:v>1.0413148001571699</c:v>
                </c:pt>
                <c:pt idx="11">
                  <c:v>1.0454601851176799</c:v>
                </c:pt>
                <c:pt idx="12">
                  <c:v>1.0496027928568401</c:v>
                </c:pt>
                <c:pt idx="13">
                  <c:v>1.0537428055182601</c:v>
                </c:pt>
                <c:pt idx="14">
                  <c:v>1.0578804101895301</c:v>
                </c:pt>
                <c:pt idx="15">
                  <c:v>1.06201579890346</c:v>
                </c:pt>
                <c:pt idx="16">
                  <c:v>1.0661491686393301</c:v>
                </c:pt>
                <c:pt idx="17">
                  <c:v>1.07028072132456</c:v>
                </c:pt>
                <c:pt idx="18">
                  <c:v>1.0744106638364499</c:v>
                </c:pt>
                <c:pt idx="19">
                  <c:v>1.0785392080043099</c:v>
                </c:pt>
                <c:pt idx="20">
                  <c:v>1.08266657061176</c:v>
                </c:pt>
                <c:pt idx="21">
                  <c:v>1.0867929733994499</c:v>
                </c:pt>
                <c:pt idx="22">
                  <c:v>1.09091864306804</c:v>
                </c:pt>
                <c:pt idx="23">
                  <c:v>1.0950438112816401</c:v>
                </c:pt>
                <c:pt idx="24">
                  <c:v>1.0991687146715099</c:v>
                </c:pt>
                <c:pt idx="25">
                  <c:v>1.10329359484029</c:v>
                </c:pt>
                <c:pt idx="26">
                  <c:v>1.1074186983666401</c:v>
                </c:pt>
                <c:pt idx="27">
                  <c:v>1.1115442768103001</c:v>
                </c:pt>
                <c:pt idx="28">
                  <c:v>1.1156705867176999</c:v>
                </c:pt>
                <c:pt idx="29">
                  <c:v>1.1197978896281</c:v>
                </c:pt>
                <c:pt idx="30">
                  <c:v>1.1239264520801999</c:v>
                </c:pt>
                <c:pt idx="31">
                  <c:v>1.1280565456194001</c:v>
                </c:pt>
                <c:pt idx="32">
                  <c:v>1.13218844680563</c:v>
                </c:pt>
                <c:pt idx="33">
                  <c:v>1.1363224372217799</c:v>
                </c:pt>
                <c:pt idx="34">
                  <c:v>1.14045880348282</c:v>
                </c:pt>
                <c:pt idx="35">
                  <c:v>1.1445978372455801</c:v>
                </c:pt>
                <c:pt idx="36">
                  <c:v>1.1487398352192499</c:v>
                </c:pt>
                <c:pt idx="37">
                  <c:v>1.15288509917654</c:v>
                </c:pt>
                <c:pt idx="38">
                  <c:v>1.15703393596572</c:v>
                </c:pt>
                <c:pt idx="39">
                  <c:v>1.16118665752336</c:v>
                </c:pt>
                <c:pt idx="40">
                  <c:v>1.1653435808878601</c:v>
                </c:pt>
                <c:pt idx="41">
                  <c:v>1.1695050282139201</c:v>
                </c:pt>
                <c:pt idx="42">
                  <c:v>1.1736713267877701</c:v>
                </c:pt>
                <c:pt idx="43">
                  <c:v>1.1778428090433699</c:v>
                </c:pt>
                <c:pt idx="44">
                  <c:v>1.1820198125794601</c:v>
                </c:pt>
                <c:pt idx="45">
                  <c:v>1.18620268017766</c:v>
                </c:pt>
                <c:pt idx="46">
                  <c:v>1.19039175982144</c:v>
                </c:pt>
                <c:pt idx="47">
                  <c:v>1.19458740471617</c:v>
                </c:pt>
                <c:pt idx="48">
                  <c:v>1.1987899733101599</c:v>
                </c:pt>
                <c:pt idx="49">
                  <c:v>1.2029998293167901</c:v>
                </c:pt>
                <c:pt idx="50">
                  <c:v>1.2072173417377301</c:v>
                </c:pt>
                <c:pt idx="51">
                  <c:v>1.21144288488726</c:v>
                </c:pt>
                <c:pt idx="52">
                  <c:v>1.2156768384177601</c:v>
                </c:pt>
                <c:pt idx="53">
                  <c:v>1.21991958734637</c:v>
                </c:pt>
                <c:pt idx="54">
                  <c:v>1.22417152208284</c:v>
                </c:pt>
                <c:pt idx="55">
                  <c:v>1.2284330384586699</c:v>
                </c:pt>
                <c:pt idx="56">
                  <c:v>1.2327045377574699</c:v>
                </c:pt>
                <c:pt idx="57">
                  <c:v>1.23698642674662</c:v>
                </c:pt>
                <c:pt idx="58">
                  <c:v>1.24127911771032</c:v>
                </c:pt>
                <c:pt idx="59">
                  <c:v>1.2455830284839</c:v>
                </c:pt>
                <c:pt idx="60">
                  <c:v>1.2498985824896001</c:v>
                </c:pt>
                <c:pt idx="61">
                  <c:v>1.2542262087737901</c:v>
                </c:pt>
                <c:pt idx="62">
                  <c:v>1.25856634204553</c:v>
                </c:pt>
                <c:pt idx="63">
                  <c:v>1.26291942271675</c:v>
                </c:pt>
                <c:pt idx="64">
                  <c:v>1.26728589694389</c:v>
                </c:pt>
                <c:pt idx="65">
                  <c:v>1.2716662166710699</c:v>
                </c:pt>
                <c:pt idx="66">
                  <c:v>1.2760608396749</c:v>
                </c:pt>
                <c:pt idx="67">
                  <c:v>1.2804702296108801</c:v>
                </c:pt>
                <c:pt idx="68">
                  <c:v>1.2848947858192299</c:v>
                </c:pt>
                <c:pt idx="69">
                  <c:v>1.28933463070604</c:v>
                </c:pt>
                <c:pt idx="70">
                  <c:v>1.2937898171000699</c:v>
                </c:pt>
                <c:pt idx="71">
                  <c:v>1.29826039801259</c:v>
                </c:pt>
                <c:pt idx="72">
                  <c:v>1.30274642663803</c:v>
                </c:pt>
                <c:pt idx="73">
                  <c:v>1.3072479563546799</c:v>
                </c:pt>
                <c:pt idx="74">
                  <c:v>1.3117650407252299</c:v>
                </c:pt>
                <c:pt idx="75">
                  <c:v>1.3162977334974699</c:v>
                </c:pt>
                <c:pt idx="76">
                  <c:v>1.32084608860491</c:v>
                </c:pt>
                <c:pt idx="77">
                  <c:v>1.32541016016742</c:v>
                </c:pt>
                <c:pt idx="78">
                  <c:v>1.3299900024918601</c:v>
                </c:pt>
                <c:pt idx="79">
                  <c:v>1.3345856700727801</c:v>
                </c:pt>
                <c:pt idx="80">
                  <c:v>1.33919721759301</c:v>
                </c:pt>
                <c:pt idx="81">
                  <c:v>1.34382469992432</c:v>
                </c:pt>
                <c:pt idx="82">
                  <c:v>1.34846817212811</c:v>
                </c:pt>
                <c:pt idx="83">
                  <c:v>1.35312768945601</c:v>
                </c:pt>
                <c:pt idx="84">
                  <c:v>1.3578033073506099</c:v>
                </c:pt>
                <c:pt idx="85">
                  <c:v>1.3624950814460299</c:v>
                </c:pt>
                <c:pt idx="86">
                  <c:v>1.36720306756865</c:v>
                </c:pt>
                <c:pt idx="87">
                  <c:v>1.3719273217377701</c:v>
                </c:pt>
                <c:pt idx="88">
                  <c:v>1.3766679001662401</c:v>
                </c:pt>
                <c:pt idx="89">
                  <c:v>1.38142485926115</c:v>
                </c:pt>
                <c:pt idx="90">
                  <c:v>1.3861982556245001</c:v>
                </c:pt>
                <c:pt idx="91">
                  <c:v>1.39098814605387</c:v>
                </c:pt>
                <c:pt idx="92">
                  <c:v>1.3957945875431299</c:v>
                </c:pt>
                <c:pt idx="93">
                  <c:v>1.4006176372830299</c:v>
                </c:pt>
                <c:pt idx="94">
                  <c:v>1.405457352662</c:v>
                </c:pt>
                <c:pt idx="95">
                  <c:v>1.4103137912667201</c:v>
                </c:pt>
                <c:pt idx="96">
                  <c:v>1.4151870108828899</c:v>
                </c:pt>
                <c:pt idx="97">
                  <c:v>1.42007706949586</c:v>
                </c:pt>
                <c:pt idx="98">
                  <c:v>1.4249840252913699</c:v>
                </c:pt>
                <c:pt idx="99">
                  <c:v>1.42990793665618</c:v>
                </c:pt>
                <c:pt idx="100">
                  <c:v>1.43484886217884</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Microsoft_Excel_Worksheet8!$C$2:$C$10002</c:f>
              <c:numCache>
                <c:formatCode>General</c:formatCode>
                <c:ptCount val="10001"/>
                <c:pt idx="0">
                  <c:v>1</c:v>
                </c:pt>
                <c:pt idx="1">
                  <c:v>0.99625301179821202</c:v>
                </c:pt>
                <c:pt idx="2">
                  <c:v>0.99252668989169401</c:v>
                </c:pt>
                <c:pt idx="3">
                  <c:v>0.98885391310777404</c:v>
                </c:pt>
                <c:pt idx="4">
                  <c:v>0.98527363615188801</c:v>
                </c:pt>
                <c:pt idx="5">
                  <c:v>0.981824221565745</c:v>
                </c:pt>
                <c:pt idx="6">
                  <c:v>0.97854346153389005</c:v>
                </c:pt>
                <c:pt idx="7">
                  <c:v>0.97546861242790295</c:v>
                </c:pt>
                <c:pt idx="8">
                  <c:v>0.97263644061923404</c:v>
                </c:pt>
                <c:pt idx="9">
                  <c:v>0.97008327786698401</c:v>
                </c:pt>
                <c:pt idx="10">
                  <c:v>0.96783776278590095</c:v>
                </c:pt>
                <c:pt idx="11">
                  <c:v>0.96589912931160904</c:v>
                </c:pt>
                <c:pt idx="12">
                  <c:v>0.96425952767529299</c:v>
                </c:pt>
                <c:pt idx="13">
                  <c:v>0.962911381277334</c:v>
                </c:pt>
                <c:pt idx="14">
                  <c:v>0.96184736857041098</c:v>
                </c:pt>
                <c:pt idx="15">
                  <c:v>0.96106040342917198</c:v>
                </c:pt>
                <c:pt idx="16">
                  <c:v>0.96054361489011597</c:v>
                </c:pt>
                <c:pt idx="17">
                  <c:v>0.96029032667562897</c:v>
                </c:pt>
                <c:pt idx="18">
                  <c:v>0.96029403669061097</c:v>
                </c:pt>
                <c:pt idx="19">
                  <c:v>0.96054839656601998</c:v>
                </c:pt>
                <c:pt idx="20">
                  <c:v>0.96104719126335503</c:v>
                </c:pt>
                <c:pt idx="21">
                  <c:v>0.96178431872135195</c:v>
                </c:pt>
                <c:pt idx="22">
                  <c:v>0.96275376950811098</c:v>
                </c:pt>
                <c:pt idx="23">
                  <c:v>0.96394960643209604</c:v>
                </c:pt>
                <c:pt idx="24">
                  <c:v>0.96536594406064002</c:v>
                </c:pt>
                <c:pt idx="25">
                  <c:v>0.96699692809303806</c:v>
                </c:pt>
                <c:pt idx="26">
                  <c:v>0.96883671453608899</c:v>
                </c:pt>
                <c:pt idx="27">
                  <c:v>0.97087944863272602</c:v>
                </c:pt>
                <c:pt idx="28">
                  <c:v>0.97311924349910695</c:v>
                </c:pt>
                <c:pt idx="29">
                  <c:v>0.97555015843226101</c:v>
                </c:pt>
                <c:pt idx="30">
                  <c:v>0.97816617685952101</c:v>
                </c:pt>
                <c:pt idx="31">
                  <c:v>0.98096118391283404</c:v>
                </c:pt>
                <c:pt idx="32">
                  <c:v>0.98392894362625005</c:v>
                </c:pt>
                <c:pt idx="33">
                  <c:v>0.98706307577405805</c:v>
                </c:pt>
                <c:pt idx="34">
                  <c:v>0.99035703239098904</c:v>
                </c:pt>
                <c:pt idx="35">
                  <c:v>0.993804074045465</c:v>
                </c:pt>
                <c:pt idx="36">
                  <c:v>0.99739724597308199</c:v>
                </c:pt>
                <c:pt idx="37">
                  <c:v>1.0011293542214099</c:v>
                </c:pt>
                <c:pt idx="38">
                  <c:v>1.0049929420097901</c:v>
                </c:pt>
                <c:pt idx="39">
                  <c:v>1.00898026657038</c:v>
                </c:pt>
                <c:pt idx="40">
                  <c:v>1.01308327680973</c:v>
                </c:pt>
                <c:pt idx="41">
                  <c:v>1.01729359221525</c:v>
                </c:pt>
                <c:pt idx="42">
                  <c:v>1.02160248352683</c:v>
                </c:pt>
                <c:pt idx="43">
                  <c:v>1.02600085580196</c:v>
                </c:pt>
                <c:pt idx="44">
                  <c:v>1.0304792346201099</c:v>
                </c:pt>
                <c:pt idx="45">
                  <c:v>1.0350277562967001</c:v>
                </c:pt>
                <c:pt idx="46">
                  <c:v>1.0396361631047599</c:v>
                </c:pt>
                <c:pt idx="47">
                  <c:v>1.04429380462537</c:v>
                </c:pt>
                <c:pt idx="48">
                  <c:v>1.0489896464586601</c:v>
                </c:pt>
                <c:pt idx="49">
                  <c:v>1.05371228761164</c:v>
                </c:pt>
                <c:pt idx="50">
                  <c:v>1.05844998792391</c:v>
                </c:pt>
                <c:pt idx="51">
                  <c:v>1.06319070687804</c:v>
                </c:pt>
                <c:pt idx="52">
                  <c:v>1.06792215504944</c:v>
                </c:pt>
                <c:pt idx="53">
                  <c:v>1.07263185925938</c:v>
                </c:pt>
                <c:pt idx="54">
                  <c:v>1.0773072421865</c:v>
                </c:pt>
                <c:pt idx="55">
                  <c:v>1.0819357167522099</c:v>
                </c:pt>
                <c:pt idx="56">
                  <c:v>1.0865047950183899</c:v>
                </c:pt>
                <c:pt idx="57">
                  <c:v>1.0910022106291299</c:v>
                </c:pt>
                <c:pt idx="58">
                  <c:v>1.0954160530152399</c:v>
                </c:pt>
                <c:pt idx="59">
                  <c:v>1.09973491070401</c:v>
                </c:pt>
                <c:pt idx="60">
                  <c:v>1.10394802019834</c:v>
                </c:pt>
                <c:pt idx="61">
                  <c:v>1.10804541608888</c:v>
                </c:pt>
                <c:pt idx="62">
                  <c:v>1.1120180774269199</c:v>
                </c:pt>
                <c:pt idx="63">
                  <c:v>1.11585806500338</c:v>
                </c:pt>
                <c:pt idx="64">
                  <c:v>1.1195586441241001</c:v>
                </c:pt>
                <c:pt idx="65">
                  <c:v>1.1231143877901999</c:v>
                </c:pt>
                <c:pt idx="66">
                  <c:v>1.1265212558945401</c:v>
                </c:pt>
                <c:pt idx="67">
                  <c:v>1.1297766470938</c:v>
                </c:pt>
                <c:pt idx="68">
                  <c:v>1.13287964016069</c:v>
                </c:pt>
                <c:pt idx="69">
                  <c:v>1.13583135364192</c:v>
                </c:pt>
                <c:pt idx="70">
                  <c:v>1.1386337493633201</c:v>
                </c:pt>
                <c:pt idx="71">
                  <c:v>1.1412892944811099</c:v>
                </c:pt>
                <c:pt idx="72">
                  <c:v>1.1438009090877601</c:v>
                </c:pt>
                <c:pt idx="73">
                  <c:v>1.14617191033678</c:v>
                </c:pt>
                <c:pt idx="74">
                  <c:v>1.1484059548340699</c:v>
                </c:pt>
                <c:pt idx="75">
                  <c:v>1.1505069809078301</c:v>
                </c:pt>
                <c:pt idx="76">
                  <c:v>1.1524791521733899</c:v>
                </c:pt>
                <c:pt idx="77">
                  <c:v>1.1543268035759999</c:v>
                </c:pt>
                <c:pt idx="78">
                  <c:v>1.1560543908430201</c:v>
                </c:pt>
                <c:pt idx="79">
                  <c:v>1.1576664440258999</c:v>
                </c:pt>
                <c:pt idx="80">
                  <c:v>1.1591675255757501</c:v>
                </c:pt>
                <c:pt idx="81">
                  <c:v>1.16056219318368</c:v>
                </c:pt>
                <c:pt idx="82">
                  <c:v>1.16185496743589</c:v>
                </c:pt>
                <c:pt idx="83">
                  <c:v>1.1630503041857601</c:v>
                </c:pt>
                <c:pt idx="84">
                  <c:v>1.1641525714304499</c:v>
                </c:pt>
                <c:pt idx="85">
                  <c:v>1.1651660303972</c:v>
                </c:pt>
                <c:pt idx="86">
                  <c:v>1.16609482048935</c:v>
                </c:pt>
                <c:pt idx="87">
                  <c:v>1.1669429477115101</c:v>
                </c:pt>
                <c:pt idx="88">
                  <c:v>1.1677142761817501</c:v>
                </c:pt>
                <c:pt idx="89">
                  <c:v>1.16841252234244</c:v>
                </c:pt>
                <c:pt idx="90">
                  <c:v>1.1690412514969299</c:v>
                </c:pt>
                <c:pt idx="91">
                  <c:v>1.1696038763216099</c:v>
                </c:pt>
                <c:pt idx="92">
                  <c:v>1.17010365703146</c:v>
                </c:pt>
                <c:pt idx="93">
                  <c:v>1.17054370290788</c:v>
                </c:pt>
                <c:pt idx="94">
                  <c:v>1.17092697492886</c:v>
                </c:pt>
                <c:pt idx="95">
                  <c:v>1.1712562892734699</c:v>
                </c:pt>
                <c:pt idx="96">
                  <c:v>1.1715343215020599</c:v>
                </c:pt>
                <c:pt idx="97">
                  <c:v>1.1717636112417</c:v>
                </c:pt>
                <c:pt idx="98">
                  <c:v>1.17194656723223</c:v>
                </c:pt>
                <c:pt idx="99">
                  <c:v>1.17208547261097</c:v>
                </c:pt>
                <c:pt idx="100">
                  <c:v>1.1721824903351901</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Microsoft_Excel_Worksheet8!$D$2:$D$10002</c:f>
              <c:numCache>
                <c:formatCode>General</c:formatCode>
                <c:ptCount val="10001"/>
                <c:pt idx="0">
                  <c:v>1</c:v>
                </c:pt>
                <c:pt idx="1">
                  <c:v>1.01197974025407</c:v>
                </c:pt>
                <c:pt idx="2">
                  <c:v>1.0240953457163</c:v>
                </c:pt>
                <c:pt idx="3">
                  <c:v>1.0363095625519301</c:v>
                </c:pt>
                <c:pt idx="4">
                  <c:v>1.0485754958201901</c:v>
                </c:pt>
                <c:pt idx="5">
                  <c:v>1.0608440687237</c:v>
                </c:pt>
                <c:pt idx="6">
                  <c:v>1.07306403880241</c:v>
                </c:pt>
                <c:pt idx="7">
                  <c:v>1.08518204240811</c:v>
                </c:pt>
                <c:pt idx="8">
                  <c:v>1.0971426704729399</c:v>
                </c:pt>
                <c:pt idx="9">
                  <c:v>1.1088885788457501</c:v>
                </c:pt>
                <c:pt idx="10">
                  <c:v>1.1203701226795799</c:v>
                </c:pt>
                <c:pt idx="11">
                  <c:v>1.1315746805209901</c:v>
                </c:pt>
                <c:pt idx="12">
                  <c:v>1.1424994943310101</c:v>
                </c:pt>
                <c:pt idx="13">
                  <c:v>1.1531423574083599</c:v>
                </c:pt>
                <c:pt idx="14">
                  <c:v>1.1635016103710001</c:v>
                </c:pt>
                <c:pt idx="15">
                  <c:v>1.1735761384988399</c:v>
                </c:pt>
                <c:pt idx="16">
                  <c:v>1.1833653695364601</c:v>
                </c:pt>
                <c:pt idx="17">
                  <c:v>1.1928692715301501</c:v>
                </c:pt>
                <c:pt idx="18">
                  <c:v>1.2020883505052999</c:v>
                </c:pt>
                <c:pt idx="19">
                  <c:v>1.2110236479090499</c:v>
                </c:pt>
                <c:pt idx="20">
                  <c:v>1.21967673780863</c:v>
                </c:pt>
                <c:pt idx="21">
                  <c:v>1.2280497238722401</c:v>
                </c:pt>
                <c:pt idx="22">
                  <c:v>1.2361452361817</c:v>
                </c:pt>
                <c:pt idx="23">
                  <c:v>1.24396642793867</c:v>
                </c:pt>
                <c:pt idx="24">
                  <c:v>1.25151697213459</c:v>
                </c:pt>
                <c:pt idx="25">
                  <c:v>1.2588010582578599</c:v>
                </c:pt>
                <c:pt idx="26">
                  <c:v>1.2658233891139199</c:v>
                </c:pt>
                <c:pt idx="27">
                  <c:v>1.27258917783222</c:v>
                </c:pt>
                <c:pt idx="28">
                  <c:v>1.2791041451315801</c:v>
                </c:pt>
                <c:pt idx="29">
                  <c:v>1.2853745169091799</c:v>
                </c:pt>
                <c:pt idx="30">
                  <c:v>1.2914070222109</c:v>
                </c:pt>
                <c:pt idx="31">
                  <c:v>1.29720889162914</c:v>
                </c:pt>
                <c:pt idx="32">
                  <c:v>1.3027878561595201</c:v>
                </c:pt>
                <c:pt idx="33">
                  <c:v>1.30815214652929</c:v>
                </c:pt>
                <c:pt idx="34">
                  <c:v>1.3133104929859001</c:v>
                </c:pt>
                <c:pt idx="35">
                  <c:v>1.31827212550482</c:v>
                </c:pt>
                <c:pt idx="36">
                  <c:v>1.32304677433925</c:v>
                </c:pt>
                <c:pt idx="37">
                  <c:v>1.3276446707898</c:v>
                </c:pt>
                <c:pt idx="38">
                  <c:v>1.3320765480194601</c:v>
                </c:pt>
                <c:pt idx="39">
                  <c:v>1.33635364167573</c:v>
                </c:pt>
                <c:pt idx="40">
                  <c:v>1.3404876900081399</c:v>
                </c:pt>
                <c:pt idx="41">
                  <c:v>1.3444909330838</c:v>
                </c:pt>
                <c:pt idx="42">
                  <c:v>1.34837611060643</c:v>
                </c:pt>
                <c:pt idx="43">
                  <c:v>1.35215645773588</c:v>
                </c:pt>
                <c:pt idx="44">
                  <c:v>1.35584569818668</c:v>
                </c:pt>
                <c:pt idx="45">
                  <c:v>1.35945803375857</c:v>
                </c:pt>
                <c:pt idx="46">
                  <c:v>1.3630081293238001</c:v>
                </c:pt>
                <c:pt idx="47">
                  <c:v>1.36651109217147</c:v>
                </c:pt>
                <c:pt idx="48">
                  <c:v>1.3699824444984201</c:v>
                </c:pt>
                <c:pt idx="49">
                  <c:v>1.3734380877501999</c:v>
                </c:pt>
                <c:pt idx="50">
                  <c:v>1.37689425747065</c:v>
                </c:pt>
                <c:pt idx="51">
                  <c:v>1.38036746733182</c:v>
                </c:pt>
                <c:pt idx="52">
                  <c:v>1.3838744411075401</c:v>
                </c:pt>
                <c:pt idx="53">
                  <c:v>1.3874320315442601</c:v>
                </c:pt>
                <c:pt idx="54">
                  <c:v>1.39105712539078</c:v>
                </c:pt>
                <c:pt idx="55">
                  <c:v>1.3947665342879301</c:v>
                </c:pt>
                <c:pt idx="56">
                  <c:v>1.3985768717956999</c:v>
                </c:pt>
                <c:pt idx="57">
                  <c:v>1.4025044175419501</c:v>
                </c:pt>
                <c:pt idx="58">
                  <c:v>1.40656497028921</c:v>
                </c:pt>
                <c:pt idx="59">
                  <c:v>1.41077369259281</c:v>
                </c:pt>
                <c:pt idx="60">
                  <c:v>1.41514495060088</c:v>
                </c:pt>
                <c:pt idx="61">
                  <c:v>1.4196921533484199</c:v>
                </c:pt>
                <c:pt idx="62">
                  <c:v>1.42442759653245</c:v>
                </c:pt>
                <c:pt idx="63">
                  <c:v>1.42936231613863</c:v>
                </c:pt>
                <c:pt idx="64">
                  <c:v>1.43450595734479</c:v>
                </c:pt>
                <c:pt idx="65">
                  <c:v>1.43986666380824</c:v>
                </c:pt>
                <c:pt idx="66">
                  <c:v>1.44545099174253</c:v>
                </c:pt>
                <c:pt idx="67">
                  <c:v>1.4512638521405199</c:v>
                </c:pt>
                <c:pt idx="68">
                  <c:v>1.45730804235413</c:v>
                </c:pt>
                <c:pt idx="69">
                  <c:v>1.46358329043096</c:v>
                </c:pt>
                <c:pt idx="70">
                  <c:v>1.4700882454677</c:v>
                </c:pt>
                <c:pt idx="71">
                  <c:v>1.47682105597433</c:v>
                </c:pt>
                <c:pt idx="72">
                  <c:v>1.483779422305</c:v>
                </c:pt>
                <c:pt idx="73">
                  <c:v>1.4909606525703201</c:v>
                </c:pt>
                <c:pt idx="74">
                  <c:v>1.4983617202833901</c:v>
                </c:pt>
                <c:pt idx="75">
                  <c:v>1.5059793221275499</c:v>
                </c:pt>
                <c:pt idx="76">
                  <c:v>1.51380993442944</c:v>
                </c:pt>
                <c:pt idx="77">
                  <c:v>1.52184986715449</c:v>
                </c:pt>
                <c:pt idx="78">
                  <c:v>1.5300953144933001</c:v>
                </c:pt>
                <c:pt idx="79">
                  <c:v>1.5385424013583799</c:v>
                </c:pt>
                <c:pt idx="80">
                  <c:v>1.54718722534783</c:v>
                </c:pt>
                <c:pt idx="81">
                  <c:v>1.5560258939443901</c:v>
                </c:pt>
                <c:pt idx="82">
                  <c:v>1.56505455690006</c:v>
                </c:pt>
                <c:pt idx="83">
                  <c:v>1.5742694339041501</c:v>
                </c:pt>
                <c:pt idx="84">
                  <c:v>1.5836668377469501</c:v>
                </c:pt>
                <c:pt idx="85">
                  <c:v>1.59324319327416</c:v>
                </c:pt>
                <c:pt idx="86">
                  <c:v>1.6029950524818499</c:v>
                </c:pt>
                <c:pt idx="87">
                  <c:v>1.61291910613259</c:v>
                </c:pt>
                <c:pt idx="88">
                  <c:v>1.6230121922849201</c:v>
                </c:pt>
                <c:pt idx="89">
                  <c:v>1.6332713021243901</c:v>
                </c:pt>
                <c:pt idx="90">
                  <c:v>1.6436935834692701</c:v>
                </c:pt>
                <c:pt idx="91">
                  <c:v>1.6542763423010101</c:v>
                </c:pt>
                <c:pt idx="92">
                  <c:v>1.66501704264163</c:v>
                </c:pt>
                <c:pt idx="93">
                  <c:v>1.6759133050692201</c:v>
                </c:pt>
                <c:pt idx="94">
                  <c:v>1.6869629041313099</c:v>
                </c:pt>
                <c:pt idx="95">
                  <c:v>1.69816376488434</c:v>
                </c:pt>
                <c:pt idx="96">
                  <c:v>1.7095139587578101</c:v>
                </c:pt>
                <c:pt idx="97">
                  <c:v>1.7210116989133699</c:v>
                </c:pt>
                <c:pt idx="98">
                  <c:v>1.7326553352438101</c:v>
                </c:pt>
                <c:pt idx="99">
                  <c:v>1.74444334913362</c:v>
                </c:pt>
                <c:pt idx="100">
                  <c:v>1.75637434808227</c:v>
                </c:pt>
              </c:numCache>
            </c:numRef>
          </c:yVal>
          <c:smooth val="1"/>
        </c:ser>
        <c:dLbls>
          <c:showLegendKey val="0"/>
          <c:showVal val="0"/>
          <c:showCatName val="0"/>
          <c:showSerName val="0"/>
          <c:showPercent val="0"/>
          <c:showBubbleSize val="0"/>
        </c:dLbls>
        <c:axId val="674619792"/>
        <c:axId val="674620184"/>
      </c:scatterChart>
      <c:valAx>
        <c:axId val="674619792"/>
        <c:scaling>
          <c:orientation val="minMax"/>
          <c:max val="100"/>
          <c:min val="0"/>
        </c:scaling>
        <c:delete val="0"/>
        <c:axPos val="b"/>
        <c:title>
          <c:tx>
            <c:rich>
              <a:bodyPr/>
              <a:lstStyle/>
              <a:p>
                <a:pPr>
                  <a:defRPr sz="1700"/>
                </a:pPr>
                <a:r>
                  <a:rPr lang="en-US" sz="1700" dirty="0" smtClean="0"/>
                  <a:t>Most recent PRA</a:t>
                </a:r>
                <a:endParaRPr lang="en-US" sz="1700" dirty="0"/>
              </a:p>
            </c:rich>
          </c:tx>
          <c:layout>
            <c:manualLayout>
              <c:xMode val="edge"/>
              <c:yMode val="edge"/>
              <c:x val="0.43213498478619383"/>
              <c:y val="0.88582020997375333"/>
            </c:manualLayout>
          </c:layout>
          <c:overlay val="0"/>
        </c:title>
        <c:numFmt formatCode="#,##0" sourceLinked="0"/>
        <c:majorTickMark val="out"/>
        <c:minorTickMark val="none"/>
        <c:tickLblPos val="nextTo"/>
        <c:txPr>
          <a:bodyPr rot="0"/>
          <a:lstStyle/>
          <a:p>
            <a:pPr>
              <a:defRPr sz="1500" b="1"/>
            </a:pPr>
            <a:endParaRPr lang="en-US"/>
          </a:p>
        </c:txPr>
        <c:crossAx val="674620184"/>
        <c:crosses val="autoZero"/>
        <c:crossBetween val="midCat"/>
        <c:majorUnit val="10"/>
      </c:valAx>
      <c:valAx>
        <c:axId val="67462018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1979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70648244441246E-2"/>
          <c:y val="3.0806501910033542E-2"/>
          <c:w val="0.88478627671541055"/>
          <c:h val="0.80582989007563044"/>
        </c:manualLayout>
      </c:layout>
      <c:bubbleChart>
        <c:varyColors val="0"/>
        <c:ser>
          <c:idx val="0"/>
          <c:order val="0"/>
          <c:tx>
            <c:strRef>
              <c:f>Sheet1!$C$1</c:f>
              <c:strCache>
                <c:ptCount val="1"/>
                <c:pt idx="0">
                  <c:v>N</c:v>
                </c:pt>
              </c:strCache>
            </c:strRef>
          </c:tx>
          <c:spPr>
            <a:solidFill>
              <a:srgbClr val="00FF00"/>
            </a:solidFill>
            <a:ln>
              <a:noFill/>
            </a:ln>
          </c:spPr>
          <c:invertIfNegative val="0"/>
          <c:xVal>
            <c:numRef>
              <c:f>Sheet1!$A$2:$A$2902</c:f>
              <c:numCache>
                <c:formatCode>General</c:formatCode>
                <c:ptCount val="2901"/>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19</c:v>
                </c:pt>
                <c:pt idx="47">
                  <c:v>19</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20</c:v>
                </c:pt>
                <c:pt idx="93">
                  <c:v>20</c:v>
                </c:pt>
                <c:pt idx="94">
                  <c:v>20</c:v>
                </c:pt>
                <c:pt idx="95">
                  <c:v>20</c:v>
                </c:pt>
                <c:pt idx="96">
                  <c:v>20</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20</c:v>
                </c:pt>
                <c:pt idx="121">
                  <c:v>20</c:v>
                </c:pt>
                <c:pt idx="122">
                  <c:v>20</c:v>
                </c:pt>
                <c:pt idx="123">
                  <c:v>20</c:v>
                </c:pt>
                <c:pt idx="124">
                  <c:v>20</c:v>
                </c:pt>
                <c:pt idx="125">
                  <c:v>20</c:v>
                </c:pt>
                <c:pt idx="126">
                  <c:v>20</c:v>
                </c:pt>
                <c:pt idx="127">
                  <c:v>20</c:v>
                </c:pt>
                <c:pt idx="128">
                  <c:v>20</c:v>
                </c:pt>
                <c:pt idx="129">
                  <c:v>20</c:v>
                </c:pt>
                <c:pt idx="130">
                  <c:v>20</c:v>
                </c:pt>
                <c:pt idx="131">
                  <c:v>20</c:v>
                </c:pt>
                <c:pt idx="132">
                  <c:v>20</c:v>
                </c:pt>
                <c:pt idx="133">
                  <c:v>20</c:v>
                </c:pt>
                <c:pt idx="134">
                  <c:v>20</c:v>
                </c:pt>
                <c:pt idx="135">
                  <c:v>20</c:v>
                </c:pt>
                <c:pt idx="136">
                  <c:v>21</c:v>
                </c:pt>
                <c:pt idx="137">
                  <c:v>21</c:v>
                </c:pt>
                <c:pt idx="138">
                  <c:v>21</c:v>
                </c:pt>
                <c:pt idx="139">
                  <c:v>21</c:v>
                </c:pt>
                <c:pt idx="140">
                  <c:v>21</c:v>
                </c:pt>
                <c:pt idx="141">
                  <c:v>21</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174">
                  <c:v>21</c:v>
                </c:pt>
                <c:pt idx="175">
                  <c:v>21</c:v>
                </c:pt>
                <c:pt idx="176">
                  <c:v>21</c:v>
                </c:pt>
                <c:pt idx="177">
                  <c:v>21</c:v>
                </c:pt>
                <c:pt idx="178">
                  <c:v>21</c:v>
                </c:pt>
                <c:pt idx="179">
                  <c:v>21</c:v>
                </c:pt>
                <c:pt idx="180">
                  <c:v>21</c:v>
                </c:pt>
                <c:pt idx="181">
                  <c:v>21</c:v>
                </c:pt>
                <c:pt idx="182">
                  <c:v>21</c:v>
                </c:pt>
                <c:pt idx="183">
                  <c:v>21</c:v>
                </c:pt>
                <c:pt idx="184">
                  <c:v>21</c:v>
                </c:pt>
                <c:pt idx="185">
                  <c:v>21</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23</c:v>
                </c:pt>
                <c:pt idx="231">
                  <c:v>23</c:v>
                </c:pt>
                <c:pt idx="232">
                  <c:v>23</c:v>
                </c:pt>
                <c:pt idx="233">
                  <c:v>23</c:v>
                </c:pt>
                <c:pt idx="234">
                  <c:v>23</c:v>
                </c:pt>
                <c:pt idx="235">
                  <c:v>23</c:v>
                </c:pt>
                <c:pt idx="236">
                  <c:v>23</c:v>
                </c:pt>
                <c:pt idx="237">
                  <c:v>23</c:v>
                </c:pt>
                <c:pt idx="238">
                  <c:v>23</c:v>
                </c:pt>
                <c:pt idx="239">
                  <c:v>23</c:v>
                </c:pt>
                <c:pt idx="240">
                  <c:v>23</c:v>
                </c:pt>
                <c:pt idx="241">
                  <c:v>23</c:v>
                </c:pt>
                <c:pt idx="242">
                  <c:v>23</c:v>
                </c:pt>
                <c:pt idx="243">
                  <c:v>23</c:v>
                </c:pt>
                <c:pt idx="244">
                  <c:v>23</c:v>
                </c:pt>
                <c:pt idx="245">
                  <c:v>23</c:v>
                </c:pt>
                <c:pt idx="246">
                  <c:v>23</c:v>
                </c:pt>
                <c:pt idx="247">
                  <c:v>23</c:v>
                </c:pt>
                <c:pt idx="248">
                  <c:v>23</c:v>
                </c:pt>
                <c:pt idx="249">
                  <c:v>23</c:v>
                </c:pt>
                <c:pt idx="250">
                  <c:v>23</c:v>
                </c:pt>
                <c:pt idx="251">
                  <c:v>23</c:v>
                </c:pt>
                <c:pt idx="252">
                  <c:v>23</c:v>
                </c:pt>
                <c:pt idx="253">
                  <c:v>23</c:v>
                </c:pt>
                <c:pt idx="254">
                  <c:v>23</c:v>
                </c:pt>
                <c:pt idx="255">
                  <c:v>23</c:v>
                </c:pt>
                <c:pt idx="256">
                  <c:v>23</c:v>
                </c:pt>
                <c:pt idx="257">
                  <c:v>23</c:v>
                </c:pt>
                <c:pt idx="258">
                  <c:v>23</c:v>
                </c:pt>
                <c:pt idx="259">
                  <c:v>23</c:v>
                </c:pt>
                <c:pt idx="260">
                  <c:v>23</c:v>
                </c:pt>
                <c:pt idx="261">
                  <c:v>23</c:v>
                </c:pt>
                <c:pt idx="262">
                  <c:v>23</c:v>
                </c:pt>
                <c:pt idx="263">
                  <c:v>23</c:v>
                </c:pt>
                <c:pt idx="264">
                  <c:v>23</c:v>
                </c:pt>
                <c:pt idx="265">
                  <c:v>23</c:v>
                </c:pt>
                <c:pt idx="266">
                  <c:v>23</c:v>
                </c:pt>
                <c:pt idx="267">
                  <c:v>23</c:v>
                </c:pt>
                <c:pt idx="268">
                  <c:v>23</c:v>
                </c:pt>
                <c:pt idx="269">
                  <c:v>23</c:v>
                </c:pt>
                <c:pt idx="270">
                  <c:v>23</c:v>
                </c:pt>
                <c:pt idx="271">
                  <c:v>23</c:v>
                </c:pt>
                <c:pt idx="272">
                  <c:v>24</c:v>
                </c:pt>
                <c:pt idx="273">
                  <c:v>24</c:v>
                </c:pt>
                <c:pt idx="274">
                  <c:v>24</c:v>
                </c:pt>
                <c:pt idx="275">
                  <c:v>24</c:v>
                </c:pt>
                <c:pt idx="276">
                  <c:v>24</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24</c:v>
                </c:pt>
                <c:pt idx="310">
                  <c:v>24</c:v>
                </c:pt>
                <c:pt idx="311">
                  <c:v>24</c:v>
                </c:pt>
                <c:pt idx="312">
                  <c:v>24</c:v>
                </c:pt>
                <c:pt idx="313">
                  <c:v>24</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25</c:v>
                </c:pt>
                <c:pt idx="361">
                  <c:v>25</c:v>
                </c:pt>
                <c:pt idx="362">
                  <c:v>26</c:v>
                </c:pt>
                <c:pt idx="363">
                  <c:v>26</c:v>
                </c:pt>
                <c:pt idx="364">
                  <c:v>26</c:v>
                </c:pt>
                <c:pt idx="365">
                  <c:v>26</c:v>
                </c:pt>
                <c:pt idx="366">
                  <c:v>26</c:v>
                </c:pt>
                <c:pt idx="367">
                  <c:v>26</c:v>
                </c:pt>
                <c:pt idx="368">
                  <c:v>26</c:v>
                </c:pt>
                <c:pt idx="369">
                  <c:v>26</c:v>
                </c:pt>
                <c:pt idx="370">
                  <c:v>26</c:v>
                </c:pt>
                <c:pt idx="371">
                  <c:v>26</c:v>
                </c:pt>
                <c:pt idx="372">
                  <c:v>26</c:v>
                </c:pt>
                <c:pt idx="373">
                  <c:v>26</c:v>
                </c:pt>
                <c:pt idx="374">
                  <c:v>26</c:v>
                </c:pt>
                <c:pt idx="375">
                  <c:v>26</c:v>
                </c:pt>
                <c:pt idx="376">
                  <c:v>26</c:v>
                </c:pt>
                <c:pt idx="377">
                  <c:v>26</c:v>
                </c:pt>
                <c:pt idx="378">
                  <c:v>26</c:v>
                </c:pt>
                <c:pt idx="379">
                  <c:v>26</c:v>
                </c:pt>
                <c:pt idx="380">
                  <c:v>26</c:v>
                </c:pt>
                <c:pt idx="381">
                  <c:v>26</c:v>
                </c:pt>
                <c:pt idx="382">
                  <c:v>26</c:v>
                </c:pt>
                <c:pt idx="383">
                  <c:v>26</c:v>
                </c:pt>
                <c:pt idx="384">
                  <c:v>26</c:v>
                </c:pt>
                <c:pt idx="385">
                  <c:v>26</c:v>
                </c:pt>
                <c:pt idx="386">
                  <c:v>26</c:v>
                </c:pt>
                <c:pt idx="387">
                  <c:v>26</c:v>
                </c:pt>
                <c:pt idx="388">
                  <c:v>26</c:v>
                </c:pt>
                <c:pt idx="389">
                  <c:v>26</c:v>
                </c:pt>
                <c:pt idx="390">
                  <c:v>26</c:v>
                </c:pt>
                <c:pt idx="391">
                  <c:v>26</c:v>
                </c:pt>
                <c:pt idx="392">
                  <c:v>26</c:v>
                </c:pt>
                <c:pt idx="393">
                  <c:v>26</c:v>
                </c:pt>
                <c:pt idx="394">
                  <c:v>26</c:v>
                </c:pt>
                <c:pt idx="395">
                  <c:v>26</c:v>
                </c:pt>
                <c:pt idx="396">
                  <c:v>26</c:v>
                </c:pt>
                <c:pt idx="397">
                  <c:v>26</c:v>
                </c:pt>
                <c:pt idx="398">
                  <c:v>26</c:v>
                </c:pt>
                <c:pt idx="399">
                  <c:v>26</c:v>
                </c:pt>
                <c:pt idx="400">
                  <c:v>26</c:v>
                </c:pt>
                <c:pt idx="401">
                  <c:v>26</c:v>
                </c:pt>
                <c:pt idx="402">
                  <c:v>26</c:v>
                </c:pt>
                <c:pt idx="403">
                  <c:v>26</c:v>
                </c:pt>
                <c:pt idx="404">
                  <c:v>26</c:v>
                </c:pt>
                <c:pt idx="405">
                  <c:v>26</c:v>
                </c:pt>
                <c:pt idx="406">
                  <c:v>26</c:v>
                </c:pt>
                <c:pt idx="407">
                  <c:v>26</c:v>
                </c:pt>
                <c:pt idx="408">
                  <c:v>27</c:v>
                </c:pt>
                <c:pt idx="409">
                  <c:v>27</c:v>
                </c:pt>
                <c:pt idx="410">
                  <c:v>27</c:v>
                </c:pt>
                <c:pt idx="411">
                  <c:v>27</c:v>
                </c:pt>
                <c:pt idx="412">
                  <c:v>27</c:v>
                </c:pt>
                <c:pt idx="413">
                  <c:v>27</c:v>
                </c:pt>
                <c:pt idx="414">
                  <c:v>27</c:v>
                </c:pt>
                <c:pt idx="415">
                  <c:v>27</c:v>
                </c:pt>
                <c:pt idx="416">
                  <c:v>27</c:v>
                </c:pt>
                <c:pt idx="417">
                  <c:v>27</c:v>
                </c:pt>
                <c:pt idx="418">
                  <c:v>27</c:v>
                </c:pt>
                <c:pt idx="419">
                  <c:v>27</c:v>
                </c:pt>
                <c:pt idx="420">
                  <c:v>27</c:v>
                </c:pt>
                <c:pt idx="421">
                  <c:v>27</c:v>
                </c:pt>
                <c:pt idx="422">
                  <c:v>27</c:v>
                </c:pt>
                <c:pt idx="423">
                  <c:v>27</c:v>
                </c:pt>
                <c:pt idx="424">
                  <c:v>27</c:v>
                </c:pt>
                <c:pt idx="425">
                  <c:v>27</c:v>
                </c:pt>
                <c:pt idx="426">
                  <c:v>27</c:v>
                </c:pt>
                <c:pt idx="427">
                  <c:v>27</c:v>
                </c:pt>
                <c:pt idx="428">
                  <c:v>27</c:v>
                </c:pt>
                <c:pt idx="429">
                  <c:v>27</c:v>
                </c:pt>
                <c:pt idx="430">
                  <c:v>27</c:v>
                </c:pt>
                <c:pt idx="431">
                  <c:v>27</c:v>
                </c:pt>
                <c:pt idx="432">
                  <c:v>27</c:v>
                </c:pt>
                <c:pt idx="433">
                  <c:v>27</c:v>
                </c:pt>
                <c:pt idx="434">
                  <c:v>27</c:v>
                </c:pt>
                <c:pt idx="435">
                  <c:v>27</c:v>
                </c:pt>
                <c:pt idx="436">
                  <c:v>27</c:v>
                </c:pt>
                <c:pt idx="437">
                  <c:v>27</c:v>
                </c:pt>
                <c:pt idx="438">
                  <c:v>27</c:v>
                </c:pt>
                <c:pt idx="439">
                  <c:v>27</c:v>
                </c:pt>
                <c:pt idx="440">
                  <c:v>27</c:v>
                </c:pt>
                <c:pt idx="441">
                  <c:v>27</c:v>
                </c:pt>
                <c:pt idx="442">
                  <c:v>27</c:v>
                </c:pt>
                <c:pt idx="443">
                  <c:v>27</c:v>
                </c:pt>
                <c:pt idx="444">
                  <c:v>27</c:v>
                </c:pt>
                <c:pt idx="445">
                  <c:v>27</c:v>
                </c:pt>
                <c:pt idx="446">
                  <c:v>27</c:v>
                </c:pt>
                <c:pt idx="447">
                  <c:v>27</c:v>
                </c:pt>
                <c:pt idx="448">
                  <c:v>27</c:v>
                </c:pt>
                <c:pt idx="449">
                  <c:v>27</c:v>
                </c:pt>
                <c:pt idx="450">
                  <c:v>27</c:v>
                </c:pt>
                <c:pt idx="451">
                  <c:v>27</c:v>
                </c:pt>
                <c:pt idx="452">
                  <c:v>27</c:v>
                </c:pt>
                <c:pt idx="453">
                  <c:v>27</c:v>
                </c:pt>
                <c:pt idx="454">
                  <c:v>28</c:v>
                </c:pt>
                <c:pt idx="455">
                  <c:v>28</c:v>
                </c:pt>
                <c:pt idx="456">
                  <c:v>28</c:v>
                </c:pt>
                <c:pt idx="457">
                  <c:v>28</c:v>
                </c:pt>
                <c:pt idx="458">
                  <c:v>28</c:v>
                </c:pt>
                <c:pt idx="459">
                  <c:v>28</c:v>
                </c:pt>
                <c:pt idx="460">
                  <c:v>28</c:v>
                </c:pt>
                <c:pt idx="461">
                  <c:v>28</c:v>
                </c:pt>
                <c:pt idx="462">
                  <c:v>28</c:v>
                </c:pt>
                <c:pt idx="463">
                  <c:v>28</c:v>
                </c:pt>
                <c:pt idx="464">
                  <c:v>28</c:v>
                </c:pt>
                <c:pt idx="465">
                  <c:v>28</c:v>
                </c:pt>
                <c:pt idx="466">
                  <c:v>28</c:v>
                </c:pt>
                <c:pt idx="467">
                  <c:v>28</c:v>
                </c:pt>
                <c:pt idx="468">
                  <c:v>28</c:v>
                </c:pt>
                <c:pt idx="469">
                  <c:v>28</c:v>
                </c:pt>
                <c:pt idx="470">
                  <c:v>28</c:v>
                </c:pt>
                <c:pt idx="471">
                  <c:v>28</c:v>
                </c:pt>
                <c:pt idx="472">
                  <c:v>28</c:v>
                </c:pt>
                <c:pt idx="473">
                  <c:v>28</c:v>
                </c:pt>
                <c:pt idx="474">
                  <c:v>28</c:v>
                </c:pt>
                <c:pt idx="475">
                  <c:v>28</c:v>
                </c:pt>
                <c:pt idx="476">
                  <c:v>28</c:v>
                </c:pt>
                <c:pt idx="477">
                  <c:v>28</c:v>
                </c:pt>
                <c:pt idx="478">
                  <c:v>28</c:v>
                </c:pt>
                <c:pt idx="479">
                  <c:v>28</c:v>
                </c:pt>
                <c:pt idx="480">
                  <c:v>28</c:v>
                </c:pt>
                <c:pt idx="481">
                  <c:v>28</c:v>
                </c:pt>
                <c:pt idx="482">
                  <c:v>28</c:v>
                </c:pt>
                <c:pt idx="483">
                  <c:v>28</c:v>
                </c:pt>
                <c:pt idx="484">
                  <c:v>28</c:v>
                </c:pt>
                <c:pt idx="485">
                  <c:v>28</c:v>
                </c:pt>
                <c:pt idx="486">
                  <c:v>28</c:v>
                </c:pt>
                <c:pt idx="487">
                  <c:v>28</c:v>
                </c:pt>
                <c:pt idx="488">
                  <c:v>28</c:v>
                </c:pt>
                <c:pt idx="489">
                  <c:v>28</c:v>
                </c:pt>
                <c:pt idx="490">
                  <c:v>28</c:v>
                </c:pt>
                <c:pt idx="491">
                  <c:v>28</c:v>
                </c:pt>
                <c:pt idx="492">
                  <c:v>28</c:v>
                </c:pt>
                <c:pt idx="493">
                  <c:v>28</c:v>
                </c:pt>
                <c:pt idx="494">
                  <c:v>28</c:v>
                </c:pt>
                <c:pt idx="495">
                  <c:v>28</c:v>
                </c:pt>
                <c:pt idx="496">
                  <c:v>28</c:v>
                </c:pt>
                <c:pt idx="497">
                  <c:v>28</c:v>
                </c:pt>
                <c:pt idx="498">
                  <c:v>28</c:v>
                </c:pt>
                <c:pt idx="499">
                  <c:v>28</c:v>
                </c:pt>
                <c:pt idx="500">
                  <c:v>28</c:v>
                </c:pt>
                <c:pt idx="501">
                  <c:v>28</c:v>
                </c:pt>
                <c:pt idx="502">
                  <c:v>28</c:v>
                </c:pt>
                <c:pt idx="503">
                  <c:v>29</c:v>
                </c:pt>
                <c:pt idx="504">
                  <c:v>29</c:v>
                </c:pt>
                <c:pt idx="505">
                  <c:v>29</c:v>
                </c:pt>
                <c:pt idx="506">
                  <c:v>29</c:v>
                </c:pt>
                <c:pt idx="507">
                  <c:v>29</c:v>
                </c:pt>
                <c:pt idx="508">
                  <c:v>29</c:v>
                </c:pt>
                <c:pt idx="509">
                  <c:v>29</c:v>
                </c:pt>
                <c:pt idx="510">
                  <c:v>29</c:v>
                </c:pt>
                <c:pt idx="511">
                  <c:v>29</c:v>
                </c:pt>
                <c:pt idx="512">
                  <c:v>29</c:v>
                </c:pt>
                <c:pt idx="513">
                  <c:v>29</c:v>
                </c:pt>
                <c:pt idx="514">
                  <c:v>29</c:v>
                </c:pt>
                <c:pt idx="515">
                  <c:v>29</c:v>
                </c:pt>
                <c:pt idx="516">
                  <c:v>29</c:v>
                </c:pt>
                <c:pt idx="517">
                  <c:v>29</c:v>
                </c:pt>
                <c:pt idx="518">
                  <c:v>29</c:v>
                </c:pt>
                <c:pt idx="519">
                  <c:v>29</c:v>
                </c:pt>
                <c:pt idx="520">
                  <c:v>29</c:v>
                </c:pt>
                <c:pt idx="521">
                  <c:v>29</c:v>
                </c:pt>
                <c:pt idx="522">
                  <c:v>29</c:v>
                </c:pt>
                <c:pt idx="523">
                  <c:v>29</c:v>
                </c:pt>
                <c:pt idx="524">
                  <c:v>29</c:v>
                </c:pt>
                <c:pt idx="525">
                  <c:v>29</c:v>
                </c:pt>
                <c:pt idx="526">
                  <c:v>29</c:v>
                </c:pt>
                <c:pt idx="527">
                  <c:v>29</c:v>
                </c:pt>
                <c:pt idx="528">
                  <c:v>29</c:v>
                </c:pt>
                <c:pt idx="529">
                  <c:v>29</c:v>
                </c:pt>
                <c:pt idx="530">
                  <c:v>29</c:v>
                </c:pt>
                <c:pt idx="531">
                  <c:v>29</c:v>
                </c:pt>
                <c:pt idx="532">
                  <c:v>29</c:v>
                </c:pt>
                <c:pt idx="533">
                  <c:v>29</c:v>
                </c:pt>
                <c:pt idx="534">
                  <c:v>29</c:v>
                </c:pt>
                <c:pt idx="535">
                  <c:v>29</c:v>
                </c:pt>
                <c:pt idx="536">
                  <c:v>29</c:v>
                </c:pt>
                <c:pt idx="537">
                  <c:v>29</c:v>
                </c:pt>
                <c:pt idx="538">
                  <c:v>29</c:v>
                </c:pt>
                <c:pt idx="539">
                  <c:v>29</c:v>
                </c:pt>
                <c:pt idx="540">
                  <c:v>29</c:v>
                </c:pt>
                <c:pt idx="541">
                  <c:v>29</c:v>
                </c:pt>
                <c:pt idx="542">
                  <c:v>29</c:v>
                </c:pt>
                <c:pt idx="543">
                  <c:v>29</c:v>
                </c:pt>
                <c:pt idx="544">
                  <c:v>29</c:v>
                </c:pt>
                <c:pt idx="545">
                  <c:v>29</c:v>
                </c:pt>
                <c:pt idx="546">
                  <c:v>29</c:v>
                </c:pt>
                <c:pt idx="547">
                  <c:v>29</c:v>
                </c:pt>
                <c:pt idx="548">
                  <c:v>29</c:v>
                </c:pt>
                <c:pt idx="549">
                  <c:v>29</c:v>
                </c:pt>
                <c:pt idx="550">
                  <c:v>30</c:v>
                </c:pt>
                <c:pt idx="551">
                  <c:v>30</c:v>
                </c:pt>
                <c:pt idx="552">
                  <c:v>30</c:v>
                </c:pt>
                <c:pt idx="553">
                  <c:v>30</c:v>
                </c:pt>
                <c:pt idx="554">
                  <c:v>30</c:v>
                </c:pt>
                <c:pt idx="555">
                  <c:v>30</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30</c:v>
                </c:pt>
                <c:pt idx="570">
                  <c:v>30</c:v>
                </c:pt>
                <c:pt idx="571">
                  <c:v>30</c:v>
                </c:pt>
                <c:pt idx="572">
                  <c:v>30</c:v>
                </c:pt>
                <c:pt idx="573">
                  <c:v>30</c:v>
                </c:pt>
                <c:pt idx="574">
                  <c:v>30</c:v>
                </c:pt>
                <c:pt idx="575">
                  <c:v>30</c:v>
                </c:pt>
                <c:pt idx="576">
                  <c:v>30</c:v>
                </c:pt>
                <c:pt idx="577">
                  <c:v>30</c:v>
                </c:pt>
                <c:pt idx="578">
                  <c:v>30</c:v>
                </c:pt>
                <c:pt idx="579">
                  <c:v>30</c:v>
                </c:pt>
                <c:pt idx="580">
                  <c:v>30</c:v>
                </c:pt>
                <c:pt idx="581">
                  <c:v>30</c:v>
                </c:pt>
                <c:pt idx="582">
                  <c:v>30</c:v>
                </c:pt>
                <c:pt idx="583">
                  <c:v>30</c:v>
                </c:pt>
                <c:pt idx="584">
                  <c:v>30</c:v>
                </c:pt>
                <c:pt idx="585">
                  <c:v>30</c:v>
                </c:pt>
                <c:pt idx="586">
                  <c:v>30</c:v>
                </c:pt>
                <c:pt idx="587">
                  <c:v>30</c:v>
                </c:pt>
                <c:pt idx="588">
                  <c:v>30</c:v>
                </c:pt>
                <c:pt idx="589">
                  <c:v>30</c:v>
                </c:pt>
                <c:pt idx="590">
                  <c:v>30</c:v>
                </c:pt>
                <c:pt idx="591">
                  <c:v>30</c:v>
                </c:pt>
                <c:pt idx="592">
                  <c:v>30</c:v>
                </c:pt>
                <c:pt idx="593">
                  <c:v>30</c:v>
                </c:pt>
                <c:pt idx="594">
                  <c:v>30</c:v>
                </c:pt>
                <c:pt idx="595">
                  <c:v>30</c:v>
                </c:pt>
                <c:pt idx="596">
                  <c:v>30</c:v>
                </c:pt>
                <c:pt idx="597">
                  <c:v>30</c:v>
                </c:pt>
                <c:pt idx="598">
                  <c:v>31</c:v>
                </c:pt>
                <c:pt idx="599">
                  <c:v>31</c:v>
                </c:pt>
                <c:pt idx="600">
                  <c:v>31</c:v>
                </c:pt>
                <c:pt idx="601">
                  <c:v>31</c:v>
                </c:pt>
                <c:pt idx="602">
                  <c:v>31</c:v>
                </c:pt>
                <c:pt idx="603">
                  <c:v>31</c:v>
                </c:pt>
                <c:pt idx="604">
                  <c:v>31</c:v>
                </c:pt>
                <c:pt idx="605">
                  <c:v>31</c:v>
                </c:pt>
                <c:pt idx="606">
                  <c:v>31</c:v>
                </c:pt>
                <c:pt idx="607">
                  <c:v>31</c:v>
                </c:pt>
                <c:pt idx="608">
                  <c:v>31</c:v>
                </c:pt>
                <c:pt idx="609">
                  <c:v>31</c:v>
                </c:pt>
                <c:pt idx="610">
                  <c:v>31</c:v>
                </c:pt>
                <c:pt idx="611">
                  <c:v>31</c:v>
                </c:pt>
                <c:pt idx="612">
                  <c:v>31</c:v>
                </c:pt>
                <c:pt idx="613">
                  <c:v>31</c:v>
                </c:pt>
                <c:pt idx="614">
                  <c:v>31</c:v>
                </c:pt>
                <c:pt idx="615">
                  <c:v>31</c:v>
                </c:pt>
                <c:pt idx="616">
                  <c:v>31</c:v>
                </c:pt>
                <c:pt idx="617">
                  <c:v>31</c:v>
                </c:pt>
                <c:pt idx="618">
                  <c:v>31</c:v>
                </c:pt>
                <c:pt idx="619">
                  <c:v>31</c:v>
                </c:pt>
                <c:pt idx="620">
                  <c:v>31</c:v>
                </c:pt>
                <c:pt idx="621">
                  <c:v>31</c:v>
                </c:pt>
                <c:pt idx="622">
                  <c:v>31</c:v>
                </c:pt>
                <c:pt idx="623">
                  <c:v>31</c:v>
                </c:pt>
                <c:pt idx="624">
                  <c:v>31</c:v>
                </c:pt>
                <c:pt idx="625">
                  <c:v>31</c:v>
                </c:pt>
                <c:pt idx="626">
                  <c:v>31</c:v>
                </c:pt>
                <c:pt idx="627">
                  <c:v>31</c:v>
                </c:pt>
                <c:pt idx="628">
                  <c:v>31</c:v>
                </c:pt>
                <c:pt idx="629">
                  <c:v>31</c:v>
                </c:pt>
                <c:pt idx="630">
                  <c:v>31</c:v>
                </c:pt>
                <c:pt idx="631">
                  <c:v>31</c:v>
                </c:pt>
                <c:pt idx="632">
                  <c:v>31</c:v>
                </c:pt>
                <c:pt idx="633">
                  <c:v>31</c:v>
                </c:pt>
                <c:pt idx="634">
                  <c:v>31</c:v>
                </c:pt>
                <c:pt idx="635">
                  <c:v>31</c:v>
                </c:pt>
                <c:pt idx="636">
                  <c:v>31</c:v>
                </c:pt>
                <c:pt idx="637">
                  <c:v>31</c:v>
                </c:pt>
                <c:pt idx="638">
                  <c:v>31</c:v>
                </c:pt>
                <c:pt idx="639">
                  <c:v>31</c:v>
                </c:pt>
                <c:pt idx="640">
                  <c:v>31</c:v>
                </c:pt>
                <c:pt idx="641">
                  <c:v>31</c:v>
                </c:pt>
                <c:pt idx="642">
                  <c:v>31</c:v>
                </c:pt>
                <c:pt idx="643">
                  <c:v>31</c:v>
                </c:pt>
                <c:pt idx="644">
                  <c:v>32</c:v>
                </c:pt>
                <c:pt idx="645">
                  <c:v>32</c:v>
                </c:pt>
                <c:pt idx="646">
                  <c:v>32</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32</c:v>
                </c:pt>
                <c:pt idx="660">
                  <c:v>32</c:v>
                </c:pt>
                <c:pt idx="661">
                  <c:v>32</c:v>
                </c:pt>
                <c:pt idx="662">
                  <c:v>32</c:v>
                </c:pt>
                <c:pt idx="663">
                  <c:v>32</c:v>
                </c:pt>
                <c:pt idx="664">
                  <c:v>32</c:v>
                </c:pt>
                <c:pt idx="665">
                  <c:v>32</c:v>
                </c:pt>
                <c:pt idx="666">
                  <c:v>32</c:v>
                </c:pt>
                <c:pt idx="667">
                  <c:v>32</c:v>
                </c:pt>
                <c:pt idx="668">
                  <c:v>32</c:v>
                </c:pt>
                <c:pt idx="669">
                  <c:v>32</c:v>
                </c:pt>
                <c:pt idx="670">
                  <c:v>32</c:v>
                </c:pt>
                <c:pt idx="671">
                  <c:v>32</c:v>
                </c:pt>
                <c:pt idx="672">
                  <c:v>32</c:v>
                </c:pt>
                <c:pt idx="673">
                  <c:v>32</c:v>
                </c:pt>
                <c:pt idx="674">
                  <c:v>32</c:v>
                </c:pt>
                <c:pt idx="675">
                  <c:v>32</c:v>
                </c:pt>
                <c:pt idx="676">
                  <c:v>32</c:v>
                </c:pt>
                <c:pt idx="677">
                  <c:v>32</c:v>
                </c:pt>
                <c:pt idx="678">
                  <c:v>32</c:v>
                </c:pt>
                <c:pt idx="679">
                  <c:v>32</c:v>
                </c:pt>
                <c:pt idx="680">
                  <c:v>32</c:v>
                </c:pt>
                <c:pt idx="681">
                  <c:v>32</c:v>
                </c:pt>
                <c:pt idx="682">
                  <c:v>32</c:v>
                </c:pt>
                <c:pt idx="683">
                  <c:v>32</c:v>
                </c:pt>
                <c:pt idx="684">
                  <c:v>32</c:v>
                </c:pt>
                <c:pt idx="685">
                  <c:v>32</c:v>
                </c:pt>
                <c:pt idx="686">
                  <c:v>32</c:v>
                </c:pt>
                <c:pt idx="687">
                  <c:v>32</c:v>
                </c:pt>
                <c:pt idx="688">
                  <c:v>32</c:v>
                </c:pt>
                <c:pt idx="689">
                  <c:v>32</c:v>
                </c:pt>
                <c:pt idx="690">
                  <c:v>32</c:v>
                </c:pt>
                <c:pt idx="691">
                  <c:v>32</c:v>
                </c:pt>
                <c:pt idx="692">
                  <c:v>33</c:v>
                </c:pt>
                <c:pt idx="693">
                  <c:v>33</c:v>
                </c:pt>
                <c:pt idx="694">
                  <c:v>33</c:v>
                </c:pt>
                <c:pt idx="695">
                  <c:v>33</c:v>
                </c:pt>
                <c:pt idx="696">
                  <c:v>33</c:v>
                </c:pt>
                <c:pt idx="697">
                  <c:v>33</c:v>
                </c:pt>
                <c:pt idx="698">
                  <c:v>33</c:v>
                </c:pt>
                <c:pt idx="699">
                  <c:v>33</c:v>
                </c:pt>
                <c:pt idx="700">
                  <c:v>33</c:v>
                </c:pt>
                <c:pt idx="701">
                  <c:v>33</c:v>
                </c:pt>
                <c:pt idx="702">
                  <c:v>33</c:v>
                </c:pt>
                <c:pt idx="703">
                  <c:v>33</c:v>
                </c:pt>
                <c:pt idx="704">
                  <c:v>33</c:v>
                </c:pt>
                <c:pt idx="705">
                  <c:v>33</c:v>
                </c:pt>
                <c:pt idx="706">
                  <c:v>33</c:v>
                </c:pt>
                <c:pt idx="707">
                  <c:v>33</c:v>
                </c:pt>
                <c:pt idx="708">
                  <c:v>33</c:v>
                </c:pt>
                <c:pt idx="709">
                  <c:v>33</c:v>
                </c:pt>
                <c:pt idx="710">
                  <c:v>33</c:v>
                </c:pt>
                <c:pt idx="711">
                  <c:v>33</c:v>
                </c:pt>
                <c:pt idx="712">
                  <c:v>33</c:v>
                </c:pt>
                <c:pt idx="713">
                  <c:v>33</c:v>
                </c:pt>
                <c:pt idx="714">
                  <c:v>33</c:v>
                </c:pt>
                <c:pt idx="715">
                  <c:v>33</c:v>
                </c:pt>
                <c:pt idx="716">
                  <c:v>33</c:v>
                </c:pt>
                <c:pt idx="717">
                  <c:v>33</c:v>
                </c:pt>
                <c:pt idx="718">
                  <c:v>33</c:v>
                </c:pt>
                <c:pt idx="719">
                  <c:v>33</c:v>
                </c:pt>
                <c:pt idx="720">
                  <c:v>33</c:v>
                </c:pt>
                <c:pt idx="721">
                  <c:v>33</c:v>
                </c:pt>
                <c:pt idx="722">
                  <c:v>33</c:v>
                </c:pt>
                <c:pt idx="723">
                  <c:v>33</c:v>
                </c:pt>
                <c:pt idx="724">
                  <c:v>33</c:v>
                </c:pt>
                <c:pt idx="725">
                  <c:v>33</c:v>
                </c:pt>
                <c:pt idx="726">
                  <c:v>33</c:v>
                </c:pt>
                <c:pt idx="727">
                  <c:v>33</c:v>
                </c:pt>
                <c:pt idx="728">
                  <c:v>33</c:v>
                </c:pt>
                <c:pt idx="729">
                  <c:v>33</c:v>
                </c:pt>
                <c:pt idx="730">
                  <c:v>33</c:v>
                </c:pt>
                <c:pt idx="731">
                  <c:v>33</c:v>
                </c:pt>
                <c:pt idx="732">
                  <c:v>33</c:v>
                </c:pt>
                <c:pt idx="733">
                  <c:v>33</c:v>
                </c:pt>
                <c:pt idx="734">
                  <c:v>33</c:v>
                </c:pt>
                <c:pt idx="735">
                  <c:v>33</c:v>
                </c:pt>
                <c:pt idx="736">
                  <c:v>33</c:v>
                </c:pt>
                <c:pt idx="737">
                  <c:v>33</c:v>
                </c:pt>
                <c:pt idx="738">
                  <c:v>33</c:v>
                </c:pt>
                <c:pt idx="739">
                  <c:v>34</c:v>
                </c:pt>
                <c:pt idx="740">
                  <c:v>34</c:v>
                </c:pt>
                <c:pt idx="741">
                  <c:v>34</c:v>
                </c:pt>
                <c:pt idx="742">
                  <c:v>34</c:v>
                </c:pt>
                <c:pt idx="743">
                  <c:v>34</c:v>
                </c:pt>
                <c:pt idx="744">
                  <c:v>34</c:v>
                </c:pt>
                <c:pt idx="745">
                  <c:v>34</c:v>
                </c:pt>
                <c:pt idx="746">
                  <c:v>34</c:v>
                </c:pt>
                <c:pt idx="747">
                  <c:v>34</c:v>
                </c:pt>
                <c:pt idx="748">
                  <c:v>34</c:v>
                </c:pt>
                <c:pt idx="749">
                  <c:v>34</c:v>
                </c:pt>
                <c:pt idx="750">
                  <c:v>34</c:v>
                </c:pt>
                <c:pt idx="751">
                  <c:v>34</c:v>
                </c:pt>
                <c:pt idx="752">
                  <c:v>34</c:v>
                </c:pt>
                <c:pt idx="753">
                  <c:v>34</c:v>
                </c:pt>
                <c:pt idx="754">
                  <c:v>34</c:v>
                </c:pt>
                <c:pt idx="755">
                  <c:v>34</c:v>
                </c:pt>
                <c:pt idx="756">
                  <c:v>34</c:v>
                </c:pt>
                <c:pt idx="757">
                  <c:v>34</c:v>
                </c:pt>
                <c:pt idx="758">
                  <c:v>34</c:v>
                </c:pt>
                <c:pt idx="759">
                  <c:v>34</c:v>
                </c:pt>
                <c:pt idx="760">
                  <c:v>34</c:v>
                </c:pt>
                <c:pt idx="761">
                  <c:v>34</c:v>
                </c:pt>
                <c:pt idx="762">
                  <c:v>34</c:v>
                </c:pt>
                <c:pt idx="763">
                  <c:v>34</c:v>
                </c:pt>
                <c:pt idx="764">
                  <c:v>34</c:v>
                </c:pt>
                <c:pt idx="765">
                  <c:v>34</c:v>
                </c:pt>
                <c:pt idx="766">
                  <c:v>34</c:v>
                </c:pt>
                <c:pt idx="767">
                  <c:v>34</c:v>
                </c:pt>
                <c:pt idx="768">
                  <c:v>34</c:v>
                </c:pt>
                <c:pt idx="769">
                  <c:v>34</c:v>
                </c:pt>
                <c:pt idx="770">
                  <c:v>34</c:v>
                </c:pt>
                <c:pt idx="771">
                  <c:v>34</c:v>
                </c:pt>
                <c:pt idx="772">
                  <c:v>34</c:v>
                </c:pt>
                <c:pt idx="773">
                  <c:v>34</c:v>
                </c:pt>
                <c:pt idx="774">
                  <c:v>34</c:v>
                </c:pt>
                <c:pt idx="775">
                  <c:v>34</c:v>
                </c:pt>
                <c:pt idx="776">
                  <c:v>34</c:v>
                </c:pt>
                <c:pt idx="777">
                  <c:v>34</c:v>
                </c:pt>
                <c:pt idx="778">
                  <c:v>34</c:v>
                </c:pt>
                <c:pt idx="779">
                  <c:v>34</c:v>
                </c:pt>
                <c:pt idx="780">
                  <c:v>34</c:v>
                </c:pt>
                <c:pt idx="781">
                  <c:v>34</c:v>
                </c:pt>
                <c:pt idx="782">
                  <c:v>34</c:v>
                </c:pt>
                <c:pt idx="783">
                  <c:v>34</c:v>
                </c:pt>
                <c:pt idx="784">
                  <c:v>34</c:v>
                </c:pt>
                <c:pt idx="785">
                  <c:v>34</c:v>
                </c:pt>
                <c:pt idx="786">
                  <c:v>34</c:v>
                </c:pt>
                <c:pt idx="787">
                  <c:v>34</c:v>
                </c:pt>
                <c:pt idx="788">
                  <c:v>34</c:v>
                </c:pt>
                <c:pt idx="789">
                  <c:v>35</c:v>
                </c:pt>
                <c:pt idx="790">
                  <c:v>35</c:v>
                </c:pt>
                <c:pt idx="791">
                  <c:v>35</c:v>
                </c:pt>
                <c:pt idx="792">
                  <c:v>35</c:v>
                </c:pt>
                <c:pt idx="793">
                  <c:v>35</c:v>
                </c:pt>
                <c:pt idx="794">
                  <c:v>35</c:v>
                </c:pt>
                <c:pt idx="795">
                  <c:v>35</c:v>
                </c:pt>
                <c:pt idx="796">
                  <c:v>35</c:v>
                </c:pt>
                <c:pt idx="797">
                  <c:v>35</c:v>
                </c:pt>
                <c:pt idx="798">
                  <c:v>35</c:v>
                </c:pt>
                <c:pt idx="799">
                  <c:v>35</c:v>
                </c:pt>
                <c:pt idx="800">
                  <c:v>35</c:v>
                </c:pt>
                <c:pt idx="801">
                  <c:v>35</c:v>
                </c:pt>
                <c:pt idx="802">
                  <c:v>35</c:v>
                </c:pt>
                <c:pt idx="803">
                  <c:v>35</c:v>
                </c:pt>
                <c:pt idx="804">
                  <c:v>35</c:v>
                </c:pt>
                <c:pt idx="805">
                  <c:v>35</c:v>
                </c:pt>
                <c:pt idx="806">
                  <c:v>35</c:v>
                </c:pt>
                <c:pt idx="807">
                  <c:v>35</c:v>
                </c:pt>
                <c:pt idx="808">
                  <c:v>35</c:v>
                </c:pt>
                <c:pt idx="809">
                  <c:v>35</c:v>
                </c:pt>
                <c:pt idx="810">
                  <c:v>35</c:v>
                </c:pt>
                <c:pt idx="811">
                  <c:v>35</c:v>
                </c:pt>
                <c:pt idx="812">
                  <c:v>35</c:v>
                </c:pt>
                <c:pt idx="813">
                  <c:v>35</c:v>
                </c:pt>
                <c:pt idx="814">
                  <c:v>35</c:v>
                </c:pt>
                <c:pt idx="815">
                  <c:v>35</c:v>
                </c:pt>
                <c:pt idx="816">
                  <c:v>35</c:v>
                </c:pt>
                <c:pt idx="817">
                  <c:v>35</c:v>
                </c:pt>
                <c:pt idx="818">
                  <c:v>35</c:v>
                </c:pt>
                <c:pt idx="819">
                  <c:v>35</c:v>
                </c:pt>
                <c:pt idx="820">
                  <c:v>35</c:v>
                </c:pt>
                <c:pt idx="821">
                  <c:v>35</c:v>
                </c:pt>
                <c:pt idx="822">
                  <c:v>35</c:v>
                </c:pt>
                <c:pt idx="823">
                  <c:v>35</c:v>
                </c:pt>
                <c:pt idx="824">
                  <c:v>35</c:v>
                </c:pt>
                <c:pt idx="825">
                  <c:v>35</c:v>
                </c:pt>
                <c:pt idx="826">
                  <c:v>35</c:v>
                </c:pt>
                <c:pt idx="827">
                  <c:v>35</c:v>
                </c:pt>
                <c:pt idx="828">
                  <c:v>35</c:v>
                </c:pt>
                <c:pt idx="829">
                  <c:v>35</c:v>
                </c:pt>
                <c:pt idx="830">
                  <c:v>35</c:v>
                </c:pt>
                <c:pt idx="831">
                  <c:v>35</c:v>
                </c:pt>
                <c:pt idx="832">
                  <c:v>35</c:v>
                </c:pt>
                <c:pt idx="833">
                  <c:v>35</c:v>
                </c:pt>
                <c:pt idx="834">
                  <c:v>35</c:v>
                </c:pt>
                <c:pt idx="835">
                  <c:v>35</c:v>
                </c:pt>
                <c:pt idx="836">
                  <c:v>35</c:v>
                </c:pt>
                <c:pt idx="837">
                  <c:v>35</c:v>
                </c:pt>
                <c:pt idx="838">
                  <c:v>35</c:v>
                </c:pt>
                <c:pt idx="839">
                  <c:v>36</c:v>
                </c:pt>
                <c:pt idx="840">
                  <c:v>36</c:v>
                </c:pt>
                <c:pt idx="841">
                  <c:v>36</c:v>
                </c:pt>
                <c:pt idx="842">
                  <c:v>36</c:v>
                </c:pt>
                <c:pt idx="843">
                  <c:v>36</c:v>
                </c:pt>
                <c:pt idx="844">
                  <c:v>36</c:v>
                </c:pt>
                <c:pt idx="845">
                  <c:v>36</c:v>
                </c:pt>
                <c:pt idx="846">
                  <c:v>36</c:v>
                </c:pt>
                <c:pt idx="847">
                  <c:v>36</c:v>
                </c:pt>
                <c:pt idx="848">
                  <c:v>36</c:v>
                </c:pt>
                <c:pt idx="849">
                  <c:v>36</c:v>
                </c:pt>
                <c:pt idx="850">
                  <c:v>36</c:v>
                </c:pt>
                <c:pt idx="851">
                  <c:v>36</c:v>
                </c:pt>
                <c:pt idx="852">
                  <c:v>36</c:v>
                </c:pt>
                <c:pt idx="853">
                  <c:v>36</c:v>
                </c:pt>
                <c:pt idx="854">
                  <c:v>36</c:v>
                </c:pt>
                <c:pt idx="855">
                  <c:v>36</c:v>
                </c:pt>
                <c:pt idx="856">
                  <c:v>36</c:v>
                </c:pt>
                <c:pt idx="857">
                  <c:v>36</c:v>
                </c:pt>
                <c:pt idx="858">
                  <c:v>36</c:v>
                </c:pt>
                <c:pt idx="859">
                  <c:v>36</c:v>
                </c:pt>
                <c:pt idx="860">
                  <c:v>36</c:v>
                </c:pt>
                <c:pt idx="861">
                  <c:v>36</c:v>
                </c:pt>
                <c:pt idx="862">
                  <c:v>36</c:v>
                </c:pt>
                <c:pt idx="863">
                  <c:v>36</c:v>
                </c:pt>
                <c:pt idx="864">
                  <c:v>36</c:v>
                </c:pt>
                <c:pt idx="865">
                  <c:v>36</c:v>
                </c:pt>
                <c:pt idx="866">
                  <c:v>36</c:v>
                </c:pt>
                <c:pt idx="867">
                  <c:v>36</c:v>
                </c:pt>
                <c:pt idx="868">
                  <c:v>36</c:v>
                </c:pt>
                <c:pt idx="869">
                  <c:v>36</c:v>
                </c:pt>
                <c:pt idx="870">
                  <c:v>36</c:v>
                </c:pt>
                <c:pt idx="871">
                  <c:v>36</c:v>
                </c:pt>
                <c:pt idx="872">
                  <c:v>36</c:v>
                </c:pt>
                <c:pt idx="873">
                  <c:v>36</c:v>
                </c:pt>
                <c:pt idx="874">
                  <c:v>36</c:v>
                </c:pt>
                <c:pt idx="875">
                  <c:v>36</c:v>
                </c:pt>
                <c:pt idx="876">
                  <c:v>36</c:v>
                </c:pt>
                <c:pt idx="877">
                  <c:v>36</c:v>
                </c:pt>
                <c:pt idx="878">
                  <c:v>36</c:v>
                </c:pt>
                <c:pt idx="879">
                  <c:v>36</c:v>
                </c:pt>
                <c:pt idx="880">
                  <c:v>36</c:v>
                </c:pt>
                <c:pt idx="881">
                  <c:v>36</c:v>
                </c:pt>
                <c:pt idx="882">
                  <c:v>36</c:v>
                </c:pt>
                <c:pt idx="883">
                  <c:v>36</c:v>
                </c:pt>
                <c:pt idx="884">
                  <c:v>36</c:v>
                </c:pt>
                <c:pt idx="885">
                  <c:v>36</c:v>
                </c:pt>
                <c:pt idx="886">
                  <c:v>37</c:v>
                </c:pt>
                <c:pt idx="887">
                  <c:v>37</c:v>
                </c:pt>
                <c:pt idx="888">
                  <c:v>37</c:v>
                </c:pt>
                <c:pt idx="889">
                  <c:v>37</c:v>
                </c:pt>
                <c:pt idx="890">
                  <c:v>37</c:v>
                </c:pt>
                <c:pt idx="891">
                  <c:v>37</c:v>
                </c:pt>
                <c:pt idx="892">
                  <c:v>37</c:v>
                </c:pt>
                <c:pt idx="893">
                  <c:v>37</c:v>
                </c:pt>
                <c:pt idx="894">
                  <c:v>37</c:v>
                </c:pt>
                <c:pt idx="895">
                  <c:v>37</c:v>
                </c:pt>
                <c:pt idx="896">
                  <c:v>37</c:v>
                </c:pt>
                <c:pt idx="897">
                  <c:v>37</c:v>
                </c:pt>
                <c:pt idx="898">
                  <c:v>37</c:v>
                </c:pt>
                <c:pt idx="899">
                  <c:v>37</c:v>
                </c:pt>
                <c:pt idx="900">
                  <c:v>37</c:v>
                </c:pt>
                <c:pt idx="901">
                  <c:v>37</c:v>
                </c:pt>
                <c:pt idx="902">
                  <c:v>37</c:v>
                </c:pt>
                <c:pt idx="903">
                  <c:v>37</c:v>
                </c:pt>
                <c:pt idx="904">
                  <c:v>37</c:v>
                </c:pt>
                <c:pt idx="905">
                  <c:v>37</c:v>
                </c:pt>
                <c:pt idx="906">
                  <c:v>37</c:v>
                </c:pt>
                <c:pt idx="907">
                  <c:v>37</c:v>
                </c:pt>
                <c:pt idx="908">
                  <c:v>37</c:v>
                </c:pt>
                <c:pt idx="909">
                  <c:v>37</c:v>
                </c:pt>
                <c:pt idx="910">
                  <c:v>37</c:v>
                </c:pt>
                <c:pt idx="911">
                  <c:v>37</c:v>
                </c:pt>
                <c:pt idx="912">
                  <c:v>37</c:v>
                </c:pt>
                <c:pt idx="913">
                  <c:v>37</c:v>
                </c:pt>
                <c:pt idx="914">
                  <c:v>37</c:v>
                </c:pt>
                <c:pt idx="915">
                  <c:v>37</c:v>
                </c:pt>
                <c:pt idx="916">
                  <c:v>37</c:v>
                </c:pt>
                <c:pt idx="917">
                  <c:v>37</c:v>
                </c:pt>
                <c:pt idx="918">
                  <c:v>37</c:v>
                </c:pt>
                <c:pt idx="919">
                  <c:v>37</c:v>
                </c:pt>
                <c:pt idx="920">
                  <c:v>37</c:v>
                </c:pt>
                <c:pt idx="921">
                  <c:v>37</c:v>
                </c:pt>
                <c:pt idx="922">
                  <c:v>37</c:v>
                </c:pt>
                <c:pt idx="923">
                  <c:v>37</c:v>
                </c:pt>
                <c:pt idx="924">
                  <c:v>37</c:v>
                </c:pt>
                <c:pt idx="925">
                  <c:v>37</c:v>
                </c:pt>
                <c:pt idx="926">
                  <c:v>37</c:v>
                </c:pt>
                <c:pt idx="927">
                  <c:v>37</c:v>
                </c:pt>
                <c:pt idx="928">
                  <c:v>37</c:v>
                </c:pt>
                <c:pt idx="929">
                  <c:v>37</c:v>
                </c:pt>
                <c:pt idx="930">
                  <c:v>37</c:v>
                </c:pt>
                <c:pt idx="931">
                  <c:v>37</c:v>
                </c:pt>
                <c:pt idx="932">
                  <c:v>37</c:v>
                </c:pt>
                <c:pt idx="933">
                  <c:v>38</c:v>
                </c:pt>
                <c:pt idx="934">
                  <c:v>38</c:v>
                </c:pt>
                <c:pt idx="935">
                  <c:v>38</c:v>
                </c:pt>
                <c:pt idx="936">
                  <c:v>38</c:v>
                </c:pt>
                <c:pt idx="937">
                  <c:v>38</c:v>
                </c:pt>
                <c:pt idx="938">
                  <c:v>38</c:v>
                </c:pt>
                <c:pt idx="939">
                  <c:v>38</c:v>
                </c:pt>
                <c:pt idx="940">
                  <c:v>38</c:v>
                </c:pt>
                <c:pt idx="941">
                  <c:v>38</c:v>
                </c:pt>
                <c:pt idx="942">
                  <c:v>38</c:v>
                </c:pt>
                <c:pt idx="943">
                  <c:v>38</c:v>
                </c:pt>
                <c:pt idx="944">
                  <c:v>38</c:v>
                </c:pt>
                <c:pt idx="945">
                  <c:v>38</c:v>
                </c:pt>
                <c:pt idx="946">
                  <c:v>38</c:v>
                </c:pt>
                <c:pt idx="947">
                  <c:v>38</c:v>
                </c:pt>
                <c:pt idx="948">
                  <c:v>38</c:v>
                </c:pt>
                <c:pt idx="949">
                  <c:v>38</c:v>
                </c:pt>
                <c:pt idx="950">
                  <c:v>38</c:v>
                </c:pt>
                <c:pt idx="951">
                  <c:v>38</c:v>
                </c:pt>
                <c:pt idx="952">
                  <c:v>38</c:v>
                </c:pt>
                <c:pt idx="953">
                  <c:v>38</c:v>
                </c:pt>
                <c:pt idx="954">
                  <c:v>38</c:v>
                </c:pt>
                <c:pt idx="955">
                  <c:v>38</c:v>
                </c:pt>
                <c:pt idx="956">
                  <c:v>38</c:v>
                </c:pt>
                <c:pt idx="957">
                  <c:v>38</c:v>
                </c:pt>
                <c:pt idx="958">
                  <c:v>38</c:v>
                </c:pt>
                <c:pt idx="959">
                  <c:v>38</c:v>
                </c:pt>
                <c:pt idx="960">
                  <c:v>38</c:v>
                </c:pt>
                <c:pt idx="961">
                  <c:v>38</c:v>
                </c:pt>
                <c:pt idx="962">
                  <c:v>38</c:v>
                </c:pt>
                <c:pt idx="963">
                  <c:v>38</c:v>
                </c:pt>
                <c:pt idx="964">
                  <c:v>38</c:v>
                </c:pt>
                <c:pt idx="965">
                  <c:v>38</c:v>
                </c:pt>
                <c:pt idx="966">
                  <c:v>38</c:v>
                </c:pt>
                <c:pt idx="967">
                  <c:v>38</c:v>
                </c:pt>
                <c:pt idx="968">
                  <c:v>38</c:v>
                </c:pt>
                <c:pt idx="969">
                  <c:v>38</c:v>
                </c:pt>
                <c:pt idx="970">
                  <c:v>38</c:v>
                </c:pt>
                <c:pt idx="971">
                  <c:v>38</c:v>
                </c:pt>
                <c:pt idx="972">
                  <c:v>38</c:v>
                </c:pt>
                <c:pt idx="973">
                  <c:v>38</c:v>
                </c:pt>
                <c:pt idx="974">
                  <c:v>38</c:v>
                </c:pt>
                <c:pt idx="975">
                  <c:v>38</c:v>
                </c:pt>
                <c:pt idx="976">
                  <c:v>38</c:v>
                </c:pt>
                <c:pt idx="977">
                  <c:v>38</c:v>
                </c:pt>
                <c:pt idx="978">
                  <c:v>38</c:v>
                </c:pt>
                <c:pt idx="979">
                  <c:v>38</c:v>
                </c:pt>
                <c:pt idx="980">
                  <c:v>38</c:v>
                </c:pt>
                <c:pt idx="981">
                  <c:v>38</c:v>
                </c:pt>
                <c:pt idx="982">
                  <c:v>38</c:v>
                </c:pt>
                <c:pt idx="983">
                  <c:v>39</c:v>
                </c:pt>
                <c:pt idx="984">
                  <c:v>39</c:v>
                </c:pt>
                <c:pt idx="985">
                  <c:v>39</c:v>
                </c:pt>
                <c:pt idx="986">
                  <c:v>39</c:v>
                </c:pt>
                <c:pt idx="987">
                  <c:v>39</c:v>
                </c:pt>
                <c:pt idx="988">
                  <c:v>39</c:v>
                </c:pt>
                <c:pt idx="989">
                  <c:v>39</c:v>
                </c:pt>
                <c:pt idx="990">
                  <c:v>39</c:v>
                </c:pt>
                <c:pt idx="991">
                  <c:v>39</c:v>
                </c:pt>
                <c:pt idx="992">
                  <c:v>39</c:v>
                </c:pt>
                <c:pt idx="993">
                  <c:v>39</c:v>
                </c:pt>
                <c:pt idx="994">
                  <c:v>39</c:v>
                </c:pt>
                <c:pt idx="995">
                  <c:v>39</c:v>
                </c:pt>
                <c:pt idx="996">
                  <c:v>39</c:v>
                </c:pt>
                <c:pt idx="997">
                  <c:v>39</c:v>
                </c:pt>
                <c:pt idx="998">
                  <c:v>39</c:v>
                </c:pt>
                <c:pt idx="999">
                  <c:v>39</c:v>
                </c:pt>
                <c:pt idx="1000">
                  <c:v>39</c:v>
                </c:pt>
                <c:pt idx="1001">
                  <c:v>39</c:v>
                </c:pt>
                <c:pt idx="1002">
                  <c:v>39</c:v>
                </c:pt>
                <c:pt idx="1003">
                  <c:v>39</c:v>
                </c:pt>
                <c:pt idx="1004">
                  <c:v>39</c:v>
                </c:pt>
                <c:pt idx="1005">
                  <c:v>39</c:v>
                </c:pt>
                <c:pt idx="1006">
                  <c:v>39</c:v>
                </c:pt>
                <c:pt idx="1007">
                  <c:v>39</c:v>
                </c:pt>
                <c:pt idx="1008">
                  <c:v>39</c:v>
                </c:pt>
                <c:pt idx="1009">
                  <c:v>39</c:v>
                </c:pt>
                <c:pt idx="1010">
                  <c:v>39</c:v>
                </c:pt>
                <c:pt idx="1011">
                  <c:v>39</c:v>
                </c:pt>
                <c:pt idx="1012">
                  <c:v>39</c:v>
                </c:pt>
                <c:pt idx="1013">
                  <c:v>39</c:v>
                </c:pt>
                <c:pt idx="1014">
                  <c:v>39</c:v>
                </c:pt>
                <c:pt idx="1015">
                  <c:v>39</c:v>
                </c:pt>
                <c:pt idx="1016">
                  <c:v>39</c:v>
                </c:pt>
                <c:pt idx="1017">
                  <c:v>39</c:v>
                </c:pt>
                <c:pt idx="1018">
                  <c:v>39</c:v>
                </c:pt>
                <c:pt idx="1019">
                  <c:v>39</c:v>
                </c:pt>
                <c:pt idx="1020">
                  <c:v>39</c:v>
                </c:pt>
                <c:pt idx="1021">
                  <c:v>39</c:v>
                </c:pt>
                <c:pt idx="1022">
                  <c:v>39</c:v>
                </c:pt>
                <c:pt idx="1023">
                  <c:v>39</c:v>
                </c:pt>
                <c:pt idx="1024">
                  <c:v>39</c:v>
                </c:pt>
                <c:pt idx="1025">
                  <c:v>39</c:v>
                </c:pt>
                <c:pt idx="1026">
                  <c:v>39</c:v>
                </c:pt>
                <c:pt idx="1027">
                  <c:v>39</c:v>
                </c:pt>
                <c:pt idx="1028">
                  <c:v>39</c:v>
                </c:pt>
                <c:pt idx="1029">
                  <c:v>39</c:v>
                </c:pt>
                <c:pt idx="1030">
                  <c:v>39</c:v>
                </c:pt>
                <c:pt idx="1031">
                  <c:v>39</c:v>
                </c:pt>
                <c:pt idx="1032">
                  <c:v>40</c:v>
                </c:pt>
                <c:pt idx="1033">
                  <c:v>40</c:v>
                </c:pt>
                <c:pt idx="1034">
                  <c:v>40</c:v>
                </c:pt>
                <c:pt idx="1035">
                  <c:v>40</c:v>
                </c:pt>
                <c:pt idx="1036">
                  <c:v>40</c:v>
                </c:pt>
                <c:pt idx="1037">
                  <c:v>40</c:v>
                </c:pt>
                <c:pt idx="1038">
                  <c:v>40</c:v>
                </c:pt>
                <c:pt idx="1039">
                  <c:v>40</c:v>
                </c:pt>
                <c:pt idx="1040">
                  <c:v>40</c:v>
                </c:pt>
                <c:pt idx="1041">
                  <c:v>40</c:v>
                </c:pt>
                <c:pt idx="1042">
                  <c:v>40</c:v>
                </c:pt>
                <c:pt idx="1043">
                  <c:v>40</c:v>
                </c:pt>
                <c:pt idx="1044">
                  <c:v>40</c:v>
                </c:pt>
                <c:pt idx="1045">
                  <c:v>40</c:v>
                </c:pt>
                <c:pt idx="1046">
                  <c:v>40</c:v>
                </c:pt>
                <c:pt idx="1047">
                  <c:v>40</c:v>
                </c:pt>
                <c:pt idx="1048">
                  <c:v>40</c:v>
                </c:pt>
                <c:pt idx="1049">
                  <c:v>40</c:v>
                </c:pt>
                <c:pt idx="1050">
                  <c:v>40</c:v>
                </c:pt>
                <c:pt idx="1051">
                  <c:v>40</c:v>
                </c:pt>
                <c:pt idx="1052">
                  <c:v>40</c:v>
                </c:pt>
                <c:pt idx="1053">
                  <c:v>40</c:v>
                </c:pt>
                <c:pt idx="1054">
                  <c:v>40</c:v>
                </c:pt>
                <c:pt idx="1055">
                  <c:v>40</c:v>
                </c:pt>
                <c:pt idx="1056">
                  <c:v>40</c:v>
                </c:pt>
                <c:pt idx="1057">
                  <c:v>40</c:v>
                </c:pt>
                <c:pt idx="1058">
                  <c:v>40</c:v>
                </c:pt>
                <c:pt idx="1059">
                  <c:v>40</c:v>
                </c:pt>
                <c:pt idx="1060">
                  <c:v>40</c:v>
                </c:pt>
                <c:pt idx="1061">
                  <c:v>40</c:v>
                </c:pt>
                <c:pt idx="1062">
                  <c:v>40</c:v>
                </c:pt>
                <c:pt idx="1063">
                  <c:v>40</c:v>
                </c:pt>
                <c:pt idx="1064">
                  <c:v>40</c:v>
                </c:pt>
                <c:pt idx="1065">
                  <c:v>40</c:v>
                </c:pt>
                <c:pt idx="1066">
                  <c:v>40</c:v>
                </c:pt>
                <c:pt idx="1067">
                  <c:v>40</c:v>
                </c:pt>
                <c:pt idx="1068">
                  <c:v>40</c:v>
                </c:pt>
                <c:pt idx="1069">
                  <c:v>40</c:v>
                </c:pt>
                <c:pt idx="1070">
                  <c:v>40</c:v>
                </c:pt>
                <c:pt idx="1071">
                  <c:v>40</c:v>
                </c:pt>
                <c:pt idx="1072">
                  <c:v>40</c:v>
                </c:pt>
                <c:pt idx="1073">
                  <c:v>40</c:v>
                </c:pt>
                <c:pt idx="1074">
                  <c:v>40</c:v>
                </c:pt>
                <c:pt idx="1075">
                  <c:v>40</c:v>
                </c:pt>
                <c:pt idx="1076">
                  <c:v>40</c:v>
                </c:pt>
                <c:pt idx="1077">
                  <c:v>40</c:v>
                </c:pt>
                <c:pt idx="1078">
                  <c:v>40</c:v>
                </c:pt>
                <c:pt idx="1079">
                  <c:v>40</c:v>
                </c:pt>
                <c:pt idx="1080">
                  <c:v>40</c:v>
                </c:pt>
                <c:pt idx="1081">
                  <c:v>40</c:v>
                </c:pt>
                <c:pt idx="1082">
                  <c:v>40</c:v>
                </c:pt>
                <c:pt idx="1083">
                  <c:v>40</c:v>
                </c:pt>
                <c:pt idx="1084">
                  <c:v>41</c:v>
                </c:pt>
                <c:pt idx="1085">
                  <c:v>41</c:v>
                </c:pt>
                <c:pt idx="1086">
                  <c:v>41</c:v>
                </c:pt>
                <c:pt idx="1087">
                  <c:v>41</c:v>
                </c:pt>
                <c:pt idx="1088">
                  <c:v>41</c:v>
                </c:pt>
                <c:pt idx="1089">
                  <c:v>41</c:v>
                </c:pt>
                <c:pt idx="1090">
                  <c:v>41</c:v>
                </c:pt>
                <c:pt idx="1091">
                  <c:v>41</c:v>
                </c:pt>
                <c:pt idx="1092">
                  <c:v>41</c:v>
                </c:pt>
                <c:pt idx="1093">
                  <c:v>41</c:v>
                </c:pt>
                <c:pt idx="1094">
                  <c:v>41</c:v>
                </c:pt>
                <c:pt idx="1095">
                  <c:v>41</c:v>
                </c:pt>
                <c:pt idx="1096">
                  <c:v>41</c:v>
                </c:pt>
                <c:pt idx="1097">
                  <c:v>41</c:v>
                </c:pt>
                <c:pt idx="1098">
                  <c:v>41</c:v>
                </c:pt>
                <c:pt idx="1099">
                  <c:v>41</c:v>
                </c:pt>
                <c:pt idx="1100">
                  <c:v>41</c:v>
                </c:pt>
                <c:pt idx="1101">
                  <c:v>41</c:v>
                </c:pt>
                <c:pt idx="1102">
                  <c:v>41</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41</c:v>
                </c:pt>
                <c:pt idx="1116">
                  <c:v>41</c:v>
                </c:pt>
                <c:pt idx="1117">
                  <c:v>41</c:v>
                </c:pt>
                <c:pt idx="1118">
                  <c:v>41</c:v>
                </c:pt>
                <c:pt idx="1119">
                  <c:v>41</c:v>
                </c:pt>
                <c:pt idx="1120">
                  <c:v>41</c:v>
                </c:pt>
                <c:pt idx="1121">
                  <c:v>41</c:v>
                </c:pt>
                <c:pt idx="1122">
                  <c:v>41</c:v>
                </c:pt>
                <c:pt idx="1123">
                  <c:v>41</c:v>
                </c:pt>
                <c:pt idx="1124">
                  <c:v>41</c:v>
                </c:pt>
                <c:pt idx="1125">
                  <c:v>41</c:v>
                </c:pt>
                <c:pt idx="1126">
                  <c:v>41</c:v>
                </c:pt>
                <c:pt idx="1127">
                  <c:v>41</c:v>
                </c:pt>
                <c:pt idx="1128">
                  <c:v>41</c:v>
                </c:pt>
                <c:pt idx="1129">
                  <c:v>41</c:v>
                </c:pt>
                <c:pt idx="1130">
                  <c:v>41</c:v>
                </c:pt>
                <c:pt idx="1131">
                  <c:v>41</c:v>
                </c:pt>
                <c:pt idx="1132">
                  <c:v>41</c:v>
                </c:pt>
                <c:pt idx="1133">
                  <c:v>41</c:v>
                </c:pt>
                <c:pt idx="1134">
                  <c:v>41</c:v>
                </c:pt>
                <c:pt idx="1135">
                  <c:v>42</c:v>
                </c:pt>
                <c:pt idx="1136">
                  <c:v>42</c:v>
                </c:pt>
                <c:pt idx="1137">
                  <c:v>42</c:v>
                </c:pt>
                <c:pt idx="1138">
                  <c:v>42</c:v>
                </c:pt>
                <c:pt idx="1139">
                  <c:v>42</c:v>
                </c:pt>
                <c:pt idx="1140">
                  <c:v>42</c:v>
                </c:pt>
                <c:pt idx="1141">
                  <c:v>42</c:v>
                </c:pt>
                <c:pt idx="1142">
                  <c:v>42</c:v>
                </c:pt>
                <c:pt idx="1143">
                  <c:v>42</c:v>
                </c:pt>
                <c:pt idx="1144">
                  <c:v>42</c:v>
                </c:pt>
                <c:pt idx="1145">
                  <c:v>42</c:v>
                </c:pt>
                <c:pt idx="1146">
                  <c:v>42</c:v>
                </c:pt>
                <c:pt idx="1147">
                  <c:v>42</c:v>
                </c:pt>
                <c:pt idx="1148">
                  <c:v>42</c:v>
                </c:pt>
                <c:pt idx="1149">
                  <c:v>42</c:v>
                </c:pt>
                <c:pt idx="1150">
                  <c:v>42</c:v>
                </c:pt>
                <c:pt idx="1151">
                  <c:v>42</c:v>
                </c:pt>
                <c:pt idx="1152">
                  <c:v>42</c:v>
                </c:pt>
                <c:pt idx="1153">
                  <c:v>42</c:v>
                </c:pt>
                <c:pt idx="1154">
                  <c:v>42</c:v>
                </c:pt>
                <c:pt idx="1155">
                  <c:v>42</c:v>
                </c:pt>
                <c:pt idx="1156">
                  <c:v>42</c:v>
                </c:pt>
                <c:pt idx="1157">
                  <c:v>42</c:v>
                </c:pt>
                <c:pt idx="1158">
                  <c:v>42</c:v>
                </c:pt>
                <c:pt idx="1159">
                  <c:v>42</c:v>
                </c:pt>
                <c:pt idx="1160">
                  <c:v>42</c:v>
                </c:pt>
                <c:pt idx="1161">
                  <c:v>42</c:v>
                </c:pt>
                <c:pt idx="1162">
                  <c:v>42</c:v>
                </c:pt>
                <c:pt idx="1163">
                  <c:v>42</c:v>
                </c:pt>
                <c:pt idx="1164">
                  <c:v>42</c:v>
                </c:pt>
                <c:pt idx="1165">
                  <c:v>42</c:v>
                </c:pt>
                <c:pt idx="1166">
                  <c:v>42</c:v>
                </c:pt>
                <c:pt idx="1167">
                  <c:v>42</c:v>
                </c:pt>
                <c:pt idx="1168">
                  <c:v>42</c:v>
                </c:pt>
                <c:pt idx="1169">
                  <c:v>42</c:v>
                </c:pt>
                <c:pt idx="1170">
                  <c:v>42</c:v>
                </c:pt>
                <c:pt idx="1171">
                  <c:v>42</c:v>
                </c:pt>
                <c:pt idx="1172">
                  <c:v>42</c:v>
                </c:pt>
                <c:pt idx="1173">
                  <c:v>42</c:v>
                </c:pt>
                <c:pt idx="1174">
                  <c:v>42</c:v>
                </c:pt>
                <c:pt idx="1175">
                  <c:v>42</c:v>
                </c:pt>
                <c:pt idx="1176">
                  <c:v>42</c:v>
                </c:pt>
                <c:pt idx="1177">
                  <c:v>42</c:v>
                </c:pt>
                <c:pt idx="1178">
                  <c:v>42</c:v>
                </c:pt>
                <c:pt idx="1179">
                  <c:v>42</c:v>
                </c:pt>
                <c:pt idx="1180">
                  <c:v>42</c:v>
                </c:pt>
                <c:pt idx="1181">
                  <c:v>42</c:v>
                </c:pt>
                <c:pt idx="1182">
                  <c:v>42</c:v>
                </c:pt>
                <c:pt idx="1183">
                  <c:v>43</c:v>
                </c:pt>
                <c:pt idx="1184">
                  <c:v>43</c:v>
                </c:pt>
                <c:pt idx="1185">
                  <c:v>43</c:v>
                </c:pt>
                <c:pt idx="1186">
                  <c:v>43</c:v>
                </c:pt>
                <c:pt idx="1187">
                  <c:v>43</c:v>
                </c:pt>
                <c:pt idx="1188">
                  <c:v>43</c:v>
                </c:pt>
                <c:pt idx="1189">
                  <c:v>43</c:v>
                </c:pt>
                <c:pt idx="1190">
                  <c:v>43</c:v>
                </c:pt>
                <c:pt idx="1191">
                  <c:v>43</c:v>
                </c:pt>
                <c:pt idx="1192">
                  <c:v>43</c:v>
                </c:pt>
                <c:pt idx="1193">
                  <c:v>43</c:v>
                </c:pt>
                <c:pt idx="1194">
                  <c:v>43</c:v>
                </c:pt>
                <c:pt idx="1195">
                  <c:v>43</c:v>
                </c:pt>
                <c:pt idx="1196">
                  <c:v>43</c:v>
                </c:pt>
                <c:pt idx="1197">
                  <c:v>43</c:v>
                </c:pt>
                <c:pt idx="1198">
                  <c:v>43</c:v>
                </c:pt>
                <c:pt idx="1199">
                  <c:v>43</c:v>
                </c:pt>
                <c:pt idx="1200">
                  <c:v>43</c:v>
                </c:pt>
                <c:pt idx="1201">
                  <c:v>43</c:v>
                </c:pt>
                <c:pt idx="1202">
                  <c:v>43</c:v>
                </c:pt>
                <c:pt idx="1203">
                  <c:v>43</c:v>
                </c:pt>
                <c:pt idx="1204">
                  <c:v>43</c:v>
                </c:pt>
                <c:pt idx="1205">
                  <c:v>43</c:v>
                </c:pt>
                <c:pt idx="1206">
                  <c:v>43</c:v>
                </c:pt>
                <c:pt idx="1207">
                  <c:v>43</c:v>
                </c:pt>
                <c:pt idx="1208">
                  <c:v>43</c:v>
                </c:pt>
                <c:pt idx="1209">
                  <c:v>43</c:v>
                </c:pt>
                <c:pt idx="1210">
                  <c:v>43</c:v>
                </c:pt>
                <c:pt idx="1211">
                  <c:v>43</c:v>
                </c:pt>
                <c:pt idx="1212">
                  <c:v>43</c:v>
                </c:pt>
                <c:pt idx="1213">
                  <c:v>43</c:v>
                </c:pt>
                <c:pt idx="1214">
                  <c:v>43</c:v>
                </c:pt>
                <c:pt idx="1215">
                  <c:v>43</c:v>
                </c:pt>
                <c:pt idx="1216">
                  <c:v>43</c:v>
                </c:pt>
                <c:pt idx="1217">
                  <c:v>43</c:v>
                </c:pt>
                <c:pt idx="1218">
                  <c:v>43</c:v>
                </c:pt>
                <c:pt idx="1219">
                  <c:v>43</c:v>
                </c:pt>
                <c:pt idx="1220">
                  <c:v>43</c:v>
                </c:pt>
                <c:pt idx="1221">
                  <c:v>43</c:v>
                </c:pt>
                <c:pt idx="1222">
                  <c:v>43</c:v>
                </c:pt>
                <c:pt idx="1223">
                  <c:v>43</c:v>
                </c:pt>
                <c:pt idx="1224">
                  <c:v>43</c:v>
                </c:pt>
                <c:pt idx="1225">
                  <c:v>43</c:v>
                </c:pt>
                <c:pt idx="1226">
                  <c:v>43</c:v>
                </c:pt>
                <c:pt idx="1227">
                  <c:v>43</c:v>
                </c:pt>
                <c:pt idx="1228">
                  <c:v>43</c:v>
                </c:pt>
                <c:pt idx="1229">
                  <c:v>43</c:v>
                </c:pt>
                <c:pt idx="1230">
                  <c:v>43</c:v>
                </c:pt>
                <c:pt idx="1231">
                  <c:v>43</c:v>
                </c:pt>
                <c:pt idx="1232">
                  <c:v>43</c:v>
                </c:pt>
                <c:pt idx="1233">
                  <c:v>43</c:v>
                </c:pt>
                <c:pt idx="1234">
                  <c:v>43</c:v>
                </c:pt>
                <c:pt idx="1235">
                  <c:v>43</c:v>
                </c:pt>
                <c:pt idx="1236">
                  <c:v>44</c:v>
                </c:pt>
                <c:pt idx="1237">
                  <c:v>44</c:v>
                </c:pt>
                <c:pt idx="1238">
                  <c:v>44</c:v>
                </c:pt>
                <c:pt idx="1239">
                  <c:v>44</c:v>
                </c:pt>
                <c:pt idx="1240">
                  <c:v>44</c:v>
                </c:pt>
                <c:pt idx="1241">
                  <c:v>44</c:v>
                </c:pt>
                <c:pt idx="1242">
                  <c:v>44</c:v>
                </c:pt>
                <c:pt idx="1243">
                  <c:v>44</c:v>
                </c:pt>
                <c:pt idx="1244">
                  <c:v>44</c:v>
                </c:pt>
                <c:pt idx="1245">
                  <c:v>44</c:v>
                </c:pt>
                <c:pt idx="1246">
                  <c:v>44</c:v>
                </c:pt>
                <c:pt idx="1247">
                  <c:v>44</c:v>
                </c:pt>
                <c:pt idx="1248">
                  <c:v>44</c:v>
                </c:pt>
                <c:pt idx="1249">
                  <c:v>44</c:v>
                </c:pt>
                <c:pt idx="1250">
                  <c:v>44</c:v>
                </c:pt>
                <c:pt idx="1251">
                  <c:v>44</c:v>
                </c:pt>
                <c:pt idx="1252">
                  <c:v>44</c:v>
                </c:pt>
                <c:pt idx="1253">
                  <c:v>44</c:v>
                </c:pt>
                <c:pt idx="1254">
                  <c:v>44</c:v>
                </c:pt>
                <c:pt idx="1255">
                  <c:v>44</c:v>
                </c:pt>
                <c:pt idx="1256">
                  <c:v>44</c:v>
                </c:pt>
                <c:pt idx="1257">
                  <c:v>44</c:v>
                </c:pt>
                <c:pt idx="1258">
                  <c:v>44</c:v>
                </c:pt>
                <c:pt idx="1259">
                  <c:v>44</c:v>
                </c:pt>
                <c:pt idx="1260">
                  <c:v>44</c:v>
                </c:pt>
                <c:pt idx="1261">
                  <c:v>44</c:v>
                </c:pt>
                <c:pt idx="1262">
                  <c:v>44</c:v>
                </c:pt>
                <c:pt idx="1263">
                  <c:v>44</c:v>
                </c:pt>
                <c:pt idx="1264">
                  <c:v>44</c:v>
                </c:pt>
                <c:pt idx="1265">
                  <c:v>44</c:v>
                </c:pt>
                <c:pt idx="1266">
                  <c:v>44</c:v>
                </c:pt>
                <c:pt idx="1267">
                  <c:v>44</c:v>
                </c:pt>
                <c:pt idx="1268">
                  <c:v>44</c:v>
                </c:pt>
                <c:pt idx="1269">
                  <c:v>44</c:v>
                </c:pt>
                <c:pt idx="1270">
                  <c:v>44</c:v>
                </c:pt>
                <c:pt idx="1271">
                  <c:v>44</c:v>
                </c:pt>
                <c:pt idx="1272">
                  <c:v>44</c:v>
                </c:pt>
                <c:pt idx="1273">
                  <c:v>44</c:v>
                </c:pt>
                <c:pt idx="1274">
                  <c:v>44</c:v>
                </c:pt>
                <c:pt idx="1275">
                  <c:v>44</c:v>
                </c:pt>
                <c:pt idx="1276">
                  <c:v>44</c:v>
                </c:pt>
                <c:pt idx="1277">
                  <c:v>44</c:v>
                </c:pt>
                <c:pt idx="1278">
                  <c:v>44</c:v>
                </c:pt>
                <c:pt idx="1279">
                  <c:v>44</c:v>
                </c:pt>
                <c:pt idx="1280">
                  <c:v>44</c:v>
                </c:pt>
                <c:pt idx="1281">
                  <c:v>44</c:v>
                </c:pt>
                <c:pt idx="1282">
                  <c:v>44</c:v>
                </c:pt>
                <c:pt idx="1283">
                  <c:v>44</c:v>
                </c:pt>
                <c:pt idx="1284">
                  <c:v>44</c:v>
                </c:pt>
                <c:pt idx="1285">
                  <c:v>44</c:v>
                </c:pt>
                <c:pt idx="1286">
                  <c:v>44</c:v>
                </c:pt>
                <c:pt idx="1287">
                  <c:v>44</c:v>
                </c:pt>
                <c:pt idx="1288">
                  <c:v>44</c:v>
                </c:pt>
                <c:pt idx="1289">
                  <c:v>44</c:v>
                </c:pt>
                <c:pt idx="1290">
                  <c:v>45</c:v>
                </c:pt>
                <c:pt idx="1291">
                  <c:v>45</c:v>
                </c:pt>
                <c:pt idx="1292">
                  <c:v>45</c:v>
                </c:pt>
                <c:pt idx="1293">
                  <c:v>45</c:v>
                </c:pt>
                <c:pt idx="1294">
                  <c:v>45</c:v>
                </c:pt>
                <c:pt idx="1295">
                  <c:v>45</c:v>
                </c:pt>
                <c:pt idx="1296">
                  <c:v>45</c:v>
                </c:pt>
                <c:pt idx="1297">
                  <c:v>45</c:v>
                </c:pt>
                <c:pt idx="1298">
                  <c:v>45</c:v>
                </c:pt>
                <c:pt idx="1299">
                  <c:v>45</c:v>
                </c:pt>
                <c:pt idx="1300">
                  <c:v>45</c:v>
                </c:pt>
                <c:pt idx="1301">
                  <c:v>45</c:v>
                </c:pt>
                <c:pt idx="1302">
                  <c:v>45</c:v>
                </c:pt>
                <c:pt idx="1303">
                  <c:v>45</c:v>
                </c:pt>
                <c:pt idx="1304">
                  <c:v>45</c:v>
                </c:pt>
                <c:pt idx="1305">
                  <c:v>45</c:v>
                </c:pt>
                <c:pt idx="1306">
                  <c:v>45</c:v>
                </c:pt>
                <c:pt idx="1307">
                  <c:v>45</c:v>
                </c:pt>
                <c:pt idx="1308">
                  <c:v>45</c:v>
                </c:pt>
                <c:pt idx="1309">
                  <c:v>45</c:v>
                </c:pt>
                <c:pt idx="1310">
                  <c:v>45</c:v>
                </c:pt>
                <c:pt idx="1311">
                  <c:v>45</c:v>
                </c:pt>
                <c:pt idx="1312">
                  <c:v>45</c:v>
                </c:pt>
                <c:pt idx="1313">
                  <c:v>45</c:v>
                </c:pt>
                <c:pt idx="1314">
                  <c:v>45</c:v>
                </c:pt>
                <c:pt idx="1315">
                  <c:v>45</c:v>
                </c:pt>
                <c:pt idx="1316">
                  <c:v>45</c:v>
                </c:pt>
                <c:pt idx="1317">
                  <c:v>45</c:v>
                </c:pt>
                <c:pt idx="1318">
                  <c:v>45</c:v>
                </c:pt>
                <c:pt idx="1319">
                  <c:v>45</c:v>
                </c:pt>
                <c:pt idx="1320">
                  <c:v>45</c:v>
                </c:pt>
                <c:pt idx="1321">
                  <c:v>45</c:v>
                </c:pt>
                <c:pt idx="1322">
                  <c:v>45</c:v>
                </c:pt>
                <c:pt idx="1323">
                  <c:v>45</c:v>
                </c:pt>
                <c:pt idx="1324">
                  <c:v>45</c:v>
                </c:pt>
                <c:pt idx="1325">
                  <c:v>45</c:v>
                </c:pt>
                <c:pt idx="1326">
                  <c:v>45</c:v>
                </c:pt>
                <c:pt idx="1327">
                  <c:v>45</c:v>
                </c:pt>
                <c:pt idx="1328">
                  <c:v>45</c:v>
                </c:pt>
                <c:pt idx="1329">
                  <c:v>45</c:v>
                </c:pt>
                <c:pt idx="1330">
                  <c:v>45</c:v>
                </c:pt>
                <c:pt idx="1331">
                  <c:v>45</c:v>
                </c:pt>
                <c:pt idx="1332">
                  <c:v>45</c:v>
                </c:pt>
                <c:pt idx="1333">
                  <c:v>45</c:v>
                </c:pt>
                <c:pt idx="1334">
                  <c:v>45</c:v>
                </c:pt>
                <c:pt idx="1335">
                  <c:v>45</c:v>
                </c:pt>
                <c:pt idx="1336">
                  <c:v>45</c:v>
                </c:pt>
                <c:pt idx="1337">
                  <c:v>45</c:v>
                </c:pt>
                <c:pt idx="1338">
                  <c:v>45</c:v>
                </c:pt>
                <c:pt idx="1339">
                  <c:v>45</c:v>
                </c:pt>
                <c:pt idx="1340">
                  <c:v>45</c:v>
                </c:pt>
                <c:pt idx="1341">
                  <c:v>46</c:v>
                </c:pt>
                <c:pt idx="1342">
                  <c:v>46</c:v>
                </c:pt>
                <c:pt idx="1343">
                  <c:v>46</c:v>
                </c:pt>
                <c:pt idx="1344">
                  <c:v>46</c:v>
                </c:pt>
                <c:pt idx="1345">
                  <c:v>46</c:v>
                </c:pt>
                <c:pt idx="1346">
                  <c:v>46</c:v>
                </c:pt>
                <c:pt idx="1347">
                  <c:v>46</c:v>
                </c:pt>
                <c:pt idx="1348">
                  <c:v>46</c:v>
                </c:pt>
                <c:pt idx="1349">
                  <c:v>46</c:v>
                </c:pt>
                <c:pt idx="1350">
                  <c:v>46</c:v>
                </c:pt>
                <c:pt idx="1351">
                  <c:v>46</c:v>
                </c:pt>
                <c:pt idx="1352">
                  <c:v>46</c:v>
                </c:pt>
                <c:pt idx="1353">
                  <c:v>46</c:v>
                </c:pt>
                <c:pt idx="1354">
                  <c:v>46</c:v>
                </c:pt>
                <c:pt idx="1355">
                  <c:v>46</c:v>
                </c:pt>
                <c:pt idx="1356">
                  <c:v>46</c:v>
                </c:pt>
                <c:pt idx="1357">
                  <c:v>46</c:v>
                </c:pt>
                <c:pt idx="1358">
                  <c:v>46</c:v>
                </c:pt>
                <c:pt idx="1359">
                  <c:v>46</c:v>
                </c:pt>
                <c:pt idx="1360">
                  <c:v>46</c:v>
                </c:pt>
                <c:pt idx="1361">
                  <c:v>46</c:v>
                </c:pt>
                <c:pt idx="1362">
                  <c:v>46</c:v>
                </c:pt>
                <c:pt idx="1363">
                  <c:v>46</c:v>
                </c:pt>
                <c:pt idx="1364">
                  <c:v>46</c:v>
                </c:pt>
                <c:pt idx="1365">
                  <c:v>46</c:v>
                </c:pt>
                <c:pt idx="1366">
                  <c:v>46</c:v>
                </c:pt>
                <c:pt idx="1367">
                  <c:v>46</c:v>
                </c:pt>
                <c:pt idx="1368">
                  <c:v>46</c:v>
                </c:pt>
                <c:pt idx="1369">
                  <c:v>46</c:v>
                </c:pt>
                <c:pt idx="1370">
                  <c:v>46</c:v>
                </c:pt>
                <c:pt idx="1371">
                  <c:v>46</c:v>
                </c:pt>
                <c:pt idx="1372">
                  <c:v>46</c:v>
                </c:pt>
                <c:pt idx="1373">
                  <c:v>46</c:v>
                </c:pt>
                <c:pt idx="1374">
                  <c:v>46</c:v>
                </c:pt>
                <c:pt idx="1375">
                  <c:v>46</c:v>
                </c:pt>
                <c:pt idx="1376">
                  <c:v>46</c:v>
                </c:pt>
                <c:pt idx="1377">
                  <c:v>46</c:v>
                </c:pt>
                <c:pt idx="1378">
                  <c:v>46</c:v>
                </c:pt>
                <c:pt idx="1379">
                  <c:v>46</c:v>
                </c:pt>
                <c:pt idx="1380">
                  <c:v>46</c:v>
                </c:pt>
                <c:pt idx="1381">
                  <c:v>46</c:v>
                </c:pt>
                <c:pt idx="1382">
                  <c:v>46</c:v>
                </c:pt>
                <c:pt idx="1383">
                  <c:v>46</c:v>
                </c:pt>
                <c:pt idx="1384">
                  <c:v>46</c:v>
                </c:pt>
                <c:pt idx="1385">
                  <c:v>46</c:v>
                </c:pt>
                <c:pt idx="1386">
                  <c:v>46</c:v>
                </c:pt>
                <c:pt idx="1387">
                  <c:v>46</c:v>
                </c:pt>
                <c:pt idx="1388">
                  <c:v>46</c:v>
                </c:pt>
                <c:pt idx="1389">
                  <c:v>46</c:v>
                </c:pt>
                <c:pt idx="1390">
                  <c:v>46</c:v>
                </c:pt>
                <c:pt idx="1391">
                  <c:v>46</c:v>
                </c:pt>
                <c:pt idx="1392">
                  <c:v>46</c:v>
                </c:pt>
                <c:pt idx="1393">
                  <c:v>46</c:v>
                </c:pt>
                <c:pt idx="1394">
                  <c:v>46</c:v>
                </c:pt>
                <c:pt idx="1395">
                  <c:v>47</c:v>
                </c:pt>
                <c:pt idx="1396">
                  <c:v>47</c:v>
                </c:pt>
                <c:pt idx="1397">
                  <c:v>47</c:v>
                </c:pt>
                <c:pt idx="1398">
                  <c:v>47</c:v>
                </c:pt>
                <c:pt idx="1399">
                  <c:v>47</c:v>
                </c:pt>
                <c:pt idx="1400">
                  <c:v>47</c:v>
                </c:pt>
                <c:pt idx="1401">
                  <c:v>47</c:v>
                </c:pt>
                <c:pt idx="1402">
                  <c:v>47</c:v>
                </c:pt>
                <c:pt idx="1403">
                  <c:v>47</c:v>
                </c:pt>
                <c:pt idx="1404">
                  <c:v>47</c:v>
                </c:pt>
                <c:pt idx="1405">
                  <c:v>47</c:v>
                </c:pt>
                <c:pt idx="1406">
                  <c:v>47</c:v>
                </c:pt>
                <c:pt idx="1407">
                  <c:v>47</c:v>
                </c:pt>
                <c:pt idx="1408">
                  <c:v>47</c:v>
                </c:pt>
                <c:pt idx="1409">
                  <c:v>47</c:v>
                </c:pt>
                <c:pt idx="1410">
                  <c:v>47</c:v>
                </c:pt>
                <c:pt idx="1411">
                  <c:v>47</c:v>
                </c:pt>
                <c:pt idx="1412">
                  <c:v>47</c:v>
                </c:pt>
                <c:pt idx="1413">
                  <c:v>47</c:v>
                </c:pt>
                <c:pt idx="1414">
                  <c:v>47</c:v>
                </c:pt>
                <c:pt idx="1415">
                  <c:v>47</c:v>
                </c:pt>
                <c:pt idx="1416">
                  <c:v>47</c:v>
                </c:pt>
                <c:pt idx="1417">
                  <c:v>47</c:v>
                </c:pt>
                <c:pt idx="1418">
                  <c:v>47</c:v>
                </c:pt>
                <c:pt idx="1419">
                  <c:v>47</c:v>
                </c:pt>
                <c:pt idx="1420">
                  <c:v>47</c:v>
                </c:pt>
                <c:pt idx="1421">
                  <c:v>47</c:v>
                </c:pt>
                <c:pt idx="1422">
                  <c:v>47</c:v>
                </c:pt>
                <c:pt idx="1423">
                  <c:v>47</c:v>
                </c:pt>
                <c:pt idx="1424">
                  <c:v>47</c:v>
                </c:pt>
                <c:pt idx="1425">
                  <c:v>47</c:v>
                </c:pt>
                <c:pt idx="1426">
                  <c:v>47</c:v>
                </c:pt>
                <c:pt idx="1427">
                  <c:v>47</c:v>
                </c:pt>
                <c:pt idx="1428">
                  <c:v>47</c:v>
                </c:pt>
                <c:pt idx="1429">
                  <c:v>47</c:v>
                </c:pt>
                <c:pt idx="1430">
                  <c:v>47</c:v>
                </c:pt>
                <c:pt idx="1431">
                  <c:v>47</c:v>
                </c:pt>
                <c:pt idx="1432">
                  <c:v>47</c:v>
                </c:pt>
                <c:pt idx="1433">
                  <c:v>47</c:v>
                </c:pt>
                <c:pt idx="1434">
                  <c:v>47</c:v>
                </c:pt>
                <c:pt idx="1435">
                  <c:v>47</c:v>
                </c:pt>
                <c:pt idx="1436">
                  <c:v>47</c:v>
                </c:pt>
                <c:pt idx="1437">
                  <c:v>47</c:v>
                </c:pt>
                <c:pt idx="1438">
                  <c:v>47</c:v>
                </c:pt>
                <c:pt idx="1439">
                  <c:v>47</c:v>
                </c:pt>
                <c:pt idx="1440">
                  <c:v>47</c:v>
                </c:pt>
                <c:pt idx="1441">
                  <c:v>47</c:v>
                </c:pt>
                <c:pt idx="1442">
                  <c:v>47</c:v>
                </c:pt>
                <c:pt idx="1443">
                  <c:v>47</c:v>
                </c:pt>
                <c:pt idx="1444">
                  <c:v>47</c:v>
                </c:pt>
                <c:pt idx="1445">
                  <c:v>47</c:v>
                </c:pt>
                <c:pt idx="1446">
                  <c:v>47</c:v>
                </c:pt>
                <c:pt idx="1447">
                  <c:v>47</c:v>
                </c:pt>
                <c:pt idx="1448">
                  <c:v>48</c:v>
                </c:pt>
                <c:pt idx="1449">
                  <c:v>48</c:v>
                </c:pt>
                <c:pt idx="1450">
                  <c:v>48</c:v>
                </c:pt>
                <c:pt idx="1451">
                  <c:v>48</c:v>
                </c:pt>
                <c:pt idx="1452">
                  <c:v>48</c:v>
                </c:pt>
                <c:pt idx="1453">
                  <c:v>48</c:v>
                </c:pt>
                <c:pt idx="1454">
                  <c:v>48</c:v>
                </c:pt>
                <c:pt idx="1455">
                  <c:v>48</c:v>
                </c:pt>
                <c:pt idx="1456">
                  <c:v>48</c:v>
                </c:pt>
                <c:pt idx="1457">
                  <c:v>48</c:v>
                </c:pt>
                <c:pt idx="1458">
                  <c:v>48</c:v>
                </c:pt>
                <c:pt idx="1459">
                  <c:v>48</c:v>
                </c:pt>
                <c:pt idx="1460">
                  <c:v>48</c:v>
                </c:pt>
                <c:pt idx="1461">
                  <c:v>48</c:v>
                </c:pt>
                <c:pt idx="1462">
                  <c:v>48</c:v>
                </c:pt>
                <c:pt idx="1463">
                  <c:v>48</c:v>
                </c:pt>
                <c:pt idx="1464">
                  <c:v>48</c:v>
                </c:pt>
                <c:pt idx="1465">
                  <c:v>48</c:v>
                </c:pt>
                <c:pt idx="1466">
                  <c:v>48</c:v>
                </c:pt>
                <c:pt idx="1467">
                  <c:v>48</c:v>
                </c:pt>
                <c:pt idx="1468">
                  <c:v>48</c:v>
                </c:pt>
                <c:pt idx="1469">
                  <c:v>48</c:v>
                </c:pt>
                <c:pt idx="1470">
                  <c:v>48</c:v>
                </c:pt>
                <c:pt idx="1471">
                  <c:v>48</c:v>
                </c:pt>
                <c:pt idx="1472">
                  <c:v>48</c:v>
                </c:pt>
                <c:pt idx="1473">
                  <c:v>48</c:v>
                </c:pt>
                <c:pt idx="1474">
                  <c:v>48</c:v>
                </c:pt>
                <c:pt idx="1475">
                  <c:v>48</c:v>
                </c:pt>
                <c:pt idx="1476">
                  <c:v>48</c:v>
                </c:pt>
                <c:pt idx="1477">
                  <c:v>48</c:v>
                </c:pt>
                <c:pt idx="1478">
                  <c:v>48</c:v>
                </c:pt>
                <c:pt idx="1479">
                  <c:v>48</c:v>
                </c:pt>
                <c:pt idx="1480">
                  <c:v>48</c:v>
                </c:pt>
                <c:pt idx="1481">
                  <c:v>48</c:v>
                </c:pt>
                <c:pt idx="1482">
                  <c:v>48</c:v>
                </c:pt>
                <c:pt idx="1483">
                  <c:v>48</c:v>
                </c:pt>
                <c:pt idx="1484">
                  <c:v>48</c:v>
                </c:pt>
                <c:pt idx="1485">
                  <c:v>48</c:v>
                </c:pt>
                <c:pt idx="1486">
                  <c:v>48</c:v>
                </c:pt>
                <c:pt idx="1487">
                  <c:v>48</c:v>
                </c:pt>
                <c:pt idx="1488">
                  <c:v>48</c:v>
                </c:pt>
                <c:pt idx="1489">
                  <c:v>48</c:v>
                </c:pt>
                <c:pt idx="1490">
                  <c:v>48</c:v>
                </c:pt>
                <c:pt idx="1491">
                  <c:v>48</c:v>
                </c:pt>
                <c:pt idx="1492">
                  <c:v>48</c:v>
                </c:pt>
                <c:pt idx="1493">
                  <c:v>48</c:v>
                </c:pt>
                <c:pt idx="1494">
                  <c:v>48</c:v>
                </c:pt>
                <c:pt idx="1495">
                  <c:v>48</c:v>
                </c:pt>
                <c:pt idx="1496">
                  <c:v>48</c:v>
                </c:pt>
                <c:pt idx="1497">
                  <c:v>48</c:v>
                </c:pt>
                <c:pt idx="1498">
                  <c:v>48</c:v>
                </c:pt>
                <c:pt idx="1499">
                  <c:v>48</c:v>
                </c:pt>
                <c:pt idx="1500">
                  <c:v>48</c:v>
                </c:pt>
                <c:pt idx="1501">
                  <c:v>49</c:v>
                </c:pt>
                <c:pt idx="1502">
                  <c:v>49</c:v>
                </c:pt>
                <c:pt idx="1503">
                  <c:v>49</c:v>
                </c:pt>
                <c:pt idx="1504">
                  <c:v>49</c:v>
                </c:pt>
                <c:pt idx="1505">
                  <c:v>49</c:v>
                </c:pt>
                <c:pt idx="1506">
                  <c:v>49</c:v>
                </c:pt>
                <c:pt idx="1507">
                  <c:v>49</c:v>
                </c:pt>
                <c:pt idx="1508">
                  <c:v>49</c:v>
                </c:pt>
                <c:pt idx="1509">
                  <c:v>49</c:v>
                </c:pt>
                <c:pt idx="1510">
                  <c:v>49</c:v>
                </c:pt>
                <c:pt idx="1511">
                  <c:v>49</c:v>
                </c:pt>
                <c:pt idx="1512">
                  <c:v>49</c:v>
                </c:pt>
                <c:pt idx="1513">
                  <c:v>49</c:v>
                </c:pt>
                <c:pt idx="1514">
                  <c:v>49</c:v>
                </c:pt>
                <c:pt idx="1515">
                  <c:v>49</c:v>
                </c:pt>
                <c:pt idx="1516">
                  <c:v>49</c:v>
                </c:pt>
                <c:pt idx="1517">
                  <c:v>49</c:v>
                </c:pt>
                <c:pt idx="1518">
                  <c:v>49</c:v>
                </c:pt>
                <c:pt idx="1519">
                  <c:v>49</c:v>
                </c:pt>
                <c:pt idx="1520">
                  <c:v>49</c:v>
                </c:pt>
                <c:pt idx="1521">
                  <c:v>49</c:v>
                </c:pt>
                <c:pt idx="1522">
                  <c:v>49</c:v>
                </c:pt>
                <c:pt idx="1523">
                  <c:v>49</c:v>
                </c:pt>
                <c:pt idx="1524">
                  <c:v>49</c:v>
                </c:pt>
                <c:pt idx="1525">
                  <c:v>49</c:v>
                </c:pt>
                <c:pt idx="1526">
                  <c:v>49</c:v>
                </c:pt>
                <c:pt idx="1527">
                  <c:v>49</c:v>
                </c:pt>
                <c:pt idx="1528">
                  <c:v>49</c:v>
                </c:pt>
                <c:pt idx="1529">
                  <c:v>49</c:v>
                </c:pt>
                <c:pt idx="1530">
                  <c:v>49</c:v>
                </c:pt>
                <c:pt idx="1531">
                  <c:v>49</c:v>
                </c:pt>
                <c:pt idx="1532">
                  <c:v>49</c:v>
                </c:pt>
                <c:pt idx="1533">
                  <c:v>49</c:v>
                </c:pt>
                <c:pt idx="1534">
                  <c:v>49</c:v>
                </c:pt>
                <c:pt idx="1535">
                  <c:v>49</c:v>
                </c:pt>
                <c:pt idx="1536">
                  <c:v>49</c:v>
                </c:pt>
                <c:pt idx="1537">
                  <c:v>49</c:v>
                </c:pt>
                <c:pt idx="1538">
                  <c:v>49</c:v>
                </c:pt>
                <c:pt idx="1539">
                  <c:v>49</c:v>
                </c:pt>
                <c:pt idx="1540">
                  <c:v>49</c:v>
                </c:pt>
                <c:pt idx="1541">
                  <c:v>49</c:v>
                </c:pt>
                <c:pt idx="1542">
                  <c:v>49</c:v>
                </c:pt>
                <c:pt idx="1543">
                  <c:v>49</c:v>
                </c:pt>
                <c:pt idx="1544">
                  <c:v>49</c:v>
                </c:pt>
                <c:pt idx="1545">
                  <c:v>49</c:v>
                </c:pt>
                <c:pt idx="1546">
                  <c:v>49</c:v>
                </c:pt>
                <c:pt idx="1547">
                  <c:v>49</c:v>
                </c:pt>
                <c:pt idx="1548">
                  <c:v>49</c:v>
                </c:pt>
                <c:pt idx="1549">
                  <c:v>49</c:v>
                </c:pt>
                <c:pt idx="1550">
                  <c:v>49</c:v>
                </c:pt>
                <c:pt idx="1551">
                  <c:v>49</c:v>
                </c:pt>
                <c:pt idx="1552">
                  <c:v>49</c:v>
                </c:pt>
                <c:pt idx="1553">
                  <c:v>49</c:v>
                </c:pt>
                <c:pt idx="1554">
                  <c:v>49</c:v>
                </c:pt>
                <c:pt idx="1555">
                  <c:v>49</c:v>
                </c:pt>
                <c:pt idx="1556">
                  <c:v>49</c:v>
                </c:pt>
                <c:pt idx="1557">
                  <c:v>50</c:v>
                </c:pt>
                <c:pt idx="1558">
                  <c:v>50</c:v>
                </c:pt>
                <c:pt idx="1559">
                  <c:v>50</c:v>
                </c:pt>
                <c:pt idx="1560">
                  <c:v>50</c:v>
                </c:pt>
                <c:pt idx="1561">
                  <c:v>50</c:v>
                </c:pt>
                <c:pt idx="1562">
                  <c:v>50</c:v>
                </c:pt>
                <c:pt idx="1563">
                  <c:v>50</c:v>
                </c:pt>
                <c:pt idx="1564">
                  <c:v>50</c:v>
                </c:pt>
                <c:pt idx="1565">
                  <c:v>50</c:v>
                </c:pt>
                <c:pt idx="1566">
                  <c:v>50</c:v>
                </c:pt>
                <c:pt idx="1567">
                  <c:v>50</c:v>
                </c:pt>
                <c:pt idx="1568">
                  <c:v>50</c:v>
                </c:pt>
                <c:pt idx="1569">
                  <c:v>50</c:v>
                </c:pt>
                <c:pt idx="1570">
                  <c:v>50</c:v>
                </c:pt>
                <c:pt idx="1571">
                  <c:v>50</c:v>
                </c:pt>
                <c:pt idx="1572">
                  <c:v>50</c:v>
                </c:pt>
                <c:pt idx="1573">
                  <c:v>50</c:v>
                </c:pt>
                <c:pt idx="1574">
                  <c:v>50</c:v>
                </c:pt>
                <c:pt idx="1575">
                  <c:v>50</c:v>
                </c:pt>
                <c:pt idx="1576">
                  <c:v>50</c:v>
                </c:pt>
                <c:pt idx="1577">
                  <c:v>50</c:v>
                </c:pt>
                <c:pt idx="1578">
                  <c:v>50</c:v>
                </c:pt>
                <c:pt idx="1579">
                  <c:v>50</c:v>
                </c:pt>
                <c:pt idx="1580">
                  <c:v>50</c:v>
                </c:pt>
                <c:pt idx="1581">
                  <c:v>50</c:v>
                </c:pt>
                <c:pt idx="1582">
                  <c:v>50</c:v>
                </c:pt>
                <c:pt idx="1583">
                  <c:v>50</c:v>
                </c:pt>
                <c:pt idx="1584">
                  <c:v>50</c:v>
                </c:pt>
                <c:pt idx="1585">
                  <c:v>50</c:v>
                </c:pt>
                <c:pt idx="1586">
                  <c:v>50</c:v>
                </c:pt>
                <c:pt idx="1587">
                  <c:v>50</c:v>
                </c:pt>
                <c:pt idx="1588">
                  <c:v>50</c:v>
                </c:pt>
                <c:pt idx="1589">
                  <c:v>50</c:v>
                </c:pt>
                <c:pt idx="1590">
                  <c:v>50</c:v>
                </c:pt>
                <c:pt idx="1591">
                  <c:v>50</c:v>
                </c:pt>
                <c:pt idx="1592">
                  <c:v>50</c:v>
                </c:pt>
                <c:pt idx="1593">
                  <c:v>50</c:v>
                </c:pt>
                <c:pt idx="1594">
                  <c:v>50</c:v>
                </c:pt>
                <c:pt idx="1595">
                  <c:v>50</c:v>
                </c:pt>
                <c:pt idx="1596">
                  <c:v>50</c:v>
                </c:pt>
                <c:pt idx="1597">
                  <c:v>50</c:v>
                </c:pt>
                <c:pt idx="1598">
                  <c:v>50</c:v>
                </c:pt>
                <c:pt idx="1599">
                  <c:v>50</c:v>
                </c:pt>
                <c:pt idx="1600">
                  <c:v>50</c:v>
                </c:pt>
                <c:pt idx="1601">
                  <c:v>50</c:v>
                </c:pt>
                <c:pt idx="1602">
                  <c:v>50</c:v>
                </c:pt>
                <c:pt idx="1603">
                  <c:v>50</c:v>
                </c:pt>
                <c:pt idx="1604">
                  <c:v>50</c:v>
                </c:pt>
                <c:pt idx="1605">
                  <c:v>50</c:v>
                </c:pt>
                <c:pt idx="1606">
                  <c:v>50</c:v>
                </c:pt>
                <c:pt idx="1607">
                  <c:v>50</c:v>
                </c:pt>
                <c:pt idx="1608">
                  <c:v>50</c:v>
                </c:pt>
                <c:pt idx="1609">
                  <c:v>50</c:v>
                </c:pt>
                <c:pt idx="1610">
                  <c:v>50</c:v>
                </c:pt>
                <c:pt idx="1611">
                  <c:v>51</c:v>
                </c:pt>
                <c:pt idx="1612">
                  <c:v>51</c:v>
                </c:pt>
                <c:pt idx="1613">
                  <c:v>51</c:v>
                </c:pt>
                <c:pt idx="1614">
                  <c:v>51</c:v>
                </c:pt>
                <c:pt idx="1615">
                  <c:v>51</c:v>
                </c:pt>
                <c:pt idx="1616">
                  <c:v>51</c:v>
                </c:pt>
                <c:pt idx="1617">
                  <c:v>51</c:v>
                </c:pt>
                <c:pt idx="1618">
                  <c:v>51</c:v>
                </c:pt>
                <c:pt idx="1619">
                  <c:v>51</c:v>
                </c:pt>
                <c:pt idx="1620">
                  <c:v>51</c:v>
                </c:pt>
                <c:pt idx="1621">
                  <c:v>51</c:v>
                </c:pt>
                <c:pt idx="1622">
                  <c:v>51</c:v>
                </c:pt>
                <c:pt idx="1623">
                  <c:v>51</c:v>
                </c:pt>
                <c:pt idx="1624">
                  <c:v>51</c:v>
                </c:pt>
                <c:pt idx="1625">
                  <c:v>51</c:v>
                </c:pt>
                <c:pt idx="1626">
                  <c:v>51</c:v>
                </c:pt>
                <c:pt idx="1627">
                  <c:v>51</c:v>
                </c:pt>
                <c:pt idx="1628">
                  <c:v>51</c:v>
                </c:pt>
                <c:pt idx="1629">
                  <c:v>51</c:v>
                </c:pt>
                <c:pt idx="1630">
                  <c:v>51</c:v>
                </c:pt>
                <c:pt idx="1631">
                  <c:v>51</c:v>
                </c:pt>
                <c:pt idx="1632">
                  <c:v>51</c:v>
                </c:pt>
                <c:pt idx="1633">
                  <c:v>51</c:v>
                </c:pt>
                <c:pt idx="1634">
                  <c:v>51</c:v>
                </c:pt>
                <c:pt idx="1635">
                  <c:v>51</c:v>
                </c:pt>
                <c:pt idx="1636">
                  <c:v>51</c:v>
                </c:pt>
                <c:pt idx="1637">
                  <c:v>51</c:v>
                </c:pt>
                <c:pt idx="1638">
                  <c:v>51</c:v>
                </c:pt>
                <c:pt idx="1639">
                  <c:v>51</c:v>
                </c:pt>
                <c:pt idx="1640">
                  <c:v>51</c:v>
                </c:pt>
                <c:pt idx="1641">
                  <c:v>51</c:v>
                </c:pt>
                <c:pt idx="1642">
                  <c:v>51</c:v>
                </c:pt>
                <c:pt idx="1643">
                  <c:v>51</c:v>
                </c:pt>
                <c:pt idx="1644">
                  <c:v>51</c:v>
                </c:pt>
                <c:pt idx="1645">
                  <c:v>51</c:v>
                </c:pt>
                <c:pt idx="1646">
                  <c:v>51</c:v>
                </c:pt>
                <c:pt idx="1647">
                  <c:v>51</c:v>
                </c:pt>
                <c:pt idx="1648">
                  <c:v>51</c:v>
                </c:pt>
                <c:pt idx="1649">
                  <c:v>51</c:v>
                </c:pt>
                <c:pt idx="1650">
                  <c:v>51</c:v>
                </c:pt>
                <c:pt idx="1651">
                  <c:v>51</c:v>
                </c:pt>
                <c:pt idx="1652">
                  <c:v>51</c:v>
                </c:pt>
                <c:pt idx="1653">
                  <c:v>51</c:v>
                </c:pt>
                <c:pt idx="1654">
                  <c:v>51</c:v>
                </c:pt>
                <c:pt idx="1655">
                  <c:v>51</c:v>
                </c:pt>
                <c:pt idx="1656">
                  <c:v>51</c:v>
                </c:pt>
                <c:pt idx="1657">
                  <c:v>51</c:v>
                </c:pt>
                <c:pt idx="1658">
                  <c:v>51</c:v>
                </c:pt>
                <c:pt idx="1659">
                  <c:v>51</c:v>
                </c:pt>
                <c:pt idx="1660">
                  <c:v>51</c:v>
                </c:pt>
                <c:pt idx="1661">
                  <c:v>51</c:v>
                </c:pt>
                <c:pt idx="1662">
                  <c:v>51</c:v>
                </c:pt>
                <c:pt idx="1663">
                  <c:v>51</c:v>
                </c:pt>
                <c:pt idx="1664">
                  <c:v>51</c:v>
                </c:pt>
                <c:pt idx="1665">
                  <c:v>51</c:v>
                </c:pt>
                <c:pt idx="1666">
                  <c:v>51</c:v>
                </c:pt>
                <c:pt idx="1667">
                  <c:v>52</c:v>
                </c:pt>
                <c:pt idx="1668">
                  <c:v>52</c:v>
                </c:pt>
                <c:pt idx="1669">
                  <c:v>52</c:v>
                </c:pt>
                <c:pt idx="1670">
                  <c:v>52</c:v>
                </c:pt>
                <c:pt idx="1671">
                  <c:v>52</c:v>
                </c:pt>
                <c:pt idx="1672">
                  <c:v>52</c:v>
                </c:pt>
                <c:pt idx="1673">
                  <c:v>52</c:v>
                </c:pt>
                <c:pt idx="1674">
                  <c:v>52</c:v>
                </c:pt>
                <c:pt idx="1675">
                  <c:v>52</c:v>
                </c:pt>
                <c:pt idx="1676">
                  <c:v>52</c:v>
                </c:pt>
                <c:pt idx="1677">
                  <c:v>52</c:v>
                </c:pt>
                <c:pt idx="1678">
                  <c:v>52</c:v>
                </c:pt>
                <c:pt idx="1679">
                  <c:v>52</c:v>
                </c:pt>
                <c:pt idx="1680">
                  <c:v>52</c:v>
                </c:pt>
                <c:pt idx="1681">
                  <c:v>52</c:v>
                </c:pt>
                <c:pt idx="1682">
                  <c:v>52</c:v>
                </c:pt>
                <c:pt idx="1683">
                  <c:v>52</c:v>
                </c:pt>
                <c:pt idx="1684">
                  <c:v>52</c:v>
                </c:pt>
                <c:pt idx="1685">
                  <c:v>52</c:v>
                </c:pt>
                <c:pt idx="1686">
                  <c:v>52</c:v>
                </c:pt>
                <c:pt idx="1687">
                  <c:v>52</c:v>
                </c:pt>
                <c:pt idx="1688">
                  <c:v>52</c:v>
                </c:pt>
                <c:pt idx="1689">
                  <c:v>52</c:v>
                </c:pt>
                <c:pt idx="1690">
                  <c:v>52</c:v>
                </c:pt>
                <c:pt idx="1691">
                  <c:v>52</c:v>
                </c:pt>
                <c:pt idx="1692">
                  <c:v>52</c:v>
                </c:pt>
                <c:pt idx="1693">
                  <c:v>52</c:v>
                </c:pt>
                <c:pt idx="1694">
                  <c:v>52</c:v>
                </c:pt>
                <c:pt idx="1695">
                  <c:v>52</c:v>
                </c:pt>
                <c:pt idx="1696">
                  <c:v>52</c:v>
                </c:pt>
                <c:pt idx="1697">
                  <c:v>52</c:v>
                </c:pt>
                <c:pt idx="1698">
                  <c:v>52</c:v>
                </c:pt>
                <c:pt idx="1699">
                  <c:v>52</c:v>
                </c:pt>
                <c:pt idx="1700">
                  <c:v>52</c:v>
                </c:pt>
                <c:pt idx="1701">
                  <c:v>52</c:v>
                </c:pt>
                <c:pt idx="1702">
                  <c:v>52</c:v>
                </c:pt>
                <c:pt idx="1703">
                  <c:v>52</c:v>
                </c:pt>
                <c:pt idx="1704">
                  <c:v>52</c:v>
                </c:pt>
                <c:pt idx="1705">
                  <c:v>52</c:v>
                </c:pt>
                <c:pt idx="1706">
                  <c:v>52</c:v>
                </c:pt>
                <c:pt idx="1707">
                  <c:v>52</c:v>
                </c:pt>
                <c:pt idx="1708">
                  <c:v>52</c:v>
                </c:pt>
                <c:pt idx="1709">
                  <c:v>52</c:v>
                </c:pt>
                <c:pt idx="1710">
                  <c:v>52</c:v>
                </c:pt>
                <c:pt idx="1711">
                  <c:v>52</c:v>
                </c:pt>
                <c:pt idx="1712">
                  <c:v>52</c:v>
                </c:pt>
                <c:pt idx="1713">
                  <c:v>52</c:v>
                </c:pt>
                <c:pt idx="1714">
                  <c:v>52</c:v>
                </c:pt>
                <c:pt idx="1715">
                  <c:v>52</c:v>
                </c:pt>
                <c:pt idx="1716">
                  <c:v>52</c:v>
                </c:pt>
                <c:pt idx="1717">
                  <c:v>52</c:v>
                </c:pt>
                <c:pt idx="1718">
                  <c:v>52</c:v>
                </c:pt>
                <c:pt idx="1719">
                  <c:v>52</c:v>
                </c:pt>
                <c:pt idx="1720">
                  <c:v>52</c:v>
                </c:pt>
                <c:pt idx="1721">
                  <c:v>52</c:v>
                </c:pt>
                <c:pt idx="1722">
                  <c:v>53</c:v>
                </c:pt>
                <c:pt idx="1723">
                  <c:v>53</c:v>
                </c:pt>
                <c:pt idx="1724">
                  <c:v>53</c:v>
                </c:pt>
                <c:pt idx="1725">
                  <c:v>53</c:v>
                </c:pt>
                <c:pt idx="1726">
                  <c:v>53</c:v>
                </c:pt>
                <c:pt idx="1727">
                  <c:v>53</c:v>
                </c:pt>
                <c:pt idx="1728">
                  <c:v>53</c:v>
                </c:pt>
                <c:pt idx="1729">
                  <c:v>53</c:v>
                </c:pt>
                <c:pt idx="1730">
                  <c:v>53</c:v>
                </c:pt>
                <c:pt idx="1731">
                  <c:v>53</c:v>
                </c:pt>
                <c:pt idx="1732">
                  <c:v>53</c:v>
                </c:pt>
                <c:pt idx="1733">
                  <c:v>53</c:v>
                </c:pt>
                <c:pt idx="1734">
                  <c:v>53</c:v>
                </c:pt>
                <c:pt idx="1735">
                  <c:v>53</c:v>
                </c:pt>
                <c:pt idx="1736">
                  <c:v>53</c:v>
                </c:pt>
                <c:pt idx="1737">
                  <c:v>53</c:v>
                </c:pt>
                <c:pt idx="1738">
                  <c:v>53</c:v>
                </c:pt>
                <c:pt idx="1739">
                  <c:v>53</c:v>
                </c:pt>
                <c:pt idx="1740">
                  <c:v>53</c:v>
                </c:pt>
                <c:pt idx="1741">
                  <c:v>53</c:v>
                </c:pt>
                <c:pt idx="1742">
                  <c:v>53</c:v>
                </c:pt>
                <c:pt idx="1743">
                  <c:v>53</c:v>
                </c:pt>
                <c:pt idx="1744">
                  <c:v>53</c:v>
                </c:pt>
                <c:pt idx="1745">
                  <c:v>53</c:v>
                </c:pt>
                <c:pt idx="1746">
                  <c:v>53</c:v>
                </c:pt>
                <c:pt idx="1747">
                  <c:v>53</c:v>
                </c:pt>
                <c:pt idx="1748">
                  <c:v>53</c:v>
                </c:pt>
                <c:pt idx="1749">
                  <c:v>53</c:v>
                </c:pt>
                <c:pt idx="1750">
                  <c:v>53</c:v>
                </c:pt>
                <c:pt idx="1751">
                  <c:v>53</c:v>
                </c:pt>
                <c:pt idx="1752">
                  <c:v>53</c:v>
                </c:pt>
                <c:pt idx="1753">
                  <c:v>53</c:v>
                </c:pt>
                <c:pt idx="1754">
                  <c:v>53</c:v>
                </c:pt>
                <c:pt idx="1755">
                  <c:v>53</c:v>
                </c:pt>
                <c:pt idx="1756">
                  <c:v>53</c:v>
                </c:pt>
                <c:pt idx="1757">
                  <c:v>53</c:v>
                </c:pt>
                <c:pt idx="1758">
                  <c:v>53</c:v>
                </c:pt>
                <c:pt idx="1759">
                  <c:v>53</c:v>
                </c:pt>
                <c:pt idx="1760">
                  <c:v>53</c:v>
                </c:pt>
                <c:pt idx="1761">
                  <c:v>53</c:v>
                </c:pt>
                <c:pt idx="1762">
                  <c:v>53</c:v>
                </c:pt>
                <c:pt idx="1763">
                  <c:v>53</c:v>
                </c:pt>
                <c:pt idx="1764">
                  <c:v>53</c:v>
                </c:pt>
                <c:pt idx="1765">
                  <c:v>53</c:v>
                </c:pt>
                <c:pt idx="1766">
                  <c:v>53</c:v>
                </c:pt>
                <c:pt idx="1767">
                  <c:v>53</c:v>
                </c:pt>
                <c:pt idx="1768">
                  <c:v>53</c:v>
                </c:pt>
                <c:pt idx="1769">
                  <c:v>53</c:v>
                </c:pt>
                <c:pt idx="1770">
                  <c:v>53</c:v>
                </c:pt>
                <c:pt idx="1771">
                  <c:v>53</c:v>
                </c:pt>
                <c:pt idx="1772">
                  <c:v>53</c:v>
                </c:pt>
                <c:pt idx="1773">
                  <c:v>53</c:v>
                </c:pt>
                <c:pt idx="1774">
                  <c:v>53</c:v>
                </c:pt>
                <c:pt idx="1775">
                  <c:v>53</c:v>
                </c:pt>
                <c:pt idx="1776">
                  <c:v>53</c:v>
                </c:pt>
                <c:pt idx="1777">
                  <c:v>54</c:v>
                </c:pt>
                <c:pt idx="1778">
                  <c:v>54</c:v>
                </c:pt>
                <c:pt idx="1779">
                  <c:v>54</c:v>
                </c:pt>
                <c:pt idx="1780">
                  <c:v>54</c:v>
                </c:pt>
                <c:pt idx="1781">
                  <c:v>54</c:v>
                </c:pt>
                <c:pt idx="1782">
                  <c:v>54</c:v>
                </c:pt>
                <c:pt idx="1783">
                  <c:v>54</c:v>
                </c:pt>
                <c:pt idx="1784">
                  <c:v>54</c:v>
                </c:pt>
                <c:pt idx="1785">
                  <c:v>54</c:v>
                </c:pt>
                <c:pt idx="1786">
                  <c:v>54</c:v>
                </c:pt>
                <c:pt idx="1787">
                  <c:v>54</c:v>
                </c:pt>
                <c:pt idx="1788">
                  <c:v>54</c:v>
                </c:pt>
                <c:pt idx="1789">
                  <c:v>54</c:v>
                </c:pt>
                <c:pt idx="1790">
                  <c:v>54</c:v>
                </c:pt>
                <c:pt idx="1791">
                  <c:v>54</c:v>
                </c:pt>
                <c:pt idx="1792">
                  <c:v>54</c:v>
                </c:pt>
                <c:pt idx="1793">
                  <c:v>54</c:v>
                </c:pt>
                <c:pt idx="1794">
                  <c:v>54</c:v>
                </c:pt>
                <c:pt idx="1795">
                  <c:v>54</c:v>
                </c:pt>
                <c:pt idx="1796">
                  <c:v>54</c:v>
                </c:pt>
                <c:pt idx="1797">
                  <c:v>54</c:v>
                </c:pt>
                <c:pt idx="1798">
                  <c:v>54</c:v>
                </c:pt>
                <c:pt idx="1799">
                  <c:v>54</c:v>
                </c:pt>
                <c:pt idx="1800">
                  <c:v>54</c:v>
                </c:pt>
                <c:pt idx="1801">
                  <c:v>54</c:v>
                </c:pt>
                <c:pt idx="1802">
                  <c:v>54</c:v>
                </c:pt>
                <c:pt idx="1803">
                  <c:v>54</c:v>
                </c:pt>
                <c:pt idx="1804">
                  <c:v>54</c:v>
                </c:pt>
                <c:pt idx="1805">
                  <c:v>54</c:v>
                </c:pt>
                <c:pt idx="1806">
                  <c:v>54</c:v>
                </c:pt>
                <c:pt idx="1807">
                  <c:v>54</c:v>
                </c:pt>
                <c:pt idx="1808">
                  <c:v>54</c:v>
                </c:pt>
                <c:pt idx="1809">
                  <c:v>54</c:v>
                </c:pt>
                <c:pt idx="1810">
                  <c:v>54</c:v>
                </c:pt>
                <c:pt idx="1811">
                  <c:v>54</c:v>
                </c:pt>
                <c:pt idx="1812">
                  <c:v>54</c:v>
                </c:pt>
                <c:pt idx="1813">
                  <c:v>54</c:v>
                </c:pt>
                <c:pt idx="1814">
                  <c:v>54</c:v>
                </c:pt>
                <c:pt idx="1815">
                  <c:v>54</c:v>
                </c:pt>
                <c:pt idx="1816">
                  <c:v>54</c:v>
                </c:pt>
                <c:pt idx="1817">
                  <c:v>54</c:v>
                </c:pt>
                <c:pt idx="1818">
                  <c:v>54</c:v>
                </c:pt>
                <c:pt idx="1819">
                  <c:v>54</c:v>
                </c:pt>
                <c:pt idx="1820">
                  <c:v>54</c:v>
                </c:pt>
                <c:pt idx="1821">
                  <c:v>54</c:v>
                </c:pt>
                <c:pt idx="1822">
                  <c:v>54</c:v>
                </c:pt>
                <c:pt idx="1823">
                  <c:v>54</c:v>
                </c:pt>
                <c:pt idx="1824">
                  <c:v>54</c:v>
                </c:pt>
                <c:pt idx="1825">
                  <c:v>54</c:v>
                </c:pt>
                <c:pt idx="1826">
                  <c:v>54</c:v>
                </c:pt>
                <c:pt idx="1827">
                  <c:v>54</c:v>
                </c:pt>
                <c:pt idx="1828">
                  <c:v>54</c:v>
                </c:pt>
                <c:pt idx="1829">
                  <c:v>54</c:v>
                </c:pt>
                <c:pt idx="1830">
                  <c:v>54</c:v>
                </c:pt>
                <c:pt idx="1831">
                  <c:v>54</c:v>
                </c:pt>
                <c:pt idx="1832">
                  <c:v>54</c:v>
                </c:pt>
                <c:pt idx="1833">
                  <c:v>54</c:v>
                </c:pt>
                <c:pt idx="1834">
                  <c:v>55</c:v>
                </c:pt>
                <c:pt idx="1835">
                  <c:v>55</c:v>
                </c:pt>
                <c:pt idx="1836">
                  <c:v>55</c:v>
                </c:pt>
                <c:pt idx="1837">
                  <c:v>55</c:v>
                </c:pt>
                <c:pt idx="1838">
                  <c:v>55</c:v>
                </c:pt>
                <c:pt idx="1839">
                  <c:v>55</c:v>
                </c:pt>
                <c:pt idx="1840">
                  <c:v>55</c:v>
                </c:pt>
                <c:pt idx="1841">
                  <c:v>55</c:v>
                </c:pt>
                <c:pt idx="1842">
                  <c:v>55</c:v>
                </c:pt>
                <c:pt idx="1843">
                  <c:v>55</c:v>
                </c:pt>
                <c:pt idx="1844">
                  <c:v>55</c:v>
                </c:pt>
                <c:pt idx="1845">
                  <c:v>55</c:v>
                </c:pt>
                <c:pt idx="1846">
                  <c:v>55</c:v>
                </c:pt>
                <c:pt idx="1847">
                  <c:v>55</c:v>
                </c:pt>
                <c:pt idx="1848">
                  <c:v>55</c:v>
                </c:pt>
                <c:pt idx="1849">
                  <c:v>55</c:v>
                </c:pt>
                <c:pt idx="1850">
                  <c:v>55</c:v>
                </c:pt>
                <c:pt idx="1851">
                  <c:v>55</c:v>
                </c:pt>
                <c:pt idx="1852">
                  <c:v>55</c:v>
                </c:pt>
                <c:pt idx="1853">
                  <c:v>55</c:v>
                </c:pt>
                <c:pt idx="1854">
                  <c:v>55</c:v>
                </c:pt>
                <c:pt idx="1855">
                  <c:v>55</c:v>
                </c:pt>
                <c:pt idx="1856">
                  <c:v>55</c:v>
                </c:pt>
                <c:pt idx="1857">
                  <c:v>55</c:v>
                </c:pt>
                <c:pt idx="1858">
                  <c:v>55</c:v>
                </c:pt>
                <c:pt idx="1859">
                  <c:v>55</c:v>
                </c:pt>
                <c:pt idx="1860">
                  <c:v>55</c:v>
                </c:pt>
                <c:pt idx="1861">
                  <c:v>55</c:v>
                </c:pt>
                <c:pt idx="1862">
                  <c:v>55</c:v>
                </c:pt>
                <c:pt idx="1863">
                  <c:v>55</c:v>
                </c:pt>
                <c:pt idx="1864">
                  <c:v>55</c:v>
                </c:pt>
                <c:pt idx="1865">
                  <c:v>55</c:v>
                </c:pt>
                <c:pt idx="1866">
                  <c:v>55</c:v>
                </c:pt>
                <c:pt idx="1867">
                  <c:v>55</c:v>
                </c:pt>
                <c:pt idx="1868">
                  <c:v>55</c:v>
                </c:pt>
                <c:pt idx="1869">
                  <c:v>55</c:v>
                </c:pt>
                <c:pt idx="1870">
                  <c:v>55</c:v>
                </c:pt>
                <c:pt idx="1871">
                  <c:v>55</c:v>
                </c:pt>
                <c:pt idx="1872">
                  <c:v>55</c:v>
                </c:pt>
                <c:pt idx="1873">
                  <c:v>55</c:v>
                </c:pt>
                <c:pt idx="1874">
                  <c:v>55</c:v>
                </c:pt>
                <c:pt idx="1875">
                  <c:v>55</c:v>
                </c:pt>
                <c:pt idx="1876">
                  <c:v>55</c:v>
                </c:pt>
                <c:pt idx="1877">
                  <c:v>55</c:v>
                </c:pt>
                <c:pt idx="1878">
                  <c:v>55</c:v>
                </c:pt>
                <c:pt idx="1879">
                  <c:v>55</c:v>
                </c:pt>
                <c:pt idx="1880">
                  <c:v>55</c:v>
                </c:pt>
                <c:pt idx="1881">
                  <c:v>55</c:v>
                </c:pt>
                <c:pt idx="1882">
                  <c:v>55</c:v>
                </c:pt>
                <c:pt idx="1883">
                  <c:v>55</c:v>
                </c:pt>
                <c:pt idx="1884">
                  <c:v>55</c:v>
                </c:pt>
                <c:pt idx="1885">
                  <c:v>55</c:v>
                </c:pt>
                <c:pt idx="1886">
                  <c:v>55</c:v>
                </c:pt>
                <c:pt idx="1887">
                  <c:v>55</c:v>
                </c:pt>
                <c:pt idx="1888">
                  <c:v>55</c:v>
                </c:pt>
                <c:pt idx="1889">
                  <c:v>55</c:v>
                </c:pt>
                <c:pt idx="1890">
                  <c:v>55</c:v>
                </c:pt>
                <c:pt idx="1891">
                  <c:v>55</c:v>
                </c:pt>
                <c:pt idx="1892">
                  <c:v>55</c:v>
                </c:pt>
                <c:pt idx="1893">
                  <c:v>56</c:v>
                </c:pt>
                <c:pt idx="1894">
                  <c:v>56</c:v>
                </c:pt>
                <c:pt idx="1895">
                  <c:v>56</c:v>
                </c:pt>
                <c:pt idx="1896">
                  <c:v>56</c:v>
                </c:pt>
                <c:pt idx="1897">
                  <c:v>56</c:v>
                </c:pt>
                <c:pt idx="1898">
                  <c:v>56</c:v>
                </c:pt>
                <c:pt idx="1899">
                  <c:v>56</c:v>
                </c:pt>
                <c:pt idx="1900">
                  <c:v>56</c:v>
                </c:pt>
                <c:pt idx="1901">
                  <c:v>56</c:v>
                </c:pt>
                <c:pt idx="1902">
                  <c:v>56</c:v>
                </c:pt>
                <c:pt idx="1903">
                  <c:v>56</c:v>
                </c:pt>
                <c:pt idx="1904">
                  <c:v>56</c:v>
                </c:pt>
                <c:pt idx="1905">
                  <c:v>56</c:v>
                </c:pt>
                <c:pt idx="1906">
                  <c:v>56</c:v>
                </c:pt>
                <c:pt idx="1907">
                  <c:v>56</c:v>
                </c:pt>
                <c:pt idx="1908">
                  <c:v>56</c:v>
                </c:pt>
                <c:pt idx="1909">
                  <c:v>56</c:v>
                </c:pt>
                <c:pt idx="1910">
                  <c:v>56</c:v>
                </c:pt>
                <c:pt idx="1911">
                  <c:v>56</c:v>
                </c:pt>
                <c:pt idx="1912">
                  <c:v>56</c:v>
                </c:pt>
                <c:pt idx="1913">
                  <c:v>56</c:v>
                </c:pt>
                <c:pt idx="1914">
                  <c:v>56</c:v>
                </c:pt>
                <c:pt idx="1915">
                  <c:v>56</c:v>
                </c:pt>
                <c:pt idx="1916">
                  <c:v>56</c:v>
                </c:pt>
                <c:pt idx="1917">
                  <c:v>56</c:v>
                </c:pt>
                <c:pt idx="1918">
                  <c:v>56</c:v>
                </c:pt>
                <c:pt idx="1919">
                  <c:v>56</c:v>
                </c:pt>
                <c:pt idx="1920">
                  <c:v>56</c:v>
                </c:pt>
                <c:pt idx="1921">
                  <c:v>56</c:v>
                </c:pt>
                <c:pt idx="1922">
                  <c:v>56</c:v>
                </c:pt>
                <c:pt idx="1923">
                  <c:v>56</c:v>
                </c:pt>
                <c:pt idx="1924">
                  <c:v>56</c:v>
                </c:pt>
                <c:pt idx="1925">
                  <c:v>56</c:v>
                </c:pt>
                <c:pt idx="1926">
                  <c:v>56</c:v>
                </c:pt>
                <c:pt idx="1927">
                  <c:v>56</c:v>
                </c:pt>
                <c:pt idx="1928">
                  <c:v>56</c:v>
                </c:pt>
                <c:pt idx="1929">
                  <c:v>56</c:v>
                </c:pt>
                <c:pt idx="1930">
                  <c:v>56</c:v>
                </c:pt>
                <c:pt idx="1931">
                  <c:v>56</c:v>
                </c:pt>
                <c:pt idx="1932">
                  <c:v>56</c:v>
                </c:pt>
                <c:pt idx="1933">
                  <c:v>56</c:v>
                </c:pt>
                <c:pt idx="1934">
                  <c:v>56</c:v>
                </c:pt>
                <c:pt idx="1935">
                  <c:v>56</c:v>
                </c:pt>
                <c:pt idx="1936">
                  <c:v>56</c:v>
                </c:pt>
                <c:pt idx="1937">
                  <c:v>56</c:v>
                </c:pt>
                <c:pt idx="1938">
                  <c:v>56</c:v>
                </c:pt>
                <c:pt idx="1939">
                  <c:v>56</c:v>
                </c:pt>
                <c:pt idx="1940">
                  <c:v>56</c:v>
                </c:pt>
                <c:pt idx="1941">
                  <c:v>56</c:v>
                </c:pt>
                <c:pt idx="1942">
                  <c:v>56</c:v>
                </c:pt>
                <c:pt idx="1943">
                  <c:v>56</c:v>
                </c:pt>
                <c:pt idx="1944">
                  <c:v>56</c:v>
                </c:pt>
                <c:pt idx="1945">
                  <c:v>56</c:v>
                </c:pt>
                <c:pt idx="1946">
                  <c:v>56</c:v>
                </c:pt>
                <c:pt idx="1947">
                  <c:v>56</c:v>
                </c:pt>
                <c:pt idx="1948">
                  <c:v>56</c:v>
                </c:pt>
                <c:pt idx="1949">
                  <c:v>56</c:v>
                </c:pt>
                <c:pt idx="1950">
                  <c:v>56</c:v>
                </c:pt>
                <c:pt idx="1951">
                  <c:v>57</c:v>
                </c:pt>
                <c:pt idx="1952">
                  <c:v>57</c:v>
                </c:pt>
                <c:pt idx="1953">
                  <c:v>57</c:v>
                </c:pt>
                <c:pt idx="1954">
                  <c:v>57</c:v>
                </c:pt>
                <c:pt idx="1955">
                  <c:v>57</c:v>
                </c:pt>
                <c:pt idx="1956">
                  <c:v>57</c:v>
                </c:pt>
                <c:pt idx="1957">
                  <c:v>57</c:v>
                </c:pt>
                <c:pt idx="1958">
                  <c:v>57</c:v>
                </c:pt>
                <c:pt idx="1959">
                  <c:v>57</c:v>
                </c:pt>
                <c:pt idx="1960">
                  <c:v>57</c:v>
                </c:pt>
                <c:pt idx="1961">
                  <c:v>57</c:v>
                </c:pt>
                <c:pt idx="1962">
                  <c:v>57</c:v>
                </c:pt>
                <c:pt idx="1963">
                  <c:v>57</c:v>
                </c:pt>
                <c:pt idx="1964">
                  <c:v>57</c:v>
                </c:pt>
                <c:pt idx="1965">
                  <c:v>57</c:v>
                </c:pt>
                <c:pt idx="1966">
                  <c:v>57</c:v>
                </c:pt>
                <c:pt idx="1967">
                  <c:v>57</c:v>
                </c:pt>
                <c:pt idx="1968">
                  <c:v>57</c:v>
                </c:pt>
                <c:pt idx="1969">
                  <c:v>57</c:v>
                </c:pt>
                <c:pt idx="1970">
                  <c:v>57</c:v>
                </c:pt>
                <c:pt idx="1971">
                  <c:v>57</c:v>
                </c:pt>
                <c:pt idx="1972">
                  <c:v>57</c:v>
                </c:pt>
                <c:pt idx="1973">
                  <c:v>57</c:v>
                </c:pt>
                <c:pt idx="1974">
                  <c:v>57</c:v>
                </c:pt>
                <c:pt idx="1975">
                  <c:v>57</c:v>
                </c:pt>
                <c:pt idx="1976">
                  <c:v>57</c:v>
                </c:pt>
                <c:pt idx="1977">
                  <c:v>57</c:v>
                </c:pt>
                <c:pt idx="1978">
                  <c:v>57</c:v>
                </c:pt>
                <c:pt idx="1979">
                  <c:v>57</c:v>
                </c:pt>
                <c:pt idx="1980">
                  <c:v>57</c:v>
                </c:pt>
                <c:pt idx="1981">
                  <c:v>57</c:v>
                </c:pt>
                <c:pt idx="1982">
                  <c:v>57</c:v>
                </c:pt>
                <c:pt idx="1983">
                  <c:v>57</c:v>
                </c:pt>
                <c:pt idx="1984">
                  <c:v>57</c:v>
                </c:pt>
                <c:pt idx="1985">
                  <c:v>57</c:v>
                </c:pt>
                <c:pt idx="1986">
                  <c:v>57</c:v>
                </c:pt>
                <c:pt idx="1987">
                  <c:v>57</c:v>
                </c:pt>
                <c:pt idx="1988">
                  <c:v>57</c:v>
                </c:pt>
                <c:pt idx="1989">
                  <c:v>57</c:v>
                </c:pt>
                <c:pt idx="1990">
                  <c:v>57</c:v>
                </c:pt>
                <c:pt idx="1991">
                  <c:v>57</c:v>
                </c:pt>
                <c:pt idx="1992">
                  <c:v>57</c:v>
                </c:pt>
                <c:pt idx="1993">
                  <c:v>57</c:v>
                </c:pt>
                <c:pt idx="1994">
                  <c:v>57</c:v>
                </c:pt>
                <c:pt idx="1995">
                  <c:v>57</c:v>
                </c:pt>
                <c:pt idx="1996">
                  <c:v>57</c:v>
                </c:pt>
                <c:pt idx="1997">
                  <c:v>57</c:v>
                </c:pt>
                <c:pt idx="1998">
                  <c:v>57</c:v>
                </c:pt>
                <c:pt idx="1999">
                  <c:v>57</c:v>
                </c:pt>
                <c:pt idx="2000">
                  <c:v>57</c:v>
                </c:pt>
                <c:pt idx="2001">
                  <c:v>57</c:v>
                </c:pt>
                <c:pt idx="2002">
                  <c:v>57</c:v>
                </c:pt>
                <c:pt idx="2003">
                  <c:v>57</c:v>
                </c:pt>
                <c:pt idx="2004">
                  <c:v>57</c:v>
                </c:pt>
                <c:pt idx="2005">
                  <c:v>57</c:v>
                </c:pt>
                <c:pt idx="2006">
                  <c:v>57</c:v>
                </c:pt>
                <c:pt idx="2007">
                  <c:v>58</c:v>
                </c:pt>
                <c:pt idx="2008">
                  <c:v>58</c:v>
                </c:pt>
                <c:pt idx="2009">
                  <c:v>58</c:v>
                </c:pt>
                <c:pt idx="2010">
                  <c:v>58</c:v>
                </c:pt>
                <c:pt idx="2011">
                  <c:v>58</c:v>
                </c:pt>
                <c:pt idx="2012">
                  <c:v>58</c:v>
                </c:pt>
                <c:pt idx="2013">
                  <c:v>58</c:v>
                </c:pt>
                <c:pt idx="2014">
                  <c:v>58</c:v>
                </c:pt>
                <c:pt idx="2015">
                  <c:v>58</c:v>
                </c:pt>
                <c:pt idx="2016">
                  <c:v>58</c:v>
                </c:pt>
                <c:pt idx="2017">
                  <c:v>58</c:v>
                </c:pt>
                <c:pt idx="2018">
                  <c:v>58</c:v>
                </c:pt>
                <c:pt idx="2019">
                  <c:v>58</c:v>
                </c:pt>
                <c:pt idx="2020">
                  <c:v>58</c:v>
                </c:pt>
                <c:pt idx="2021">
                  <c:v>58</c:v>
                </c:pt>
                <c:pt idx="2022">
                  <c:v>58</c:v>
                </c:pt>
                <c:pt idx="2023">
                  <c:v>58</c:v>
                </c:pt>
                <c:pt idx="2024">
                  <c:v>58</c:v>
                </c:pt>
                <c:pt idx="2025">
                  <c:v>58</c:v>
                </c:pt>
                <c:pt idx="2026">
                  <c:v>58</c:v>
                </c:pt>
                <c:pt idx="2027">
                  <c:v>58</c:v>
                </c:pt>
                <c:pt idx="2028">
                  <c:v>58</c:v>
                </c:pt>
                <c:pt idx="2029">
                  <c:v>58</c:v>
                </c:pt>
                <c:pt idx="2030">
                  <c:v>58</c:v>
                </c:pt>
                <c:pt idx="2031">
                  <c:v>58</c:v>
                </c:pt>
                <c:pt idx="2032">
                  <c:v>58</c:v>
                </c:pt>
                <c:pt idx="2033">
                  <c:v>58</c:v>
                </c:pt>
                <c:pt idx="2034">
                  <c:v>58</c:v>
                </c:pt>
                <c:pt idx="2035">
                  <c:v>58</c:v>
                </c:pt>
                <c:pt idx="2036">
                  <c:v>58</c:v>
                </c:pt>
                <c:pt idx="2037">
                  <c:v>58</c:v>
                </c:pt>
                <c:pt idx="2038">
                  <c:v>58</c:v>
                </c:pt>
                <c:pt idx="2039">
                  <c:v>58</c:v>
                </c:pt>
                <c:pt idx="2040">
                  <c:v>58</c:v>
                </c:pt>
                <c:pt idx="2041">
                  <c:v>58</c:v>
                </c:pt>
                <c:pt idx="2042">
                  <c:v>58</c:v>
                </c:pt>
                <c:pt idx="2043">
                  <c:v>58</c:v>
                </c:pt>
                <c:pt idx="2044">
                  <c:v>58</c:v>
                </c:pt>
                <c:pt idx="2045">
                  <c:v>58</c:v>
                </c:pt>
                <c:pt idx="2046">
                  <c:v>58</c:v>
                </c:pt>
                <c:pt idx="2047">
                  <c:v>58</c:v>
                </c:pt>
                <c:pt idx="2048">
                  <c:v>58</c:v>
                </c:pt>
                <c:pt idx="2049">
                  <c:v>58</c:v>
                </c:pt>
                <c:pt idx="2050">
                  <c:v>58</c:v>
                </c:pt>
                <c:pt idx="2051">
                  <c:v>58</c:v>
                </c:pt>
                <c:pt idx="2052">
                  <c:v>58</c:v>
                </c:pt>
                <c:pt idx="2053">
                  <c:v>58</c:v>
                </c:pt>
                <c:pt idx="2054">
                  <c:v>58</c:v>
                </c:pt>
                <c:pt idx="2055">
                  <c:v>58</c:v>
                </c:pt>
                <c:pt idx="2056">
                  <c:v>58</c:v>
                </c:pt>
                <c:pt idx="2057">
                  <c:v>58</c:v>
                </c:pt>
                <c:pt idx="2058">
                  <c:v>58</c:v>
                </c:pt>
                <c:pt idx="2059">
                  <c:v>58</c:v>
                </c:pt>
                <c:pt idx="2060">
                  <c:v>58</c:v>
                </c:pt>
                <c:pt idx="2061">
                  <c:v>58</c:v>
                </c:pt>
                <c:pt idx="2062">
                  <c:v>58</c:v>
                </c:pt>
                <c:pt idx="2063">
                  <c:v>58</c:v>
                </c:pt>
                <c:pt idx="2064">
                  <c:v>58</c:v>
                </c:pt>
                <c:pt idx="2065">
                  <c:v>59</c:v>
                </c:pt>
                <c:pt idx="2066">
                  <c:v>59</c:v>
                </c:pt>
                <c:pt idx="2067">
                  <c:v>59</c:v>
                </c:pt>
                <c:pt idx="2068">
                  <c:v>59</c:v>
                </c:pt>
                <c:pt idx="2069">
                  <c:v>59</c:v>
                </c:pt>
                <c:pt idx="2070">
                  <c:v>59</c:v>
                </c:pt>
                <c:pt idx="2071">
                  <c:v>59</c:v>
                </c:pt>
                <c:pt idx="2072">
                  <c:v>59</c:v>
                </c:pt>
                <c:pt idx="2073">
                  <c:v>59</c:v>
                </c:pt>
                <c:pt idx="2074">
                  <c:v>59</c:v>
                </c:pt>
                <c:pt idx="2075">
                  <c:v>59</c:v>
                </c:pt>
                <c:pt idx="2076">
                  <c:v>59</c:v>
                </c:pt>
                <c:pt idx="2077">
                  <c:v>59</c:v>
                </c:pt>
                <c:pt idx="2078">
                  <c:v>59</c:v>
                </c:pt>
                <c:pt idx="2079">
                  <c:v>59</c:v>
                </c:pt>
                <c:pt idx="2080">
                  <c:v>59</c:v>
                </c:pt>
                <c:pt idx="2081">
                  <c:v>59</c:v>
                </c:pt>
                <c:pt idx="2082">
                  <c:v>59</c:v>
                </c:pt>
                <c:pt idx="2083">
                  <c:v>59</c:v>
                </c:pt>
                <c:pt idx="2084">
                  <c:v>59</c:v>
                </c:pt>
                <c:pt idx="2085">
                  <c:v>59</c:v>
                </c:pt>
                <c:pt idx="2086">
                  <c:v>59</c:v>
                </c:pt>
                <c:pt idx="2087">
                  <c:v>59</c:v>
                </c:pt>
                <c:pt idx="2088">
                  <c:v>59</c:v>
                </c:pt>
                <c:pt idx="2089">
                  <c:v>59</c:v>
                </c:pt>
                <c:pt idx="2090">
                  <c:v>59</c:v>
                </c:pt>
                <c:pt idx="2091">
                  <c:v>59</c:v>
                </c:pt>
                <c:pt idx="2092">
                  <c:v>59</c:v>
                </c:pt>
                <c:pt idx="2093">
                  <c:v>59</c:v>
                </c:pt>
                <c:pt idx="2094">
                  <c:v>59</c:v>
                </c:pt>
                <c:pt idx="2095">
                  <c:v>59</c:v>
                </c:pt>
                <c:pt idx="2096">
                  <c:v>59</c:v>
                </c:pt>
                <c:pt idx="2097">
                  <c:v>59</c:v>
                </c:pt>
                <c:pt idx="2098">
                  <c:v>59</c:v>
                </c:pt>
                <c:pt idx="2099">
                  <c:v>59</c:v>
                </c:pt>
                <c:pt idx="2100">
                  <c:v>59</c:v>
                </c:pt>
                <c:pt idx="2101">
                  <c:v>59</c:v>
                </c:pt>
                <c:pt idx="2102">
                  <c:v>59</c:v>
                </c:pt>
                <c:pt idx="2103">
                  <c:v>59</c:v>
                </c:pt>
                <c:pt idx="2104">
                  <c:v>59</c:v>
                </c:pt>
                <c:pt idx="2105">
                  <c:v>59</c:v>
                </c:pt>
                <c:pt idx="2106">
                  <c:v>59</c:v>
                </c:pt>
                <c:pt idx="2107">
                  <c:v>59</c:v>
                </c:pt>
                <c:pt idx="2108">
                  <c:v>59</c:v>
                </c:pt>
                <c:pt idx="2109">
                  <c:v>59</c:v>
                </c:pt>
                <c:pt idx="2110">
                  <c:v>59</c:v>
                </c:pt>
                <c:pt idx="2111">
                  <c:v>59</c:v>
                </c:pt>
                <c:pt idx="2112">
                  <c:v>59</c:v>
                </c:pt>
                <c:pt idx="2113">
                  <c:v>59</c:v>
                </c:pt>
                <c:pt idx="2114">
                  <c:v>59</c:v>
                </c:pt>
                <c:pt idx="2115">
                  <c:v>59</c:v>
                </c:pt>
                <c:pt idx="2116">
                  <c:v>59</c:v>
                </c:pt>
                <c:pt idx="2117">
                  <c:v>59</c:v>
                </c:pt>
                <c:pt idx="2118">
                  <c:v>59</c:v>
                </c:pt>
                <c:pt idx="2119">
                  <c:v>59</c:v>
                </c:pt>
                <c:pt idx="2120">
                  <c:v>59</c:v>
                </c:pt>
                <c:pt idx="2121">
                  <c:v>60</c:v>
                </c:pt>
                <c:pt idx="2122">
                  <c:v>60</c:v>
                </c:pt>
                <c:pt idx="2123">
                  <c:v>60</c:v>
                </c:pt>
                <c:pt idx="2124">
                  <c:v>60</c:v>
                </c:pt>
                <c:pt idx="2125">
                  <c:v>60</c:v>
                </c:pt>
                <c:pt idx="2126">
                  <c:v>60</c:v>
                </c:pt>
                <c:pt idx="2127">
                  <c:v>60</c:v>
                </c:pt>
                <c:pt idx="2128">
                  <c:v>60</c:v>
                </c:pt>
                <c:pt idx="2129">
                  <c:v>60</c:v>
                </c:pt>
                <c:pt idx="2130">
                  <c:v>60</c:v>
                </c:pt>
                <c:pt idx="2131">
                  <c:v>60</c:v>
                </c:pt>
                <c:pt idx="2132">
                  <c:v>60</c:v>
                </c:pt>
                <c:pt idx="2133">
                  <c:v>60</c:v>
                </c:pt>
                <c:pt idx="2134">
                  <c:v>60</c:v>
                </c:pt>
                <c:pt idx="2135">
                  <c:v>60</c:v>
                </c:pt>
                <c:pt idx="2136">
                  <c:v>60</c:v>
                </c:pt>
                <c:pt idx="2137">
                  <c:v>60</c:v>
                </c:pt>
                <c:pt idx="2138">
                  <c:v>60</c:v>
                </c:pt>
                <c:pt idx="2139">
                  <c:v>60</c:v>
                </c:pt>
                <c:pt idx="2140">
                  <c:v>60</c:v>
                </c:pt>
                <c:pt idx="2141">
                  <c:v>60</c:v>
                </c:pt>
                <c:pt idx="2142">
                  <c:v>60</c:v>
                </c:pt>
                <c:pt idx="2143">
                  <c:v>60</c:v>
                </c:pt>
                <c:pt idx="2144">
                  <c:v>60</c:v>
                </c:pt>
                <c:pt idx="2145">
                  <c:v>60</c:v>
                </c:pt>
                <c:pt idx="2146">
                  <c:v>60</c:v>
                </c:pt>
                <c:pt idx="2147">
                  <c:v>60</c:v>
                </c:pt>
                <c:pt idx="2148">
                  <c:v>60</c:v>
                </c:pt>
                <c:pt idx="2149">
                  <c:v>60</c:v>
                </c:pt>
                <c:pt idx="2150">
                  <c:v>60</c:v>
                </c:pt>
                <c:pt idx="2151">
                  <c:v>60</c:v>
                </c:pt>
                <c:pt idx="2152">
                  <c:v>60</c:v>
                </c:pt>
                <c:pt idx="2153">
                  <c:v>60</c:v>
                </c:pt>
                <c:pt idx="2154">
                  <c:v>60</c:v>
                </c:pt>
                <c:pt idx="2155">
                  <c:v>60</c:v>
                </c:pt>
                <c:pt idx="2156">
                  <c:v>60</c:v>
                </c:pt>
                <c:pt idx="2157">
                  <c:v>60</c:v>
                </c:pt>
                <c:pt idx="2158">
                  <c:v>60</c:v>
                </c:pt>
                <c:pt idx="2159">
                  <c:v>60</c:v>
                </c:pt>
                <c:pt idx="2160">
                  <c:v>60</c:v>
                </c:pt>
                <c:pt idx="2161">
                  <c:v>60</c:v>
                </c:pt>
                <c:pt idx="2162">
                  <c:v>60</c:v>
                </c:pt>
                <c:pt idx="2163">
                  <c:v>60</c:v>
                </c:pt>
                <c:pt idx="2164">
                  <c:v>60</c:v>
                </c:pt>
                <c:pt idx="2165">
                  <c:v>60</c:v>
                </c:pt>
                <c:pt idx="2166">
                  <c:v>60</c:v>
                </c:pt>
                <c:pt idx="2167">
                  <c:v>60</c:v>
                </c:pt>
                <c:pt idx="2168">
                  <c:v>60</c:v>
                </c:pt>
                <c:pt idx="2169">
                  <c:v>60</c:v>
                </c:pt>
                <c:pt idx="2170">
                  <c:v>60</c:v>
                </c:pt>
                <c:pt idx="2171">
                  <c:v>60</c:v>
                </c:pt>
                <c:pt idx="2172">
                  <c:v>60</c:v>
                </c:pt>
                <c:pt idx="2173">
                  <c:v>60</c:v>
                </c:pt>
                <c:pt idx="2174">
                  <c:v>60</c:v>
                </c:pt>
                <c:pt idx="2175">
                  <c:v>60</c:v>
                </c:pt>
                <c:pt idx="2176">
                  <c:v>60</c:v>
                </c:pt>
                <c:pt idx="2177">
                  <c:v>60</c:v>
                </c:pt>
                <c:pt idx="2178">
                  <c:v>60</c:v>
                </c:pt>
                <c:pt idx="2179">
                  <c:v>61</c:v>
                </c:pt>
                <c:pt idx="2180">
                  <c:v>61</c:v>
                </c:pt>
                <c:pt idx="2181">
                  <c:v>61</c:v>
                </c:pt>
                <c:pt idx="2182">
                  <c:v>61</c:v>
                </c:pt>
                <c:pt idx="2183">
                  <c:v>61</c:v>
                </c:pt>
                <c:pt idx="2184">
                  <c:v>61</c:v>
                </c:pt>
                <c:pt idx="2185">
                  <c:v>61</c:v>
                </c:pt>
                <c:pt idx="2186">
                  <c:v>61</c:v>
                </c:pt>
                <c:pt idx="2187">
                  <c:v>61</c:v>
                </c:pt>
                <c:pt idx="2188">
                  <c:v>61</c:v>
                </c:pt>
                <c:pt idx="2189">
                  <c:v>61</c:v>
                </c:pt>
                <c:pt idx="2190">
                  <c:v>61</c:v>
                </c:pt>
                <c:pt idx="2191">
                  <c:v>61</c:v>
                </c:pt>
                <c:pt idx="2192">
                  <c:v>61</c:v>
                </c:pt>
                <c:pt idx="2193">
                  <c:v>61</c:v>
                </c:pt>
                <c:pt idx="2194">
                  <c:v>61</c:v>
                </c:pt>
                <c:pt idx="2195">
                  <c:v>61</c:v>
                </c:pt>
                <c:pt idx="2196">
                  <c:v>61</c:v>
                </c:pt>
                <c:pt idx="2197">
                  <c:v>61</c:v>
                </c:pt>
                <c:pt idx="2198">
                  <c:v>61</c:v>
                </c:pt>
                <c:pt idx="2199">
                  <c:v>61</c:v>
                </c:pt>
                <c:pt idx="2200">
                  <c:v>61</c:v>
                </c:pt>
                <c:pt idx="2201">
                  <c:v>61</c:v>
                </c:pt>
                <c:pt idx="2202">
                  <c:v>61</c:v>
                </c:pt>
                <c:pt idx="2203">
                  <c:v>61</c:v>
                </c:pt>
                <c:pt idx="2204">
                  <c:v>61</c:v>
                </c:pt>
                <c:pt idx="2205">
                  <c:v>61</c:v>
                </c:pt>
                <c:pt idx="2206">
                  <c:v>61</c:v>
                </c:pt>
                <c:pt idx="2207">
                  <c:v>61</c:v>
                </c:pt>
                <c:pt idx="2208">
                  <c:v>61</c:v>
                </c:pt>
                <c:pt idx="2209">
                  <c:v>61</c:v>
                </c:pt>
                <c:pt idx="2210">
                  <c:v>61</c:v>
                </c:pt>
                <c:pt idx="2211">
                  <c:v>61</c:v>
                </c:pt>
                <c:pt idx="2212">
                  <c:v>61</c:v>
                </c:pt>
                <c:pt idx="2213">
                  <c:v>61</c:v>
                </c:pt>
                <c:pt idx="2214">
                  <c:v>61</c:v>
                </c:pt>
                <c:pt idx="2215">
                  <c:v>61</c:v>
                </c:pt>
                <c:pt idx="2216">
                  <c:v>61</c:v>
                </c:pt>
                <c:pt idx="2217">
                  <c:v>61</c:v>
                </c:pt>
                <c:pt idx="2218">
                  <c:v>61</c:v>
                </c:pt>
                <c:pt idx="2219">
                  <c:v>61</c:v>
                </c:pt>
                <c:pt idx="2220">
                  <c:v>61</c:v>
                </c:pt>
                <c:pt idx="2221">
                  <c:v>61</c:v>
                </c:pt>
                <c:pt idx="2222">
                  <c:v>61</c:v>
                </c:pt>
                <c:pt idx="2223">
                  <c:v>61</c:v>
                </c:pt>
                <c:pt idx="2224">
                  <c:v>61</c:v>
                </c:pt>
                <c:pt idx="2225">
                  <c:v>61</c:v>
                </c:pt>
                <c:pt idx="2226">
                  <c:v>61</c:v>
                </c:pt>
                <c:pt idx="2227">
                  <c:v>61</c:v>
                </c:pt>
                <c:pt idx="2228">
                  <c:v>61</c:v>
                </c:pt>
                <c:pt idx="2229">
                  <c:v>61</c:v>
                </c:pt>
                <c:pt idx="2230">
                  <c:v>61</c:v>
                </c:pt>
                <c:pt idx="2231">
                  <c:v>61</c:v>
                </c:pt>
                <c:pt idx="2232">
                  <c:v>61</c:v>
                </c:pt>
                <c:pt idx="2233">
                  <c:v>61</c:v>
                </c:pt>
                <c:pt idx="2234">
                  <c:v>61</c:v>
                </c:pt>
                <c:pt idx="2235">
                  <c:v>61</c:v>
                </c:pt>
                <c:pt idx="2236">
                  <c:v>61</c:v>
                </c:pt>
                <c:pt idx="2237">
                  <c:v>62</c:v>
                </c:pt>
                <c:pt idx="2238">
                  <c:v>62</c:v>
                </c:pt>
                <c:pt idx="2239">
                  <c:v>62</c:v>
                </c:pt>
                <c:pt idx="2240">
                  <c:v>62</c:v>
                </c:pt>
                <c:pt idx="2241">
                  <c:v>62</c:v>
                </c:pt>
                <c:pt idx="2242">
                  <c:v>62</c:v>
                </c:pt>
                <c:pt idx="2243">
                  <c:v>62</c:v>
                </c:pt>
                <c:pt idx="2244">
                  <c:v>62</c:v>
                </c:pt>
                <c:pt idx="2245">
                  <c:v>62</c:v>
                </c:pt>
                <c:pt idx="2246">
                  <c:v>62</c:v>
                </c:pt>
                <c:pt idx="2247">
                  <c:v>62</c:v>
                </c:pt>
                <c:pt idx="2248">
                  <c:v>62</c:v>
                </c:pt>
                <c:pt idx="2249">
                  <c:v>62</c:v>
                </c:pt>
                <c:pt idx="2250">
                  <c:v>62</c:v>
                </c:pt>
                <c:pt idx="2251">
                  <c:v>62</c:v>
                </c:pt>
                <c:pt idx="2252">
                  <c:v>62</c:v>
                </c:pt>
                <c:pt idx="2253">
                  <c:v>62</c:v>
                </c:pt>
                <c:pt idx="2254">
                  <c:v>62</c:v>
                </c:pt>
                <c:pt idx="2255">
                  <c:v>62</c:v>
                </c:pt>
                <c:pt idx="2256">
                  <c:v>62</c:v>
                </c:pt>
                <c:pt idx="2257">
                  <c:v>62</c:v>
                </c:pt>
                <c:pt idx="2258">
                  <c:v>62</c:v>
                </c:pt>
                <c:pt idx="2259">
                  <c:v>62</c:v>
                </c:pt>
                <c:pt idx="2260">
                  <c:v>62</c:v>
                </c:pt>
                <c:pt idx="2261">
                  <c:v>62</c:v>
                </c:pt>
                <c:pt idx="2262">
                  <c:v>62</c:v>
                </c:pt>
                <c:pt idx="2263">
                  <c:v>62</c:v>
                </c:pt>
                <c:pt idx="2264">
                  <c:v>62</c:v>
                </c:pt>
                <c:pt idx="2265">
                  <c:v>62</c:v>
                </c:pt>
                <c:pt idx="2266">
                  <c:v>62</c:v>
                </c:pt>
                <c:pt idx="2267">
                  <c:v>62</c:v>
                </c:pt>
                <c:pt idx="2268">
                  <c:v>62</c:v>
                </c:pt>
                <c:pt idx="2269">
                  <c:v>62</c:v>
                </c:pt>
                <c:pt idx="2270">
                  <c:v>62</c:v>
                </c:pt>
                <c:pt idx="2271">
                  <c:v>62</c:v>
                </c:pt>
                <c:pt idx="2272">
                  <c:v>62</c:v>
                </c:pt>
                <c:pt idx="2273">
                  <c:v>62</c:v>
                </c:pt>
                <c:pt idx="2274">
                  <c:v>62</c:v>
                </c:pt>
                <c:pt idx="2275">
                  <c:v>62</c:v>
                </c:pt>
                <c:pt idx="2276">
                  <c:v>62</c:v>
                </c:pt>
                <c:pt idx="2277">
                  <c:v>62</c:v>
                </c:pt>
                <c:pt idx="2278">
                  <c:v>62</c:v>
                </c:pt>
                <c:pt idx="2279">
                  <c:v>62</c:v>
                </c:pt>
                <c:pt idx="2280">
                  <c:v>62</c:v>
                </c:pt>
                <c:pt idx="2281">
                  <c:v>62</c:v>
                </c:pt>
                <c:pt idx="2282">
                  <c:v>62</c:v>
                </c:pt>
                <c:pt idx="2283">
                  <c:v>62</c:v>
                </c:pt>
                <c:pt idx="2284">
                  <c:v>62</c:v>
                </c:pt>
                <c:pt idx="2285">
                  <c:v>62</c:v>
                </c:pt>
                <c:pt idx="2286">
                  <c:v>62</c:v>
                </c:pt>
                <c:pt idx="2287">
                  <c:v>62</c:v>
                </c:pt>
                <c:pt idx="2288">
                  <c:v>62</c:v>
                </c:pt>
                <c:pt idx="2289">
                  <c:v>62</c:v>
                </c:pt>
                <c:pt idx="2290">
                  <c:v>62</c:v>
                </c:pt>
                <c:pt idx="2291">
                  <c:v>62</c:v>
                </c:pt>
                <c:pt idx="2292">
                  <c:v>63</c:v>
                </c:pt>
                <c:pt idx="2293">
                  <c:v>63</c:v>
                </c:pt>
                <c:pt idx="2294">
                  <c:v>63</c:v>
                </c:pt>
                <c:pt idx="2295">
                  <c:v>63</c:v>
                </c:pt>
                <c:pt idx="2296">
                  <c:v>63</c:v>
                </c:pt>
                <c:pt idx="2297">
                  <c:v>63</c:v>
                </c:pt>
                <c:pt idx="2298">
                  <c:v>63</c:v>
                </c:pt>
                <c:pt idx="2299">
                  <c:v>63</c:v>
                </c:pt>
                <c:pt idx="2300">
                  <c:v>63</c:v>
                </c:pt>
                <c:pt idx="2301">
                  <c:v>63</c:v>
                </c:pt>
                <c:pt idx="2302">
                  <c:v>63</c:v>
                </c:pt>
                <c:pt idx="2303">
                  <c:v>63</c:v>
                </c:pt>
                <c:pt idx="2304">
                  <c:v>63</c:v>
                </c:pt>
                <c:pt idx="2305">
                  <c:v>63</c:v>
                </c:pt>
                <c:pt idx="2306">
                  <c:v>63</c:v>
                </c:pt>
                <c:pt idx="2307">
                  <c:v>63</c:v>
                </c:pt>
                <c:pt idx="2308">
                  <c:v>63</c:v>
                </c:pt>
                <c:pt idx="2309">
                  <c:v>63</c:v>
                </c:pt>
                <c:pt idx="2310">
                  <c:v>63</c:v>
                </c:pt>
                <c:pt idx="2311">
                  <c:v>63</c:v>
                </c:pt>
                <c:pt idx="2312">
                  <c:v>63</c:v>
                </c:pt>
                <c:pt idx="2313">
                  <c:v>63</c:v>
                </c:pt>
                <c:pt idx="2314">
                  <c:v>63</c:v>
                </c:pt>
                <c:pt idx="2315">
                  <c:v>63</c:v>
                </c:pt>
                <c:pt idx="2316">
                  <c:v>63</c:v>
                </c:pt>
                <c:pt idx="2317">
                  <c:v>63</c:v>
                </c:pt>
                <c:pt idx="2318">
                  <c:v>63</c:v>
                </c:pt>
                <c:pt idx="2319">
                  <c:v>63</c:v>
                </c:pt>
                <c:pt idx="2320">
                  <c:v>63</c:v>
                </c:pt>
                <c:pt idx="2321">
                  <c:v>63</c:v>
                </c:pt>
                <c:pt idx="2322">
                  <c:v>63</c:v>
                </c:pt>
                <c:pt idx="2323">
                  <c:v>63</c:v>
                </c:pt>
                <c:pt idx="2324">
                  <c:v>63</c:v>
                </c:pt>
                <c:pt idx="2325">
                  <c:v>63</c:v>
                </c:pt>
                <c:pt idx="2326">
                  <c:v>63</c:v>
                </c:pt>
                <c:pt idx="2327">
                  <c:v>63</c:v>
                </c:pt>
                <c:pt idx="2328">
                  <c:v>63</c:v>
                </c:pt>
                <c:pt idx="2329">
                  <c:v>63</c:v>
                </c:pt>
                <c:pt idx="2330">
                  <c:v>63</c:v>
                </c:pt>
                <c:pt idx="2331">
                  <c:v>63</c:v>
                </c:pt>
                <c:pt idx="2332">
                  <c:v>63</c:v>
                </c:pt>
                <c:pt idx="2333">
                  <c:v>63</c:v>
                </c:pt>
                <c:pt idx="2334">
                  <c:v>63</c:v>
                </c:pt>
                <c:pt idx="2335">
                  <c:v>63</c:v>
                </c:pt>
                <c:pt idx="2336">
                  <c:v>63</c:v>
                </c:pt>
                <c:pt idx="2337">
                  <c:v>63</c:v>
                </c:pt>
                <c:pt idx="2338">
                  <c:v>63</c:v>
                </c:pt>
                <c:pt idx="2339">
                  <c:v>63</c:v>
                </c:pt>
                <c:pt idx="2340">
                  <c:v>63</c:v>
                </c:pt>
                <c:pt idx="2341">
                  <c:v>63</c:v>
                </c:pt>
                <c:pt idx="2342">
                  <c:v>63</c:v>
                </c:pt>
                <c:pt idx="2343">
                  <c:v>63</c:v>
                </c:pt>
                <c:pt idx="2344">
                  <c:v>63</c:v>
                </c:pt>
                <c:pt idx="2345">
                  <c:v>63</c:v>
                </c:pt>
                <c:pt idx="2346">
                  <c:v>63</c:v>
                </c:pt>
                <c:pt idx="2347">
                  <c:v>63</c:v>
                </c:pt>
                <c:pt idx="2348">
                  <c:v>63</c:v>
                </c:pt>
                <c:pt idx="2349">
                  <c:v>64</c:v>
                </c:pt>
                <c:pt idx="2350">
                  <c:v>64</c:v>
                </c:pt>
                <c:pt idx="2351">
                  <c:v>64</c:v>
                </c:pt>
                <c:pt idx="2352">
                  <c:v>64</c:v>
                </c:pt>
                <c:pt idx="2353">
                  <c:v>64</c:v>
                </c:pt>
                <c:pt idx="2354">
                  <c:v>64</c:v>
                </c:pt>
                <c:pt idx="2355">
                  <c:v>64</c:v>
                </c:pt>
                <c:pt idx="2356">
                  <c:v>64</c:v>
                </c:pt>
                <c:pt idx="2357">
                  <c:v>64</c:v>
                </c:pt>
                <c:pt idx="2358">
                  <c:v>64</c:v>
                </c:pt>
                <c:pt idx="2359">
                  <c:v>64</c:v>
                </c:pt>
                <c:pt idx="2360">
                  <c:v>64</c:v>
                </c:pt>
                <c:pt idx="2361">
                  <c:v>64</c:v>
                </c:pt>
                <c:pt idx="2362">
                  <c:v>64</c:v>
                </c:pt>
                <c:pt idx="2363">
                  <c:v>64</c:v>
                </c:pt>
                <c:pt idx="2364">
                  <c:v>64</c:v>
                </c:pt>
                <c:pt idx="2365">
                  <c:v>64</c:v>
                </c:pt>
                <c:pt idx="2366">
                  <c:v>64</c:v>
                </c:pt>
                <c:pt idx="2367">
                  <c:v>64</c:v>
                </c:pt>
                <c:pt idx="2368">
                  <c:v>64</c:v>
                </c:pt>
                <c:pt idx="2369">
                  <c:v>64</c:v>
                </c:pt>
                <c:pt idx="2370">
                  <c:v>64</c:v>
                </c:pt>
                <c:pt idx="2371">
                  <c:v>64</c:v>
                </c:pt>
                <c:pt idx="2372">
                  <c:v>64</c:v>
                </c:pt>
                <c:pt idx="2373">
                  <c:v>64</c:v>
                </c:pt>
                <c:pt idx="2374">
                  <c:v>64</c:v>
                </c:pt>
                <c:pt idx="2375">
                  <c:v>64</c:v>
                </c:pt>
                <c:pt idx="2376">
                  <c:v>64</c:v>
                </c:pt>
                <c:pt idx="2377">
                  <c:v>64</c:v>
                </c:pt>
                <c:pt idx="2378">
                  <c:v>64</c:v>
                </c:pt>
                <c:pt idx="2379">
                  <c:v>64</c:v>
                </c:pt>
                <c:pt idx="2380">
                  <c:v>64</c:v>
                </c:pt>
                <c:pt idx="2381">
                  <c:v>64</c:v>
                </c:pt>
                <c:pt idx="2382">
                  <c:v>64</c:v>
                </c:pt>
                <c:pt idx="2383">
                  <c:v>64</c:v>
                </c:pt>
                <c:pt idx="2384">
                  <c:v>64</c:v>
                </c:pt>
                <c:pt idx="2385">
                  <c:v>64</c:v>
                </c:pt>
                <c:pt idx="2386">
                  <c:v>64</c:v>
                </c:pt>
                <c:pt idx="2387">
                  <c:v>64</c:v>
                </c:pt>
                <c:pt idx="2388">
                  <c:v>64</c:v>
                </c:pt>
                <c:pt idx="2389">
                  <c:v>64</c:v>
                </c:pt>
                <c:pt idx="2390">
                  <c:v>64</c:v>
                </c:pt>
                <c:pt idx="2391">
                  <c:v>64</c:v>
                </c:pt>
                <c:pt idx="2392">
                  <c:v>64</c:v>
                </c:pt>
                <c:pt idx="2393">
                  <c:v>64</c:v>
                </c:pt>
                <c:pt idx="2394">
                  <c:v>64</c:v>
                </c:pt>
                <c:pt idx="2395">
                  <c:v>64</c:v>
                </c:pt>
                <c:pt idx="2396">
                  <c:v>64</c:v>
                </c:pt>
                <c:pt idx="2397">
                  <c:v>64</c:v>
                </c:pt>
                <c:pt idx="2398">
                  <c:v>64</c:v>
                </c:pt>
                <c:pt idx="2399">
                  <c:v>64</c:v>
                </c:pt>
                <c:pt idx="2400">
                  <c:v>64</c:v>
                </c:pt>
                <c:pt idx="2401">
                  <c:v>64</c:v>
                </c:pt>
                <c:pt idx="2402">
                  <c:v>64</c:v>
                </c:pt>
                <c:pt idx="2403">
                  <c:v>64</c:v>
                </c:pt>
                <c:pt idx="2404">
                  <c:v>64</c:v>
                </c:pt>
                <c:pt idx="2405">
                  <c:v>64</c:v>
                </c:pt>
                <c:pt idx="2406">
                  <c:v>64</c:v>
                </c:pt>
                <c:pt idx="2407">
                  <c:v>65</c:v>
                </c:pt>
                <c:pt idx="2408">
                  <c:v>65</c:v>
                </c:pt>
                <c:pt idx="2409">
                  <c:v>65</c:v>
                </c:pt>
                <c:pt idx="2410">
                  <c:v>65</c:v>
                </c:pt>
                <c:pt idx="2411">
                  <c:v>65</c:v>
                </c:pt>
                <c:pt idx="2412">
                  <c:v>65</c:v>
                </c:pt>
                <c:pt idx="2413">
                  <c:v>65</c:v>
                </c:pt>
                <c:pt idx="2414">
                  <c:v>65</c:v>
                </c:pt>
                <c:pt idx="2415">
                  <c:v>65</c:v>
                </c:pt>
                <c:pt idx="2416">
                  <c:v>65</c:v>
                </c:pt>
                <c:pt idx="2417">
                  <c:v>65</c:v>
                </c:pt>
                <c:pt idx="2418">
                  <c:v>65</c:v>
                </c:pt>
                <c:pt idx="2419">
                  <c:v>65</c:v>
                </c:pt>
                <c:pt idx="2420">
                  <c:v>65</c:v>
                </c:pt>
                <c:pt idx="2421">
                  <c:v>65</c:v>
                </c:pt>
                <c:pt idx="2422">
                  <c:v>65</c:v>
                </c:pt>
                <c:pt idx="2423">
                  <c:v>65</c:v>
                </c:pt>
                <c:pt idx="2424">
                  <c:v>65</c:v>
                </c:pt>
                <c:pt idx="2425">
                  <c:v>65</c:v>
                </c:pt>
                <c:pt idx="2426">
                  <c:v>65</c:v>
                </c:pt>
                <c:pt idx="2427">
                  <c:v>65</c:v>
                </c:pt>
                <c:pt idx="2428">
                  <c:v>65</c:v>
                </c:pt>
                <c:pt idx="2429">
                  <c:v>65</c:v>
                </c:pt>
                <c:pt idx="2430">
                  <c:v>65</c:v>
                </c:pt>
                <c:pt idx="2431">
                  <c:v>65</c:v>
                </c:pt>
                <c:pt idx="2432">
                  <c:v>65</c:v>
                </c:pt>
                <c:pt idx="2433">
                  <c:v>65</c:v>
                </c:pt>
                <c:pt idx="2434">
                  <c:v>65</c:v>
                </c:pt>
                <c:pt idx="2435">
                  <c:v>65</c:v>
                </c:pt>
                <c:pt idx="2436">
                  <c:v>65</c:v>
                </c:pt>
                <c:pt idx="2437">
                  <c:v>65</c:v>
                </c:pt>
                <c:pt idx="2438">
                  <c:v>65</c:v>
                </c:pt>
                <c:pt idx="2439">
                  <c:v>65</c:v>
                </c:pt>
                <c:pt idx="2440">
                  <c:v>65</c:v>
                </c:pt>
                <c:pt idx="2441">
                  <c:v>65</c:v>
                </c:pt>
                <c:pt idx="2442">
                  <c:v>65</c:v>
                </c:pt>
                <c:pt idx="2443">
                  <c:v>65</c:v>
                </c:pt>
                <c:pt idx="2444">
                  <c:v>65</c:v>
                </c:pt>
                <c:pt idx="2445">
                  <c:v>65</c:v>
                </c:pt>
                <c:pt idx="2446">
                  <c:v>65</c:v>
                </c:pt>
                <c:pt idx="2447">
                  <c:v>65</c:v>
                </c:pt>
                <c:pt idx="2448">
                  <c:v>65</c:v>
                </c:pt>
                <c:pt idx="2449">
                  <c:v>65</c:v>
                </c:pt>
                <c:pt idx="2450">
                  <c:v>65</c:v>
                </c:pt>
                <c:pt idx="2451">
                  <c:v>65</c:v>
                </c:pt>
                <c:pt idx="2452">
                  <c:v>65</c:v>
                </c:pt>
                <c:pt idx="2453">
                  <c:v>65</c:v>
                </c:pt>
                <c:pt idx="2454">
                  <c:v>65</c:v>
                </c:pt>
                <c:pt idx="2455">
                  <c:v>65</c:v>
                </c:pt>
                <c:pt idx="2456">
                  <c:v>65</c:v>
                </c:pt>
                <c:pt idx="2457">
                  <c:v>65</c:v>
                </c:pt>
                <c:pt idx="2458">
                  <c:v>65</c:v>
                </c:pt>
                <c:pt idx="2459">
                  <c:v>65</c:v>
                </c:pt>
                <c:pt idx="2460">
                  <c:v>65</c:v>
                </c:pt>
                <c:pt idx="2461">
                  <c:v>65</c:v>
                </c:pt>
                <c:pt idx="2462">
                  <c:v>65</c:v>
                </c:pt>
                <c:pt idx="2463">
                  <c:v>65</c:v>
                </c:pt>
                <c:pt idx="2464">
                  <c:v>66</c:v>
                </c:pt>
                <c:pt idx="2465">
                  <c:v>66</c:v>
                </c:pt>
                <c:pt idx="2466">
                  <c:v>66</c:v>
                </c:pt>
                <c:pt idx="2467">
                  <c:v>66</c:v>
                </c:pt>
                <c:pt idx="2468">
                  <c:v>66</c:v>
                </c:pt>
                <c:pt idx="2469">
                  <c:v>66</c:v>
                </c:pt>
                <c:pt idx="2470">
                  <c:v>66</c:v>
                </c:pt>
                <c:pt idx="2471">
                  <c:v>66</c:v>
                </c:pt>
                <c:pt idx="2472">
                  <c:v>66</c:v>
                </c:pt>
                <c:pt idx="2473">
                  <c:v>66</c:v>
                </c:pt>
                <c:pt idx="2474">
                  <c:v>66</c:v>
                </c:pt>
                <c:pt idx="2475">
                  <c:v>66</c:v>
                </c:pt>
                <c:pt idx="2476">
                  <c:v>66</c:v>
                </c:pt>
                <c:pt idx="2477">
                  <c:v>66</c:v>
                </c:pt>
                <c:pt idx="2478">
                  <c:v>66</c:v>
                </c:pt>
                <c:pt idx="2479">
                  <c:v>66</c:v>
                </c:pt>
                <c:pt idx="2480">
                  <c:v>66</c:v>
                </c:pt>
                <c:pt idx="2481">
                  <c:v>66</c:v>
                </c:pt>
                <c:pt idx="2482">
                  <c:v>66</c:v>
                </c:pt>
                <c:pt idx="2483">
                  <c:v>66</c:v>
                </c:pt>
                <c:pt idx="2484">
                  <c:v>66</c:v>
                </c:pt>
                <c:pt idx="2485">
                  <c:v>66</c:v>
                </c:pt>
                <c:pt idx="2486">
                  <c:v>66</c:v>
                </c:pt>
                <c:pt idx="2487">
                  <c:v>66</c:v>
                </c:pt>
                <c:pt idx="2488">
                  <c:v>66</c:v>
                </c:pt>
                <c:pt idx="2489">
                  <c:v>66</c:v>
                </c:pt>
                <c:pt idx="2490">
                  <c:v>66</c:v>
                </c:pt>
                <c:pt idx="2491">
                  <c:v>66</c:v>
                </c:pt>
                <c:pt idx="2492">
                  <c:v>66</c:v>
                </c:pt>
                <c:pt idx="2493">
                  <c:v>66</c:v>
                </c:pt>
                <c:pt idx="2494">
                  <c:v>66</c:v>
                </c:pt>
                <c:pt idx="2495">
                  <c:v>66</c:v>
                </c:pt>
                <c:pt idx="2496">
                  <c:v>66</c:v>
                </c:pt>
                <c:pt idx="2497">
                  <c:v>66</c:v>
                </c:pt>
                <c:pt idx="2498">
                  <c:v>66</c:v>
                </c:pt>
                <c:pt idx="2499">
                  <c:v>66</c:v>
                </c:pt>
                <c:pt idx="2500">
                  <c:v>66</c:v>
                </c:pt>
                <c:pt idx="2501">
                  <c:v>66</c:v>
                </c:pt>
                <c:pt idx="2502">
                  <c:v>66</c:v>
                </c:pt>
                <c:pt idx="2503">
                  <c:v>66</c:v>
                </c:pt>
                <c:pt idx="2504">
                  <c:v>66</c:v>
                </c:pt>
                <c:pt idx="2505">
                  <c:v>66</c:v>
                </c:pt>
                <c:pt idx="2506">
                  <c:v>66</c:v>
                </c:pt>
                <c:pt idx="2507">
                  <c:v>66</c:v>
                </c:pt>
                <c:pt idx="2508">
                  <c:v>66</c:v>
                </c:pt>
                <c:pt idx="2509">
                  <c:v>66</c:v>
                </c:pt>
                <c:pt idx="2510">
                  <c:v>66</c:v>
                </c:pt>
                <c:pt idx="2511">
                  <c:v>66</c:v>
                </c:pt>
                <c:pt idx="2512">
                  <c:v>66</c:v>
                </c:pt>
                <c:pt idx="2513">
                  <c:v>66</c:v>
                </c:pt>
                <c:pt idx="2514">
                  <c:v>66</c:v>
                </c:pt>
                <c:pt idx="2515">
                  <c:v>66</c:v>
                </c:pt>
                <c:pt idx="2516">
                  <c:v>66</c:v>
                </c:pt>
                <c:pt idx="2517">
                  <c:v>66</c:v>
                </c:pt>
                <c:pt idx="2518">
                  <c:v>66</c:v>
                </c:pt>
                <c:pt idx="2519">
                  <c:v>66</c:v>
                </c:pt>
                <c:pt idx="2520">
                  <c:v>66</c:v>
                </c:pt>
                <c:pt idx="2521">
                  <c:v>67</c:v>
                </c:pt>
                <c:pt idx="2522">
                  <c:v>67</c:v>
                </c:pt>
                <c:pt idx="2523">
                  <c:v>67</c:v>
                </c:pt>
                <c:pt idx="2524">
                  <c:v>67</c:v>
                </c:pt>
                <c:pt idx="2525">
                  <c:v>67</c:v>
                </c:pt>
                <c:pt idx="2526">
                  <c:v>67</c:v>
                </c:pt>
                <c:pt idx="2527">
                  <c:v>67</c:v>
                </c:pt>
                <c:pt idx="2528">
                  <c:v>67</c:v>
                </c:pt>
                <c:pt idx="2529">
                  <c:v>67</c:v>
                </c:pt>
                <c:pt idx="2530">
                  <c:v>67</c:v>
                </c:pt>
                <c:pt idx="2531">
                  <c:v>67</c:v>
                </c:pt>
                <c:pt idx="2532">
                  <c:v>67</c:v>
                </c:pt>
                <c:pt idx="2533">
                  <c:v>67</c:v>
                </c:pt>
                <c:pt idx="2534">
                  <c:v>67</c:v>
                </c:pt>
                <c:pt idx="2535">
                  <c:v>67</c:v>
                </c:pt>
                <c:pt idx="2536">
                  <c:v>67</c:v>
                </c:pt>
                <c:pt idx="2537">
                  <c:v>67</c:v>
                </c:pt>
                <c:pt idx="2538">
                  <c:v>67</c:v>
                </c:pt>
                <c:pt idx="2539">
                  <c:v>67</c:v>
                </c:pt>
                <c:pt idx="2540">
                  <c:v>67</c:v>
                </c:pt>
                <c:pt idx="2541">
                  <c:v>67</c:v>
                </c:pt>
                <c:pt idx="2542">
                  <c:v>67</c:v>
                </c:pt>
                <c:pt idx="2543">
                  <c:v>67</c:v>
                </c:pt>
                <c:pt idx="2544">
                  <c:v>67</c:v>
                </c:pt>
                <c:pt idx="2545">
                  <c:v>67</c:v>
                </c:pt>
                <c:pt idx="2546">
                  <c:v>67</c:v>
                </c:pt>
                <c:pt idx="2547">
                  <c:v>67</c:v>
                </c:pt>
                <c:pt idx="2548">
                  <c:v>67</c:v>
                </c:pt>
                <c:pt idx="2549">
                  <c:v>67</c:v>
                </c:pt>
                <c:pt idx="2550">
                  <c:v>67</c:v>
                </c:pt>
                <c:pt idx="2551">
                  <c:v>67</c:v>
                </c:pt>
                <c:pt idx="2552">
                  <c:v>67</c:v>
                </c:pt>
                <c:pt idx="2553">
                  <c:v>67</c:v>
                </c:pt>
                <c:pt idx="2554">
                  <c:v>67</c:v>
                </c:pt>
                <c:pt idx="2555">
                  <c:v>67</c:v>
                </c:pt>
                <c:pt idx="2556">
                  <c:v>67</c:v>
                </c:pt>
                <c:pt idx="2557">
                  <c:v>67</c:v>
                </c:pt>
                <c:pt idx="2558">
                  <c:v>67</c:v>
                </c:pt>
                <c:pt idx="2559">
                  <c:v>67</c:v>
                </c:pt>
                <c:pt idx="2560">
                  <c:v>67</c:v>
                </c:pt>
                <c:pt idx="2561">
                  <c:v>67</c:v>
                </c:pt>
                <c:pt idx="2562">
                  <c:v>67</c:v>
                </c:pt>
                <c:pt idx="2563">
                  <c:v>67</c:v>
                </c:pt>
                <c:pt idx="2564">
                  <c:v>67</c:v>
                </c:pt>
                <c:pt idx="2565">
                  <c:v>67</c:v>
                </c:pt>
                <c:pt idx="2566">
                  <c:v>67</c:v>
                </c:pt>
                <c:pt idx="2567">
                  <c:v>67</c:v>
                </c:pt>
                <c:pt idx="2568">
                  <c:v>67</c:v>
                </c:pt>
                <c:pt idx="2569">
                  <c:v>67</c:v>
                </c:pt>
                <c:pt idx="2570">
                  <c:v>67</c:v>
                </c:pt>
                <c:pt idx="2571">
                  <c:v>67</c:v>
                </c:pt>
                <c:pt idx="2572">
                  <c:v>67</c:v>
                </c:pt>
                <c:pt idx="2573">
                  <c:v>67</c:v>
                </c:pt>
                <c:pt idx="2574">
                  <c:v>67</c:v>
                </c:pt>
                <c:pt idx="2575">
                  <c:v>67</c:v>
                </c:pt>
                <c:pt idx="2576">
                  <c:v>67</c:v>
                </c:pt>
                <c:pt idx="2577">
                  <c:v>68</c:v>
                </c:pt>
                <c:pt idx="2578">
                  <c:v>68</c:v>
                </c:pt>
                <c:pt idx="2579">
                  <c:v>68</c:v>
                </c:pt>
                <c:pt idx="2580">
                  <c:v>68</c:v>
                </c:pt>
                <c:pt idx="2581">
                  <c:v>68</c:v>
                </c:pt>
                <c:pt idx="2582">
                  <c:v>68</c:v>
                </c:pt>
                <c:pt idx="2583">
                  <c:v>68</c:v>
                </c:pt>
                <c:pt idx="2584">
                  <c:v>68</c:v>
                </c:pt>
                <c:pt idx="2585">
                  <c:v>68</c:v>
                </c:pt>
                <c:pt idx="2586">
                  <c:v>68</c:v>
                </c:pt>
                <c:pt idx="2587">
                  <c:v>68</c:v>
                </c:pt>
                <c:pt idx="2588">
                  <c:v>68</c:v>
                </c:pt>
                <c:pt idx="2589">
                  <c:v>68</c:v>
                </c:pt>
                <c:pt idx="2590">
                  <c:v>68</c:v>
                </c:pt>
                <c:pt idx="2591">
                  <c:v>68</c:v>
                </c:pt>
                <c:pt idx="2592">
                  <c:v>68</c:v>
                </c:pt>
                <c:pt idx="2593">
                  <c:v>68</c:v>
                </c:pt>
                <c:pt idx="2594">
                  <c:v>68</c:v>
                </c:pt>
                <c:pt idx="2595">
                  <c:v>68</c:v>
                </c:pt>
                <c:pt idx="2596">
                  <c:v>68</c:v>
                </c:pt>
                <c:pt idx="2597">
                  <c:v>68</c:v>
                </c:pt>
                <c:pt idx="2598">
                  <c:v>68</c:v>
                </c:pt>
                <c:pt idx="2599">
                  <c:v>68</c:v>
                </c:pt>
                <c:pt idx="2600">
                  <c:v>68</c:v>
                </c:pt>
                <c:pt idx="2601">
                  <c:v>68</c:v>
                </c:pt>
                <c:pt idx="2602">
                  <c:v>68</c:v>
                </c:pt>
                <c:pt idx="2603">
                  <c:v>68</c:v>
                </c:pt>
                <c:pt idx="2604">
                  <c:v>68</c:v>
                </c:pt>
                <c:pt idx="2605">
                  <c:v>68</c:v>
                </c:pt>
                <c:pt idx="2606">
                  <c:v>68</c:v>
                </c:pt>
                <c:pt idx="2607">
                  <c:v>68</c:v>
                </c:pt>
                <c:pt idx="2608">
                  <c:v>68</c:v>
                </c:pt>
                <c:pt idx="2609">
                  <c:v>68</c:v>
                </c:pt>
                <c:pt idx="2610">
                  <c:v>68</c:v>
                </c:pt>
                <c:pt idx="2611">
                  <c:v>68</c:v>
                </c:pt>
                <c:pt idx="2612">
                  <c:v>68</c:v>
                </c:pt>
                <c:pt idx="2613">
                  <c:v>68</c:v>
                </c:pt>
                <c:pt idx="2614">
                  <c:v>68</c:v>
                </c:pt>
                <c:pt idx="2615">
                  <c:v>68</c:v>
                </c:pt>
                <c:pt idx="2616">
                  <c:v>68</c:v>
                </c:pt>
                <c:pt idx="2617">
                  <c:v>68</c:v>
                </c:pt>
                <c:pt idx="2618">
                  <c:v>68</c:v>
                </c:pt>
                <c:pt idx="2619">
                  <c:v>68</c:v>
                </c:pt>
                <c:pt idx="2620">
                  <c:v>68</c:v>
                </c:pt>
                <c:pt idx="2621">
                  <c:v>68</c:v>
                </c:pt>
                <c:pt idx="2622">
                  <c:v>68</c:v>
                </c:pt>
                <c:pt idx="2623">
                  <c:v>68</c:v>
                </c:pt>
                <c:pt idx="2624">
                  <c:v>68</c:v>
                </c:pt>
                <c:pt idx="2625">
                  <c:v>68</c:v>
                </c:pt>
                <c:pt idx="2626">
                  <c:v>68</c:v>
                </c:pt>
                <c:pt idx="2627">
                  <c:v>68</c:v>
                </c:pt>
                <c:pt idx="2628">
                  <c:v>68</c:v>
                </c:pt>
                <c:pt idx="2629">
                  <c:v>68</c:v>
                </c:pt>
                <c:pt idx="2630">
                  <c:v>68</c:v>
                </c:pt>
                <c:pt idx="2631">
                  <c:v>69</c:v>
                </c:pt>
                <c:pt idx="2632">
                  <c:v>69</c:v>
                </c:pt>
                <c:pt idx="2633">
                  <c:v>69</c:v>
                </c:pt>
                <c:pt idx="2634">
                  <c:v>69</c:v>
                </c:pt>
                <c:pt idx="2635">
                  <c:v>69</c:v>
                </c:pt>
                <c:pt idx="2636">
                  <c:v>69</c:v>
                </c:pt>
                <c:pt idx="2637">
                  <c:v>69</c:v>
                </c:pt>
                <c:pt idx="2638">
                  <c:v>69</c:v>
                </c:pt>
                <c:pt idx="2639">
                  <c:v>69</c:v>
                </c:pt>
                <c:pt idx="2640">
                  <c:v>69</c:v>
                </c:pt>
                <c:pt idx="2641">
                  <c:v>69</c:v>
                </c:pt>
                <c:pt idx="2642">
                  <c:v>69</c:v>
                </c:pt>
                <c:pt idx="2643">
                  <c:v>69</c:v>
                </c:pt>
                <c:pt idx="2644">
                  <c:v>69</c:v>
                </c:pt>
                <c:pt idx="2645">
                  <c:v>69</c:v>
                </c:pt>
                <c:pt idx="2646">
                  <c:v>69</c:v>
                </c:pt>
                <c:pt idx="2647">
                  <c:v>69</c:v>
                </c:pt>
                <c:pt idx="2648">
                  <c:v>69</c:v>
                </c:pt>
                <c:pt idx="2649">
                  <c:v>69</c:v>
                </c:pt>
                <c:pt idx="2650">
                  <c:v>69</c:v>
                </c:pt>
                <c:pt idx="2651">
                  <c:v>69</c:v>
                </c:pt>
                <c:pt idx="2652">
                  <c:v>69</c:v>
                </c:pt>
                <c:pt idx="2653">
                  <c:v>69</c:v>
                </c:pt>
                <c:pt idx="2654">
                  <c:v>69</c:v>
                </c:pt>
                <c:pt idx="2655">
                  <c:v>69</c:v>
                </c:pt>
                <c:pt idx="2656">
                  <c:v>69</c:v>
                </c:pt>
                <c:pt idx="2657">
                  <c:v>69</c:v>
                </c:pt>
                <c:pt idx="2658">
                  <c:v>69</c:v>
                </c:pt>
                <c:pt idx="2659">
                  <c:v>69</c:v>
                </c:pt>
                <c:pt idx="2660">
                  <c:v>69</c:v>
                </c:pt>
                <c:pt idx="2661">
                  <c:v>69</c:v>
                </c:pt>
                <c:pt idx="2662">
                  <c:v>69</c:v>
                </c:pt>
                <c:pt idx="2663">
                  <c:v>69</c:v>
                </c:pt>
                <c:pt idx="2664">
                  <c:v>69</c:v>
                </c:pt>
                <c:pt idx="2665">
                  <c:v>69</c:v>
                </c:pt>
                <c:pt idx="2666">
                  <c:v>69</c:v>
                </c:pt>
                <c:pt idx="2667">
                  <c:v>69</c:v>
                </c:pt>
                <c:pt idx="2668">
                  <c:v>69</c:v>
                </c:pt>
                <c:pt idx="2669">
                  <c:v>69</c:v>
                </c:pt>
                <c:pt idx="2670">
                  <c:v>69</c:v>
                </c:pt>
                <c:pt idx="2671">
                  <c:v>69</c:v>
                </c:pt>
                <c:pt idx="2672">
                  <c:v>69</c:v>
                </c:pt>
                <c:pt idx="2673">
                  <c:v>69</c:v>
                </c:pt>
                <c:pt idx="2674">
                  <c:v>69</c:v>
                </c:pt>
                <c:pt idx="2675">
                  <c:v>69</c:v>
                </c:pt>
                <c:pt idx="2676">
                  <c:v>69</c:v>
                </c:pt>
                <c:pt idx="2677">
                  <c:v>69</c:v>
                </c:pt>
                <c:pt idx="2678">
                  <c:v>69</c:v>
                </c:pt>
                <c:pt idx="2679">
                  <c:v>69</c:v>
                </c:pt>
                <c:pt idx="2680">
                  <c:v>69</c:v>
                </c:pt>
                <c:pt idx="2681">
                  <c:v>69</c:v>
                </c:pt>
                <c:pt idx="2682">
                  <c:v>69</c:v>
                </c:pt>
                <c:pt idx="2683">
                  <c:v>69</c:v>
                </c:pt>
                <c:pt idx="2684">
                  <c:v>69</c:v>
                </c:pt>
                <c:pt idx="2685">
                  <c:v>70</c:v>
                </c:pt>
                <c:pt idx="2686">
                  <c:v>70</c:v>
                </c:pt>
                <c:pt idx="2687">
                  <c:v>70</c:v>
                </c:pt>
                <c:pt idx="2688">
                  <c:v>70</c:v>
                </c:pt>
                <c:pt idx="2689">
                  <c:v>70</c:v>
                </c:pt>
                <c:pt idx="2690">
                  <c:v>70</c:v>
                </c:pt>
                <c:pt idx="2691">
                  <c:v>70</c:v>
                </c:pt>
                <c:pt idx="2692">
                  <c:v>70</c:v>
                </c:pt>
                <c:pt idx="2693">
                  <c:v>70</c:v>
                </c:pt>
                <c:pt idx="2694">
                  <c:v>70</c:v>
                </c:pt>
                <c:pt idx="2695">
                  <c:v>70</c:v>
                </c:pt>
                <c:pt idx="2696">
                  <c:v>70</c:v>
                </c:pt>
                <c:pt idx="2697">
                  <c:v>70</c:v>
                </c:pt>
                <c:pt idx="2698">
                  <c:v>70</c:v>
                </c:pt>
                <c:pt idx="2699">
                  <c:v>70</c:v>
                </c:pt>
                <c:pt idx="2700">
                  <c:v>70</c:v>
                </c:pt>
                <c:pt idx="2701">
                  <c:v>70</c:v>
                </c:pt>
                <c:pt idx="2702">
                  <c:v>70</c:v>
                </c:pt>
                <c:pt idx="2703">
                  <c:v>70</c:v>
                </c:pt>
                <c:pt idx="2704">
                  <c:v>70</c:v>
                </c:pt>
                <c:pt idx="2705">
                  <c:v>70</c:v>
                </c:pt>
                <c:pt idx="2706">
                  <c:v>70</c:v>
                </c:pt>
                <c:pt idx="2707">
                  <c:v>70</c:v>
                </c:pt>
                <c:pt idx="2708">
                  <c:v>70</c:v>
                </c:pt>
                <c:pt idx="2709">
                  <c:v>70</c:v>
                </c:pt>
                <c:pt idx="2710">
                  <c:v>70</c:v>
                </c:pt>
                <c:pt idx="2711">
                  <c:v>70</c:v>
                </c:pt>
                <c:pt idx="2712">
                  <c:v>70</c:v>
                </c:pt>
                <c:pt idx="2713">
                  <c:v>70</c:v>
                </c:pt>
                <c:pt idx="2714">
                  <c:v>70</c:v>
                </c:pt>
                <c:pt idx="2715">
                  <c:v>70</c:v>
                </c:pt>
                <c:pt idx="2716">
                  <c:v>70</c:v>
                </c:pt>
                <c:pt idx="2717">
                  <c:v>70</c:v>
                </c:pt>
                <c:pt idx="2718">
                  <c:v>70</c:v>
                </c:pt>
                <c:pt idx="2719">
                  <c:v>70</c:v>
                </c:pt>
                <c:pt idx="2720">
                  <c:v>70</c:v>
                </c:pt>
                <c:pt idx="2721">
                  <c:v>70</c:v>
                </c:pt>
                <c:pt idx="2722">
                  <c:v>70</c:v>
                </c:pt>
                <c:pt idx="2723">
                  <c:v>70</c:v>
                </c:pt>
                <c:pt idx="2724">
                  <c:v>70</c:v>
                </c:pt>
                <c:pt idx="2725">
                  <c:v>70</c:v>
                </c:pt>
                <c:pt idx="2726">
                  <c:v>70</c:v>
                </c:pt>
                <c:pt idx="2727">
                  <c:v>70</c:v>
                </c:pt>
                <c:pt idx="2728">
                  <c:v>70</c:v>
                </c:pt>
                <c:pt idx="2729">
                  <c:v>70</c:v>
                </c:pt>
                <c:pt idx="2730">
                  <c:v>70</c:v>
                </c:pt>
                <c:pt idx="2731">
                  <c:v>70</c:v>
                </c:pt>
                <c:pt idx="2732">
                  <c:v>70</c:v>
                </c:pt>
                <c:pt idx="2733">
                  <c:v>70</c:v>
                </c:pt>
                <c:pt idx="2734">
                  <c:v>70</c:v>
                </c:pt>
                <c:pt idx="2735">
                  <c:v>70</c:v>
                </c:pt>
                <c:pt idx="2736">
                  <c:v>70</c:v>
                </c:pt>
                <c:pt idx="2737">
                  <c:v>71</c:v>
                </c:pt>
                <c:pt idx="2738">
                  <c:v>71</c:v>
                </c:pt>
                <c:pt idx="2739">
                  <c:v>71</c:v>
                </c:pt>
                <c:pt idx="2740">
                  <c:v>71</c:v>
                </c:pt>
                <c:pt idx="2741">
                  <c:v>71</c:v>
                </c:pt>
                <c:pt idx="2742">
                  <c:v>71</c:v>
                </c:pt>
                <c:pt idx="2743">
                  <c:v>71</c:v>
                </c:pt>
                <c:pt idx="2744">
                  <c:v>71</c:v>
                </c:pt>
                <c:pt idx="2745">
                  <c:v>71</c:v>
                </c:pt>
                <c:pt idx="2746">
                  <c:v>71</c:v>
                </c:pt>
                <c:pt idx="2747">
                  <c:v>71</c:v>
                </c:pt>
                <c:pt idx="2748">
                  <c:v>71</c:v>
                </c:pt>
                <c:pt idx="2749">
                  <c:v>71</c:v>
                </c:pt>
                <c:pt idx="2750">
                  <c:v>71</c:v>
                </c:pt>
                <c:pt idx="2751">
                  <c:v>71</c:v>
                </c:pt>
                <c:pt idx="2752">
                  <c:v>71</c:v>
                </c:pt>
                <c:pt idx="2753">
                  <c:v>71</c:v>
                </c:pt>
                <c:pt idx="2754">
                  <c:v>71</c:v>
                </c:pt>
                <c:pt idx="2755">
                  <c:v>71</c:v>
                </c:pt>
                <c:pt idx="2756">
                  <c:v>71</c:v>
                </c:pt>
                <c:pt idx="2757">
                  <c:v>71</c:v>
                </c:pt>
                <c:pt idx="2758">
                  <c:v>71</c:v>
                </c:pt>
                <c:pt idx="2759">
                  <c:v>71</c:v>
                </c:pt>
                <c:pt idx="2760">
                  <c:v>71</c:v>
                </c:pt>
                <c:pt idx="2761">
                  <c:v>71</c:v>
                </c:pt>
                <c:pt idx="2762">
                  <c:v>71</c:v>
                </c:pt>
                <c:pt idx="2763">
                  <c:v>71</c:v>
                </c:pt>
                <c:pt idx="2764">
                  <c:v>71</c:v>
                </c:pt>
                <c:pt idx="2765">
                  <c:v>71</c:v>
                </c:pt>
                <c:pt idx="2766">
                  <c:v>71</c:v>
                </c:pt>
                <c:pt idx="2767">
                  <c:v>71</c:v>
                </c:pt>
                <c:pt idx="2768">
                  <c:v>71</c:v>
                </c:pt>
                <c:pt idx="2769">
                  <c:v>71</c:v>
                </c:pt>
                <c:pt idx="2770">
                  <c:v>71</c:v>
                </c:pt>
                <c:pt idx="2771">
                  <c:v>71</c:v>
                </c:pt>
                <c:pt idx="2772">
                  <c:v>71</c:v>
                </c:pt>
                <c:pt idx="2773">
                  <c:v>71</c:v>
                </c:pt>
                <c:pt idx="2774">
                  <c:v>71</c:v>
                </c:pt>
                <c:pt idx="2775">
                  <c:v>71</c:v>
                </c:pt>
                <c:pt idx="2776">
                  <c:v>71</c:v>
                </c:pt>
                <c:pt idx="2777">
                  <c:v>71</c:v>
                </c:pt>
                <c:pt idx="2778">
                  <c:v>72</c:v>
                </c:pt>
                <c:pt idx="2779">
                  <c:v>72</c:v>
                </c:pt>
                <c:pt idx="2780">
                  <c:v>72</c:v>
                </c:pt>
                <c:pt idx="2781">
                  <c:v>72</c:v>
                </c:pt>
                <c:pt idx="2782">
                  <c:v>72</c:v>
                </c:pt>
                <c:pt idx="2783">
                  <c:v>72</c:v>
                </c:pt>
                <c:pt idx="2784">
                  <c:v>72</c:v>
                </c:pt>
                <c:pt idx="2785">
                  <c:v>72</c:v>
                </c:pt>
                <c:pt idx="2786">
                  <c:v>72</c:v>
                </c:pt>
                <c:pt idx="2787">
                  <c:v>72</c:v>
                </c:pt>
                <c:pt idx="2788">
                  <c:v>72</c:v>
                </c:pt>
                <c:pt idx="2789">
                  <c:v>72</c:v>
                </c:pt>
                <c:pt idx="2790">
                  <c:v>72</c:v>
                </c:pt>
                <c:pt idx="2791">
                  <c:v>72</c:v>
                </c:pt>
                <c:pt idx="2792">
                  <c:v>72</c:v>
                </c:pt>
                <c:pt idx="2793">
                  <c:v>72</c:v>
                </c:pt>
                <c:pt idx="2794">
                  <c:v>72</c:v>
                </c:pt>
                <c:pt idx="2795">
                  <c:v>72</c:v>
                </c:pt>
                <c:pt idx="2796">
                  <c:v>72</c:v>
                </c:pt>
                <c:pt idx="2797">
                  <c:v>72</c:v>
                </c:pt>
                <c:pt idx="2798">
                  <c:v>72</c:v>
                </c:pt>
                <c:pt idx="2799">
                  <c:v>72</c:v>
                </c:pt>
                <c:pt idx="2800">
                  <c:v>72</c:v>
                </c:pt>
                <c:pt idx="2801">
                  <c:v>72</c:v>
                </c:pt>
                <c:pt idx="2802">
                  <c:v>72</c:v>
                </c:pt>
                <c:pt idx="2803">
                  <c:v>72</c:v>
                </c:pt>
                <c:pt idx="2804">
                  <c:v>72</c:v>
                </c:pt>
                <c:pt idx="2805">
                  <c:v>72</c:v>
                </c:pt>
                <c:pt idx="2806">
                  <c:v>72</c:v>
                </c:pt>
                <c:pt idx="2807">
                  <c:v>72</c:v>
                </c:pt>
                <c:pt idx="2808">
                  <c:v>72</c:v>
                </c:pt>
                <c:pt idx="2809">
                  <c:v>72</c:v>
                </c:pt>
                <c:pt idx="2810">
                  <c:v>72</c:v>
                </c:pt>
                <c:pt idx="2811">
                  <c:v>72</c:v>
                </c:pt>
                <c:pt idx="2812">
                  <c:v>72</c:v>
                </c:pt>
                <c:pt idx="2813">
                  <c:v>72</c:v>
                </c:pt>
                <c:pt idx="2814">
                  <c:v>72</c:v>
                </c:pt>
                <c:pt idx="2815">
                  <c:v>72</c:v>
                </c:pt>
                <c:pt idx="2816">
                  <c:v>72</c:v>
                </c:pt>
                <c:pt idx="2817">
                  <c:v>72</c:v>
                </c:pt>
                <c:pt idx="2818">
                  <c:v>72</c:v>
                </c:pt>
                <c:pt idx="2819">
                  <c:v>72</c:v>
                </c:pt>
                <c:pt idx="2820">
                  <c:v>73</c:v>
                </c:pt>
                <c:pt idx="2821">
                  <c:v>73</c:v>
                </c:pt>
                <c:pt idx="2822">
                  <c:v>73</c:v>
                </c:pt>
                <c:pt idx="2823">
                  <c:v>73</c:v>
                </c:pt>
                <c:pt idx="2824">
                  <c:v>73</c:v>
                </c:pt>
                <c:pt idx="2825">
                  <c:v>73</c:v>
                </c:pt>
                <c:pt idx="2826">
                  <c:v>73</c:v>
                </c:pt>
                <c:pt idx="2827">
                  <c:v>73</c:v>
                </c:pt>
                <c:pt idx="2828">
                  <c:v>73</c:v>
                </c:pt>
                <c:pt idx="2829">
                  <c:v>73</c:v>
                </c:pt>
                <c:pt idx="2830">
                  <c:v>73</c:v>
                </c:pt>
                <c:pt idx="2831">
                  <c:v>73</c:v>
                </c:pt>
                <c:pt idx="2832">
                  <c:v>73</c:v>
                </c:pt>
                <c:pt idx="2833">
                  <c:v>73</c:v>
                </c:pt>
                <c:pt idx="2834">
                  <c:v>73</c:v>
                </c:pt>
                <c:pt idx="2835">
                  <c:v>73</c:v>
                </c:pt>
                <c:pt idx="2836">
                  <c:v>73</c:v>
                </c:pt>
                <c:pt idx="2837">
                  <c:v>73</c:v>
                </c:pt>
                <c:pt idx="2838">
                  <c:v>73</c:v>
                </c:pt>
                <c:pt idx="2839">
                  <c:v>73</c:v>
                </c:pt>
                <c:pt idx="2840">
                  <c:v>73</c:v>
                </c:pt>
                <c:pt idx="2841">
                  <c:v>73</c:v>
                </c:pt>
                <c:pt idx="2842">
                  <c:v>73</c:v>
                </c:pt>
                <c:pt idx="2843">
                  <c:v>73</c:v>
                </c:pt>
                <c:pt idx="2844">
                  <c:v>73</c:v>
                </c:pt>
                <c:pt idx="2845">
                  <c:v>73</c:v>
                </c:pt>
                <c:pt idx="2846">
                  <c:v>73</c:v>
                </c:pt>
                <c:pt idx="2847">
                  <c:v>73</c:v>
                </c:pt>
                <c:pt idx="2848">
                  <c:v>73</c:v>
                </c:pt>
                <c:pt idx="2849">
                  <c:v>73</c:v>
                </c:pt>
                <c:pt idx="2850">
                  <c:v>74</c:v>
                </c:pt>
                <c:pt idx="2851">
                  <c:v>74</c:v>
                </c:pt>
                <c:pt idx="2852">
                  <c:v>74</c:v>
                </c:pt>
                <c:pt idx="2853">
                  <c:v>74</c:v>
                </c:pt>
                <c:pt idx="2854">
                  <c:v>74</c:v>
                </c:pt>
                <c:pt idx="2855">
                  <c:v>74</c:v>
                </c:pt>
                <c:pt idx="2856">
                  <c:v>74</c:v>
                </c:pt>
                <c:pt idx="2857">
                  <c:v>74</c:v>
                </c:pt>
                <c:pt idx="2858">
                  <c:v>74</c:v>
                </c:pt>
                <c:pt idx="2859">
                  <c:v>74</c:v>
                </c:pt>
                <c:pt idx="2860">
                  <c:v>74</c:v>
                </c:pt>
                <c:pt idx="2861">
                  <c:v>74</c:v>
                </c:pt>
                <c:pt idx="2862">
                  <c:v>74</c:v>
                </c:pt>
                <c:pt idx="2863">
                  <c:v>74</c:v>
                </c:pt>
                <c:pt idx="2864">
                  <c:v>74</c:v>
                </c:pt>
                <c:pt idx="2865">
                  <c:v>74</c:v>
                </c:pt>
                <c:pt idx="2866">
                  <c:v>74</c:v>
                </c:pt>
                <c:pt idx="2867">
                  <c:v>74</c:v>
                </c:pt>
                <c:pt idx="2868">
                  <c:v>74</c:v>
                </c:pt>
                <c:pt idx="2869">
                  <c:v>74</c:v>
                </c:pt>
                <c:pt idx="2870">
                  <c:v>74</c:v>
                </c:pt>
                <c:pt idx="2871">
                  <c:v>74</c:v>
                </c:pt>
                <c:pt idx="2872">
                  <c:v>75</c:v>
                </c:pt>
                <c:pt idx="2873">
                  <c:v>75</c:v>
                </c:pt>
                <c:pt idx="2874">
                  <c:v>75</c:v>
                </c:pt>
                <c:pt idx="2875">
                  <c:v>75</c:v>
                </c:pt>
                <c:pt idx="2876">
                  <c:v>75</c:v>
                </c:pt>
                <c:pt idx="2877">
                  <c:v>75</c:v>
                </c:pt>
                <c:pt idx="2878">
                  <c:v>75</c:v>
                </c:pt>
                <c:pt idx="2879">
                  <c:v>75</c:v>
                </c:pt>
                <c:pt idx="2880">
                  <c:v>75</c:v>
                </c:pt>
                <c:pt idx="2881">
                  <c:v>75</c:v>
                </c:pt>
                <c:pt idx="2882">
                  <c:v>75</c:v>
                </c:pt>
                <c:pt idx="2883">
                  <c:v>75</c:v>
                </c:pt>
                <c:pt idx="2884">
                  <c:v>75</c:v>
                </c:pt>
                <c:pt idx="2885">
                  <c:v>75</c:v>
                </c:pt>
                <c:pt idx="2886">
                  <c:v>76</c:v>
                </c:pt>
                <c:pt idx="2887">
                  <c:v>76</c:v>
                </c:pt>
                <c:pt idx="2888">
                  <c:v>76</c:v>
                </c:pt>
                <c:pt idx="2889">
                  <c:v>76</c:v>
                </c:pt>
                <c:pt idx="2890">
                  <c:v>76</c:v>
                </c:pt>
                <c:pt idx="2891">
                  <c:v>76</c:v>
                </c:pt>
                <c:pt idx="2892">
                  <c:v>76</c:v>
                </c:pt>
                <c:pt idx="2893">
                  <c:v>77</c:v>
                </c:pt>
                <c:pt idx="2894">
                  <c:v>77</c:v>
                </c:pt>
                <c:pt idx="2895">
                  <c:v>77</c:v>
                </c:pt>
                <c:pt idx="2896">
                  <c:v>78</c:v>
                </c:pt>
                <c:pt idx="2897">
                  <c:v>78</c:v>
                </c:pt>
                <c:pt idx="2898">
                  <c:v>79</c:v>
                </c:pt>
                <c:pt idx="2899">
                  <c:v>79</c:v>
                </c:pt>
                <c:pt idx="2900">
                  <c:v>81</c:v>
                </c:pt>
              </c:numCache>
            </c:numRef>
          </c:xVal>
          <c:yVal>
            <c:numRef>
              <c:f>Sheet1!$B$2:$B$2902</c:f>
              <c:numCache>
                <c:formatCode>General</c:formatCode>
                <c:ptCount val="2901"/>
                <c:pt idx="0">
                  <c:v>9</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44</c:v>
                </c:pt>
                <c:pt idx="34">
                  <c:v>45</c:v>
                </c:pt>
                <c:pt idx="35">
                  <c:v>46</c:v>
                </c:pt>
                <c:pt idx="36">
                  <c:v>47</c:v>
                </c:pt>
                <c:pt idx="37">
                  <c:v>48</c:v>
                </c:pt>
                <c:pt idx="38">
                  <c:v>49</c:v>
                </c:pt>
                <c:pt idx="39">
                  <c:v>50</c:v>
                </c:pt>
                <c:pt idx="40">
                  <c:v>52</c:v>
                </c:pt>
                <c:pt idx="41">
                  <c:v>53</c:v>
                </c:pt>
                <c:pt idx="42">
                  <c:v>54</c:v>
                </c:pt>
                <c:pt idx="43">
                  <c:v>55</c:v>
                </c:pt>
                <c:pt idx="44">
                  <c:v>56</c:v>
                </c:pt>
                <c:pt idx="45">
                  <c:v>100</c:v>
                </c:pt>
                <c:pt idx="46">
                  <c:v>1</c:v>
                </c:pt>
                <c:pt idx="47">
                  <c:v>9</c:v>
                </c:pt>
                <c:pt idx="48">
                  <c:v>12</c:v>
                </c:pt>
                <c:pt idx="49">
                  <c:v>13</c:v>
                </c:pt>
                <c:pt idx="50">
                  <c:v>15</c:v>
                </c:pt>
                <c:pt idx="51">
                  <c:v>16</c:v>
                </c:pt>
                <c:pt idx="52">
                  <c:v>17</c:v>
                </c:pt>
                <c:pt idx="53">
                  <c:v>18</c:v>
                </c:pt>
                <c:pt idx="54">
                  <c:v>19</c:v>
                </c:pt>
                <c:pt idx="55">
                  <c:v>20</c:v>
                </c:pt>
                <c:pt idx="56">
                  <c:v>21</c:v>
                </c:pt>
                <c:pt idx="57">
                  <c:v>22</c:v>
                </c:pt>
                <c:pt idx="58">
                  <c:v>23</c:v>
                </c:pt>
                <c:pt idx="59">
                  <c:v>24</c:v>
                </c:pt>
                <c:pt idx="60">
                  <c:v>25</c:v>
                </c:pt>
                <c:pt idx="61">
                  <c:v>26</c:v>
                </c:pt>
                <c:pt idx="62">
                  <c:v>27</c:v>
                </c:pt>
                <c:pt idx="63">
                  <c:v>28</c:v>
                </c:pt>
                <c:pt idx="64">
                  <c:v>29</c:v>
                </c:pt>
                <c:pt idx="65">
                  <c:v>30</c:v>
                </c:pt>
                <c:pt idx="66">
                  <c:v>31</c:v>
                </c:pt>
                <c:pt idx="67">
                  <c:v>32</c:v>
                </c:pt>
                <c:pt idx="68">
                  <c:v>33</c:v>
                </c:pt>
                <c:pt idx="69">
                  <c:v>34</c:v>
                </c:pt>
                <c:pt idx="70">
                  <c:v>35</c:v>
                </c:pt>
                <c:pt idx="71">
                  <c:v>36</c:v>
                </c:pt>
                <c:pt idx="72">
                  <c:v>37</c:v>
                </c:pt>
                <c:pt idx="73">
                  <c:v>38</c:v>
                </c:pt>
                <c:pt idx="74">
                  <c:v>39</c:v>
                </c:pt>
                <c:pt idx="75">
                  <c:v>40</c:v>
                </c:pt>
                <c:pt idx="76">
                  <c:v>41</c:v>
                </c:pt>
                <c:pt idx="77">
                  <c:v>42</c:v>
                </c:pt>
                <c:pt idx="78">
                  <c:v>44</c:v>
                </c:pt>
                <c:pt idx="79">
                  <c:v>45</c:v>
                </c:pt>
                <c:pt idx="80">
                  <c:v>46</c:v>
                </c:pt>
                <c:pt idx="81">
                  <c:v>47</c:v>
                </c:pt>
                <c:pt idx="82">
                  <c:v>48</c:v>
                </c:pt>
                <c:pt idx="83">
                  <c:v>49</c:v>
                </c:pt>
                <c:pt idx="84">
                  <c:v>50</c:v>
                </c:pt>
                <c:pt idx="85">
                  <c:v>51</c:v>
                </c:pt>
                <c:pt idx="86">
                  <c:v>52</c:v>
                </c:pt>
                <c:pt idx="87">
                  <c:v>54</c:v>
                </c:pt>
                <c:pt idx="88">
                  <c:v>56</c:v>
                </c:pt>
                <c:pt idx="89">
                  <c:v>57</c:v>
                </c:pt>
                <c:pt idx="90">
                  <c:v>59</c:v>
                </c:pt>
                <c:pt idx="91">
                  <c:v>64</c:v>
                </c:pt>
                <c:pt idx="92">
                  <c:v>11</c:v>
                </c:pt>
                <c:pt idx="93">
                  <c:v>12</c:v>
                </c:pt>
                <c:pt idx="94">
                  <c:v>13</c:v>
                </c:pt>
                <c:pt idx="95">
                  <c:v>14</c:v>
                </c:pt>
                <c:pt idx="96">
                  <c:v>15</c:v>
                </c:pt>
                <c:pt idx="97">
                  <c:v>16</c:v>
                </c:pt>
                <c:pt idx="98">
                  <c:v>17</c:v>
                </c:pt>
                <c:pt idx="99">
                  <c:v>18</c:v>
                </c:pt>
                <c:pt idx="100">
                  <c:v>19</c:v>
                </c:pt>
                <c:pt idx="101">
                  <c:v>20</c:v>
                </c:pt>
                <c:pt idx="102">
                  <c:v>21</c:v>
                </c:pt>
                <c:pt idx="103">
                  <c:v>22</c:v>
                </c:pt>
                <c:pt idx="104">
                  <c:v>23</c:v>
                </c:pt>
                <c:pt idx="105">
                  <c:v>24</c:v>
                </c:pt>
                <c:pt idx="106">
                  <c:v>25</c:v>
                </c:pt>
                <c:pt idx="107">
                  <c:v>26</c:v>
                </c:pt>
                <c:pt idx="108">
                  <c:v>27</c:v>
                </c:pt>
                <c:pt idx="109">
                  <c:v>28</c:v>
                </c:pt>
                <c:pt idx="110">
                  <c:v>29</c:v>
                </c:pt>
                <c:pt idx="111">
                  <c:v>30</c:v>
                </c:pt>
                <c:pt idx="112">
                  <c:v>31</c:v>
                </c:pt>
                <c:pt idx="113">
                  <c:v>32</c:v>
                </c:pt>
                <c:pt idx="114">
                  <c:v>33</c:v>
                </c:pt>
                <c:pt idx="115">
                  <c:v>34</c:v>
                </c:pt>
                <c:pt idx="116">
                  <c:v>36</c:v>
                </c:pt>
                <c:pt idx="117">
                  <c:v>37</c:v>
                </c:pt>
                <c:pt idx="118">
                  <c:v>38</c:v>
                </c:pt>
                <c:pt idx="119">
                  <c:v>39</c:v>
                </c:pt>
                <c:pt idx="120">
                  <c:v>40</c:v>
                </c:pt>
                <c:pt idx="121">
                  <c:v>41</c:v>
                </c:pt>
                <c:pt idx="122">
                  <c:v>42</c:v>
                </c:pt>
                <c:pt idx="123">
                  <c:v>43</c:v>
                </c:pt>
                <c:pt idx="124">
                  <c:v>45</c:v>
                </c:pt>
                <c:pt idx="125">
                  <c:v>46</c:v>
                </c:pt>
                <c:pt idx="126">
                  <c:v>47</c:v>
                </c:pt>
                <c:pt idx="127">
                  <c:v>48</c:v>
                </c:pt>
                <c:pt idx="128">
                  <c:v>49</c:v>
                </c:pt>
                <c:pt idx="129">
                  <c:v>50</c:v>
                </c:pt>
                <c:pt idx="130">
                  <c:v>51</c:v>
                </c:pt>
                <c:pt idx="131">
                  <c:v>52</c:v>
                </c:pt>
                <c:pt idx="132">
                  <c:v>54</c:v>
                </c:pt>
                <c:pt idx="133">
                  <c:v>55</c:v>
                </c:pt>
                <c:pt idx="134">
                  <c:v>56</c:v>
                </c:pt>
                <c:pt idx="135">
                  <c:v>58</c:v>
                </c:pt>
                <c:pt idx="136">
                  <c:v>8</c:v>
                </c:pt>
                <c:pt idx="137">
                  <c:v>9</c:v>
                </c:pt>
                <c:pt idx="138">
                  <c:v>11</c:v>
                </c:pt>
                <c:pt idx="139">
                  <c:v>13</c:v>
                </c:pt>
                <c:pt idx="140">
                  <c:v>14</c:v>
                </c:pt>
                <c:pt idx="141">
                  <c:v>15</c:v>
                </c:pt>
                <c:pt idx="142">
                  <c:v>16</c:v>
                </c:pt>
                <c:pt idx="143">
                  <c:v>17</c:v>
                </c:pt>
                <c:pt idx="144">
                  <c:v>18</c:v>
                </c:pt>
                <c:pt idx="145">
                  <c:v>19</c:v>
                </c:pt>
                <c:pt idx="146">
                  <c:v>20</c:v>
                </c:pt>
                <c:pt idx="147">
                  <c:v>21</c:v>
                </c:pt>
                <c:pt idx="148">
                  <c:v>22</c:v>
                </c:pt>
                <c:pt idx="149">
                  <c:v>23</c:v>
                </c:pt>
                <c:pt idx="150">
                  <c:v>24</c:v>
                </c:pt>
                <c:pt idx="151">
                  <c:v>25</c:v>
                </c:pt>
                <c:pt idx="152">
                  <c:v>26</c:v>
                </c:pt>
                <c:pt idx="153">
                  <c:v>27</c:v>
                </c:pt>
                <c:pt idx="154">
                  <c:v>28</c:v>
                </c:pt>
                <c:pt idx="155">
                  <c:v>29</c:v>
                </c:pt>
                <c:pt idx="156">
                  <c:v>30</c:v>
                </c:pt>
                <c:pt idx="157">
                  <c:v>31</c:v>
                </c:pt>
                <c:pt idx="158">
                  <c:v>32</c:v>
                </c:pt>
                <c:pt idx="159">
                  <c:v>33</c:v>
                </c:pt>
                <c:pt idx="160">
                  <c:v>34</c:v>
                </c:pt>
                <c:pt idx="161">
                  <c:v>35</c:v>
                </c:pt>
                <c:pt idx="162">
                  <c:v>36</c:v>
                </c:pt>
                <c:pt idx="163">
                  <c:v>37</c:v>
                </c:pt>
                <c:pt idx="164">
                  <c:v>38</c:v>
                </c:pt>
                <c:pt idx="165">
                  <c:v>39</c:v>
                </c:pt>
                <c:pt idx="166">
                  <c:v>40</c:v>
                </c:pt>
                <c:pt idx="167">
                  <c:v>41</c:v>
                </c:pt>
                <c:pt idx="168">
                  <c:v>42</c:v>
                </c:pt>
                <c:pt idx="169">
                  <c:v>43</c:v>
                </c:pt>
                <c:pt idx="170">
                  <c:v>44</c:v>
                </c:pt>
                <c:pt idx="171">
                  <c:v>45</c:v>
                </c:pt>
                <c:pt idx="172">
                  <c:v>46</c:v>
                </c:pt>
                <c:pt idx="173">
                  <c:v>47</c:v>
                </c:pt>
                <c:pt idx="174">
                  <c:v>48</c:v>
                </c:pt>
                <c:pt idx="175">
                  <c:v>49</c:v>
                </c:pt>
                <c:pt idx="176">
                  <c:v>50</c:v>
                </c:pt>
                <c:pt idx="177">
                  <c:v>51</c:v>
                </c:pt>
                <c:pt idx="178">
                  <c:v>52</c:v>
                </c:pt>
                <c:pt idx="179">
                  <c:v>53</c:v>
                </c:pt>
                <c:pt idx="180">
                  <c:v>55</c:v>
                </c:pt>
                <c:pt idx="181">
                  <c:v>56</c:v>
                </c:pt>
                <c:pt idx="182">
                  <c:v>57</c:v>
                </c:pt>
                <c:pt idx="183">
                  <c:v>59</c:v>
                </c:pt>
                <c:pt idx="184">
                  <c:v>61</c:v>
                </c:pt>
                <c:pt idx="185">
                  <c:v>62</c:v>
                </c:pt>
                <c:pt idx="186">
                  <c:v>12</c:v>
                </c:pt>
                <c:pt idx="187">
                  <c:v>14</c:v>
                </c:pt>
                <c:pt idx="188">
                  <c:v>15</c:v>
                </c:pt>
                <c:pt idx="189">
                  <c:v>16</c:v>
                </c:pt>
                <c:pt idx="190">
                  <c:v>17</c:v>
                </c:pt>
                <c:pt idx="191">
                  <c:v>18</c:v>
                </c:pt>
                <c:pt idx="192">
                  <c:v>19</c:v>
                </c:pt>
                <c:pt idx="193">
                  <c:v>20</c:v>
                </c:pt>
                <c:pt idx="194">
                  <c:v>21</c:v>
                </c:pt>
                <c:pt idx="195">
                  <c:v>22</c:v>
                </c:pt>
                <c:pt idx="196">
                  <c:v>23</c:v>
                </c:pt>
                <c:pt idx="197">
                  <c:v>24</c:v>
                </c:pt>
                <c:pt idx="198">
                  <c:v>25</c:v>
                </c:pt>
                <c:pt idx="199">
                  <c:v>26</c:v>
                </c:pt>
                <c:pt idx="200">
                  <c:v>27</c:v>
                </c:pt>
                <c:pt idx="201">
                  <c:v>28</c:v>
                </c:pt>
                <c:pt idx="202">
                  <c:v>29</c:v>
                </c:pt>
                <c:pt idx="203">
                  <c:v>30</c:v>
                </c:pt>
                <c:pt idx="204">
                  <c:v>31</c:v>
                </c:pt>
                <c:pt idx="205">
                  <c:v>32</c:v>
                </c:pt>
                <c:pt idx="206">
                  <c:v>33</c:v>
                </c:pt>
                <c:pt idx="207">
                  <c:v>34</c:v>
                </c:pt>
                <c:pt idx="208">
                  <c:v>35</c:v>
                </c:pt>
                <c:pt idx="209">
                  <c:v>36</c:v>
                </c:pt>
                <c:pt idx="210">
                  <c:v>37</c:v>
                </c:pt>
                <c:pt idx="211">
                  <c:v>38</c:v>
                </c:pt>
                <c:pt idx="212">
                  <c:v>39</c:v>
                </c:pt>
                <c:pt idx="213">
                  <c:v>40</c:v>
                </c:pt>
                <c:pt idx="214">
                  <c:v>41</c:v>
                </c:pt>
                <c:pt idx="215">
                  <c:v>42</c:v>
                </c:pt>
                <c:pt idx="216">
                  <c:v>43</c:v>
                </c:pt>
                <c:pt idx="217">
                  <c:v>44</c:v>
                </c:pt>
                <c:pt idx="218">
                  <c:v>45</c:v>
                </c:pt>
                <c:pt idx="219">
                  <c:v>46</c:v>
                </c:pt>
                <c:pt idx="220">
                  <c:v>47</c:v>
                </c:pt>
                <c:pt idx="221">
                  <c:v>48</c:v>
                </c:pt>
                <c:pt idx="222">
                  <c:v>49</c:v>
                </c:pt>
                <c:pt idx="223">
                  <c:v>50</c:v>
                </c:pt>
                <c:pt idx="224">
                  <c:v>51</c:v>
                </c:pt>
                <c:pt idx="225">
                  <c:v>52</c:v>
                </c:pt>
                <c:pt idx="226">
                  <c:v>54</c:v>
                </c:pt>
                <c:pt idx="227">
                  <c:v>55</c:v>
                </c:pt>
                <c:pt idx="228">
                  <c:v>56</c:v>
                </c:pt>
                <c:pt idx="229">
                  <c:v>60</c:v>
                </c:pt>
                <c:pt idx="230">
                  <c:v>14</c:v>
                </c:pt>
                <c:pt idx="231">
                  <c:v>15</c:v>
                </c:pt>
                <c:pt idx="232">
                  <c:v>16</c:v>
                </c:pt>
                <c:pt idx="233">
                  <c:v>17</c:v>
                </c:pt>
                <c:pt idx="234">
                  <c:v>18</c:v>
                </c:pt>
                <c:pt idx="235">
                  <c:v>19</c:v>
                </c:pt>
                <c:pt idx="236">
                  <c:v>20</c:v>
                </c:pt>
                <c:pt idx="237">
                  <c:v>21</c:v>
                </c:pt>
                <c:pt idx="238">
                  <c:v>22</c:v>
                </c:pt>
                <c:pt idx="239">
                  <c:v>23</c:v>
                </c:pt>
                <c:pt idx="240">
                  <c:v>24</c:v>
                </c:pt>
                <c:pt idx="241">
                  <c:v>25</c:v>
                </c:pt>
                <c:pt idx="242">
                  <c:v>26</c:v>
                </c:pt>
                <c:pt idx="243">
                  <c:v>27</c:v>
                </c:pt>
                <c:pt idx="244">
                  <c:v>28</c:v>
                </c:pt>
                <c:pt idx="245">
                  <c:v>29</c:v>
                </c:pt>
                <c:pt idx="246">
                  <c:v>30</c:v>
                </c:pt>
                <c:pt idx="247">
                  <c:v>31</c:v>
                </c:pt>
                <c:pt idx="248">
                  <c:v>32</c:v>
                </c:pt>
                <c:pt idx="249">
                  <c:v>33</c:v>
                </c:pt>
                <c:pt idx="250">
                  <c:v>34</c:v>
                </c:pt>
                <c:pt idx="251">
                  <c:v>35</c:v>
                </c:pt>
                <c:pt idx="252">
                  <c:v>36</c:v>
                </c:pt>
                <c:pt idx="253">
                  <c:v>37</c:v>
                </c:pt>
                <c:pt idx="254">
                  <c:v>38</c:v>
                </c:pt>
                <c:pt idx="255">
                  <c:v>39</c:v>
                </c:pt>
                <c:pt idx="256">
                  <c:v>40</c:v>
                </c:pt>
                <c:pt idx="257">
                  <c:v>42</c:v>
                </c:pt>
                <c:pt idx="258">
                  <c:v>43</c:v>
                </c:pt>
                <c:pt idx="259">
                  <c:v>44</c:v>
                </c:pt>
                <c:pt idx="260">
                  <c:v>45</c:v>
                </c:pt>
                <c:pt idx="261">
                  <c:v>46</c:v>
                </c:pt>
                <c:pt idx="262">
                  <c:v>48</c:v>
                </c:pt>
                <c:pt idx="263">
                  <c:v>49</c:v>
                </c:pt>
                <c:pt idx="264">
                  <c:v>50</c:v>
                </c:pt>
                <c:pt idx="265">
                  <c:v>51</c:v>
                </c:pt>
                <c:pt idx="266">
                  <c:v>52</c:v>
                </c:pt>
                <c:pt idx="267">
                  <c:v>54</c:v>
                </c:pt>
                <c:pt idx="268">
                  <c:v>55</c:v>
                </c:pt>
                <c:pt idx="269">
                  <c:v>56</c:v>
                </c:pt>
                <c:pt idx="270">
                  <c:v>57</c:v>
                </c:pt>
                <c:pt idx="271">
                  <c:v>62</c:v>
                </c:pt>
                <c:pt idx="272">
                  <c:v>14</c:v>
                </c:pt>
                <c:pt idx="273">
                  <c:v>15</c:v>
                </c:pt>
                <c:pt idx="274">
                  <c:v>16</c:v>
                </c:pt>
                <c:pt idx="275">
                  <c:v>17</c:v>
                </c:pt>
                <c:pt idx="276">
                  <c:v>18</c:v>
                </c:pt>
                <c:pt idx="277">
                  <c:v>19</c:v>
                </c:pt>
                <c:pt idx="278">
                  <c:v>20</c:v>
                </c:pt>
                <c:pt idx="279">
                  <c:v>21</c:v>
                </c:pt>
                <c:pt idx="280">
                  <c:v>22</c:v>
                </c:pt>
                <c:pt idx="281">
                  <c:v>23</c:v>
                </c:pt>
                <c:pt idx="282">
                  <c:v>24</c:v>
                </c:pt>
                <c:pt idx="283">
                  <c:v>25</c:v>
                </c:pt>
                <c:pt idx="284">
                  <c:v>26</c:v>
                </c:pt>
                <c:pt idx="285">
                  <c:v>27</c:v>
                </c:pt>
                <c:pt idx="286">
                  <c:v>28</c:v>
                </c:pt>
                <c:pt idx="287">
                  <c:v>29</c:v>
                </c:pt>
                <c:pt idx="288">
                  <c:v>30</c:v>
                </c:pt>
                <c:pt idx="289">
                  <c:v>31</c:v>
                </c:pt>
                <c:pt idx="290">
                  <c:v>32</c:v>
                </c:pt>
                <c:pt idx="291">
                  <c:v>33</c:v>
                </c:pt>
                <c:pt idx="292">
                  <c:v>34</c:v>
                </c:pt>
                <c:pt idx="293">
                  <c:v>35</c:v>
                </c:pt>
                <c:pt idx="294">
                  <c:v>37</c:v>
                </c:pt>
                <c:pt idx="295">
                  <c:v>38</c:v>
                </c:pt>
                <c:pt idx="296">
                  <c:v>39</c:v>
                </c:pt>
                <c:pt idx="297">
                  <c:v>40</c:v>
                </c:pt>
                <c:pt idx="298">
                  <c:v>41</c:v>
                </c:pt>
                <c:pt idx="299">
                  <c:v>42</c:v>
                </c:pt>
                <c:pt idx="300">
                  <c:v>43</c:v>
                </c:pt>
                <c:pt idx="301">
                  <c:v>44</c:v>
                </c:pt>
                <c:pt idx="302">
                  <c:v>45</c:v>
                </c:pt>
                <c:pt idx="303">
                  <c:v>46</c:v>
                </c:pt>
                <c:pt idx="304">
                  <c:v>47</c:v>
                </c:pt>
                <c:pt idx="305">
                  <c:v>48</c:v>
                </c:pt>
                <c:pt idx="306">
                  <c:v>49</c:v>
                </c:pt>
                <c:pt idx="307">
                  <c:v>50</c:v>
                </c:pt>
                <c:pt idx="308">
                  <c:v>51</c:v>
                </c:pt>
                <c:pt idx="309">
                  <c:v>53</c:v>
                </c:pt>
                <c:pt idx="310">
                  <c:v>54</c:v>
                </c:pt>
                <c:pt idx="311">
                  <c:v>55</c:v>
                </c:pt>
                <c:pt idx="312">
                  <c:v>60</c:v>
                </c:pt>
                <c:pt idx="313">
                  <c:v>61</c:v>
                </c:pt>
                <c:pt idx="314">
                  <c:v>10</c:v>
                </c:pt>
                <c:pt idx="315">
                  <c:v>12</c:v>
                </c:pt>
                <c:pt idx="316">
                  <c:v>14</c:v>
                </c:pt>
                <c:pt idx="317">
                  <c:v>15</c:v>
                </c:pt>
                <c:pt idx="318">
                  <c:v>17</c:v>
                </c:pt>
                <c:pt idx="319">
                  <c:v>18</c:v>
                </c:pt>
                <c:pt idx="320">
                  <c:v>19</c:v>
                </c:pt>
                <c:pt idx="321">
                  <c:v>20</c:v>
                </c:pt>
                <c:pt idx="322">
                  <c:v>21</c:v>
                </c:pt>
                <c:pt idx="323">
                  <c:v>22</c:v>
                </c:pt>
                <c:pt idx="324">
                  <c:v>23</c:v>
                </c:pt>
                <c:pt idx="325">
                  <c:v>24</c:v>
                </c:pt>
                <c:pt idx="326">
                  <c:v>25</c:v>
                </c:pt>
                <c:pt idx="327">
                  <c:v>26</c:v>
                </c:pt>
                <c:pt idx="328">
                  <c:v>27</c:v>
                </c:pt>
                <c:pt idx="329">
                  <c:v>28</c:v>
                </c:pt>
                <c:pt idx="330">
                  <c:v>29</c:v>
                </c:pt>
                <c:pt idx="331">
                  <c:v>30</c:v>
                </c:pt>
                <c:pt idx="332">
                  <c:v>31</c:v>
                </c:pt>
                <c:pt idx="333">
                  <c:v>32</c:v>
                </c:pt>
                <c:pt idx="334">
                  <c:v>33</c:v>
                </c:pt>
                <c:pt idx="335">
                  <c:v>34</c:v>
                </c:pt>
                <c:pt idx="336">
                  <c:v>35</c:v>
                </c:pt>
                <c:pt idx="337">
                  <c:v>36</c:v>
                </c:pt>
                <c:pt idx="338">
                  <c:v>37</c:v>
                </c:pt>
                <c:pt idx="339">
                  <c:v>38</c:v>
                </c:pt>
                <c:pt idx="340">
                  <c:v>39</c:v>
                </c:pt>
                <c:pt idx="341">
                  <c:v>40</c:v>
                </c:pt>
                <c:pt idx="342">
                  <c:v>41</c:v>
                </c:pt>
                <c:pt idx="343">
                  <c:v>42</c:v>
                </c:pt>
                <c:pt idx="344">
                  <c:v>43</c:v>
                </c:pt>
                <c:pt idx="345">
                  <c:v>44</c:v>
                </c:pt>
                <c:pt idx="346">
                  <c:v>45</c:v>
                </c:pt>
                <c:pt idx="347">
                  <c:v>46</c:v>
                </c:pt>
                <c:pt idx="348">
                  <c:v>47</c:v>
                </c:pt>
                <c:pt idx="349">
                  <c:v>48</c:v>
                </c:pt>
                <c:pt idx="350">
                  <c:v>49</c:v>
                </c:pt>
                <c:pt idx="351">
                  <c:v>50</c:v>
                </c:pt>
                <c:pt idx="352">
                  <c:v>51</c:v>
                </c:pt>
                <c:pt idx="353">
                  <c:v>52</c:v>
                </c:pt>
                <c:pt idx="354">
                  <c:v>53</c:v>
                </c:pt>
                <c:pt idx="355">
                  <c:v>54</c:v>
                </c:pt>
                <c:pt idx="356">
                  <c:v>55</c:v>
                </c:pt>
                <c:pt idx="357">
                  <c:v>56</c:v>
                </c:pt>
                <c:pt idx="358">
                  <c:v>57</c:v>
                </c:pt>
                <c:pt idx="359">
                  <c:v>58</c:v>
                </c:pt>
                <c:pt idx="360">
                  <c:v>60</c:v>
                </c:pt>
                <c:pt idx="361">
                  <c:v>66</c:v>
                </c:pt>
                <c:pt idx="362">
                  <c:v>11</c:v>
                </c:pt>
                <c:pt idx="363">
                  <c:v>12</c:v>
                </c:pt>
                <c:pt idx="364">
                  <c:v>14</c:v>
                </c:pt>
                <c:pt idx="365">
                  <c:v>15</c:v>
                </c:pt>
                <c:pt idx="366">
                  <c:v>16</c:v>
                </c:pt>
                <c:pt idx="367">
                  <c:v>17</c:v>
                </c:pt>
                <c:pt idx="368">
                  <c:v>18</c:v>
                </c:pt>
                <c:pt idx="369">
                  <c:v>19</c:v>
                </c:pt>
                <c:pt idx="370">
                  <c:v>20</c:v>
                </c:pt>
                <c:pt idx="371">
                  <c:v>21</c:v>
                </c:pt>
                <c:pt idx="372">
                  <c:v>22</c:v>
                </c:pt>
                <c:pt idx="373">
                  <c:v>23</c:v>
                </c:pt>
                <c:pt idx="374">
                  <c:v>24</c:v>
                </c:pt>
                <c:pt idx="375">
                  <c:v>25</c:v>
                </c:pt>
                <c:pt idx="376">
                  <c:v>26</c:v>
                </c:pt>
                <c:pt idx="377">
                  <c:v>27</c:v>
                </c:pt>
                <c:pt idx="378">
                  <c:v>28</c:v>
                </c:pt>
                <c:pt idx="379">
                  <c:v>29</c:v>
                </c:pt>
                <c:pt idx="380">
                  <c:v>30</c:v>
                </c:pt>
                <c:pt idx="381">
                  <c:v>31</c:v>
                </c:pt>
                <c:pt idx="382">
                  <c:v>32</c:v>
                </c:pt>
                <c:pt idx="383">
                  <c:v>33</c:v>
                </c:pt>
                <c:pt idx="384">
                  <c:v>34</c:v>
                </c:pt>
                <c:pt idx="385">
                  <c:v>35</c:v>
                </c:pt>
                <c:pt idx="386">
                  <c:v>36</c:v>
                </c:pt>
                <c:pt idx="387">
                  <c:v>37</c:v>
                </c:pt>
                <c:pt idx="388">
                  <c:v>38</c:v>
                </c:pt>
                <c:pt idx="389">
                  <c:v>39</c:v>
                </c:pt>
                <c:pt idx="390">
                  <c:v>40</c:v>
                </c:pt>
                <c:pt idx="391">
                  <c:v>41</c:v>
                </c:pt>
                <c:pt idx="392">
                  <c:v>42</c:v>
                </c:pt>
                <c:pt idx="393">
                  <c:v>43</c:v>
                </c:pt>
                <c:pt idx="394">
                  <c:v>44</c:v>
                </c:pt>
                <c:pt idx="395">
                  <c:v>46</c:v>
                </c:pt>
                <c:pt idx="396">
                  <c:v>47</c:v>
                </c:pt>
                <c:pt idx="397">
                  <c:v>48</c:v>
                </c:pt>
                <c:pt idx="398">
                  <c:v>49</c:v>
                </c:pt>
                <c:pt idx="399">
                  <c:v>51</c:v>
                </c:pt>
                <c:pt idx="400">
                  <c:v>52</c:v>
                </c:pt>
                <c:pt idx="401">
                  <c:v>53</c:v>
                </c:pt>
                <c:pt idx="402">
                  <c:v>54</c:v>
                </c:pt>
                <c:pt idx="403">
                  <c:v>55</c:v>
                </c:pt>
                <c:pt idx="404">
                  <c:v>58</c:v>
                </c:pt>
                <c:pt idx="405">
                  <c:v>59</c:v>
                </c:pt>
                <c:pt idx="406">
                  <c:v>62</c:v>
                </c:pt>
                <c:pt idx="407">
                  <c:v>63</c:v>
                </c:pt>
                <c:pt idx="408">
                  <c:v>13</c:v>
                </c:pt>
                <c:pt idx="409">
                  <c:v>14</c:v>
                </c:pt>
                <c:pt idx="410">
                  <c:v>15</c:v>
                </c:pt>
                <c:pt idx="411">
                  <c:v>16</c:v>
                </c:pt>
                <c:pt idx="412">
                  <c:v>17</c:v>
                </c:pt>
                <c:pt idx="413">
                  <c:v>18</c:v>
                </c:pt>
                <c:pt idx="414">
                  <c:v>19</c:v>
                </c:pt>
                <c:pt idx="415">
                  <c:v>20</c:v>
                </c:pt>
                <c:pt idx="416">
                  <c:v>21</c:v>
                </c:pt>
                <c:pt idx="417">
                  <c:v>22</c:v>
                </c:pt>
                <c:pt idx="418">
                  <c:v>23</c:v>
                </c:pt>
                <c:pt idx="419">
                  <c:v>24</c:v>
                </c:pt>
                <c:pt idx="420">
                  <c:v>25</c:v>
                </c:pt>
                <c:pt idx="421">
                  <c:v>26</c:v>
                </c:pt>
                <c:pt idx="422">
                  <c:v>27</c:v>
                </c:pt>
                <c:pt idx="423">
                  <c:v>28</c:v>
                </c:pt>
                <c:pt idx="424">
                  <c:v>29</c:v>
                </c:pt>
                <c:pt idx="425">
                  <c:v>30</c:v>
                </c:pt>
                <c:pt idx="426">
                  <c:v>31</c:v>
                </c:pt>
                <c:pt idx="427">
                  <c:v>32</c:v>
                </c:pt>
                <c:pt idx="428">
                  <c:v>33</c:v>
                </c:pt>
                <c:pt idx="429">
                  <c:v>34</c:v>
                </c:pt>
                <c:pt idx="430">
                  <c:v>35</c:v>
                </c:pt>
                <c:pt idx="431">
                  <c:v>36</c:v>
                </c:pt>
                <c:pt idx="432">
                  <c:v>37</c:v>
                </c:pt>
                <c:pt idx="433">
                  <c:v>38</c:v>
                </c:pt>
                <c:pt idx="434">
                  <c:v>39</c:v>
                </c:pt>
                <c:pt idx="435">
                  <c:v>40</c:v>
                </c:pt>
                <c:pt idx="436">
                  <c:v>41</c:v>
                </c:pt>
                <c:pt idx="437">
                  <c:v>42</c:v>
                </c:pt>
                <c:pt idx="438">
                  <c:v>43</c:v>
                </c:pt>
                <c:pt idx="439">
                  <c:v>44</c:v>
                </c:pt>
                <c:pt idx="440">
                  <c:v>45</c:v>
                </c:pt>
                <c:pt idx="441">
                  <c:v>46</c:v>
                </c:pt>
                <c:pt idx="442">
                  <c:v>47</c:v>
                </c:pt>
                <c:pt idx="443">
                  <c:v>48</c:v>
                </c:pt>
                <c:pt idx="444">
                  <c:v>49</c:v>
                </c:pt>
                <c:pt idx="445">
                  <c:v>50</c:v>
                </c:pt>
                <c:pt idx="446">
                  <c:v>51</c:v>
                </c:pt>
                <c:pt idx="447">
                  <c:v>52</c:v>
                </c:pt>
                <c:pt idx="448">
                  <c:v>54</c:v>
                </c:pt>
                <c:pt idx="449">
                  <c:v>55</c:v>
                </c:pt>
                <c:pt idx="450">
                  <c:v>56</c:v>
                </c:pt>
                <c:pt idx="451">
                  <c:v>57</c:v>
                </c:pt>
                <c:pt idx="452">
                  <c:v>60</c:v>
                </c:pt>
                <c:pt idx="453">
                  <c:v>61</c:v>
                </c:pt>
                <c:pt idx="454">
                  <c:v>12</c:v>
                </c:pt>
                <c:pt idx="455">
                  <c:v>13</c:v>
                </c:pt>
                <c:pt idx="456">
                  <c:v>14</c:v>
                </c:pt>
                <c:pt idx="457">
                  <c:v>15</c:v>
                </c:pt>
                <c:pt idx="458">
                  <c:v>16</c:v>
                </c:pt>
                <c:pt idx="459">
                  <c:v>17</c:v>
                </c:pt>
                <c:pt idx="460">
                  <c:v>18</c:v>
                </c:pt>
                <c:pt idx="461">
                  <c:v>19</c:v>
                </c:pt>
                <c:pt idx="462">
                  <c:v>20</c:v>
                </c:pt>
                <c:pt idx="463">
                  <c:v>21</c:v>
                </c:pt>
                <c:pt idx="464">
                  <c:v>22</c:v>
                </c:pt>
                <c:pt idx="465">
                  <c:v>23</c:v>
                </c:pt>
                <c:pt idx="466">
                  <c:v>24</c:v>
                </c:pt>
                <c:pt idx="467">
                  <c:v>25</c:v>
                </c:pt>
                <c:pt idx="468">
                  <c:v>26</c:v>
                </c:pt>
                <c:pt idx="469">
                  <c:v>27</c:v>
                </c:pt>
                <c:pt idx="470">
                  <c:v>28</c:v>
                </c:pt>
                <c:pt idx="471">
                  <c:v>29</c:v>
                </c:pt>
                <c:pt idx="472">
                  <c:v>30</c:v>
                </c:pt>
                <c:pt idx="473">
                  <c:v>31</c:v>
                </c:pt>
                <c:pt idx="474">
                  <c:v>32</c:v>
                </c:pt>
                <c:pt idx="475">
                  <c:v>33</c:v>
                </c:pt>
                <c:pt idx="476">
                  <c:v>34</c:v>
                </c:pt>
                <c:pt idx="477">
                  <c:v>35</c:v>
                </c:pt>
                <c:pt idx="478">
                  <c:v>36</c:v>
                </c:pt>
                <c:pt idx="479">
                  <c:v>37</c:v>
                </c:pt>
                <c:pt idx="480">
                  <c:v>38</c:v>
                </c:pt>
                <c:pt idx="481">
                  <c:v>39</c:v>
                </c:pt>
                <c:pt idx="482">
                  <c:v>40</c:v>
                </c:pt>
                <c:pt idx="483">
                  <c:v>41</c:v>
                </c:pt>
                <c:pt idx="484">
                  <c:v>42</c:v>
                </c:pt>
                <c:pt idx="485">
                  <c:v>43</c:v>
                </c:pt>
                <c:pt idx="486">
                  <c:v>44</c:v>
                </c:pt>
                <c:pt idx="487">
                  <c:v>45</c:v>
                </c:pt>
                <c:pt idx="488">
                  <c:v>46</c:v>
                </c:pt>
                <c:pt idx="489">
                  <c:v>47</c:v>
                </c:pt>
                <c:pt idx="490">
                  <c:v>48</c:v>
                </c:pt>
                <c:pt idx="491">
                  <c:v>49</c:v>
                </c:pt>
                <c:pt idx="492">
                  <c:v>50</c:v>
                </c:pt>
                <c:pt idx="493">
                  <c:v>52</c:v>
                </c:pt>
                <c:pt idx="494">
                  <c:v>53</c:v>
                </c:pt>
                <c:pt idx="495">
                  <c:v>54</c:v>
                </c:pt>
                <c:pt idx="496">
                  <c:v>55</c:v>
                </c:pt>
                <c:pt idx="497">
                  <c:v>56</c:v>
                </c:pt>
                <c:pt idx="498">
                  <c:v>58</c:v>
                </c:pt>
                <c:pt idx="499">
                  <c:v>60</c:v>
                </c:pt>
                <c:pt idx="500">
                  <c:v>61</c:v>
                </c:pt>
                <c:pt idx="501">
                  <c:v>62</c:v>
                </c:pt>
                <c:pt idx="502">
                  <c:v>64</c:v>
                </c:pt>
                <c:pt idx="503">
                  <c:v>14</c:v>
                </c:pt>
                <c:pt idx="504">
                  <c:v>15</c:v>
                </c:pt>
                <c:pt idx="505">
                  <c:v>16</c:v>
                </c:pt>
                <c:pt idx="506">
                  <c:v>17</c:v>
                </c:pt>
                <c:pt idx="507">
                  <c:v>18</c:v>
                </c:pt>
                <c:pt idx="508">
                  <c:v>19</c:v>
                </c:pt>
                <c:pt idx="509">
                  <c:v>20</c:v>
                </c:pt>
                <c:pt idx="510">
                  <c:v>21</c:v>
                </c:pt>
                <c:pt idx="511">
                  <c:v>22</c:v>
                </c:pt>
                <c:pt idx="512">
                  <c:v>23</c:v>
                </c:pt>
                <c:pt idx="513">
                  <c:v>24</c:v>
                </c:pt>
                <c:pt idx="514">
                  <c:v>25</c:v>
                </c:pt>
                <c:pt idx="515">
                  <c:v>26</c:v>
                </c:pt>
                <c:pt idx="516">
                  <c:v>27</c:v>
                </c:pt>
                <c:pt idx="517">
                  <c:v>28</c:v>
                </c:pt>
                <c:pt idx="518">
                  <c:v>29</c:v>
                </c:pt>
                <c:pt idx="519">
                  <c:v>30</c:v>
                </c:pt>
                <c:pt idx="520">
                  <c:v>31</c:v>
                </c:pt>
                <c:pt idx="521">
                  <c:v>32</c:v>
                </c:pt>
                <c:pt idx="522">
                  <c:v>33</c:v>
                </c:pt>
                <c:pt idx="523">
                  <c:v>34</c:v>
                </c:pt>
                <c:pt idx="524">
                  <c:v>35</c:v>
                </c:pt>
                <c:pt idx="525">
                  <c:v>36</c:v>
                </c:pt>
                <c:pt idx="526">
                  <c:v>37</c:v>
                </c:pt>
                <c:pt idx="527">
                  <c:v>38</c:v>
                </c:pt>
                <c:pt idx="528">
                  <c:v>39</c:v>
                </c:pt>
                <c:pt idx="529">
                  <c:v>40</c:v>
                </c:pt>
                <c:pt idx="530">
                  <c:v>41</c:v>
                </c:pt>
                <c:pt idx="531">
                  <c:v>42</c:v>
                </c:pt>
                <c:pt idx="532">
                  <c:v>43</c:v>
                </c:pt>
                <c:pt idx="533">
                  <c:v>44</c:v>
                </c:pt>
                <c:pt idx="534">
                  <c:v>45</c:v>
                </c:pt>
                <c:pt idx="535">
                  <c:v>46</c:v>
                </c:pt>
                <c:pt idx="536">
                  <c:v>47</c:v>
                </c:pt>
                <c:pt idx="537">
                  <c:v>48</c:v>
                </c:pt>
                <c:pt idx="538">
                  <c:v>49</c:v>
                </c:pt>
                <c:pt idx="539">
                  <c:v>50</c:v>
                </c:pt>
                <c:pt idx="540">
                  <c:v>51</c:v>
                </c:pt>
                <c:pt idx="541">
                  <c:v>52</c:v>
                </c:pt>
                <c:pt idx="542">
                  <c:v>53</c:v>
                </c:pt>
                <c:pt idx="543">
                  <c:v>54</c:v>
                </c:pt>
                <c:pt idx="544">
                  <c:v>55</c:v>
                </c:pt>
                <c:pt idx="545">
                  <c:v>56</c:v>
                </c:pt>
                <c:pt idx="546">
                  <c:v>57</c:v>
                </c:pt>
                <c:pt idx="547">
                  <c:v>58</c:v>
                </c:pt>
                <c:pt idx="548">
                  <c:v>59</c:v>
                </c:pt>
                <c:pt idx="549">
                  <c:v>65</c:v>
                </c:pt>
                <c:pt idx="550">
                  <c:v>14</c:v>
                </c:pt>
                <c:pt idx="551">
                  <c:v>15</c:v>
                </c:pt>
                <c:pt idx="552">
                  <c:v>16</c:v>
                </c:pt>
                <c:pt idx="553">
                  <c:v>17</c:v>
                </c:pt>
                <c:pt idx="554">
                  <c:v>18</c:v>
                </c:pt>
                <c:pt idx="555">
                  <c:v>19</c:v>
                </c:pt>
                <c:pt idx="556">
                  <c:v>20</c:v>
                </c:pt>
                <c:pt idx="557">
                  <c:v>21</c:v>
                </c:pt>
                <c:pt idx="558">
                  <c:v>22</c:v>
                </c:pt>
                <c:pt idx="559">
                  <c:v>23</c:v>
                </c:pt>
                <c:pt idx="560">
                  <c:v>24</c:v>
                </c:pt>
                <c:pt idx="561">
                  <c:v>25</c:v>
                </c:pt>
                <c:pt idx="562">
                  <c:v>26</c:v>
                </c:pt>
                <c:pt idx="563">
                  <c:v>27</c:v>
                </c:pt>
                <c:pt idx="564">
                  <c:v>28</c:v>
                </c:pt>
                <c:pt idx="565">
                  <c:v>29</c:v>
                </c:pt>
                <c:pt idx="566">
                  <c:v>30</c:v>
                </c:pt>
                <c:pt idx="567">
                  <c:v>31</c:v>
                </c:pt>
                <c:pt idx="568">
                  <c:v>32</c:v>
                </c:pt>
                <c:pt idx="569">
                  <c:v>33</c:v>
                </c:pt>
                <c:pt idx="570">
                  <c:v>34</c:v>
                </c:pt>
                <c:pt idx="571">
                  <c:v>35</c:v>
                </c:pt>
                <c:pt idx="572">
                  <c:v>36</c:v>
                </c:pt>
                <c:pt idx="573">
                  <c:v>37</c:v>
                </c:pt>
                <c:pt idx="574">
                  <c:v>38</c:v>
                </c:pt>
                <c:pt idx="575">
                  <c:v>39</c:v>
                </c:pt>
                <c:pt idx="576">
                  <c:v>40</c:v>
                </c:pt>
                <c:pt idx="577">
                  <c:v>41</c:v>
                </c:pt>
                <c:pt idx="578">
                  <c:v>42</c:v>
                </c:pt>
                <c:pt idx="579">
                  <c:v>43</c:v>
                </c:pt>
                <c:pt idx="580">
                  <c:v>44</c:v>
                </c:pt>
                <c:pt idx="581">
                  <c:v>45</c:v>
                </c:pt>
                <c:pt idx="582">
                  <c:v>46</c:v>
                </c:pt>
                <c:pt idx="583">
                  <c:v>47</c:v>
                </c:pt>
                <c:pt idx="584">
                  <c:v>48</c:v>
                </c:pt>
                <c:pt idx="585">
                  <c:v>49</c:v>
                </c:pt>
                <c:pt idx="586">
                  <c:v>50</c:v>
                </c:pt>
                <c:pt idx="587">
                  <c:v>51</c:v>
                </c:pt>
                <c:pt idx="588">
                  <c:v>52</c:v>
                </c:pt>
                <c:pt idx="589">
                  <c:v>53</c:v>
                </c:pt>
                <c:pt idx="590">
                  <c:v>54</c:v>
                </c:pt>
                <c:pt idx="591">
                  <c:v>55</c:v>
                </c:pt>
                <c:pt idx="592">
                  <c:v>56</c:v>
                </c:pt>
                <c:pt idx="593">
                  <c:v>58</c:v>
                </c:pt>
                <c:pt idx="594">
                  <c:v>59</c:v>
                </c:pt>
                <c:pt idx="595">
                  <c:v>60</c:v>
                </c:pt>
                <c:pt idx="596">
                  <c:v>62</c:v>
                </c:pt>
                <c:pt idx="597">
                  <c:v>65</c:v>
                </c:pt>
                <c:pt idx="598">
                  <c:v>11</c:v>
                </c:pt>
                <c:pt idx="599">
                  <c:v>12</c:v>
                </c:pt>
                <c:pt idx="600">
                  <c:v>13</c:v>
                </c:pt>
                <c:pt idx="601">
                  <c:v>14</c:v>
                </c:pt>
                <c:pt idx="602">
                  <c:v>15</c:v>
                </c:pt>
                <c:pt idx="603">
                  <c:v>16</c:v>
                </c:pt>
                <c:pt idx="604">
                  <c:v>17</c:v>
                </c:pt>
                <c:pt idx="605">
                  <c:v>18</c:v>
                </c:pt>
                <c:pt idx="606">
                  <c:v>19</c:v>
                </c:pt>
                <c:pt idx="607">
                  <c:v>20</c:v>
                </c:pt>
                <c:pt idx="608">
                  <c:v>21</c:v>
                </c:pt>
                <c:pt idx="609">
                  <c:v>22</c:v>
                </c:pt>
                <c:pt idx="610">
                  <c:v>23</c:v>
                </c:pt>
                <c:pt idx="611">
                  <c:v>24</c:v>
                </c:pt>
                <c:pt idx="612">
                  <c:v>25</c:v>
                </c:pt>
                <c:pt idx="613">
                  <c:v>26</c:v>
                </c:pt>
                <c:pt idx="614">
                  <c:v>27</c:v>
                </c:pt>
                <c:pt idx="615">
                  <c:v>28</c:v>
                </c:pt>
                <c:pt idx="616">
                  <c:v>29</c:v>
                </c:pt>
                <c:pt idx="617">
                  <c:v>30</c:v>
                </c:pt>
                <c:pt idx="618">
                  <c:v>31</c:v>
                </c:pt>
                <c:pt idx="619">
                  <c:v>32</c:v>
                </c:pt>
                <c:pt idx="620">
                  <c:v>33</c:v>
                </c:pt>
                <c:pt idx="621">
                  <c:v>34</c:v>
                </c:pt>
                <c:pt idx="622">
                  <c:v>35</c:v>
                </c:pt>
                <c:pt idx="623">
                  <c:v>36</c:v>
                </c:pt>
                <c:pt idx="624">
                  <c:v>37</c:v>
                </c:pt>
                <c:pt idx="625">
                  <c:v>38</c:v>
                </c:pt>
                <c:pt idx="626">
                  <c:v>39</c:v>
                </c:pt>
                <c:pt idx="627">
                  <c:v>40</c:v>
                </c:pt>
                <c:pt idx="628">
                  <c:v>41</c:v>
                </c:pt>
                <c:pt idx="629">
                  <c:v>42</c:v>
                </c:pt>
                <c:pt idx="630">
                  <c:v>43</c:v>
                </c:pt>
                <c:pt idx="631">
                  <c:v>44</c:v>
                </c:pt>
                <c:pt idx="632">
                  <c:v>45</c:v>
                </c:pt>
                <c:pt idx="633">
                  <c:v>46</c:v>
                </c:pt>
                <c:pt idx="634">
                  <c:v>47</c:v>
                </c:pt>
                <c:pt idx="635">
                  <c:v>48</c:v>
                </c:pt>
                <c:pt idx="636">
                  <c:v>49</c:v>
                </c:pt>
                <c:pt idx="637">
                  <c:v>50</c:v>
                </c:pt>
                <c:pt idx="638">
                  <c:v>51</c:v>
                </c:pt>
                <c:pt idx="639">
                  <c:v>52</c:v>
                </c:pt>
                <c:pt idx="640">
                  <c:v>53</c:v>
                </c:pt>
                <c:pt idx="641">
                  <c:v>54</c:v>
                </c:pt>
                <c:pt idx="642">
                  <c:v>55</c:v>
                </c:pt>
                <c:pt idx="643">
                  <c:v>57</c:v>
                </c:pt>
                <c:pt idx="644">
                  <c:v>14</c:v>
                </c:pt>
                <c:pt idx="645">
                  <c:v>15</c:v>
                </c:pt>
                <c:pt idx="646">
                  <c:v>16</c:v>
                </c:pt>
                <c:pt idx="647">
                  <c:v>17</c:v>
                </c:pt>
                <c:pt idx="648">
                  <c:v>18</c:v>
                </c:pt>
                <c:pt idx="649">
                  <c:v>19</c:v>
                </c:pt>
                <c:pt idx="650">
                  <c:v>20</c:v>
                </c:pt>
                <c:pt idx="651">
                  <c:v>21</c:v>
                </c:pt>
                <c:pt idx="652">
                  <c:v>22</c:v>
                </c:pt>
                <c:pt idx="653">
                  <c:v>23</c:v>
                </c:pt>
                <c:pt idx="654">
                  <c:v>24</c:v>
                </c:pt>
                <c:pt idx="655">
                  <c:v>25</c:v>
                </c:pt>
                <c:pt idx="656">
                  <c:v>26</c:v>
                </c:pt>
                <c:pt idx="657">
                  <c:v>27</c:v>
                </c:pt>
                <c:pt idx="658">
                  <c:v>28</c:v>
                </c:pt>
                <c:pt idx="659">
                  <c:v>29</c:v>
                </c:pt>
                <c:pt idx="660">
                  <c:v>30</c:v>
                </c:pt>
                <c:pt idx="661">
                  <c:v>31</c:v>
                </c:pt>
                <c:pt idx="662">
                  <c:v>32</c:v>
                </c:pt>
                <c:pt idx="663">
                  <c:v>33</c:v>
                </c:pt>
                <c:pt idx="664">
                  <c:v>34</c:v>
                </c:pt>
                <c:pt idx="665">
                  <c:v>35</c:v>
                </c:pt>
                <c:pt idx="666">
                  <c:v>36</c:v>
                </c:pt>
                <c:pt idx="667">
                  <c:v>37</c:v>
                </c:pt>
                <c:pt idx="668">
                  <c:v>38</c:v>
                </c:pt>
                <c:pt idx="669">
                  <c:v>39</c:v>
                </c:pt>
                <c:pt idx="670">
                  <c:v>40</c:v>
                </c:pt>
                <c:pt idx="671">
                  <c:v>41</c:v>
                </c:pt>
                <c:pt idx="672">
                  <c:v>42</c:v>
                </c:pt>
                <c:pt idx="673">
                  <c:v>43</c:v>
                </c:pt>
                <c:pt idx="674">
                  <c:v>44</c:v>
                </c:pt>
                <c:pt idx="675">
                  <c:v>45</c:v>
                </c:pt>
                <c:pt idx="676">
                  <c:v>46</c:v>
                </c:pt>
                <c:pt idx="677">
                  <c:v>47</c:v>
                </c:pt>
                <c:pt idx="678">
                  <c:v>48</c:v>
                </c:pt>
                <c:pt idx="679">
                  <c:v>49</c:v>
                </c:pt>
                <c:pt idx="680">
                  <c:v>50</c:v>
                </c:pt>
                <c:pt idx="681">
                  <c:v>51</c:v>
                </c:pt>
                <c:pt idx="682">
                  <c:v>52</c:v>
                </c:pt>
                <c:pt idx="683">
                  <c:v>53</c:v>
                </c:pt>
                <c:pt idx="684">
                  <c:v>54</c:v>
                </c:pt>
                <c:pt idx="685">
                  <c:v>55</c:v>
                </c:pt>
                <c:pt idx="686">
                  <c:v>56</c:v>
                </c:pt>
                <c:pt idx="687">
                  <c:v>58</c:v>
                </c:pt>
                <c:pt idx="688">
                  <c:v>59</c:v>
                </c:pt>
                <c:pt idx="689">
                  <c:v>61</c:v>
                </c:pt>
                <c:pt idx="690">
                  <c:v>67</c:v>
                </c:pt>
                <c:pt idx="691">
                  <c:v>68</c:v>
                </c:pt>
                <c:pt idx="692">
                  <c:v>13</c:v>
                </c:pt>
                <c:pt idx="693">
                  <c:v>15</c:v>
                </c:pt>
                <c:pt idx="694">
                  <c:v>16</c:v>
                </c:pt>
                <c:pt idx="695">
                  <c:v>17</c:v>
                </c:pt>
                <c:pt idx="696">
                  <c:v>18</c:v>
                </c:pt>
                <c:pt idx="697">
                  <c:v>19</c:v>
                </c:pt>
                <c:pt idx="698">
                  <c:v>20</c:v>
                </c:pt>
                <c:pt idx="699">
                  <c:v>21</c:v>
                </c:pt>
                <c:pt idx="700">
                  <c:v>22</c:v>
                </c:pt>
                <c:pt idx="701">
                  <c:v>23</c:v>
                </c:pt>
                <c:pt idx="702">
                  <c:v>24</c:v>
                </c:pt>
                <c:pt idx="703">
                  <c:v>25</c:v>
                </c:pt>
                <c:pt idx="704">
                  <c:v>26</c:v>
                </c:pt>
                <c:pt idx="705">
                  <c:v>27</c:v>
                </c:pt>
                <c:pt idx="706">
                  <c:v>28</c:v>
                </c:pt>
                <c:pt idx="707">
                  <c:v>29</c:v>
                </c:pt>
                <c:pt idx="708">
                  <c:v>30</c:v>
                </c:pt>
                <c:pt idx="709">
                  <c:v>31</c:v>
                </c:pt>
                <c:pt idx="710">
                  <c:v>32</c:v>
                </c:pt>
                <c:pt idx="711">
                  <c:v>33</c:v>
                </c:pt>
                <c:pt idx="712">
                  <c:v>34</c:v>
                </c:pt>
                <c:pt idx="713">
                  <c:v>35</c:v>
                </c:pt>
                <c:pt idx="714">
                  <c:v>36</c:v>
                </c:pt>
                <c:pt idx="715">
                  <c:v>37</c:v>
                </c:pt>
                <c:pt idx="716">
                  <c:v>38</c:v>
                </c:pt>
                <c:pt idx="717">
                  <c:v>39</c:v>
                </c:pt>
                <c:pt idx="718">
                  <c:v>40</c:v>
                </c:pt>
                <c:pt idx="719">
                  <c:v>41</c:v>
                </c:pt>
                <c:pt idx="720">
                  <c:v>42</c:v>
                </c:pt>
                <c:pt idx="721">
                  <c:v>43</c:v>
                </c:pt>
                <c:pt idx="722">
                  <c:v>44</c:v>
                </c:pt>
                <c:pt idx="723">
                  <c:v>45</c:v>
                </c:pt>
                <c:pt idx="724">
                  <c:v>46</c:v>
                </c:pt>
                <c:pt idx="725">
                  <c:v>47</c:v>
                </c:pt>
                <c:pt idx="726">
                  <c:v>48</c:v>
                </c:pt>
                <c:pt idx="727">
                  <c:v>49</c:v>
                </c:pt>
                <c:pt idx="728">
                  <c:v>50</c:v>
                </c:pt>
                <c:pt idx="729">
                  <c:v>51</c:v>
                </c:pt>
                <c:pt idx="730">
                  <c:v>52</c:v>
                </c:pt>
                <c:pt idx="731">
                  <c:v>53</c:v>
                </c:pt>
                <c:pt idx="732">
                  <c:v>54</c:v>
                </c:pt>
                <c:pt idx="733">
                  <c:v>55</c:v>
                </c:pt>
                <c:pt idx="734">
                  <c:v>56</c:v>
                </c:pt>
                <c:pt idx="735">
                  <c:v>58</c:v>
                </c:pt>
                <c:pt idx="736">
                  <c:v>59</c:v>
                </c:pt>
                <c:pt idx="737">
                  <c:v>63</c:v>
                </c:pt>
                <c:pt idx="738">
                  <c:v>65</c:v>
                </c:pt>
                <c:pt idx="739">
                  <c:v>13</c:v>
                </c:pt>
                <c:pt idx="740">
                  <c:v>14</c:v>
                </c:pt>
                <c:pt idx="741">
                  <c:v>15</c:v>
                </c:pt>
                <c:pt idx="742">
                  <c:v>16</c:v>
                </c:pt>
                <c:pt idx="743">
                  <c:v>17</c:v>
                </c:pt>
                <c:pt idx="744">
                  <c:v>18</c:v>
                </c:pt>
                <c:pt idx="745">
                  <c:v>19</c:v>
                </c:pt>
                <c:pt idx="746">
                  <c:v>20</c:v>
                </c:pt>
                <c:pt idx="747">
                  <c:v>21</c:v>
                </c:pt>
                <c:pt idx="748">
                  <c:v>22</c:v>
                </c:pt>
                <c:pt idx="749">
                  <c:v>23</c:v>
                </c:pt>
                <c:pt idx="750">
                  <c:v>24</c:v>
                </c:pt>
                <c:pt idx="751">
                  <c:v>25</c:v>
                </c:pt>
                <c:pt idx="752">
                  <c:v>26</c:v>
                </c:pt>
                <c:pt idx="753">
                  <c:v>27</c:v>
                </c:pt>
                <c:pt idx="754">
                  <c:v>28</c:v>
                </c:pt>
                <c:pt idx="755">
                  <c:v>29</c:v>
                </c:pt>
                <c:pt idx="756">
                  <c:v>30</c:v>
                </c:pt>
                <c:pt idx="757">
                  <c:v>31</c:v>
                </c:pt>
                <c:pt idx="758">
                  <c:v>32</c:v>
                </c:pt>
                <c:pt idx="759">
                  <c:v>33</c:v>
                </c:pt>
                <c:pt idx="760">
                  <c:v>34</c:v>
                </c:pt>
                <c:pt idx="761">
                  <c:v>35</c:v>
                </c:pt>
                <c:pt idx="762">
                  <c:v>36</c:v>
                </c:pt>
                <c:pt idx="763">
                  <c:v>37</c:v>
                </c:pt>
                <c:pt idx="764">
                  <c:v>38</c:v>
                </c:pt>
                <c:pt idx="765">
                  <c:v>39</c:v>
                </c:pt>
                <c:pt idx="766">
                  <c:v>40</c:v>
                </c:pt>
                <c:pt idx="767">
                  <c:v>41</c:v>
                </c:pt>
                <c:pt idx="768">
                  <c:v>42</c:v>
                </c:pt>
                <c:pt idx="769">
                  <c:v>43</c:v>
                </c:pt>
                <c:pt idx="770">
                  <c:v>44</c:v>
                </c:pt>
                <c:pt idx="771">
                  <c:v>45</c:v>
                </c:pt>
                <c:pt idx="772">
                  <c:v>46</c:v>
                </c:pt>
                <c:pt idx="773">
                  <c:v>47</c:v>
                </c:pt>
                <c:pt idx="774">
                  <c:v>48</c:v>
                </c:pt>
                <c:pt idx="775">
                  <c:v>49</c:v>
                </c:pt>
                <c:pt idx="776">
                  <c:v>50</c:v>
                </c:pt>
                <c:pt idx="777">
                  <c:v>51</c:v>
                </c:pt>
                <c:pt idx="778">
                  <c:v>52</c:v>
                </c:pt>
                <c:pt idx="779">
                  <c:v>54</c:v>
                </c:pt>
                <c:pt idx="780">
                  <c:v>55</c:v>
                </c:pt>
                <c:pt idx="781">
                  <c:v>56</c:v>
                </c:pt>
                <c:pt idx="782">
                  <c:v>57</c:v>
                </c:pt>
                <c:pt idx="783">
                  <c:v>58</c:v>
                </c:pt>
                <c:pt idx="784">
                  <c:v>59</c:v>
                </c:pt>
                <c:pt idx="785">
                  <c:v>61</c:v>
                </c:pt>
                <c:pt idx="786">
                  <c:v>63</c:v>
                </c:pt>
                <c:pt idx="787">
                  <c:v>64</c:v>
                </c:pt>
                <c:pt idx="788">
                  <c:v>65</c:v>
                </c:pt>
                <c:pt idx="789">
                  <c:v>12</c:v>
                </c:pt>
                <c:pt idx="790">
                  <c:v>13</c:v>
                </c:pt>
                <c:pt idx="791">
                  <c:v>14</c:v>
                </c:pt>
                <c:pt idx="792">
                  <c:v>15</c:v>
                </c:pt>
                <c:pt idx="793">
                  <c:v>16</c:v>
                </c:pt>
                <c:pt idx="794">
                  <c:v>17</c:v>
                </c:pt>
                <c:pt idx="795">
                  <c:v>18</c:v>
                </c:pt>
                <c:pt idx="796">
                  <c:v>19</c:v>
                </c:pt>
                <c:pt idx="797">
                  <c:v>20</c:v>
                </c:pt>
                <c:pt idx="798">
                  <c:v>21</c:v>
                </c:pt>
                <c:pt idx="799">
                  <c:v>22</c:v>
                </c:pt>
                <c:pt idx="800">
                  <c:v>23</c:v>
                </c:pt>
                <c:pt idx="801">
                  <c:v>24</c:v>
                </c:pt>
                <c:pt idx="802">
                  <c:v>25</c:v>
                </c:pt>
                <c:pt idx="803">
                  <c:v>26</c:v>
                </c:pt>
                <c:pt idx="804">
                  <c:v>27</c:v>
                </c:pt>
                <c:pt idx="805">
                  <c:v>28</c:v>
                </c:pt>
                <c:pt idx="806">
                  <c:v>29</c:v>
                </c:pt>
                <c:pt idx="807">
                  <c:v>30</c:v>
                </c:pt>
                <c:pt idx="808">
                  <c:v>31</c:v>
                </c:pt>
                <c:pt idx="809">
                  <c:v>32</c:v>
                </c:pt>
                <c:pt idx="810">
                  <c:v>33</c:v>
                </c:pt>
                <c:pt idx="811">
                  <c:v>34</c:v>
                </c:pt>
                <c:pt idx="812">
                  <c:v>35</c:v>
                </c:pt>
                <c:pt idx="813">
                  <c:v>36</c:v>
                </c:pt>
                <c:pt idx="814">
                  <c:v>37</c:v>
                </c:pt>
                <c:pt idx="815">
                  <c:v>38</c:v>
                </c:pt>
                <c:pt idx="816">
                  <c:v>39</c:v>
                </c:pt>
                <c:pt idx="817">
                  <c:v>40</c:v>
                </c:pt>
                <c:pt idx="818">
                  <c:v>41</c:v>
                </c:pt>
                <c:pt idx="819">
                  <c:v>42</c:v>
                </c:pt>
                <c:pt idx="820">
                  <c:v>43</c:v>
                </c:pt>
                <c:pt idx="821">
                  <c:v>44</c:v>
                </c:pt>
                <c:pt idx="822">
                  <c:v>45</c:v>
                </c:pt>
                <c:pt idx="823">
                  <c:v>46</c:v>
                </c:pt>
                <c:pt idx="824">
                  <c:v>47</c:v>
                </c:pt>
                <c:pt idx="825">
                  <c:v>48</c:v>
                </c:pt>
                <c:pt idx="826">
                  <c:v>49</c:v>
                </c:pt>
                <c:pt idx="827">
                  <c:v>50</c:v>
                </c:pt>
                <c:pt idx="828">
                  <c:v>51</c:v>
                </c:pt>
                <c:pt idx="829">
                  <c:v>52</c:v>
                </c:pt>
                <c:pt idx="830">
                  <c:v>53</c:v>
                </c:pt>
                <c:pt idx="831">
                  <c:v>54</c:v>
                </c:pt>
                <c:pt idx="832">
                  <c:v>55</c:v>
                </c:pt>
                <c:pt idx="833">
                  <c:v>56</c:v>
                </c:pt>
                <c:pt idx="834">
                  <c:v>58</c:v>
                </c:pt>
                <c:pt idx="835">
                  <c:v>59</c:v>
                </c:pt>
                <c:pt idx="836">
                  <c:v>60</c:v>
                </c:pt>
                <c:pt idx="837">
                  <c:v>63</c:v>
                </c:pt>
                <c:pt idx="838">
                  <c:v>66</c:v>
                </c:pt>
                <c:pt idx="839">
                  <c:v>13</c:v>
                </c:pt>
                <c:pt idx="840">
                  <c:v>15</c:v>
                </c:pt>
                <c:pt idx="841">
                  <c:v>16</c:v>
                </c:pt>
                <c:pt idx="842">
                  <c:v>17</c:v>
                </c:pt>
                <c:pt idx="843">
                  <c:v>18</c:v>
                </c:pt>
                <c:pt idx="844">
                  <c:v>19</c:v>
                </c:pt>
                <c:pt idx="845">
                  <c:v>20</c:v>
                </c:pt>
                <c:pt idx="846">
                  <c:v>21</c:v>
                </c:pt>
                <c:pt idx="847">
                  <c:v>22</c:v>
                </c:pt>
                <c:pt idx="848">
                  <c:v>23</c:v>
                </c:pt>
                <c:pt idx="849">
                  <c:v>24</c:v>
                </c:pt>
                <c:pt idx="850">
                  <c:v>25</c:v>
                </c:pt>
                <c:pt idx="851">
                  <c:v>26</c:v>
                </c:pt>
                <c:pt idx="852">
                  <c:v>27</c:v>
                </c:pt>
                <c:pt idx="853">
                  <c:v>28</c:v>
                </c:pt>
                <c:pt idx="854">
                  <c:v>29</c:v>
                </c:pt>
                <c:pt idx="855">
                  <c:v>30</c:v>
                </c:pt>
                <c:pt idx="856">
                  <c:v>31</c:v>
                </c:pt>
                <c:pt idx="857">
                  <c:v>32</c:v>
                </c:pt>
                <c:pt idx="858">
                  <c:v>33</c:v>
                </c:pt>
                <c:pt idx="859">
                  <c:v>34</c:v>
                </c:pt>
                <c:pt idx="860">
                  <c:v>35</c:v>
                </c:pt>
                <c:pt idx="861">
                  <c:v>36</c:v>
                </c:pt>
                <c:pt idx="862">
                  <c:v>37</c:v>
                </c:pt>
                <c:pt idx="863">
                  <c:v>38</c:v>
                </c:pt>
                <c:pt idx="864">
                  <c:v>39</c:v>
                </c:pt>
                <c:pt idx="865">
                  <c:v>40</c:v>
                </c:pt>
                <c:pt idx="866">
                  <c:v>41</c:v>
                </c:pt>
                <c:pt idx="867">
                  <c:v>42</c:v>
                </c:pt>
                <c:pt idx="868">
                  <c:v>43</c:v>
                </c:pt>
                <c:pt idx="869">
                  <c:v>44</c:v>
                </c:pt>
                <c:pt idx="870">
                  <c:v>45</c:v>
                </c:pt>
                <c:pt idx="871">
                  <c:v>46</c:v>
                </c:pt>
                <c:pt idx="872">
                  <c:v>47</c:v>
                </c:pt>
                <c:pt idx="873">
                  <c:v>48</c:v>
                </c:pt>
                <c:pt idx="874">
                  <c:v>49</c:v>
                </c:pt>
                <c:pt idx="875">
                  <c:v>50</c:v>
                </c:pt>
                <c:pt idx="876">
                  <c:v>51</c:v>
                </c:pt>
                <c:pt idx="877">
                  <c:v>52</c:v>
                </c:pt>
                <c:pt idx="878">
                  <c:v>53</c:v>
                </c:pt>
                <c:pt idx="879">
                  <c:v>54</c:v>
                </c:pt>
                <c:pt idx="880">
                  <c:v>56</c:v>
                </c:pt>
                <c:pt idx="881">
                  <c:v>57</c:v>
                </c:pt>
                <c:pt idx="882">
                  <c:v>58</c:v>
                </c:pt>
                <c:pt idx="883">
                  <c:v>59</c:v>
                </c:pt>
                <c:pt idx="884">
                  <c:v>62</c:v>
                </c:pt>
                <c:pt idx="885">
                  <c:v>64</c:v>
                </c:pt>
                <c:pt idx="886">
                  <c:v>14</c:v>
                </c:pt>
                <c:pt idx="887">
                  <c:v>15</c:v>
                </c:pt>
                <c:pt idx="888">
                  <c:v>16</c:v>
                </c:pt>
                <c:pt idx="889">
                  <c:v>17</c:v>
                </c:pt>
                <c:pt idx="890">
                  <c:v>18</c:v>
                </c:pt>
                <c:pt idx="891">
                  <c:v>19</c:v>
                </c:pt>
                <c:pt idx="892">
                  <c:v>20</c:v>
                </c:pt>
                <c:pt idx="893">
                  <c:v>21</c:v>
                </c:pt>
                <c:pt idx="894">
                  <c:v>22</c:v>
                </c:pt>
                <c:pt idx="895">
                  <c:v>23</c:v>
                </c:pt>
                <c:pt idx="896">
                  <c:v>24</c:v>
                </c:pt>
                <c:pt idx="897">
                  <c:v>25</c:v>
                </c:pt>
                <c:pt idx="898">
                  <c:v>26</c:v>
                </c:pt>
                <c:pt idx="899">
                  <c:v>27</c:v>
                </c:pt>
                <c:pt idx="900">
                  <c:v>28</c:v>
                </c:pt>
                <c:pt idx="901">
                  <c:v>29</c:v>
                </c:pt>
                <c:pt idx="902">
                  <c:v>30</c:v>
                </c:pt>
                <c:pt idx="903">
                  <c:v>31</c:v>
                </c:pt>
                <c:pt idx="904">
                  <c:v>32</c:v>
                </c:pt>
                <c:pt idx="905">
                  <c:v>33</c:v>
                </c:pt>
                <c:pt idx="906">
                  <c:v>34</c:v>
                </c:pt>
                <c:pt idx="907">
                  <c:v>35</c:v>
                </c:pt>
                <c:pt idx="908">
                  <c:v>36</c:v>
                </c:pt>
                <c:pt idx="909">
                  <c:v>37</c:v>
                </c:pt>
                <c:pt idx="910">
                  <c:v>38</c:v>
                </c:pt>
                <c:pt idx="911">
                  <c:v>39</c:v>
                </c:pt>
                <c:pt idx="912">
                  <c:v>40</c:v>
                </c:pt>
                <c:pt idx="913">
                  <c:v>41</c:v>
                </c:pt>
                <c:pt idx="914">
                  <c:v>42</c:v>
                </c:pt>
                <c:pt idx="915">
                  <c:v>43</c:v>
                </c:pt>
                <c:pt idx="916">
                  <c:v>44</c:v>
                </c:pt>
                <c:pt idx="917">
                  <c:v>45</c:v>
                </c:pt>
                <c:pt idx="918">
                  <c:v>46</c:v>
                </c:pt>
                <c:pt idx="919">
                  <c:v>47</c:v>
                </c:pt>
                <c:pt idx="920">
                  <c:v>48</c:v>
                </c:pt>
                <c:pt idx="921">
                  <c:v>49</c:v>
                </c:pt>
                <c:pt idx="922">
                  <c:v>51</c:v>
                </c:pt>
                <c:pt idx="923">
                  <c:v>52</c:v>
                </c:pt>
                <c:pt idx="924">
                  <c:v>53</c:v>
                </c:pt>
                <c:pt idx="925">
                  <c:v>54</c:v>
                </c:pt>
                <c:pt idx="926">
                  <c:v>55</c:v>
                </c:pt>
                <c:pt idx="927">
                  <c:v>56</c:v>
                </c:pt>
                <c:pt idx="928">
                  <c:v>57</c:v>
                </c:pt>
                <c:pt idx="929">
                  <c:v>58</c:v>
                </c:pt>
                <c:pt idx="930">
                  <c:v>59</c:v>
                </c:pt>
                <c:pt idx="931">
                  <c:v>61</c:v>
                </c:pt>
                <c:pt idx="932">
                  <c:v>64</c:v>
                </c:pt>
                <c:pt idx="933">
                  <c:v>11</c:v>
                </c:pt>
                <c:pt idx="934">
                  <c:v>13</c:v>
                </c:pt>
                <c:pt idx="935">
                  <c:v>14</c:v>
                </c:pt>
                <c:pt idx="936">
                  <c:v>15</c:v>
                </c:pt>
                <c:pt idx="937">
                  <c:v>16</c:v>
                </c:pt>
                <c:pt idx="938">
                  <c:v>17</c:v>
                </c:pt>
                <c:pt idx="939">
                  <c:v>18</c:v>
                </c:pt>
                <c:pt idx="940">
                  <c:v>19</c:v>
                </c:pt>
                <c:pt idx="941">
                  <c:v>20</c:v>
                </c:pt>
                <c:pt idx="942">
                  <c:v>21</c:v>
                </c:pt>
                <c:pt idx="943">
                  <c:v>22</c:v>
                </c:pt>
                <c:pt idx="944">
                  <c:v>23</c:v>
                </c:pt>
                <c:pt idx="945">
                  <c:v>24</c:v>
                </c:pt>
                <c:pt idx="946">
                  <c:v>25</c:v>
                </c:pt>
                <c:pt idx="947">
                  <c:v>26</c:v>
                </c:pt>
                <c:pt idx="948">
                  <c:v>27</c:v>
                </c:pt>
                <c:pt idx="949">
                  <c:v>28</c:v>
                </c:pt>
                <c:pt idx="950">
                  <c:v>29</c:v>
                </c:pt>
                <c:pt idx="951">
                  <c:v>30</c:v>
                </c:pt>
                <c:pt idx="952">
                  <c:v>31</c:v>
                </c:pt>
                <c:pt idx="953">
                  <c:v>32</c:v>
                </c:pt>
                <c:pt idx="954">
                  <c:v>33</c:v>
                </c:pt>
                <c:pt idx="955">
                  <c:v>34</c:v>
                </c:pt>
                <c:pt idx="956">
                  <c:v>35</c:v>
                </c:pt>
                <c:pt idx="957">
                  <c:v>36</c:v>
                </c:pt>
                <c:pt idx="958">
                  <c:v>37</c:v>
                </c:pt>
                <c:pt idx="959">
                  <c:v>38</c:v>
                </c:pt>
                <c:pt idx="960">
                  <c:v>39</c:v>
                </c:pt>
                <c:pt idx="961">
                  <c:v>40</c:v>
                </c:pt>
                <c:pt idx="962">
                  <c:v>41</c:v>
                </c:pt>
                <c:pt idx="963">
                  <c:v>42</c:v>
                </c:pt>
                <c:pt idx="964">
                  <c:v>43</c:v>
                </c:pt>
                <c:pt idx="965">
                  <c:v>44</c:v>
                </c:pt>
                <c:pt idx="966">
                  <c:v>45</c:v>
                </c:pt>
                <c:pt idx="967">
                  <c:v>46</c:v>
                </c:pt>
                <c:pt idx="968">
                  <c:v>47</c:v>
                </c:pt>
                <c:pt idx="969">
                  <c:v>48</c:v>
                </c:pt>
                <c:pt idx="970">
                  <c:v>49</c:v>
                </c:pt>
                <c:pt idx="971">
                  <c:v>50</c:v>
                </c:pt>
                <c:pt idx="972">
                  <c:v>51</c:v>
                </c:pt>
                <c:pt idx="973">
                  <c:v>52</c:v>
                </c:pt>
                <c:pt idx="974">
                  <c:v>53</c:v>
                </c:pt>
                <c:pt idx="975">
                  <c:v>54</c:v>
                </c:pt>
                <c:pt idx="976">
                  <c:v>56</c:v>
                </c:pt>
                <c:pt idx="977">
                  <c:v>57</c:v>
                </c:pt>
                <c:pt idx="978">
                  <c:v>61</c:v>
                </c:pt>
                <c:pt idx="979">
                  <c:v>62</c:v>
                </c:pt>
                <c:pt idx="980">
                  <c:v>64</c:v>
                </c:pt>
                <c:pt idx="981">
                  <c:v>65</c:v>
                </c:pt>
                <c:pt idx="982">
                  <c:v>67</c:v>
                </c:pt>
                <c:pt idx="983">
                  <c:v>11</c:v>
                </c:pt>
                <c:pt idx="984">
                  <c:v>13</c:v>
                </c:pt>
                <c:pt idx="985">
                  <c:v>14</c:v>
                </c:pt>
                <c:pt idx="986">
                  <c:v>15</c:v>
                </c:pt>
                <c:pt idx="987">
                  <c:v>16</c:v>
                </c:pt>
                <c:pt idx="988">
                  <c:v>17</c:v>
                </c:pt>
                <c:pt idx="989">
                  <c:v>18</c:v>
                </c:pt>
                <c:pt idx="990">
                  <c:v>19</c:v>
                </c:pt>
                <c:pt idx="991">
                  <c:v>20</c:v>
                </c:pt>
                <c:pt idx="992">
                  <c:v>21</c:v>
                </c:pt>
                <c:pt idx="993">
                  <c:v>22</c:v>
                </c:pt>
                <c:pt idx="994">
                  <c:v>23</c:v>
                </c:pt>
                <c:pt idx="995">
                  <c:v>24</c:v>
                </c:pt>
                <c:pt idx="996">
                  <c:v>25</c:v>
                </c:pt>
                <c:pt idx="997">
                  <c:v>26</c:v>
                </c:pt>
                <c:pt idx="998">
                  <c:v>27</c:v>
                </c:pt>
                <c:pt idx="999">
                  <c:v>28</c:v>
                </c:pt>
                <c:pt idx="1000">
                  <c:v>29</c:v>
                </c:pt>
                <c:pt idx="1001">
                  <c:v>30</c:v>
                </c:pt>
                <c:pt idx="1002">
                  <c:v>31</c:v>
                </c:pt>
                <c:pt idx="1003">
                  <c:v>32</c:v>
                </c:pt>
                <c:pt idx="1004">
                  <c:v>33</c:v>
                </c:pt>
                <c:pt idx="1005">
                  <c:v>34</c:v>
                </c:pt>
                <c:pt idx="1006">
                  <c:v>35</c:v>
                </c:pt>
                <c:pt idx="1007">
                  <c:v>36</c:v>
                </c:pt>
                <c:pt idx="1008">
                  <c:v>37</c:v>
                </c:pt>
                <c:pt idx="1009">
                  <c:v>38</c:v>
                </c:pt>
                <c:pt idx="1010">
                  <c:v>39</c:v>
                </c:pt>
                <c:pt idx="1011">
                  <c:v>40</c:v>
                </c:pt>
                <c:pt idx="1012">
                  <c:v>41</c:v>
                </c:pt>
                <c:pt idx="1013">
                  <c:v>42</c:v>
                </c:pt>
                <c:pt idx="1014">
                  <c:v>43</c:v>
                </c:pt>
                <c:pt idx="1015">
                  <c:v>44</c:v>
                </c:pt>
                <c:pt idx="1016">
                  <c:v>45</c:v>
                </c:pt>
                <c:pt idx="1017">
                  <c:v>46</c:v>
                </c:pt>
                <c:pt idx="1018">
                  <c:v>47</c:v>
                </c:pt>
                <c:pt idx="1019">
                  <c:v>48</c:v>
                </c:pt>
                <c:pt idx="1020">
                  <c:v>49</c:v>
                </c:pt>
                <c:pt idx="1021">
                  <c:v>50</c:v>
                </c:pt>
                <c:pt idx="1022">
                  <c:v>51</c:v>
                </c:pt>
                <c:pt idx="1023">
                  <c:v>52</c:v>
                </c:pt>
                <c:pt idx="1024">
                  <c:v>53</c:v>
                </c:pt>
                <c:pt idx="1025">
                  <c:v>54</c:v>
                </c:pt>
                <c:pt idx="1026">
                  <c:v>55</c:v>
                </c:pt>
                <c:pt idx="1027">
                  <c:v>56</c:v>
                </c:pt>
                <c:pt idx="1028">
                  <c:v>57</c:v>
                </c:pt>
                <c:pt idx="1029">
                  <c:v>58</c:v>
                </c:pt>
                <c:pt idx="1030">
                  <c:v>59</c:v>
                </c:pt>
                <c:pt idx="1031">
                  <c:v>60</c:v>
                </c:pt>
                <c:pt idx="1032">
                  <c:v>0</c:v>
                </c:pt>
                <c:pt idx="1033">
                  <c:v>14</c:v>
                </c:pt>
                <c:pt idx="1034">
                  <c:v>15</c:v>
                </c:pt>
                <c:pt idx="1035">
                  <c:v>16</c:v>
                </c:pt>
                <c:pt idx="1036">
                  <c:v>17</c:v>
                </c:pt>
                <c:pt idx="1037">
                  <c:v>18</c:v>
                </c:pt>
                <c:pt idx="1038">
                  <c:v>19</c:v>
                </c:pt>
                <c:pt idx="1039">
                  <c:v>20</c:v>
                </c:pt>
                <c:pt idx="1040">
                  <c:v>21</c:v>
                </c:pt>
                <c:pt idx="1041">
                  <c:v>22</c:v>
                </c:pt>
                <c:pt idx="1042">
                  <c:v>23</c:v>
                </c:pt>
                <c:pt idx="1043">
                  <c:v>24</c:v>
                </c:pt>
                <c:pt idx="1044">
                  <c:v>25</c:v>
                </c:pt>
                <c:pt idx="1045">
                  <c:v>26</c:v>
                </c:pt>
                <c:pt idx="1046">
                  <c:v>27</c:v>
                </c:pt>
                <c:pt idx="1047">
                  <c:v>28</c:v>
                </c:pt>
                <c:pt idx="1048">
                  <c:v>29</c:v>
                </c:pt>
                <c:pt idx="1049">
                  <c:v>30</c:v>
                </c:pt>
                <c:pt idx="1050">
                  <c:v>31</c:v>
                </c:pt>
                <c:pt idx="1051">
                  <c:v>32</c:v>
                </c:pt>
                <c:pt idx="1052">
                  <c:v>33</c:v>
                </c:pt>
                <c:pt idx="1053">
                  <c:v>34</c:v>
                </c:pt>
                <c:pt idx="1054">
                  <c:v>35</c:v>
                </c:pt>
                <c:pt idx="1055">
                  <c:v>36</c:v>
                </c:pt>
                <c:pt idx="1056">
                  <c:v>37</c:v>
                </c:pt>
                <c:pt idx="1057">
                  <c:v>38</c:v>
                </c:pt>
                <c:pt idx="1058">
                  <c:v>39</c:v>
                </c:pt>
                <c:pt idx="1059">
                  <c:v>40</c:v>
                </c:pt>
                <c:pt idx="1060">
                  <c:v>41</c:v>
                </c:pt>
                <c:pt idx="1061">
                  <c:v>42</c:v>
                </c:pt>
                <c:pt idx="1062">
                  <c:v>43</c:v>
                </c:pt>
                <c:pt idx="1063">
                  <c:v>44</c:v>
                </c:pt>
                <c:pt idx="1064">
                  <c:v>45</c:v>
                </c:pt>
                <c:pt idx="1065">
                  <c:v>46</c:v>
                </c:pt>
                <c:pt idx="1066">
                  <c:v>47</c:v>
                </c:pt>
                <c:pt idx="1067">
                  <c:v>48</c:v>
                </c:pt>
                <c:pt idx="1068">
                  <c:v>49</c:v>
                </c:pt>
                <c:pt idx="1069">
                  <c:v>50</c:v>
                </c:pt>
                <c:pt idx="1070">
                  <c:v>51</c:v>
                </c:pt>
                <c:pt idx="1071">
                  <c:v>52</c:v>
                </c:pt>
                <c:pt idx="1072">
                  <c:v>53</c:v>
                </c:pt>
                <c:pt idx="1073">
                  <c:v>54</c:v>
                </c:pt>
                <c:pt idx="1074">
                  <c:v>56</c:v>
                </c:pt>
                <c:pt idx="1075">
                  <c:v>57</c:v>
                </c:pt>
                <c:pt idx="1076">
                  <c:v>58</c:v>
                </c:pt>
                <c:pt idx="1077">
                  <c:v>59</c:v>
                </c:pt>
                <c:pt idx="1078">
                  <c:v>60</c:v>
                </c:pt>
                <c:pt idx="1079">
                  <c:v>61</c:v>
                </c:pt>
                <c:pt idx="1080">
                  <c:v>62</c:v>
                </c:pt>
                <c:pt idx="1081">
                  <c:v>64</c:v>
                </c:pt>
                <c:pt idx="1082">
                  <c:v>65</c:v>
                </c:pt>
                <c:pt idx="1083">
                  <c:v>66</c:v>
                </c:pt>
                <c:pt idx="1084">
                  <c:v>12</c:v>
                </c:pt>
                <c:pt idx="1085">
                  <c:v>14</c:v>
                </c:pt>
                <c:pt idx="1086">
                  <c:v>15</c:v>
                </c:pt>
                <c:pt idx="1087">
                  <c:v>16</c:v>
                </c:pt>
                <c:pt idx="1088">
                  <c:v>17</c:v>
                </c:pt>
                <c:pt idx="1089">
                  <c:v>18</c:v>
                </c:pt>
                <c:pt idx="1090">
                  <c:v>19</c:v>
                </c:pt>
                <c:pt idx="1091">
                  <c:v>20</c:v>
                </c:pt>
                <c:pt idx="1092">
                  <c:v>21</c:v>
                </c:pt>
                <c:pt idx="1093">
                  <c:v>22</c:v>
                </c:pt>
                <c:pt idx="1094">
                  <c:v>23</c:v>
                </c:pt>
                <c:pt idx="1095">
                  <c:v>24</c:v>
                </c:pt>
                <c:pt idx="1096">
                  <c:v>25</c:v>
                </c:pt>
                <c:pt idx="1097">
                  <c:v>26</c:v>
                </c:pt>
                <c:pt idx="1098">
                  <c:v>27</c:v>
                </c:pt>
                <c:pt idx="1099">
                  <c:v>28</c:v>
                </c:pt>
                <c:pt idx="1100">
                  <c:v>29</c:v>
                </c:pt>
                <c:pt idx="1101">
                  <c:v>30</c:v>
                </c:pt>
                <c:pt idx="1102">
                  <c:v>31</c:v>
                </c:pt>
                <c:pt idx="1103">
                  <c:v>32</c:v>
                </c:pt>
                <c:pt idx="1104">
                  <c:v>33</c:v>
                </c:pt>
                <c:pt idx="1105">
                  <c:v>34</c:v>
                </c:pt>
                <c:pt idx="1106">
                  <c:v>35</c:v>
                </c:pt>
                <c:pt idx="1107">
                  <c:v>36</c:v>
                </c:pt>
                <c:pt idx="1108">
                  <c:v>37</c:v>
                </c:pt>
                <c:pt idx="1109">
                  <c:v>38</c:v>
                </c:pt>
                <c:pt idx="1110">
                  <c:v>39</c:v>
                </c:pt>
                <c:pt idx="1111">
                  <c:v>40</c:v>
                </c:pt>
                <c:pt idx="1112">
                  <c:v>41</c:v>
                </c:pt>
                <c:pt idx="1113">
                  <c:v>42</c:v>
                </c:pt>
                <c:pt idx="1114">
                  <c:v>43</c:v>
                </c:pt>
                <c:pt idx="1115">
                  <c:v>44</c:v>
                </c:pt>
                <c:pt idx="1116">
                  <c:v>45</c:v>
                </c:pt>
                <c:pt idx="1117">
                  <c:v>46</c:v>
                </c:pt>
                <c:pt idx="1118">
                  <c:v>47</c:v>
                </c:pt>
                <c:pt idx="1119">
                  <c:v>48</c:v>
                </c:pt>
                <c:pt idx="1120">
                  <c:v>49</c:v>
                </c:pt>
                <c:pt idx="1121">
                  <c:v>50</c:v>
                </c:pt>
                <c:pt idx="1122">
                  <c:v>51</c:v>
                </c:pt>
                <c:pt idx="1123">
                  <c:v>52</c:v>
                </c:pt>
                <c:pt idx="1124">
                  <c:v>53</c:v>
                </c:pt>
                <c:pt idx="1125">
                  <c:v>54</c:v>
                </c:pt>
                <c:pt idx="1126">
                  <c:v>55</c:v>
                </c:pt>
                <c:pt idx="1127">
                  <c:v>56</c:v>
                </c:pt>
                <c:pt idx="1128">
                  <c:v>57</c:v>
                </c:pt>
                <c:pt idx="1129">
                  <c:v>58</c:v>
                </c:pt>
                <c:pt idx="1130">
                  <c:v>59</c:v>
                </c:pt>
                <c:pt idx="1131">
                  <c:v>60</c:v>
                </c:pt>
                <c:pt idx="1132">
                  <c:v>61</c:v>
                </c:pt>
                <c:pt idx="1133">
                  <c:v>63</c:v>
                </c:pt>
                <c:pt idx="1134">
                  <c:v>64</c:v>
                </c:pt>
                <c:pt idx="1135">
                  <c:v>11</c:v>
                </c:pt>
                <c:pt idx="1136">
                  <c:v>14</c:v>
                </c:pt>
                <c:pt idx="1137">
                  <c:v>15</c:v>
                </c:pt>
                <c:pt idx="1138">
                  <c:v>16</c:v>
                </c:pt>
                <c:pt idx="1139">
                  <c:v>17</c:v>
                </c:pt>
                <c:pt idx="1140">
                  <c:v>18</c:v>
                </c:pt>
                <c:pt idx="1141">
                  <c:v>19</c:v>
                </c:pt>
                <c:pt idx="1142">
                  <c:v>20</c:v>
                </c:pt>
                <c:pt idx="1143">
                  <c:v>21</c:v>
                </c:pt>
                <c:pt idx="1144">
                  <c:v>22</c:v>
                </c:pt>
                <c:pt idx="1145">
                  <c:v>23</c:v>
                </c:pt>
                <c:pt idx="1146">
                  <c:v>24</c:v>
                </c:pt>
                <c:pt idx="1147">
                  <c:v>25</c:v>
                </c:pt>
                <c:pt idx="1148">
                  <c:v>26</c:v>
                </c:pt>
                <c:pt idx="1149">
                  <c:v>27</c:v>
                </c:pt>
                <c:pt idx="1150">
                  <c:v>28</c:v>
                </c:pt>
                <c:pt idx="1151">
                  <c:v>29</c:v>
                </c:pt>
                <c:pt idx="1152">
                  <c:v>30</c:v>
                </c:pt>
                <c:pt idx="1153">
                  <c:v>31</c:v>
                </c:pt>
                <c:pt idx="1154">
                  <c:v>32</c:v>
                </c:pt>
                <c:pt idx="1155">
                  <c:v>33</c:v>
                </c:pt>
                <c:pt idx="1156">
                  <c:v>34</c:v>
                </c:pt>
                <c:pt idx="1157">
                  <c:v>35</c:v>
                </c:pt>
                <c:pt idx="1158">
                  <c:v>36</c:v>
                </c:pt>
                <c:pt idx="1159">
                  <c:v>37</c:v>
                </c:pt>
                <c:pt idx="1160">
                  <c:v>38</c:v>
                </c:pt>
                <c:pt idx="1161">
                  <c:v>39</c:v>
                </c:pt>
                <c:pt idx="1162">
                  <c:v>40</c:v>
                </c:pt>
                <c:pt idx="1163">
                  <c:v>41</c:v>
                </c:pt>
                <c:pt idx="1164">
                  <c:v>42</c:v>
                </c:pt>
                <c:pt idx="1165">
                  <c:v>43</c:v>
                </c:pt>
                <c:pt idx="1166">
                  <c:v>44</c:v>
                </c:pt>
                <c:pt idx="1167">
                  <c:v>45</c:v>
                </c:pt>
                <c:pt idx="1168">
                  <c:v>46</c:v>
                </c:pt>
                <c:pt idx="1169">
                  <c:v>47</c:v>
                </c:pt>
                <c:pt idx="1170">
                  <c:v>48</c:v>
                </c:pt>
                <c:pt idx="1171">
                  <c:v>49</c:v>
                </c:pt>
                <c:pt idx="1172">
                  <c:v>50</c:v>
                </c:pt>
                <c:pt idx="1173">
                  <c:v>51</c:v>
                </c:pt>
                <c:pt idx="1174">
                  <c:v>52</c:v>
                </c:pt>
                <c:pt idx="1175">
                  <c:v>53</c:v>
                </c:pt>
                <c:pt idx="1176">
                  <c:v>54</c:v>
                </c:pt>
                <c:pt idx="1177">
                  <c:v>55</c:v>
                </c:pt>
                <c:pt idx="1178">
                  <c:v>56</c:v>
                </c:pt>
                <c:pt idx="1179">
                  <c:v>57</c:v>
                </c:pt>
                <c:pt idx="1180">
                  <c:v>58</c:v>
                </c:pt>
                <c:pt idx="1181">
                  <c:v>59</c:v>
                </c:pt>
                <c:pt idx="1182">
                  <c:v>61</c:v>
                </c:pt>
                <c:pt idx="1183">
                  <c:v>1</c:v>
                </c:pt>
                <c:pt idx="1184">
                  <c:v>12</c:v>
                </c:pt>
                <c:pt idx="1185">
                  <c:v>13</c:v>
                </c:pt>
                <c:pt idx="1186">
                  <c:v>14</c:v>
                </c:pt>
                <c:pt idx="1187">
                  <c:v>15</c:v>
                </c:pt>
                <c:pt idx="1188">
                  <c:v>16</c:v>
                </c:pt>
                <c:pt idx="1189">
                  <c:v>17</c:v>
                </c:pt>
                <c:pt idx="1190">
                  <c:v>18</c:v>
                </c:pt>
                <c:pt idx="1191">
                  <c:v>19</c:v>
                </c:pt>
                <c:pt idx="1192">
                  <c:v>20</c:v>
                </c:pt>
                <c:pt idx="1193">
                  <c:v>21</c:v>
                </c:pt>
                <c:pt idx="1194">
                  <c:v>22</c:v>
                </c:pt>
                <c:pt idx="1195">
                  <c:v>23</c:v>
                </c:pt>
                <c:pt idx="1196">
                  <c:v>24</c:v>
                </c:pt>
                <c:pt idx="1197">
                  <c:v>25</c:v>
                </c:pt>
                <c:pt idx="1198">
                  <c:v>26</c:v>
                </c:pt>
                <c:pt idx="1199">
                  <c:v>27</c:v>
                </c:pt>
                <c:pt idx="1200">
                  <c:v>28</c:v>
                </c:pt>
                <c:pt idx="1201">
                  <c:v>29</c:v>
                </c:pt>
                <c:pt idx="1202">
                  <c:v>30</c:v>
                </c:pt>
                <c:pt idx="1203">
                  <c:v>31</c:v>
                </c:pt>
                <c:pt idx="1204">
                  <c:v>32</c:v>
                </c:pt>
                <c:pt idx="1205">
                  <c:v>33</c:v>
                </c:pt>
                <c:pt idx="1206">
                  <c:v>34</c:v>
                </c:pt>
                <c:pt idx="1207">
                  <c:v>35</c:v>
                </c:pt>
                <c:pt idx="1208">
                  <c:v>36</c:v>
                </c:pt>
                <c:pt idx="1209">
                  <c:v>37</c:v>
                </c:pt>
                <c:pt idx="1210">
                  <c:v>38</c:v>
                </c:pt>
                <c:pt idx="1211">
                  <c:v>39</c:v>
                </c:pt>
                <c:pt idx="1212">
                  <c:v>40</c:v>
                </c:pt>
                <c:pt idx="1213">
                  <c:v>41</c:v>
                </c:pt>
                <c:pt idx="1214">
                  <c:v>42</c:v>
                </c:pt>
                <c:pt idx="1215">
                  <c:v>43</c:v>
                </c:pt>
                <c:pt idx="1216">
                  <c:v>44</c:v>
                </c:pt>
                <c:pt idx="1217">
                  <c:v>45</c:v>
                </c:pt>
                <c:pt idx="1218">
                  <c:v>46</c:v>
                </c:pt>
                <c:pt idx="1219">
                  <c:v>47</c:v>
                </c:pt>
                <c:pt idx="1220">
                  <c:v>48</c:v>
                </c:pt>
                <c:pt idx="1221">
                  <c:v>49</c:v>
                </c:pt>
                <c:pt idx="1222">
                  <c:v>50</c:v>
                </c:pt>
                <c:pt idx="1223">
                  <c:v>51</c:v>
                </c:pt>
                <c:pt idx="1224">
                  <c:v>52</c:v>
                </c:pt>
                <c:pt idx="1225">
                  <c:v>53</c:v>
                </c:pt>
                <c:pt idx="1226">
                  <c:v>54</c:v>
                </c:pt>
                <c:pt idx="1227">
                  <c:v>55</c:v>
                </c:pt>
                <c:pt idx="1228">
                  <c:v>56</c:v>
                </c:pt>
                <c:pt idx="1229">
                  <c:v>57</c:v>
                </c:pt>
                <c:pt idx="1230">
                  <c:v>58</c:v>
                </c:pt>
                <c:pt idx="1231">
                  <c:v>59</c:v>
                </c:pt>
                <c:pt idx="1232">
                  <c:v>61</c:v>
                </c:pt>
                <c:pt idx="1233">
                  <c:v>62</c:v>
                </c:pt>
                <c:pt idx="1234">
                  <c:v>63</c:v>
                </c:pt>
                <c:pt idx="1235">
                  <c:v>66</c:v>
                </c:pt>
                <c:pt idx="1236">
                  <c:v>10</c:v>
                </c:pt>
                <c:pt idx="1237">
                  <c:v>14</c:v>
                </c:pt>
                <c:pt idx="1238">
                  <c:v>15</c:v>
                </c:pt>
                <c:pt idx="1239">
                  <c:v>16</c:v>
                </c:pt>
                <c:pt idx="1240">
                  <c:v>17</c:v>
                </c:pt>
                <c:pt idx="1241">
                  <c:v>18</c:v>
                </c:pt>
                <c:pt idx="1242">
                  <c:v>19</c:v>
                </c:pt>
                <c:pt idx="1243">
                  <c:v>20</c:v>
                </c:pt>
                <c:pt idx="1244">
                  <c:v>21</c:v>
                </c:pt>
                <c:pt idx="1245">
                  <c:v>22</c:v>
                </c:pt>
                <c:pt idx="1246">
                  <c:v>23</c:v>
                </c:pt>
                <c:pt idx="1247">
                  <c:v>24</c:v>
                </c:pt>
                <c:pt idx="1248">
                  <c:v>25</c:v>
                </c:pt>
                <c:pt idx="1249">
                  <c:v>26</c:v>
                </c:pt>
                <c:pt idx="1250">
                  <c:v>27</c:v>
                </c:pt>
                <c:pt idx="1251">
                  <c:v>28</c:v>
                </c:pt>
                <c:pt idx="1252">
                  <c:v>29</c:v>
                </c:pt>
                <c:pt idx="1253">
                  <c:v>30</c:v>
                </c:pt>
                <c:pt idx="1254">
                  <c:v>31</c:v>
                </c:pt>
                <c:pt idx="1255">
                  <c:v>32</c:v>
                </c:pt>
                <c:pt idx="1256">
                  <c:v>33</c:v>
                </c:pt>
                <c:pt idx="1257">
                  <c:v>34</c:v>
                </c:pt>
                <c:pt idx="1258">
                  <c:v>35</c:v>
                </c:pt>
                <c:pt idx="1259">
                  <c:v>36</c:v>
                </c:pt>
                <c:pt idx="1260">
                  <c:v>37</c:v>
                </c:pt>
                <c:pt idx="1261">
                  <c:v>38</c:v>
                </c:pt>
                <c:pt idx="1262">
                  <c:v>39</c:v>
                </c:pt>
                <c:pt idx="1263">
                  <c:v>40</c:v>
                </c:pt>
                <c:pt idx="1264">
                  <c:v>41</c:v>
                </c:pt>
                <c:pt idx="1265">
                  <c:v>42</c:v>
                </c:pt>
                <c:pt idx="1266">
                  <c:v>43</c:v>
                </c:pt>
                <c:pt idx="1267">
                  <c:v>44</c:v>
                </c:pt>
                <c:pt idx="1268">
                  <c:v>45</c:v>
                </c:pt>
                <c:pt idx="1269">
                  <c:v>46</c:v>
                </c:pt>
                <c:pt idx="1270">
                  <c:v>47</c:v>
                </c:pt>
                <c:pt idx="1271">
                  <c:v>48</c:v>
                </c:pt>
                <c:pt idx="1272">
                  <c:v>49</c:v>
                </c:pt>
                <c:pt idx="1273">
                  <c:v>50</c:v>
                </c:pt>
                <c:pt idx="1274">
                  <c:v>51</c:v>
                </c:pt>
                <c:pt idx="1275">
                  <c:v>52</c:v>
                </c:pt>
                <c:pt idx="1276">
                  <c:v>53</c:v>
                </c:pt>
                <c:pt idx="1277">
                  <c:v>54</c:v>
                </c:pt>
                <c:pt idx="1278">
                  <c:v>55</c:v>
                </c:pt>
                <c:pt idx="1279">
                  <c:v>56</c:v>
                </c:pt>
                <c:pt idx="1280">
                  <c:v>57</c:v>
                </c:pt>
                <c:pt idx="1281">
                  <c:v>58</c:v>
                </c:pt>
                <c:pt idx="1282">
                  <c:v>59</c:v>
                </c:pt>
                <c:pt idx="1283">
                  <c:v>60</c:v>
                </c:pt>
                <c:pt idx="1284">
                  <c:v>61</c:v>
                </c:pt>
                <c:pt idx="1285">
                  <c:v>62</c:v>
                </c:pt>
                <c:pt idx="1286">
                  <c:v>63</c:v>
                </c:pt>
                <c:pt idx="1287">
                  <c:v>66</c:v>
                </c:pt>
                <c:pt idx="1288">
                  <c:v>69</c:v>
                </c:pt>
                <c:pt idx="1289">
                  <c:v>72</c:v>
                </c:pt>
                <c:pt idx="1290">
                  <c:v>11</c:v>
                </c:pt>
                <c:pt idx="1291">
                  <c:v>13</c:v>
                </c:pt>
                <c:pt idx="1292">
                  <c:v>15</c:v>
                </c:pt>
                <c:pt idx="1293">
                  <c:v>16</c:v>
                </c:pt>
                <c:pt idx="1294">
                  <c:v>17</c:v>
                </c:pt>
                <c:pt idx="1295">
                  <c:v>18</c:v>
                </c:pt>
                <c:pt idx="1296">
                  <c:v>19</c:v>
                </c:pt>
                <c:pt idx="1297">
                  <c:v>20</c:v>
                </c:pt>
                <c:pt idx="1298">
                  <c:v>21</c:v>
                </c:pt>
                <c:pt idx="1299">
                  <c:v>22</c:v>
                </c:pt>
                <c:pt idx="1300">
                  <c:v>23</c:v>
                </c:pt>
                <c:pt idx="1301">
                  <c:v>24</c:v>
                </c:pt>
                <c:pt idx="1302">
                  <c:v>25</c:v>
                </c:pt>
                <c:pt idx="1303">
                  <c:v>26</c:v>
                </c:pt>
                <c:pt idx="1304">
                  <c:v>27</c:v>
                </c:pt>
                <c:pt idx="1305">
                  <c:v>28</c:v>
                </c:pt>
                <c:pt idx="1306">
                  <c:v>29</c:v>
                </c:pt>
                <c:pt idx="1307">
                  <c:v>30</c:v>
                </c:pt>
                <c:pt idx="1308">
                  <c:v>31</c:v>
                </c:pt>
                <c:pt idx="1309">
                  <c:v>32</c:v>
                </c:pt>
                <c:pt idx="1310">
                  <c:v>33</c:v>
                </c:pt>
                <c:pt idx="1311">
                  <c:v>34</c:v>
                </c:pt>
                <c:pt idx="1312">
                  <c:v>35</c:v>
                </c:pt>
                <c:pt idx="1313">
                  <c:v>36</c:v>
                </c:pt>
                <c:pt idx="1314">
                  <c:v>37</c:v>
                </c:pt>
                <c:pt idx="1315">
                  <c:v>38</c:v>
                </c:pt>
                <c:pt idx="1316">
                  <c:v>39</c:v>
                </c:pt>
                <c:pt idx="1317">
                  <c:v>40</c:v>
                </c:pt>
                <c:pt idx="1318">
                  <c:v>41</c:v>
                </c:pt>
                <c:pt idx="1319">
                  <c:v>42</c:v>
                </c:pt>
                <c:pt idx="1320">
                  <c:v>43</c:v>
                </c:pt>
                <c:pt idx="1321">
                  <c:v>44</c:v>
                </c:pt>
                <c:pt idx="1322">
                  <c:v>45</c:v>
                </c:pt>
                <c:pt idx="1323">
                  <c:v>46</c:v>
                </c:pt>
                <c:pt idx="1324">
                  <c:v>47</c:v>
                </c:pt>
                <c:pt idx="1325">
                  <c:v>48</c:v>
                </c:pt>
                <c:pt idx="1326">
                  <c:v>49</c:v>
                </c:pt>
                <c:pt idx="1327">
                  <c:v>50</c:v>
                </c:pt>
                <c:pt idx="1328">
                  <c:v>51</c:v>
                </c:pt>
                <c:pt idx="1329">
                  <c:v>52</c:v>
                </c:pt>
                <c:pt idx="1330">
                  <c:v>53</c:v>
                </c:pt>
                <c:pt idx="1331">
                  <c:v>54</c:v>
                </c:pt>
                <c:pt idx="1332">
                  <c:v>55</c:v>
                </c:pt>
                <c:pt idx="1333">
                  <c:v>56</c:v>
                </c:pt>
                <c:pt idx="1334">
                  <c:v>57</c:v>
                </c:pt>
                <c:pt idx="1335">
                  <c:v>58</c:v>
                </c:pt>
                <c:pt idx="1336">
                  <c:v>59</c:v>
                </c:pt>
                <c:pt idx="1337">
                  <c:v>60</c:v>
                </c:pt>
                <c:pt idx="1338">
                  <c:v>61</c:v>
                </c:pt>
                <c:pt idx="1339">
                  <c:v>64</c:v>
                </c:pt>
                <c:pt idx="1340">
                  <c:v>69</c:v>
                </c:pt>
                <c:pt idx="1341">
                  <c:v>13</c:v>
                </c:pt>
                <c:pt idx="1342">
                  <c:v>14</c:v>
                </c:pt>
                <c:pt idx="1343">
                  <c:v>15</c:v>
                </c:pt>
                <c:pt idx="1344">
                  <c:v>16</c:v>
                </c:pt>
                <c:pt idx="1345">
                  <c:v>17</c:v>
                </c:pt>
                <c:pt idx="1346">
                  <c:v>18</c:v>
                </c:pt>
                <c:pt idx="1347">
                  <c:v>19</c:v>
                </c:pt>
                <c:pt idx="1348">
                  <c:v>20</c:v>
                </c:pt>
                <c:pt idx="1349">
                  <c:v>21</c:v>
                </c:pt>
                <c:pt idx="1350">
                  <c:v>22</c:v>
                </c:pt>
                <c:pt idx="1351">
                  <c:v>23</c:v>
                </c:pt>
                <c:pt idx="1352">
                  <c:v>24</c:v>
                </c:pt>
                <c:pt idx="1353">
                  <c:v>25</c:v>
                </c:pt>
                <c:pt idx="1354">
                  <c:v>26</c:v>
                </c:pt>
                <c:pt idx="1355">
                  <c:v>27</c:v>
                </c:pt>
                <c:pt idx="1356">
                  <c:v>28</c:v>
                </c:pt>
                <c:pt idx="1357">
                  <c:v>29</c:v>
                </c:pt>
                <c:pt idx="1358">
                  <c:v>30</c:v>
                </c:pt>
                <c:pt idx="1359">
                  <c:v>31</c:v>
                </c:pt>
                <c:pt idx="1360">
                  <c:v>32</c:v>
                </c:pt>
                <c:pt idx="1361">
                  <c:v>33</c:v>
                </c:pt>
                <c:pt idx="1362">
                  <c:v>34</c:v>
                </c:pt>
                <c:pt idx="1363">
                  <c:v>35</c:v>
                </c:pt>
                <c:pt idx="1364">
                  <c:v>36</c:v>
                </c:pt>
                <c:pt idx="1365">
                  <c:v>37</c:v>
                </c:pt>
                <c:pt idx="1366">
                  <c:v>38</c:v>
                </c:pt>
                <c:pt idx="1367">
                  <c:v>39</c:v>
                </c:pt>
                <c:pt idx="1368">
                  <c:v>40</c:v>
                </c:pt>
                <c:pt idx="1369">
                  <c:v>41</c:v>
                </c:pt>
                <c:pt idx="1370">
                  <c:v>42</c:v>
                </c:pt>
                <c:pt idx="1371">
                  <c:v>43</c:v>
                </c:pt>
                <c:pt idx="1372">
                  <c:v>44</c:v>
                </c:pt>
                <c:pt idx="1373">
                  <c:v>45</c:v>
                </c:pt>
                <c:pt idx="1374">
                  <c:v>46</c:v>
                </c:pt>
                <c:pt idx="1375">
                  <c:v>47</c:v>
                </c:pt>
                <c:pt idx="1376">
                  <c:v>48</c:v>
                </c:pt>
                <c:pt idx="1377">
                  <c:v>49</c:v>
                </c:pt>
                <c:pt idx="1378">
                  <c:v>50</c:v>
                </c:pt>
                <c:pt idx="1379">
                  <c:v>51</c:v>
                </c:pt>
                <c:pt idx="1380">
                  <c:v>52</c:v>
                </c:pt>
                <c:pt idx="1381">
                  <c:v>53</c:v>
                </c:pt>
                <c:pt idx="1382">
                  <c:v>54</c:v>
                </c:pt>
                <c:pt idx="1383">
                  <c:v>55</c:v>
                </c:pt>
                <c:pt idx="1384">
                  <c:v>56</c:v>
                </c:pt>
                <c:pt idx="1385">
                  <c:v>57</c:v>
                </c:pt>
                <c:pt idx="1386">
                  <c:v>58</c:v>
                </c:pt>
                <c:pt idx="1387">
                  <c:v>59</c:v>
                </c:pt>
                <c:pt idx="1388">
                  <c:v>60</c:v>
                </c:pt>
                <c:pt idx="1389">
                  <c:v>61</c:v>
                </c:pt>
                <c:pt idx="1390">
                  <c:v>62</c:v>
                </c:pt>
                <c:pt idx="1391">
                  <c:v>63</c:v>
                </c:pt>
                <c:pt idx="1392">
                  <c:v>64</c:v>
                </c:pt>
                <c:pt idx="1393">
                  <c:v>65</c:v>
                </c:pt>
                <c:pt idx="1394">
                  <c:v>67</c:v>
                </c:pt>
                <c:pt idx="1395">
                  <c:v>12</c:v>
                </c:pt>
                <c:pt idx="1396">
                  <c:v>13</c:v>
                </c:pt>
                <c:pt idx="1397">
                  <c:v>14</c:v>
                </c:pt>
                <c:pt idx="1398">
                  <c:v>15</c:v>
                </c:pt>
                <c:pt idx="1399">
                  <c:v>16</c:v>
                </c:pt>
                <c:pt idx="1400">
                  <c:v>17</c:v>
                </c:pt>
                <c:pt idx="1401">
                  <c:v>18</c:v>
                </c:pt>
                <c:pt idx="1402">
                  <c:v>19</c:v>
                </c:pt>
                <c:pt idx="1403">
                  <c:v>20</c:v>
                </c:pt>
                <c:pt idx="1404">
                  <c:v>21</c:v>
                </c:pt>
                <c:pt idx="1405">
                  <c:v>22</c:v>
                </c:pt>
                <c:pt idx="1406">
                  <c:v>23</c:v>
                </c:pt>
                <c:pt idx="1407">
                  <c:v>24</c:v>
                </c:pt>
                <c:pt idx="1408">
                  <c:v>25</c:v>
                </c:pt>
                <c:pt idx="1409">
                  <c:v>26</c:v>
                </c:pt>
                <c:pt idx="1410">
                  <c:v>27</c:v>
                </c:pt>
                <c:pt idx="1411">
                  <c:v>28</c:v>
                </c:pt>
                <c:pt idx="1412">
                  <c:v>29</c:v>
                </c:pt>
                <c:pt idx="1413">
                  <c:v>30</c:v>
                </c:pt>
                <c:pt idx="1414">
                  <c:v>31</c:v>
                </c:pt>
                <c:pt idx="1415">
                  <c:v>32</c:v>
                </c:pt>
                <c:pt idx="1416">
                  <c:v>33</c:v>
                </c:pt>
                <c:pt idx="1417">
                  <c:v>34</c:v>
                </c:pt>
                <c:pt idx="1418">
                  <c:v>35</c:v>
                </c:pt>
                <c:pt idx="1419">
                  <c:v>36</c:v>
                </c:pt>
                <c:pt idx="1420">
                  <c:v>37</c:v>
                </c:pt>
                <c:pt idx="1421">
                  <c:v>38</c:v>
                </c:pt>
                <c:pt idx="1422">
                  <c:v>39</c:v>
                </c:pt>
                <c:pt idx="1423">
                  <c:v>40</c:v>
                </c:pt>
                <c:pt idx="1424">
                  <c:v>41</c:v>
                </c:pt>
                <c:pt idx="1425">
                  <c:v>42</c:v>
                </c:pt>
                <c:pt idx="1426">
                  <c:v>43</c:v>
                </c:pt>
                <c:pt idx="1427">
                  <c:v>44</c:v>
                </c:pt>
                <c:pt idx="1428">
                  <c:v>45</c:v>
                </c:pt>
                <c:pt idx="1429">
                  <c:v>46</c:v>
                </c:pt>
                <c:pt idx="1430">
                  <c:v>47</c:v>
                </c:pt>
                <c:pt idx="1431">
                  <c:v>48</c:v>
                </c:pt>
                <c:pt idx="1432">
                  <c:v>49</c:v>
                </c:pt>
                <c:pt idx="1433">
                  <c:v>50</c:v>
                </c:pt>
                <c:pt idx="1434">
                  <c:v>51</c:v>
                </c:pt>
                <c:pt idx="1435">
                  <c:v>52</c:v>
                </c:pt>
                <c:pt idx="1436">
                  <c:v>53</c:v>
                </c:pt>
                <c:pt idx="1437">
                  <c:v>54</c:v>
                </c:pt>
                <c:pt idx="1438">
                  <c:v>55</c:v>
                </c:pt>
                <c:pt idx="1439">
                  <c:v>56</c:v>
                </c:pt>
                <c:pt idx="1440">
                  <c:v>57</c:v>
                </c:pt>
                <c:pt idx="1441">
                  <c:v>58</c:v>
                </c:pt>
                <c:pt idx="1442">
                  <c:v>60</c:v>
                </c:pt>
                <c:pt idx="1443">
                  <c:v>61</c:v>
                </c:pt>
                <c:pt idx="1444">
                  <c:v>62</c:v>
                </c:pt>
                <c:pt idx="1445">
                  <c:v>63</c:v>
                </c:pt>
                <c:pt idx="1446">
                  <c:v>66</c:v>
                </c:pt>
                <c:pt idx="1447">
                  <c:v>67</c:v>
                </c:pt>
                <c:pt idx="1448">
                  <c:v>11</c:v>
                </c:pt>
                <c:pt idx="1449">
                  <c:v>12</c:v>
                </c:pt>
                <c:pt idx="1450">
                  <c:v>14</c:v>
                </c:pt>
                <c:pt idx="1451">
                  <c:v>15</c:v>
                </c:pt>
                <c:pt idx="1452">
                  <c:v>16</c:v>
                </c:pt>
                <c:pt idx="1453">
                  <c:v>17</c:v>
                </c:pt>
                <c:pt idx="1454">
                  <c:v>18</c:v>
                </c:pt>
                <c:pt idx="1455">
                  <c:v>19</c:v>
                </c:pt>
                <c:pt idx="1456">
                  <c:v>20</c:v>
                </c:pt>
                <c:pt idx="1457">
                  <c:v>21</c:v>
                </c:pt>
                <c:pt idx="1458">
                  <c:v>22</c:v>
                </c:pt>
                <c:pt idx="1459">
                  <c:v>23</c:v>
                </c:pt>
                <c:pt idx="1460">
                  <c:v>24</c:v>
                </c:pt>
                <c:pt idx="1461">
                  <c:v>25</c:v>
                </c:pt>
                <c:pt idx="1462">
                  <c:v>26</c:v>
                </c:pt>
                <c:pt idx="1463">
                  <c:v>27</c:v>
                </c:pt>
                <c:pt idx="1464">
                  <c:v>28</c:v>
                </c:pt>
                <c:pt idx="1465">
                  <c:v>29</c:v>
                </c:pt>
                <c:pt idx="1466">
                  <c:v>30</c:v>
                </c:pt>
                <c:pt idx="1467">
                  <c:v>31</c:v>
                </c:pt>
                <c:pt idx="1468">
                  <c:v>32</c:v>
                </c:pt>
                <c:pt idx="1469">
                  <c:v>33</c:v>
                </c:pt>
                <c:pt idx="1470">
                  <c:v>34</c:v>
                </c:pt>
                <c:pt idx="1471">
                  <c:v>35</c:v>
                </c:pt>
                <c:pt idx="1472">
                  <c:v>36</c:v>
                </c:pt>
                <c:pt idx="1473">
                  <c:v>37</c:v>
                </c:pt>
                <c:pt idx="1474">
                  <c:v>38</c:v>
                </c:pt>
                <c:pt idx="1475">
                  <c:v>39</c:v>
                </c:pt>
                <c:pt idx="1476">
                  <c:v>40</c:v>
                </c:pt>
                <c:pt idx="1477">
                  <c:v>41</c:v>
                </c:pt>
                <c:pt idx="1478">
                  <c:v>42</c:v>
                </c:pt>
                <c:pt idx="1479">
                  <c:v>43</c:v>
                </c:pt>
                <c:pt idx="1480">
                  <c:v>44</c:v>
                </c:pt>
                <c:pt idx="1481">
                  <c:v>45</c:v>
                </c:pt>
                <c:pt idx="1482">
                  <c:v>46</c:v>
                </c:pt>
                <c:pt idx="1483">
                  <c:v>47</c:v>
                </c:pt>
                <c:pt idx="1484">
                  <c:v>48</c:v>
                </c:pt>
                <c:pt idx="1485">
                  <c:v>49</c:v>
                </c:pt>
                <c:pt idx="1486">
                  <c:v>50</c:v>
                </c:pt>
                <c:pt idx="1487">
                  <c:v>51</c:v>
                </c:pt>
                <c:pt idx="1488">
                  <c:v>52</c:v>
                </c:pt>
                <c:pt idx="1489">
                  <c:v>53</c:v>
                </c:pt>
                <c:pt idx="1490">
                  <c:v>54</c:v>
                </c:pt>
                <c:pt idx="1491">
                  <c:v>55</c:v>
                </c:pt>
                <c:pt idx="1492">
                  <c:v>56</c:v>
                </c:pt>
                <c:pt idx="1493">
                  <c:v>57</c:v>
                </c:pt>
                <c:pt idx="1494">
                  <c:v>58</c:v>
                </c:pt>
                <c:pt idx="1495">
                  <c:v>59</c:v>
                </c:pt>
                <c:pt idx="1496">
                  <c:v>60</c:v>
                </c:pt>
                <c:pt idx="1497">
                  <c:v>61</c:v>
                </c:pt>
                <c:pt idx="1498">
                  <c:v>62</c:v>
                </c:pt>
                <c:pt idx="1499">
                  <c:v>63</c:v>
                </c:pt>
                <c:pt idx="1500">
                  <c:v>65</c:v>
                </c:pt>
                <c:pt idx="1501">
                  <c:v>1</c:v>
                </c:pt>
                <c:pt idx="1502">
                  <c:v>12</c:v>
                </c:pt>
                <c:pt idx="1503">
                  <c:v>13</c:v>
                </c:pt>
                <c:pt idx="1504">
                  <c:v>14</c:v>
                </c:pt>
                <c:pt idx="1505">
                  <c:v>15</c:v>
                </c:pt>
                <c:pt idx="1506">
                  <c:v>16</c:v>
                </c:pt>
                <c:pt idx="1507">
                  <c:v>17</c:v>
                </c:pt>
                <c:pt idx="1508">
                  <c:v>18</c:v>
                </c:pt>
                <c:pt idx="1509">
                  <c:v>19</c:v>
                </c:pt>
                <c:pt idx="1510">
                  <c:v>20</c:v>
                </c:pt>
                <c:pt idx="1511">
                  <c:v>21</c:v>
                </c:pt>
                <c:pt idx="1512">
                  <c:v>22</c:v>
                </c:pt>
                <c:pt idx="1513">
                  <c:v>23</c:v>
                </c:pt>
                <c:pt idx="1514">
                  <c:v>24</c:v>
                </c:pt>
                <c:pt idx="1515">
                  <c:v>25</c:v>
                </c:pt>
                <c:pt idx="1516">
                  <c:v>26</c:v>
                </c:pt>
                <c:pt idx="1517">
                  <c:v>27</c:v>
                </c:pt>
                <c:pt idx="1518">
                  <c:v>28</c:v>
                </c:pt>
                <c:pt idx="1519">
                  <c:v>29</c:v>
                </c:pt>
                <c:pt idx="1520">
                  <c:v>30</c:v>
                </c:pt>
                <c:pt idx="1521">
                  <c:v>31</c:v>
                </c:pt>
                <c:pt idx="1522">
                  <c:v>32</c:v>
                </c:pt>
                <c:pt idx="1523">
                  <c:v>33</c:v>
                </c:pt>
                <c:pt idx="1524">
                  <c:v>34</c:v>
                </c:pt>
                <c:pt idx="1525">
                  <c:v>35</c:v>
                </c:pt>
                <c:pt idx="1526">
                  <c:v>36</c:v>
                </c:pt>
                <c:pt idx="1527">
                  <c:v>37</c:v>
                </c:pt>
                <c:pt idx="1528">
                  <c:v>38</c:v>
                </c:pt>
                <c:pt idx="1529">
                  <c:v>39</c:v>
                </c:pt>
                <c:pt idx="1530">
                  <c:v>40</c:v>
                </c:pt>
                <c:pt idx="1531">
                  <c:v>41</c:v>
                </c:pt>
                <c:pt idx="1532">
                  <c:v>42</c:v>
                </c:pt>
                <c:pt idx="1533">
                  <c:v>43</c:v>
                </c:pt>
                <c:pt idx="1534">
                  <c:v>44</c:v>
                </c:pt>
                <c:pt idx="1535">
                  <c:v>45</c:v>
                </c:pt>
                <c:pt idx="1536">
                  <c:v>46</c:v>
                </c:pt>
                <c:pt idx="1537">
                  <c:v>47</c:v>
                </c:pt>
                <c:pt idx="1538">
                  <c:v>48</c:v>
                </c:pt>
                <c:pt idx="1539">
                  <c:v>49</c:v>
                </c:pt>
                <c:pt idx="1540">
                  <c:v>50</c:v>
                </c:pt>
                <c:pt idx="1541">
                  <c:v>51</c:v>
                </c:pt>
                <c:pt idx="1542">
                  <c:v>52</c:v>
                </c:pt>
                <c:pt idx="1543">
                  <c:v>53</c:v>
                </c:pt>
                <c:pt idx="1544">
                  <c:v>54</c:v>
                </c:pt>
                <c:pt idx="1545">
                  <c:v>55</c:v>
                </c:pt>
                <c:pt idx="1546">
                  <c:v>56</c:v>
                </c:pt>
                <c:pt idx="1547">
                  <c:v>57</c:v>
                </c:pt>
                <c:pt idx="1548">
                  <c:v>58</c:v>
                </c:pt>
                <c:pt idx="1549">
                  <c:v>59</c:v>
                </c:pt>
                <c:pt idx="1550">
                  <c:v>60</c:v>
                </c:pt>
                <c:pt idx="1551">
                  <c:v>61</c:v>
                </c:pt>
                <c:pt idx="1552">
                  <c:v>62</c:v>
                </c:pt>
                <c:pt idx="1553">
                  <c:v>63</c:v>
                </c:pt>
                <c:pt idx="1554">
                  <c:v>64</c:v>
                </c:pt>
                <c:pt idx="1555">
                  <c:v>70</c:v>
                </c:pt>
                <c:pt idx="1556">
                  <c:v>99</c:v>
                </c:pt>
                <c:pt idx="1557">
                  <c:v>11</c:v>
                </c:pt>
                <c:pt idx="1558">
                  <c:v>13</c:v>
                </c:pt>
                <c:pt idx="1559">
                  <c:v>14</c:v>
                </c:pt>
                <c:pt idx="1560">
                  <c:v>15</c:v>
                </c:pt>
                <c:pt idx="1561">
                  <c:v>16</c:v>
                </c:pt>
                <c:pt idx="1562">
                  <c:v>17</c:v>
                </c:pt>
                <c:pt idx="1563">
                  <c:v>18</c:v>
                </c:pt>
                <c:pt idx="1564">
                  <c:v>19</c:v>
                </c:pt>
                <c:pt idx="1565">
                  <c:v>20</c:v>
                </c:pt>
                <c:pt idx="1566">
                  <c:v>21</c:v>
                </c:pt>
                <c:pt idx="1567">
                  <c:v>22</c:v>
                </c:pt>
                <c:pt idx="1568">
                  <c:v>23</c:v>
                </c:pt>
                <c:pt idx="1569">
                  <c:v>24</c:v>
                </c:pt>
                <c:pt idx="1570">
                  <c:v>25</c:v>
                </c:pt>
                <c:pt idx="1571">
                  <c:v>26</c:v>
                </c:pt>
                <c:pt idx="1572">
                  <c:v>27</c:v>
                </c:pt>
                <c:pt idx="1573">
                  <c:v>28</c:v>
                </c:pt>
                <c:pt idx="1574">
                  <c:v>29</c:v>
                </c:pt>
                <c:pt idx="1575">
                  <c:v>30</c:v>
                </c:pt>
                <c:pt idx="1576">
                  <c:v>31</c:v>
                </c:pt>
                <c:pt idx="1577">
                  <c:v>32</c:v>
                </c:pt>
                <c:pt idx="1578">
                  <c:v>33</c:v>
                </c:pt>
                <c:pt idx="1579">
                  <c:v>34</c:v>
                </c:pt>
                <c:pt idx="1580">
                  <c:v>35</c:v>
                </c:pt>
                <c:pt idx="1581">
                  <c:v>36</c:v>
                </c:pt>
                <c:pt idx="1582">
                  <c:v>37</c:v>
                </c:pt>
                <c:pt idx="1583">
                  <c:v>38</c:v>
                </c:pt>
                <c:pt idx="1584">
                  <c:v>39</c:v>
                </c:pt>
                <c:pt idx="1585">
                  <c:v>40</c:v>
                </c:pt>
                <c:pt idx="1586">
                  <c:v>41</c:v>
                </c:pt>
                <c:pt idx="1587">
                  <c:v>42</c:v>
                </c:pt>
                <c:pt idx="1588">
                  <c:v>43</c:v>
                </c:pt>
                <c:pt idx="1589">
                  <c:v>44</c:v>
                </c:pt>
                <c:pt idx="1590">
                  <c:v>45</c:v>
                </c:pt>
                <c:pt idx="1591">
                  <c:v>46</c:v>
                </c:pt>
                <c:pt idx="1592">
                  <c:v>47</c:v>
                </c:pt>
                <c:pt idx="1593">
                  <c:v>48</c:v>
                </c:pt>
                <c:pt idx="1594">
                  <c:v>49</c:v>
                </c:pt>
                <c:pt idx="1595">
                  <c:v>50</c:v>
                </c:pt>
                <c:pt idx="1596">
                  <c:v>51</c:v>
                </c:pt>
                <c:pt idx="1597">
                  <c:v>52</c:v>
                </c:pt>
                <c:pt idx="1598">
                  <c:v>53</c:v>
                </c:pt>
                <c:pt idx="1599">
                  <c:v>54</c:v>
                </c:pt>
                <c:pt idx="1600">
                  <c:v>55</c:v>
                </c:pt>
                <c:pt idx="1601">
                  <c:v>56</c:v>
                </c:pt>
                <c:pt idx="1602">
                  <c:v>57</c:v>
                </c:pt>
                <c:pt idx="1603">
                  <c:v>58</c:v>
                </c:pt>
                <c:pt idx="1604">
                  <c:v>59</c:v>
                </c:pt>
                <c:pt idx="1605">
                  <c:v>60</c:v>
                </c:pt>
                <c:pt idx="1606">
                  <c:v>61</c:v>
                </c:pt>
                <c:pt idx="1607">
                  <c:v>62</c:v>
                </c:pt>
                <c:pt idx="1608">
                  <c:v>65</c:v>
                </c:pt>
                <c:pt idx="1609">
                  <c:v>66</c:v>
                </c:pt>
                <c:pt idx="1610">
                  <c:v>67</c:v>
                </c:pt>
                <c:pt idx="1611">
                  <c:v>12</c:v>
                </c:pt>
                <c:pt idx="1612">
                  <c:v>13</c:v>
                </c:pt>
                <c:pt idx="1613">
                  <c:v>14</c:v>
                </c:pt>
                <c:pt idx="1614">
                  <c:v>15</c:v>
                </c:pt>
                <c:pt idx="1615">
                  <c:v>16</c:v>
                </c:pt>
                <c:pt idx="1616">
                  <c:v>17</c:v>
                </c:pt>
                <c:pt idx="1617">
                  <c:v>18</c:v>
                </c:pt>
                <c:pt idx="1618">
                  <c:v>19</c:v>
                </c:pt>
                <c:pt idx="1619">
                  <c:v>20</c:v>
                </c:pt>
                <c:pt idx="1620">
                  <c:v>21</c:v>
                </c:pt>
                <c:pt idx="1621">
                  <c:v>22</c:v>
                </c:pt>
                <c:pt idx="1622">
                  <c:v>23</c:v>
                </c:pt>
                <c:pt idx="1623">
                  <c:v>24</c:v>
                </c:pt>
                <c:pt idx="1624">
                  <c:v>25</c:v>
                </c:pt>
                <c:pt idx="1625">
                  <c:v>26</c:v>
                </c:pt>
                <c:pt idx="1626">
                  <c:v>27</c:v>
                </c:pt>
                <c:pt idx="1627">
                  <c:v>28</c:v>
                </c:pt>
                <c:pt idx="1628">
                  <c:v>29</c:v>
                </c:pt>
                <c:pt idx="1629">
                  <c:v>30</c:v>
                </c:pt>
                <c:pt idx="1630">
                  <c:v>31</c:v>
                </c:pt>
                <c:pt idx="1631">
                  <c:v>32</c:v>
                </c:pt>
                <c:pt idx="1632">
                  <c:v>33</c:v>
                </c:pt>
                <c:pt idx="1633">
                  <c:v>34</c:v>
                </c:pt>
                <c:pt idx="1634">
                  <c:v>35</c:v>
                </c:pt>
                <c:pt idx="1635">
                  <c:v>36</c:v>
                </c:pt>
                <c:pt idx="1636">
                  <c:v>37</c:v>
                </c:pt>
                <c:pt idx="1637">
                  <c:v>38</c:v>
                </c:pt>
                <c:pt idx="1638">
                  <c:v>39</c:v>
                </c:pt>
                <c:pt idx="1639">
                  <c:v>40</c:v>
                </c:pt>
                <c:pt idx="1640">
                  <c:v>41</c:v>
                </c:pt>
                <c:pt idx="1641">
                  <c:v>42</c:v>
                </c:pt>
                <c:pt idx="1642">
                  <c:v>43</c:v>
                </c:pt>
                <c:pt idx="1643">
                  <c:v>44</c:v>
                </c:pt>
                <c:pt idx="1644">
                  <c:v>45</c:v>
                </c:pt>
                <c:pt idx="1645">
                  <c:v>46</c:v>
                </c:pt>
                <c:pt idx="1646">
                  <c:v>47</c:v>
                </c:pt>
                <c:pt idx="1647">
                  <c:v>48</c:v>
                </c:pt>
                <c:pt idx="1648">
                  <c:v>49</c:v>
                </c:pt>
                <c:pt idx="1649">
                  <c:v>50</c:v>
                </c:pt>
                <c:pt idx="1650">
                  <c:v>51</c:v>
                </c:pt>
                <c:pt idx="1651">
                  <c:v>52</c:v>
                </c:pt>
                <c:pt idx="1652">
                  <c:v>53</c:v>
                </c:pt>
                <c:pt idx="1653">
                  <c:v>54</c:v>
                </c:pt>
                <c:pt idx="1654">
                  <c:v>55</c:v>
                </c:pt>
                <c:pt idx="1655">
                  <c:v>56</c:v>
                </c:pt>
                <c:pt idx="1656">
                  <c:v>57</c:v>
                </c:pt>
                <c:pt idx="1657">
                  <c:v>58</c:v>
                </c:pt>
                <c:pt idx="1658">
                  <c:v>59</c:v>
                </c:pt>
                <c:pt idx="1659">
                  <c:v>60</c:v>
                </c:pt>
                <c:pt idx="1660">
                  <c:v>61</c:v>
                </c:pt>
                <c:pt idx="1661">
                  <c:v>62</c:v>
                </c:pt>
                <c:pt idx="1662">
                  <c:v>63</c:v>
                </c:pt>
                <c:pt idx="1663">
                  <c:v>65</c:v>
                </c:pt>
                <c:pt idx="1664">
                  <c:v>66</c:v>
                </c:pt>
                <c:pt idx="1665">
                  <c:v>67</c:v>
                </c:pt>
                <c:pt idx="1666">
                  <c:v>69</c:v>
                </c:pt>
                <c:pt idx="1667">
                  <c:v>3</c:v>
                </c:pt>
                <c:pt idx="1668">
                  <c:v>10</c:v>
                </c:pt>
                <c:pt idx="1669">
                  <c:v>13</c:v>
                </c:pt>
                <c:pt idx="1670">
                  <c:v>14</c:v>
                </c:pt>
                <c:pt idx="1671">
                  <c:v>15</c:v>
                </c:pt>
                <c:pt idx="1672">
                  <c:v>16</c:v>
                </c:pt>
                <c:pt idx="1673">
                  <c:v>17</c:v>
                </c:pt>
                <c:pt idx="1674">
                  <c:v>18</c:v>
                </c:pt>
                <c:pt idx="1675">
                  <c:v>19</c:v>
                </c:pt>
                <c:pt idx="1676">
                  <c:v>20</c:v>
                </c:pt>
                <c:pt idx="1677">
                  <c:v>21</c:v>
                </c:pt>
                <c:pt idx="1678">
                  <c:v>22</c:v>
                </c:pt>
                <c:pt idx="1679">
                  <c:v>23</c:v>
                </c:pt>
                <c:pt idx="1680">
                  <c:v>24</c:v>
                </c:pt>
                <c:pt idx="1681">
                  <c:v>25</c:v>
                </c:pt>
                <c:pt idx="1682">
                  <c:v>26</c:v>
                </c:pt>
                <c:pt idx="1683">
                  <c:v>27</c:v>
                </c:pt>
                <c:pt idx="1684">
                  <c:v>28</c:v>
                </c:pt>
                <c:pt idx="1685">
                  <c:v>29</c:v>
                </c:pt>
                <c:pt idx="1686">
                  <c:v>30</c:v>
                </c:pt>
                <c:pt idx="1687">
                  <c:v>31</c:v>
                </c:pt>
                <c:pt idx="1688">
                  <c:v>32</c:v>
                </c:pt>
                <c:pt idx="1689">
                  <c:v>33</c:v>
                </c:pt>
                <c:pt idx="1690">
                  <c:v>34</c:v>
                </c:pt>
                <c:pt idx="1691">
                  <c:v>35</c:v>
                </c:pt>
                <c:pt idx="1692">
                  <c:v>36</c:v>
                </c:pt>
                <c:pt idx="1693">
                  <c:v>37</c:v>
                </c:pt>
                <c:pt idx="1694">
                  <c:v>38</c:v>
                </c:pt>
                <c:pt idx="1695">
                  <c:v>39</c:v>
                </c:pt>
                <c:pt idx="1696">
                  <c:v>40</c:v>
                </c:pt>
                <c:pt idx="1697">
                  <c:v>41</c:v>
                </c:pt>
                <c:pt idx="1698">
                  <c:v>42</c:v>
                </c:pt>
                <c:pt idx="1699">
                  <c:v>43</c:v>
                </c:pt>
                <c:pt idx="1700">
                  <c:v>44</c:v>
                </c:pt>
                <c:pt idx="1701">
                  <c:v>45</c:v>
                </c:pt>
                <c:pt idx="1702">
                  <c:v>46</c:v>
                </c:pt>
                <c:pt idx="1703">
                  <c:v>47</c:v>
                </c:pt>
                <c:pt idx="1704">
                  <c:v>48</c:v>
                </c:pt>
                <c:pt idx="1705">
                  <c:v>49</c:v>
                </c:pt>
                <c:pt idx="1706">
                  <c:v>50</c:v>
                </c:pt>
                <c:pt idx="1707">
                  <c:v>51</c:v>
                </c:pt>
                <c:pt idx="1708">
                  <c:v>52</c:v>
                </c:pt>
                <c:pt idx="1709">
                  <c:v>53</c:v>
                </c:pt>
                <c:pt idx="1710">
                  <c:v>54</c:v>
                </c:pt>
                <c:pt idx="1711">
                  <c:v>55</c:v>
                </c:pt>
                <c:pt idx="1712">
                  <c:v>56</c:v>
                </c:pt>
                <c:pt idx="1713">
                  <c:v>57</c:v>
                </c:pt>
                <c:pt idx="1714">
                  <c:v>58</c:v>
                </c:pt>
                <c:pt idx="1715">
                  <c:v>59</c:v>
                </c:pt>
                <c:pt idx="1716">
                  <c:v>60</c:v>
                </c:pt>
                <c:pt idx="1717">
                  <c:v>61</c:v>
                </c:pt>
                <c:pt idx="1718">
                  <c:v>62</c:v>
                </c:pt>
                <c:pt idx="1719">
                  <c:v>63</c:v>
                </c:pt>
                <c:pt idx="1720">
                  <c:v>66</c:v>
                </c:pt>
                <c:pt idx="1721">
                  <c:v>68</c:v>
                </c:pt>
                <c:pt idx="1722">
                  <c:v>11</c:v>
                </c:pt>
                <c:pt idx="1723">
                  <c:v>14</c:v>
                </c:pt>
                <c:pt idx="1724">
                  <c:v>15</c:v>
                </c:pt>
                <c:pt idx="1725">
                  <c:v>16</c:v>
                </c:pt>
                <c:pt idx="1726">
                  <c:v>17</c:v>
                </c:pt>
                <c:pt idx="1727">
                  <c:v>18</c:v>
                </c:pt>
                <c:pt idx="1728">
                  <c:v>19</c:v>
                </c:pt>
                <c:pt idx="1729">
                  <c:v>20</c:v>
                </c:pt>
                <c:pt idx="1730">
                  <c:v>21</c:v>
                </c:pt>
                <c:pt idx="1731">
                  <c:v>22</c:v>
                </c:pt>
                <c:pt idx="1732">
                  <c:v>23</c:v>
                </c:pt>
                <c:pt idx="1733">
                  <c:v>24</c:v>
                </c:pt>
                <c:pt idx="1734">
                  <c:v>25</c:v>
                </c:pt>
                <c:pt idx="1735">
                  <c:v>26</c:v>
                </c:pt>
                <c:pt idx="1736">
                  <c:v>27</c:v>
                </c:pt>
                <c:pt idx="1737">
                  <c:v>28</c:v>
                </c:pt>
                <c:pt idx="1738">
                  <c:v>29</c:v>
                </c:pt>
                <c:pt idx="1739">
                  <c:v>30</c:v>
                </c:pt>
                <c:pt idx="1740">
                  <c:v>31</c:v>
                </c:pt>
                <c:pt idx="1741">
                  <c:v>32</c:v>
                </c:pt>
                <c:pt idx="1742">
                  <c:v>33</c:v>
                </c:pt>
                <c:pt idx="1743">
                  <c:v>34</c:v>
                </c:pt>
                <c:pt idx="1744">
                  <c:v>35</c:v>
                </c:pt>
                <c:pt idx="1745">
                  <c:v>36</c:v>
                </c:pt>
                <c:pt idx="1746">
                  <c:v>37</c:v>
                </c:pt>
                <c:pt idx="1747">
                  <c:v>38</c:v>
                </c:pt>
                <c:pt idx="1748">
                  <c:v>39</c:v>
                </c:pt>
                <c:pt idx="1749">
                  <c:v>40</c:v>
                </c:pt>
                <c:pt idx="1750">
                  <c:v>41</c:v>
                </c:pt>
                <c:pt idx="1751">
                  <c:v>42</c:v>
                </c:pt>
                <c:pt idx="1752">
                  <c:v>43</c:v>
                </c:pt>
                <c:pt idx="1753">
                  <c:v>44</c:v>
                </c:pt>
                <c:pt idx="1754">
                  <c:v>45</c:v>
                </c:pt>
                <c:pt idx="1755">
                  <c:v>46</c:v>
                </c:pt>
                <c:pt idx="1756">
                  <c:v>47</c:v>
                </c:pt>
                <c:pt idx="1757">
                  <c:v>48</c:v>
                </c:pt>
                <c:pt idx="1758">
                  <c:v>49</c:v>
                </c:pt>
                <c:pt idx="1759">
                  <c:v>50</c:v>
                </c:pt>
                <c:pt idx="1760">
                  <c:v>51</c:v>
                </c:pt>
                <c:pt idx="1761">
                  <c:v>52</c:v>
                </c:pt>
                <c:pt idx="1762">
                  <c:v>53</c:v>
                </c:pt>
                <c:pt idx="1763">
                  <c:v>54</c:v>
                </c:pt>
                <c:pt idx="1764">
                  <c:v>55</c:v>
                </c:pt>
                <c:pt idx="1765">
                  <c:v>56</c:v>
                </c:pt>
                <c:pt idx="1766">
                  <c:v>57</c:v>
                </c:pt>
                <c:pt idx="1767">
                  <c:v>58</c:v>
                </c:pt>
                <c:pt idx="1768">
                  <c:v>59</c:v>
                </c:pt>
                <c:pt idx="1769">
                  <c:v>60</c:v>
                </c:pt>
                <c:pt idx="1770">
                  <c:v>61</c:v>
                </c:pt>
                <c:pt idx="1771">
                  <c:v>62</c:v>
                </c:pt>
                <c:pt idx="1772">
                  <c:v>63</c:v>
                </c:pt>
                <c:pt idx="1773">
                  <c:v>64</c:v>
                </c:pt>
                <c:pt idx="1774">
                  <c:v>65</c:v>
                </c:pt>
                <c:pt idx="1775">
                  <c:v>66</c:v>
                </c:pt>
                <c:pt idx="1776">
                  <c:v>72</c:v>
                </c:pt>
                <c:pt idx="1777">
                  <c:v>0</c:v>
                </c:pt>
                <c:pt idx="1778">
                  <c:v>11</c:v>
                </c:pt>
                <c:pt idx="1779">
                  <c:v>12</c:v>
                </c:pt>
                <c:pt idx="1780">
                  <c:v>13</c:v>
                </c:pt>
                <c:pt idx="1781">
                  <c:v>14</c:v>
                </c:pt>
                <c:pt idx="1782">
                  <c:v>15</c:v>
                </c:pt>
                <c:pt idx="1783">
                  <c:v>16</c:v>
                </c:pt>
                <c:pt idx="1784">
                  <c:v>17</c:v>
                </c:pt>
                <c:pt idx="1785">
                  <c:v>18</c:v>
                </c:pt>
                <c:pt idx="1786">
                  <c:v>19</c:v>
                </c:pt>
                <c:pt idx="1787">
                  <c:v>20</c:v>
                </c:pt>
                <c:pt idx="1788">
                  <c:v>21</c:v>
                </c:pt>
                <c:pt idx="1789">
                  <c:v>22</c:v>
                </c:pt>
                <c:pt idx="1790">
                  <c:v>23</c:v>
                </c:pt>
                <c:pt idx="1791">
                  <c:v>24</c:v>
                </c:pt>
                <c:pt idx="1792">
                  <c:v>25</c:v>
                </c:pt>
                <c:pt idx="1793">
                  <c:v>26</c:v>
                </c:pt>
                <c:pt idx="1794">
                  <c:v>27</c:v>
                </c:pt>
                <c:pt idx="1795">
                  <c:v>28</c:v>
                </c:pt>
                <c:pt idx="1796">
                  <c:v>29</c:v>
                </c:pt>
                <c:pt idx="1797">
                  <c:v>30</c:v>
                </c:pt>
                <c:pt idx="1798">
                  <c:v>31</c:v>
                </c:pt>
                <c:pt idx="1799">
                  <c:v>32</c:v>
                </c:pt>
                <c:pt idx="1800">
                  <c:v>33</c:v>
                </c:pt>
                <c:pt idx="1801">
                  <c:v>34</c:v>
                </c:pt>
                <c:pt idx="1802">
                  <c:v>35</c:v>
                </c:pt>
                <c:pt idx="1803">
                  <c:v>36</c:v>
                </c:pt>
                <c:pt idx="1804">
                  <c:v>37</c:v>
                </c:pt>
                <c:pt idx="1805">
                  <c:v>38</c:v>
                </c:pt>
                <c:pt idx="1806">
                  <c:v>39</c:v>
                </c:pt>
                <c:pt idx="1807">
                  <c:v>40</c:v>
                </c:pt>
                <c:pt idx="1808">
                  <c:v>41</c:v>
                </c:pt>
                <c:pt idx="1809">
                  <c:v>42</c:v>
                </c:pt>
                <c:pt idx="1810">
                  <c:v>43</c:v>
                </c:pt>
                <c:pt idx="1811">
                  <c:v>44</c:v>
                </c:pt>
                <c:pt idx="1812">
                  <c:v>45</c:v>
                </c:pt>
                <c:pt idx="1813">
                  <c:v>46</c:v>
                </c:pt>
                <c:pt idx="1814">
                  <c:v>47</c:v>
                </c:pt>
                <c:pt idx="1815">
                  <c:v>48</c:v>
                </c:pt>
                <c:pt idx="1816">
                  <c:v>49</c:v>
                </c:pt>
                <c:pt idx="1817">
                  <c:v>50</c:v>
                </c:pt>
                <c:pt idx="1818">
                  <c:v>51</c:v>
                </c:pt>
                <c:pt idx="1819">
                  <c:v>52</c:v>
                </c:pt>
                <c:pt idx="1820">
                  <c:v>53</c:v>
                </c:pt>
                <c:pt idx="1821">
                  <c:v>54</c:v>
                </c:pt>
                <c:pt idx="1822">
                  <c:v>55</c:v>
                </c:pt>
                <c:pt idx="1823">
                  <c:v>56</c:v>
                </c:pt>
                <c:pt idx="1824">
                  <c:v>57</c:v>
                </c:pt>
                <c:pt idx="1825">
                  <c:v>58</c:v>
                </c:pt>
                <c:pt idx="1826">
                  <c:v>59</c:v>
                </c:pt>
                <c:pt idx="1827">
                  <c:v>60</c:v>
                </c:pt>
                <c:pt idx="1828">
                  <c:v>61</c:v>
                </c:pt>
                <c:pt idx="1829">
                  <c:v>62</c:v>
                </c:pt>
                <c:pt idx="1830">
                  <c:v>63</c:v>
                </c:pt>
                <c:pt idx="1831">
                  <c:v>64</c:v>
                </c:pt>
                <c:pt idx="1832">
                  <c:v>66</c:v>
                </c:pt>
                <c:pt idx="1833">
                  <c:v>68</c:v>
                </c:pt>
                <c:pt idx="1834">
                  <c:v>1</c:v>
                </c:pt>
                <c:pt idx="1835">
                  <c:v>11</c:v>
                </c:pt>
                <c:pt idx="1836">
                  <c:v>12</c:v>
                </c:pt>
                <c:pt idx="1837">
                  <c:v>13</c:v>
                </c:pt>
                <c:pt idx="1838">
                  <c:v>14</c:v>
                </c:pt>
                <c:pt idx="1839">
                  <c:v>15</c:v>
                </c:pt>
                <c:pt idx="1840">
                  <c:v>16</c:v>
                </c:pt>
                <c:pt idx="1841">
                  <c:v>17</c:v>
                </c:pt>
                <c:pt idx="1842">
                  <c:v>18</c:v>
                </c:pt>
                <c:pt idx="1843">
                  <c:v>19</c:v>
                </c:pt>
                <c:pt idx="1844">
                  <c:v>20</c:v>
                </c:pt>
                <c:pt idx="1845">
                  <c:v>21</c:v>
                </c:pt>
                <c:pt idx="1846">
                  <c:v>22</c:v>
                </c:pt>
                <c:pt idx="1847">
                  <c:v>23</c:v>
                </c:pt>
                <c:pt idx="1848">
                  <c:v>24</c:v>
                </c:pt>
                <c:pt idx="1849">
                  <c:v>25</c:v>
                </c:pt>
                <c:pt idx="1850">
                  <c:v>26</c:v>
                </c:pt>
                <c:pt idx="1851">
                  <c:v>27</c:v>
                </c:pt>
                <c:pt idx="1852">
                  <c:v>28</c:v>
                </c:pt>
                <c:pt idx="1853">
                  <c:v>29</c:v>
                </c:pt>
                <c:pt idx="1854">
                  <c:v>30</c:v>
                </c:pt>
                <c:pt idx="1855">
                  <c:v>31</c:v>
                </c:pt>
                <c:pt idx="1856">
                  <c:v>32</c:v>
                </c:pt>
                <c:pt idx="1857">
                  <c:v>33</c:v>
                </c:pt>
                <c:pt idx="1858">
                  <c:v>34</c:v>
                </c:pt>
                <c:pt idx="1859">
                  <c:v>35</c:v>
                </c:pt>
                <c:pt idx="1860">
                  <c:v>36</c:v>
                </c:pt>
                <c:pt idx="1861">
                  <c:v>37</c:v>
                </c:pt>
                <c:pt idx="1862">
                  <c:v>38</c:v>
                </c:pt>
                <c:pt idx="1863">
                  <c:v>39</c:v>
                </c:pt>
                <c:pt idx="1864">
                  <c:v>40</c:v>
                </c:pt>
                <c:pt idx="1865">
                  <c:v>41</c:v>
                </c:pt>
                <c:pt idx="1866">
                  <c:v>42</c:v>
                </c:pt>
                <c:pt idx="1867">
                  <c:v>43</c:v>
                </c:pt>
                <c:pt idx="1868">
                  <c:v>44</c:v>
                </c:pt>
                <c:pt idx="1869">
                  <c:v>45</c:v>
                </c:pt>
                <c:pt idx="1870">
                  <c:v>46</c:v>
                </c:pt>
                <c:pt idx="1871">
                  <c:v>47</c:v>
                </c:pt>
                <c:pt idx="1872">
                  <c:v>48</c:v>
                </c:pt>
                <c:pt idx="1873">
                  <c:v>49</c:v>
                </c:pt>
                <c:pt idx="1874">
                  <c:v>50</c:v>
                </c:pt>
                <c:pt idx="1875">
                  <c:v>51</c:v>
                </c:pt>
                <c:pt idx="1876">
                  <c:v>52</c:v>
                </c:pt>
                <c:pt idx="1877">
                  <c:v>53</c:v>
                </c:pt>
                <c:pt idx="1878">
                  <c:v>54</c:v>
                </c:pt>
                <c:pt idx="1879">
                  <c:v>55</c:v>
                </c:pt>
                <c:pt idx="1880">
                  <c:v>56</c:v>
                </c:pt>
                <c:pt idx="1881">
                  <c:v>57</c:v>
                </c:pt>
                <c:pt idx="1882">
                  <c:v>58</c:v>
                </c:pt>
                <c:pt idx="1883">
                  <c:v>59</c:v>
                </c:pt>
                <c:pt idx="1884">
                  <c:v>60</c:v>
                </c:pt>
                <c:pt idx="1885">
                  <c:v>61</c:v>
                </c:pt>
                <c:pt idx="1886">
                  <c:v>62</c:v>
                </c:pt>
                <c:pt idx="1887">
                  <c:v>63</c:v>
                </c:pt>
                <c:pt idx="1888">
                  <c:v>64</c:v>
                </c:pt>
                <c:pt idx="1889">
                  <c:v>65</c:v>
                </c:pt>
                <c:pt idx="1890">
                  <c:v>66</c:v>
                </c:pt>
                <c:pt idx="1891">
                  <c:v>67</c:v>
                </c:pt>
                <c:pt idx="1892">
                  <c:v>68</c:v>
                </c:pt>
                <c:pt idx="1893">
                  <c:v>0</c:v>
                </c:pt>
                <c:pt idx="1894">
                  <c:v>1</c:v>
                </c:pt>
                <c:pt idx="1895">
                  <c:v>13</c:v>
                </c:pt>
                <c:pt idx="1896">
                  <c:v>14</c:v>
                </c:pt>
                <c:pt idx="1897">
                  <c:v>15</c:v>
                </c:pt>
                <c:pt idx="1898">
                  <c:v>16</c:v>
                </c:pt>
                <c:pt idx="1899">
                  <c:v>17</c:v>
                </c:pt>
                <c:pt idx="1900">
                  <c:v>18</c:v>
                </c:pt>
                <c:pt idx="1901">
                  <c:v>19</c:v>
                </c:pt>
                <c:pt idx="1902">
                  <c:v>20</c:v>
                </c:pt>
                <c:pt idx="1903">
                  <c:v>21</c:v>
                </c:pt>
                <c:pt idx="1904">
                  <c:v>22</c:v>
                </c:pt>
                <c:pt idx="1905">
                  <c:v>23</c:v>
                </c:pt>
                <c:pt idx="1906">
                  <c:v>24</c:v>
                </c:pt>
                <c:pt idx="1907">
                  <c:v>25</c:v>
                </c:pt>
                <c:pt idx="1908">
                  <c:v>26</c:v>
                </c:pt>
                <c:pt idx="1909">
                  <c:v>27</c:v>
                </c:pt>
                <c:pt idx="1910">
                  <c:v>28</c:v>
                </c:pt>
                <c:pt idx="1911">
                  <c:v>29</c:v>
                </c:pt>
                <c:pt idx="1912">
                  <c:v>30</c:v>
                </c:pt>
                <c:pt idx="1913">
                  <c:v>31</c:v>
                </c:pt>
                <c:pt idx="1914">
                  <c:v>32</c:v>
                </c:pt>
                <c:pt idx="1915">
                  <c:v>33</c:v>
                </c:pt>
                <c:pt idx="1916">
                  <c:v>34</c:v>
                </c:pt>
                <c:pt idx="1917">
                  <c:v>35</c:v>
                </c:pt>
                <c:pt idx="1918">
                  <c:v>36</c:v>
                </c:pt>
                <c:pt idx="1919">
                  <c:v>37</c:v>
                </c:pt>
                <c:pt idx="1920">
                  <c:v>38</c:v>
                </c:pt>
                <c:pt idx="1921">
                  <c:v>39</c:v>
                </c:pt>
                <c:pt idx="1922">
                  <c:v>40</c:v>
                </c:pt>
                <c:pt idx="1923">
                  <c:v>41</c:v>
                </c:pt>
                <c:pt idx="1924">
                  <c:v>42</c:v>
                </c:pt>
                <c:pt idx="1925">
                  <c:v>43</c:v>
                </c:pt>
                <c:pt idx="1926">
                  <c:v>44</c:v>
                </c:pt>
                <c:pt idx="1927">
                  <c:v>45</c:v>
                </c:pt>
                <c:pt idx="1928">
                  <c:v>46</c:v>
                </c:pt>
                <c:pt idx="1929">
                  <c:v>47</c:v>
                </c:pt>
                <c:pt idx="1930">
                  <c:v>48</c:v>
                </c:pt>
                <c:pt idx="1931">
                  <c:v>49</c:v>
                </c:pt>
                <c:pt idx="1932">
                  <c:v>50</c:v>
                </c:pt>
                <c:pt idx="1933">
                  <c:v>51</c:v>
                </c:pt>
                <c:pt idx="1934">
                  <c:v>52</c:v>
                </c:pt>
                <c:pt idx="1935">
                  <c:v>53</c:v>
                </c:pt>
                <c:pt idx="1936">
                  <c:v>54</c:v>
                </c:pt>
                <c:pt idx="1937">
                  <c:v>55</c:v>
                </c:pt>
                <c:pt idx="1938">
                  <c:v>56</c:v>
                </c:pt>
                <c:pt idx="1939">
                  <c:v>57</c:v>
                </c:pt>
                <c:pt idx="1940">
                  <c:v>58</c:v>
                </c:pt>
                <c:pt idx="1941">
                  <c:v>59</c:v>
                </c:pt>
                <c:pt idx="1942">
                  <c:v>60</c:v>
                </c:pt>
                <c:pt idx="1943">
                  <c:v>61</c:v>
                </c:pt>
                <c:pt idx="1944">
                  <c:v>62</c:v>
                </c:pt>
                <c:pt idx="1945">
                  <c:v>63</c:v>
                </c:pt>
                <c:pt idx="1946">
                  <c:v>64</c:v>
                </c:pt>
                <c:pt idx="1947">
                  <c:v>66</c:v>
                </c:pt>
                <c:pt idx="1948">
                  <c:v>67</c:v>
                </c:pt>
                <c:pt idx="1949">
                  <c:v>68</c:v>
                </c:pt>
                <c:pt idx="1950">
                  <c:v>70</c:v>
                </c:pt>
                <c:pt idx="1951">
                  <c:v>10</c:v>
                </c:pt>
                <c:pt idx="1952">
                  <c:v>12</c:v>
                </c:pt>
                <c:pt idx="1953">
                  <c:v>13</c:v>
                </c:pt>
                <c:pt idx="1954">
                  <c:v>14</c:v>
                </c:pt>
                <c:pt idx="1955">
                  <c:v>15</c:v>
                </c:pt>
                <c:pt idx="1956">
                  <c:v>16</c:v>
                </c:pt>
                <c:pt idx="1957">
                  <c:v>17</c:v>
                </c:pt>
                <c:pt idx="1958">
                  <c:v>18</c:v>
                </c:pt>
                <c:pt idx="1959">
                  <c:v>19</c:v>
                </c:pt>
                <c:pt idx="1960">
                  <c:v>20</c:v>
                </c:pt>
                <c:pt idx="1961">
                  <c:v>21</c:v>
                </c:pt>
                <c:pt idx="1962">
                  <c:v>22</c:v>
                </c:pt>
                <c:pt idx="1963">
                  <c:v>23</c:v>
                </c:pt>
                <c:pt idx="1964">
                  <c:v>24</c:v>
                </c:pt>
                <c:pt idx="1965">
                  <c:v>25</c:v>
                </c:pt>
                <c:pt idx="1966">
                  <c:v>26</c:v>
                </c:pt>
                <c:pt idx="1967">
                  <c:v>27</c:v>
                </c:pt>
                <c:pt idx="1968">
                  <c:v>28</c:v>
                </c:pt>
                <c:pt idx="1969">
                  <c:v>29</c:v>
                </c:pt>
                <c:pt idx="1970">
                  <c:v>30</c:v>
                </c:pt>
                <c:pt idx="1971">
                  <c:v>31</c:v>
                </c:pt>
                <c:pt idx="1972">
                  <c:v>32</c:v>
                </c:pt>
                <c:pt idx="1973">
                  <c:v>33</c:v>
                </c:pt>
                <c:pt idx="1974">
                  <c:v>34</c:v>
                </c:pt>
                <c:pt idx="1975">
                  <c:v>35</c:v>
                </c:pt>
                <c:pt idx="1976">
                  <c:v>36</c:v>
                </c:pt>
                <c:pt idx="1977">
                  <c:v>37</c:v>
                </c:pt>
                <c:pt idx="1978">
                  <c:v>38</c:v>
                </c:pt>
                <c:pt idx="1979">
                  <c:v>39</c:v>
                </c:pt>
                <c:pt idx="1980">
                  <c:v>40</c:v>
                </c:pt>
                <c:pt idx="1981">
                  <c:v>41</c:v>
                </c:pt>
                <c:pt idx="1982">
                  <c:v>42</c:v>
                </c:pt>
                <c:pt idx="1983">
                  <c:v>43</c:v>
                </c:pt>
                <c:pt idx="1984">
                  <c:v>44</c:v>
                </c:pt>
                <c:pt idx="1985">
                  <c:v>45</c:v>
                </c:pt>
                <c:pt idx="1986">
                  <c:v>46</c:v>
                </c:pt>
                <c:pt idx="1987">
                  <c:v>47</c:v>
                </c:pt>
                <c:pt idx="1988">
                  <c:v>48</c:v>
                </c:pt>
                <c:pt idx="1989">
                  <c:v>49</c:v>
                </c:pt>
                <c:pt idx="1990">
                  <c:v>50</c:v>
                </c:pt>
                <c:pt idx="1991">
                  <c:v>51</c:v>
                </c:pt>
                <c:pt idx="1992">
                  <c:v>52</c:v>
                </c:pt>
                <c:pt idx="1993">
                  <c:v>53</c:v>
                </c:pt>
                <c:pt idx="1994">
                  <c:v>54</c:v>
                </c:pt>
                <c:pt idx="1995">
                  <c:v>55</c:v>
                </c:pt>
                <c:pt idx="1996">
                  <c:v>56</c:v>
                </c:pt>
                <c:pt idx="1997">
                  <c:v>57</c:v>
                </c:pt>
                <c:pt idx="1998">
                  <c:v>58</c:v>
                </c:pt>
                <c:pt idx="1999">
                  <c:v>59</c:v>
                </c:pt>
                <c:pt idx="2000">
                  <c:v>60</c:v>
                </c:pt>
                <c:pt idx="2001">
                  <c:v>61</c:v>
                </c:pt>
                <c:pt idx="2002">
                  <c:v>62</c:v>
                </c:pt>
                <c:pt idx="2003">
                  <c:v>63</c:v>
                </c:pt>
                <c:pt idx="2004">
                  <c:v>64</c:v>
                </c:pt>
                <c:pt idx="2005">
                  <c:v>65</c:v>
                </c:pt>
                <c:pt idx="2006">
                  <c:v>67</c:v>
                </c:pt>
                <c:pt idx="2007">
                  <c:v>1</c:v>
                </c:pt>
                <c:pt idx="2008">
                  <c:v>5</c:v>
                </c:pt>
                <c:pt idx="2009">
                  <c:v>12</c:v>
                </c:pt>
                <c:pt idx="2010">
                  <c:v>13</c:v>
                </c:pt>
                <c:pt idx="2011">
                  <c:v>14</c:v>
                </c:pt>
                <c:pt idx="2012">
                  <c:v>15</c:v>
                </c:pt>
                <c:pt idx="2013">
                  <c:v>16</c:v>
                </c:pt>
                <c:pt idx="2014">
                  <c:v>17</c:v>
                </c:pt>
                <c:pt idx="2015">
                  <c:v>18</c:v>
                </c:pt>
                <c:pt idx="2016">
                  <c:v>19</c:v>
                </c:pt>
                <c:pt idx="2017">
                  <c:v>20</c:v>
                </c:pt>
                <c:pt idx="2018">
                  <c:v>21</c:v>
                </c:pt>
                <c:pt idx="2019">
                  <c:v>22</c:v>
                </c:pt>
                <c:pt idx="2020">
                  <c:v>23</c:v>
                </c:pt>
                <c:pt idx="2021">
                  <c:v>24</c:v>
                </c:pt>
                <c:pt idx="2022">
                  <c:v>25</c:v>
                </c:pt>
                <c:pt idx="2023">
                  <c:v>26</c:v>
                </c:pt>
                <c:pt idx="2024">
                  <c:v>27</c:v>
                </c:pt>
                <c:pt idx="2025">
                  <c:v>28</c:v>
                </c:pt>
                <c:pt idx="2026">
                  <c:v>29</c:v>
                </c:pt>
                <c:pt idx="2027">
                  <c:v>30</c:v>
                </c:pt>
                <c:pt idx="2028">
                  <c:v>31</c:v>
                </c:pt>
                <c:pt idx="2029">
                  <c:v>32</c:v>
                </c:pt>
                <c:pt idx="2030">
                  <c:v>33</c:v>
                </c:pt>
                <c:pt idx="2031">
                  <c:v>34</c:v>
                </c:pt>
                <c:pt idx="2032">
                  <c:v>35</c:v>
                </c:pt>
                <c:pt idx="2033">
                  <c:v>36</c:v>
                </c:pt>
                <c:pt idx="2034">
                  <c:v>37</c:v>
                </c:pt>
                <c:pt idx="2035">
                  <c:v>38</c:v>
                </c:pt>
                <c:pt idx="2036">
                  <c:v>39</c:v>
                </c:pt>
                <c:pt idx="2037">
                  <c:v>40</c:v>
                </c:pt>
                <c:pt idx="2038">
                  <c:v>41</c:v>
                </c:pt>
                <c:pt idx="2039">
                  <c:v>42</c:v>
                </c:pt>
                <c:pt idx="2040">
                  <c:v>43</c:v>
                </c:pt>
                <c:pt idx="2041">
                  <c:v>44</c:v>
                </c:pt>
                <c:pt idx="2042">
                  <c:v>45</c:v>
                </c:pt>
                <c:pt idx="2043">
                  <c:v>46</c:v>
                </c:pt>
                <c:pt idx="2044">
                  <c:v>47</c:v>
                </c:pt>
                <c:pt idx="2045">
                  <c:v>48</c:v>
                </c:pt>
                <c:pt idx="2046">
                  <c:v>49</c:v>
                </c:pt>
                <c:pt idx="2047">
                  <c:v>50</c:v>
                </c:pt>
                <c:pt idx="2048">
                  <c:v>51</c:v>
                </c:pt>
                <c:pt idx="2049">
                  <c:v>52</c:v>
                </c:pt>
                <c:pt idx="2050">
                  <c:v>53</c:v>
                </c:pt>
                <c:pt idx="2051">
                  <c:v>54</c:v>
                </c:pt>
                <c:pt idx="2052">
                  <c:v>55</c:v>
                </c:pt>
                <c:pt idx="2053">
                  <c:v>56</c:v>
                </c:pt>
                <c:pt idx="2054">
                  <c:v>57</c:v>
                </c:pt>
                <c:pt idx="2055">
                  <c:v>58</c:v>
                </c:pt>
                <c:pt idx="2056">
                  <c:v>59</c:v>
                </c:pt>
                <c:pt idx="2057">
                  <c:v>60</c:v>
                </c:pt>
                <c:pt idx="2058">
                  <c:v>61</c:v>
                </c:pt>
                <c:pt idx="2059">
                  <c:v>62</c:v>
                </c:pt>
                <c:pt idx="2060">
                  <c:v>63</c:v>
                </c:pt>
                <c:pt idx="2061">
                  <c:v>64</c:v>
                </c:pt>
                <c:pt idx="2062">
                  <c:v>66</c:v>
                </c:pt>
                <c:pt idx="2063">
                  <c:v>67</c:v>
                </c:pt>
                <c:pt idx="2064">
                  <c:v>68</c:v>
                </c:pt>
                <c:pt idx="2065">
                  <c:v>5</c:v>
                </c:pt>
                <c:pt idx="2066">
                  <c:v>12</c:v>
                </c:pt>
                <c:pt idx="2067">
                  <c:v>13</c:v>
                </c:pt>
                <c:pt idx="2068">
                  <c:v>14</c:v>
                </c:pt>
                <c:pt idx="2069">
                  <c:v>15</c:v>
                </c:pt>
                <c:pt idx="2070">
                  <c:v>16</c:v>
                </c:pt>
                <c:pt idx="2071">
                  <c:v>17</c:v>
                </c:pt>
                <c:pt idx="2072">
                  <c:v>18</c:v>
                </c:pt>
                <c:pt idx="2073">
                  <c:v>19</c:v>
                </c:pt>
                <c:pt idx="2074">
                  <c:v>20</c:v>
                </c:pt>
                <c:pt idx="2075">
                  <c:v>21</c:v>
                </c:pt>
                <c:pt idx="2076">
                  <c:v>22</c:v>
                </c:pt>
                <c:pt idx="2077">
                  <c:v>23</c:v>
                </c:pt>
                <c:pt idx="2078">
                  <c:v>24</c:v>
                </c:pt>
                <c:pt idx="2079">
                  <c:v>25</c:v>
                </c:pt>
                <c:pt idx="2080">
                  <c:v>26</c:v>
                </c:pt>
                <c:pt idx="2081">
                  <c:v>27</c:v>
                </c:pt>
                <c:pt idx="2082">
                  <c:v>28</c:v>
                </c:pt>
                <c:pt idx="2083">
                  <c:v>29</c:v>
                </c:pt>
                <c:pt idx="2084">
                  <c:v>30</c:v>
                </c:pt>
                <c:pt idx="2085">
                  <c:v>31</c:v>
                </c:pt>
                <c:pt idx="2086">
                  <c:v>32</c:v>
                </c:pt>
                <c:pt idx="2087">
                  <c:v>33</c:v>
                </c:pt>
                <c:pt idx="2088">
                  <c:v>34</c:v>
                </c:pt>
                <c:pt idx="2089">
                  <c:v>35</c:v>
                </c:pt>
                <c:pt idx="2090">
                  <c:v>36</c:v>
                </c:pt>
                <c:pt idx="2091">
                  <c:v>37</c:v>
                </c:pt>
                <c:pt idx="2092">
                  <c:v>38</c:v>
                </c:pt>
                <c:pt idx="2093">
                  <c:v>39</c:v>
                </c:pt>
                <c:pt idx="2094">
                  <c:v>40</c:v>
                </c:pt>
                <c:pt idx="2095">
                  <c:v>41</c:v>
                </c:pt>
                <c:pt idx="2096">
                  <c:v>42</c:v>
                </c:pt>
                <c:pt idx="2097">
                  <c:v>43</c:v>
                </c:pt>
                <c:pt idx="2098">
                  <c:v>44</c:v>
                </c:pt>
                <c:pt idx="2099">
                  <c:v>45</c:v>
                </c:pt>
                <c:pt idx="2100">
                  <c:v>46</c:v>
                </c:pt>
                <c:pt idx="2101">
                  <c:v>47</c:v>
                </c:pt>
                <c:pt idx="2102">
                  <c:v>48</c:v>
                </c:pt>
                <c:pt idx="2103">
                  <c:v>49</c:v>
                </c:pt>
                <c:pt idx="2104">
                  <c:v>50</c:v>
                </c:pt>
                <c:pt idx="2105">
                  <c:v>51</c:v>
                </c:pt>
                <c:pt idx="2106">
                  <c:v>52</c:v>
                </c:pt>
                <c:pt idx="2107">
                  <c:v>53</c:v>
                </c:pt>
                <c:pt idx="2108">
                  <c:v>54</c:v>
                </c:pt>
                <c:pt idx="2109">
                  <c:v>55</c:v>
                </c:pt>
                <c:pt idx="2110">
                  <c:v>56</c:v>
                </c:pt>
                <c:pt idx="2111">
                  <c:v>57</c:v>
                </c:pt>
                <c:pt idx="2112">
                  <c:v>58</c:v>
                </c:pt>
                <c:pt idx="2113">
                  <c:v>59</c:v>
                </c:pt>
                <c:pt idx="2114">
                  <c:v>60</c:v>
                </c:pt>
                <c:pt idx="2115">
                  <c:v>61</c:v>
                </c:pt>
                <c:pt idx="2116">
                  <c:v>62</c:v>
                </c:pt>
                <c:pt idx="2117">
                  <c:v>63</c:v>
                </c:pt>
                <c:pt idx="2118">
                  <c:v>65</c:v>
                </c:pt>
                <c:pt idx="2119">
                  <c:v>67</c:v>
                </c:pt>
                <c:pt idx="2120">
                  <c:v>70</c:v>
                </c:pt>
                <c:pt idx="2121">
                  <c:v>11</c:v>
                </c:pt>
                <c:pt idx="2122">
                  <c:v>12</c:v>
                </c:pt>
                <c:pt idx="2123">
                  <c:v>13</c:v>
                </c:pt>
                <c:pt idx="2124">
                  <c:v>14</c:v>
                </c:pt>
                <c:pt idx="2125">
                  <c:v>15</c:v>
                </c:pt>
                <c:pt idx="2126">
                  <c:v>16</c:v>
                </c:pt>
                <c:pt idx="2127">
                  <c:v>17</c:v>
                </c:pt>
                <c:pt idx="2128">
                  <c:v>18</c:v>
                </c:pt>
                <c:pt idx="2129">
                  <c:v>19</c:v>
                </c:pt>
                <c:pt idx="2130">
                  <c:v>20</c:v>
                </c:pt>
                <c:pt idx="2131">
                  <c:v>21</c:v>
                </c:pt>
                <c:pt idx="2132">
                  <c:v>22</c:v>
                </c:pt>
                <c:pt idx="2133">
                  <c:v>23</c:v>
                </c:pt>
                <c:pt idx="2134">
                  <c:v>24</c:v>
                </c:pt>
                <c:pt idx="2135">
                  <c:v>25</c:v>
                </c:pt>
                <c:pt idx="2136">
                  <c:v>26</c:v>
                </c:pt>
                <c:pt idx="2137">
                  <c:v>27</c:v>
                </c:pt>
                <c:pt idx="2138">
                  <c:v>28</c:v>
                </c:pt>
                <c:pt idx="2139">
                  <c:v>29</c:v>
                </c:pt>
                <c:pt idx="2140">
                  <c:v>30</c:v>
                </c:pt>
                <c:pt idx="2141">
                  <c:v>31</c:v>
                </c:pt>
                <c:pt idx="2142">
                  <c:v>32</c:v>
                </c:pt>
                <c:pt idx="2143">
                  <c:v>33</c:v>
                </c:pt>
                <c:pt idx="2144">
                  <c:v>34</c:v>
                </c:pt>
                <c:pt idx="2145">
                  <c:v>35</c:v>
                </c:pt>
                <c:pt idx="2146">
                  <c:v>36</c:v>
                </c:pt>
                <c:pt idx="2147">
                  <c:v>37</c:v>
                </c:pt>
                <c:pt idx="2148">
                  <c:v>38</c:v>
                </c:pt>
                <c:pt idx="2149">
                  <c:v>39</c:v>
                </c:pt>
                <c:pt idx="2150">
                  <c:v>40</c:v>
                </c:pt>
                <c:pt idx="2151">
                  <c:v>41</c:v>
                </c:pt>
                <c:pt idx="2152">
                  <c:v>42</c:v>
                </c:pt>
                <c:pt idx="2153">
                  <c:v>43</c:v>
                </c:pt>
                <c:pt idx="2154">
                  <c:v>44</c:v>
                </c:pt>
                <c:pt idx="2155">
                  <c:v>45</c:v>
                </c:pt>
                <c:pt idx="2156">
                  <c:v>46</c:v>
                </c:pt>
                <c:pt idx="2157">
                  <c:v>47</c:v>
                </c:pt>
                <c:pt idx="2158">
                  <c:v>48</c:v>
                </c:pt>
                <c:pt idx="2159">
                  <c:v>49</c:v>
                </c:pt>
                <c:pt idx="2160">
                  <c:v>50</c:v>
                </c:pt>
                <c:pt idx="2161">
                  <c:v>51</c:v>
                </c:pt>
                <c:pt idx="2162">
                  <c:v>52</c:v>
                </c:pt>
                <c:pt idx="2163">
                  <c:v>53</c:v>
                </c:pt>
                <c:pt idx="2164">
                  <c:v>54</c:v>
                </c:pt>
                <c:pt idx="2165">
                  <c:v>55</c:v>
                </c:pt>
                <c:pt idx="2166">
                  <c:v>56</c:v>
                </c:pt>
                <c:pt idx="2167">
                  <c:v>57</c:v>
                </c:pt>
                <c:pt idx="2168">
                  <c:v>58</c:v>
                </c:pt>
                <c:pt idx="2169">
                  <c:v>59</c:v>
                </c:pt>
                <c:pt idx="2170">
                  <c:v>60</c:v>
                </c:pt>
                <c:pt idx="2171">
                  <c:v>61</c:v>
                </c:pt>
                <c:pt idx="2172">
                  <c:v>62</c:v>
                </c:pt>
                <c:pt idx="2173">
                  <c:v>63</c:v>
                </c:pt>
                <c:pt idx="2174">
                  <c:v>64</c:v>
                </c:pt>
                <c:pt idx="2175">
                  <c:v>65</c:v>
                </c:pt>
                <c:pt idx="2176">
                  <c:v>66</c:v>
                </c:pt>
                <c:pt idx="2177">
                  <c:v>67</c:v>
                </c:pt>
                <c:pt idx="2178">
                  <c:v>68</c:v>
                </c:pt>
                <c:pt idx="2179">
                  <c:v>10</c:v>
                </c:pt>
                <c:pt idx="2180">
                  <c:v>11</c:v>
                </c:pt>
                <c:pt idx="2181">
                  <c:v>12</c:v>
                </c:pt>
                <c:pt idx="2182">
                  <c:v>13</c:v>
                </c:pt>
                <c:pt idx="2183">
                  <c:v>14</c:v>
                </c:pt>
                <c:pt idx="2184">
                  <c:v>15</c:v>
                </c:pt>
                <c:pt idx="2185">
                  <c:v>16</c:v>
                </c:pt>
                <c:pt idx="2186">
                  <c:v>17</c:v>
                </c:pt>
                <c:pt idx="2187">
                  <c:v>18</c:v>
                </c:pt>
                <c:pt idx="2188">
                  <c:v>19</c:v>
                </c:pt>
                <c:pt idx="2189">
                  <c:v>20</c:v>
                </c:pt>
                <c:pt idx="2190">
                  <c:v>21</c:v>
                </c:pt>
                <c:pt idx="2191">
                  <c:v>22</c:v>
                </c:pt>
                <c:pt idx="2192">
                  <c:v>23</c:v>
                </c:pt>
                <c:pt idx="2193">
                  <c:v>24</c:v>
                </c:pt>
                <c:pt idx="2194">
                  <c:v>25</c:v>
                </c:pt>
                <c:pt idx="2195">
                  <c:v>26</c:v>
                </c:pt>
                <c:pt idx="2196">
                  <c:v>27</c:v>
                </c:pt>
                <c:pt idx="2197">
                  <c:v>28</c:v>
                </c:pt>
                <c:pt idx="2198">
                  <c:v>29</c:v>
                </c:pt>
                <c:pt idx="2199">
                  <c:v>30</c:v>
                </c:pt>
                <c:pt idx="2200">
                  <c:v>31</c:v>
                </c:pt>
                <c:pt idx="2201">
                  <c:v>32</c:v>
                </c:pt>
                <c:pt idx="2202">
                  <c:v>33</c:v>
                </c:pt>
                <c:pt idx="2203">
                  <c:v>34</c:v>
                </c:pt>
                <c:pt idx="2204">
                  <c:v>35</c:v>
                </c:pt>
                <c:pt idx="2205">
                  <c:v>36</c:v>
                </c:pt>
                <c:pt idx="2206">
                  <c:v>37</c:v>
                </c:pt>
                <c:pt idx="2207">
                  <c:v>38</c:v>
                </c:pt>
                <c:pt idx="2208">
                  <c:v>39</c:v>
                </c:pt>
                <c:pt idx="2209">
                  <c:v>40</c:v>
                </c:pt>
                <c:pt idx="2210">
                  <c:v>41</c:v>
                </c:pt>
                <c:pt idx="2211">
                  <c:v>42</c:v>
                </c:pt>
                <c:pt idx="2212">
                  <c:v>43</c:v>
                </c:pt>
                <c:pt idx="2213">
                  <c:v>44</c:v>
                </c:pt>
                <c:pt idx="2214">
                  <c:v>45</c:v>
                </c:pt>
                <c:pt idx="2215">
                  <c:v>46</c:v>
                </c:pt>
                <c:pt idx="2216">
                  <c:v>47</c:v>
                </c:pt>
                <c:pt idx="2217">
                  <c:v>48</c:v>
                </c:pt>
                <c:pt idx="2218">
                  <c:v>49</c:v>
                </c:pt>
                <c:pt idx="2219">
                  <c:v>50</c:v>
                </c:pt>
                <c:pt idx="2220">
                  <c:v>51</c:v>
                </c:pt>
                <c:pt idx="2221">
                  <c:v>52</c:v>
                </c:pt>
                <c:pt idx="2222">
                  <c:v>53</c:v>
                </c:pt>
                <c:pt idx="2223">
                  <c:v>54</c:v>
                </c:pt>
                <c:pt idx="2224">
                  <c:v>55</c:v>
                </c:pt>
                <c:pt idx="2225">
                  <c:v>56</c:v>
                </c:pt>
                <c:pt idx="2226">
                  <c:v>57</c:v>
                </c:pt>
                <c:pt idx="2227">
                  <c:v>58</c:v>
                </c:pt>
                <c:pt idx="2228">
                  <c:v>59</c:v>
                </c:pt>
                <c:pt idx="2229">
                  <c:v>60</c:v>
                </c:pt>
                <c:pt idx="2230">
                  <c:v>61</c:v>
                </c:pt>
                <c:pt idx="2231">
                  <c:v>62</c:v>
                </c:pt>
                <c:pt idx="2232">
                  <c:v>63</c:v>
                </c:pt>
                <c:pt idx="2233">
                  <c:v>65</c:v>
                </c:pt>
                <c:pt idx="2234">
                  <c:v>67</c:v>
                </c:pt>
                <c:pt idx="2235">
                  <c:v>68</c:v>
                </c:pt>
                <c:pt idx="2236">
                  <c:v>71</c:v>
                </c:pt>
                <c:pt idx="2237">
                  <c:v>13</c:v>
                </c:pt>
                <c:pt idx="2238">
                  <c:v>14</c:v>
                </c:pt>
                <c:pt idx="2239">
                  <c:v>15</c:v>
                </c:pt>
                <c:pt idx="2240">
                  <c:v>16</c:v>
                </c:pt>
                <c:pt idx="2241">
                  <c:v>17</c:v>
                </c:pt>
                <c:pt idx="2242">
                  <c:v>18</c:v>
                </c:pt>
                <c:pt idx="2243">
                  <c:v>19</c:v>
                </c:pt>
                <c:pt idx="2244">
                  <c:v>20</c:v>
                </c:pt>
                <c:pt idx="2245">
                  <c:v>21</c:v>
                </c:pt>
                <c:pt idx="2246">
                  <c:v>22</c:v>
                </c:pt>
                <c:pt idx="2247">
                  <c:v>23</c:v>
                </c:pt>
                <c:pt idx="2248">
                  <c:v>24</c:v>
                </c:pt>
                <c:pt idx="2249">
                  <c:v>25</c:v>
                </c:pt>
                <c:pt idx="2250">
                  <c:v>26</c:v>
                </c:pt>
                <c:pt idx="2251">
                  <c:v>27</c:v>
                </c:pt>
                <c:pt idx="2252">
                  <c:v>28</c:v>
                </c:pt>
                <c:pt idx="2253">
                  <c:v>29</c:v>
                </c:pt>
                <c:pt idx="2254">
                  <c:v>30</c:v>
                </c:pt>
                <c:pt idx="2255">
                  <c:v>31</c:v>
                </c:pt>
                <c:pt idx="2256">
                  <c:v>32</c:v>
                </c:pt>
                <c:pt idx="2257">
                  <c:v>33</c:v>
                </c:pt>
                <c:pt idx="2258">
                  <c:v>34</c:v>
                </c:pt>
                <c:pt idx="2259">
                  <c:v>35</c:v>
                </c:pt>
                <c:pt idx="2260">
                  <c:v>36</c:v>
                </c:pt>
                <c:pt idx="2261">
                  <c:v>37</c:v>
                </c:pt>
                <c:pt idx="2262">
                  <c:v>38</c:v>
                </c:pt>
                <c:pt idx="2263">
                  <c:v>39</c:v>
                </c:pt>
                <c:pt idx="2264">
                  <c:v>40</c:v>
                </c:pt>
                <c:pt idx="2265">
                  <c:v>41</c:v>
                </c:pt>
                <c:pt idx="2266">
                  <c:v>42</c:v>
                </c:pt>
                <c:pt idx="2267">
                  <c:v>43</c:v>
                </c:pt>
                <c:pt idx="2268">
                  <c:v>44</c:v>
                </c:pt>
                <c:pt idx="2269">
                  <c:v>45</c:v>
                </c:pt>
                <c:pt idx="2270">
                  <c:v>46</c:v>
                </c:pt>
                <c:pt idx="2271">
                  <c:v>47</c:v>
                </c:pt>
                <c:pt idx="2272">
                  <c:v>48</c:v>
                </c:pt>
                <c:pt idx="2273">
                  <c:v>49</c:v>
                </c:pt>
                <c:pt idx="2274">
                  <c:v>50</c:v>
                </c:pt>
                <c:pt idx="2275">
                  <c:v>51</c:v>
                </c:pt>
                <c:pt idx="2276">
                  <c:v>52</c:v>
                </c:pt>
                <c:pt idx="2277">
                  <c:v>53</c:v>
                </c:pt>
                <c:pt idx="2278">
                  <c:v>54</c:v>
                </c:pt>
                <c:pt idx="2279">
                  <c:v>55</c:v>
                </c:pt>
                <c:pt idx="2280">
                  <c:v>56</c:v>
                </c:pt>
                <c:pt idx="2281">
                  <c:v>57</c:v>
                </c:pt>
                <c:pt idx="2282">
                  <c:v>58</c:v>
                </c:pt>
                <c:pt idx="2283">
                  <c:v>59</c:v>
                </c:pt>
                <c:pt idx="2284">
                  <c:v>60</c:v>
                </c:pt>
                <c:pt idx="2285">
                  <c:v>61</c:v>
                </c:pt>
                <c:pt idx="2286">
                  <c:v>62</c:v>
                </c:pt>
                <c:pt idx="2287">
                  <c:v>63</c:v>
                </c:pt>
                <c:pt idx="2288">
                  <c:v>64</c:v>
                </c:pt>
                <c:pt idx="2289">
                  <c:v>65</c:v>
                </c:pt>
                <c:pt idx="2290">
                  <c:v>66</c:v>
                </c:pt>
                <c:pt idx="2291">
                  <c:v>67</c:v>
                </c:pt>
                <c:pt idx="2292">
                  <c:v>5</c:v>
                </c:pt>
                <c:pt idx="2293">
                  <c:v>12</c:v>
                </c:pt>
                <c:pt idx="2294">
                  <c:v>13</c:v>
                </c:pt>
                <c:pt idx="2295">
                  <c:v>14</c:v>
                </c:pt>
                <c:pt idx="2296">
                  <c:v>15</c:v>
                </c:pt>
                <c:pt idx="2297">
                  <c:v>16</c:v>
                </c:pt>
                <c:pt idx="2298">
                  <c:v>17</c:v>
                </c:pt>
                <c:pt idx="2299">
                  <c:v>18</c:v>
                </c:pt>
                <c:pt idx="2300">
                  <c:v>19</c:v>
                </c:pt>
                <c:pt idx="2301">
                  <c:v>20</c:v>
                </c:pt>
                <c:pt idx="2302">
                  <c:v>21</c:v>
                </c:pt>
                <c:pt idx="2303">
                  <c:v>22</c:v>
                </c:pt>
                <c:pt idx="2304">
                  <c:v>23</c:v>
                </c:pt>
                <c:pt idx="2305">
                  <c:v>24</c:v>
                </c:pt>
                <c:pt idx="2306">
                  <c:v>25</c:v>
                </c:pt>
                <c:pt idx="2307">
                  <c:v>26</c:v>
                </c:pt>
                <c:pt idx="2308">
                  <c:v>27</c:v>
                </c:pt>
                <c:pt idx="2309">
                  <c:v>28</c:v>
                </c:pt>
                <c:pt idx="2310">
                  <c:v>29</c:v>
                </c:pt>
                <c:pt idx="2311">
                  <c:v>30</c:v>
                </c:pt>
                <c:pt idx="2312">
                  <c:v>31</c:v>
                </c:pt>
                <c:pt idx="2313">
                  <c:v>32</c:v>
                </c:pt>
                <c:pt idx="2314">
                  <c:v>33</c:v>
                </c:pt>
                <c:pt idx="2315">
                  <c:v>34</c:v>
                </c:pt>
                <c:pt idx="2316">
                  <c:v>35</c:v>
                </c:pt>
                <c:pt idx="2317">
                  <c:v>36</c:v>
                </c:pt>
                <c:pt idx="2318">
                  <c:v>37</c:v>
                </c:pt>
                <c:pt idx="2319">
                  <c:v>38</c:v>
                </c:pt>
                <c:pt idx="2320">
                  <c:v>39</c:v>
                </c:pt>
                <c:pt idx="2321">
                  <c:v>40</c:v>
                </c:pt>
                <c:pt idx="2322">
                  <c:v>41</c:v>
                </c:pt>
                <c:pt idx="2323">
                  <c:v>42</c:v>
                </c:pt>
                <c:pt idx="2324">
                  <c:v>43</c:v>
                </c:pt>
                <c:pt idx="2325">
                  <c:v>44</c:v>
                </c:pt>
                <c:pt idx="2326">
                  <c:v>45</c:v>
                </c:pt>
                <c:pt idx="2327">
                  <c:v>46</c:v>
                </c:pt>
                <c:pt idx="2328">
                  <c:v>47</c:v>
                </c:pt>
                <c:pt idx="2329">
                  <c:v>48</c:v>
                </c:pt>
                <c:pt idx="2330">
                  <c:v>49</c:v>
                </c:pt>
                <c:pt idx="2331">
                  <c:v>50</c:v>
                </c:pt>
                <c:pt idx="2332">
                  <c:v>51</c:v>
                </c:pt>
                <c:pt idx="2333">
                  <c:v>52</c:v>
                </c:pt>
                <c:pt idx="2334">
                  <c:v>53</c:v>
                </c:pt>
                <c:pt idx="2335">
                  <c:v>54</c:v>
                </c:pt>
                <c:pt idx="2336">
                  <c:v>55</c:v>
                </c:pt>
                <c:pt idx="2337">
                  <c:v>56</c:v>
                </c:pt>
                <c:pt idx="2338">
                  <c:v>57</c:v>
                </c:pt>
                <c:pt idx="2339">
                  <c:v>58</c:v>
                </c:pt>
                <c:pt idx="2340">
                  <c:v>59</c:v>
                </c:pt>
                <c:pt idx="2341">
                  <c:v>60</c:v>
                </c:pt>
                <c:pt idx="2342">
                  <c:v>61</c:v>
                </c:pt>
                <c:pt idx="2343">
                  <c:v>62</c:v>
                </c:pt>
                <c:pt idx="2344">
                  <c:v>63</c:v>
                </c:pt>
                <c:pt idx="2345">
                  <c:v>64</c:v>
                </c:pt>
                <c:pt idx="2346">
                  <c:v>65</c:v>
                </c:pt>
                <c:pt idx="2347">
                  <c:v>66</c:v>
                </c:pt>
                <c:pt idx="2348">
                  <c:v>67</c:v>
                </c:pt>
                <c:pt idx="2349">
                  <c:v>11</c:v>
                </c:pt>
                <c:pt idx="2350">
                  <c:v>13</c:v>
                </c:pt>
                <c:pt idx="2351">
                  <c:v>14</c:v>
                </c:pt>
                <c:pt idx="2352">
                  <c:v>15</c:v>
                </c:pt>
                <c:pt idx="2353">
                  <c:v>16</c:v>
                </c:pt>
                <c:pt idx="2354">
                  <c:v>17</c:v>
                </c:pt>
                <c:pt idx="2355">
                  <c:v>18</c:v>
                </c:pt>
                <c:pt idx="2356">
                  <c:v>19</c:v>
                </c:pt>
                <c:pt idx="2357">
                  <c:v>20</c:v>
                </c:pt>
                <c:pt idx="2358">
                  <c:v>21</c:v>
                </c:pt>
                <c:pt idx="2359">
                  <c:v>22</c:v>
                </c:pt>
                <c:pt idx="2360">
                  <c:v>23</c:v>
                </c:pt>
                <c:pt idx="2361">
                  <c:v>24</c:v>
                </c:pt>
                <c:pt idx="2362">
                  <c:v>25</c:v>
                </c:pt>
                <c:pt idx="2363">
                  <c:v>26</c:v>
                </c:pt>
                <c:pt idx="2364">
                  <c:v>27</c:v>
                </c:pt>
                <c:pt idx="2365">
                  <c:v>28</c:v>
                </c:pt>
                <c:pt idx="2366">
                  <c:v>29</c:v>
                </c:pt>
                <c:pt idx="2367">
                  <c:v>30</c:v>
                </c:pt>
                <c:pt idx="2368">
                  <c:v>31</c:v>
                </c:pt>
                <c:pt idx="2369">
                  <c:v>32</c:v>
                </c:pt>
                <c:pt idx="2370">
                  <c:v>33</c:v>
                </c:pt>
                <c:pt idx="2371">
                  <c:v>34</c:v>
                </c:pt>
                <c:pt idx="2372">
                  <c:v>35</c:v>
                </c:pt>
                <c:pt idx="2373">
                  <c:v>36</c:v>
                </c:pt>
                <c:pt idx="2374">
                  <c:v>37</c:v>
                </c:pt>
                <c:pt idx="2375">
                  <c:v>38</c:v>
                </c:pt>
                <c:pt idx="2376">
                  <c:v>39</c:v>
                </c:pt>
                <c:pt idx="2377">
                  <c:v>40</c:v>
                </c:pt>
                <c:pt idx="2378">
                  <c:v>41</c:v>
                </c:pt>
                <c:pt idx="2379">
                  <c:v>42</c:v>
                </c:pt>
                <c:pt idx="2380">
                  <c:v>43</c:v>
                </c:pt>
                <c:pt idx="2381">
                  <c:v>44</c:v>
                </c:pt>
                <c:pt idx="2382">
                  <c:v>45</c:v>
                </c:pt>
                <c:pt idx="2383">
                  <c:v>46</c:v>
                </c:pt>
                <c:pt idx="2384">
                  <c:v>47</c:v>
                </c:pt>
                <c:pt idx="2385">
                  <c:v>48</c:v>
                </c:pt>
                <c:pt idx="2386">
                  <c:v>49</c:v>
                </c:pt>
                <c:pt idx="2387">
                  <c:v>50</c:v>
                </c:pt>
                <c:pt idx="2388">
                  <c:v>51</c:v>
                </c:pt>
                <c:pt idx="2389">
                  <c:v>52</c:v>
                </c:pt>
                <c:pt idx="2390">
                  <c:v>53</c:v>
                </c:pt>
                <c:pt idx="2391">
                  <c:v>54</c:v>
                </c:pt>
                <c:pt idx="2392">
                  <c:v>55</c:v>
                </c:pt>
                <c:pt idx="2393">
                  <c:v>56</c:v>
                </c:pt>
                <c:pt idx="2394">
                  <c:v>57</c:v>
                </c:pt>
                <c:pt idx="2395">
                  <c:v>58</c:v>
                </c:pt>
                <c:pt idx="2396">
                  <c:v>59</c:v>
                </c:pt>
                <c:pt idx="2397">
                  <c:v>60</c:v>
                </c:pt>
                <c:pt idx="2398">
                  <c:v>61</c:v>
                </c:pt>
                <c:pt idx="2399">
                  <c:v>62</c:v>
                </c:pt>
                <c:pt idx="2400">
                  <c:v>63</c:v>
                </c:pt>
                <c:pt idx="2401">
                  <c:v>64</c:v>
                </c:pt>
                <c:pt idx="2402">
                  <c:v>65</c:v>
                </c:pt>
                <c:pt idx="2403">
                  <c:v>66</c:v>
                </c:pt>
                <c:pt idx="2404">
                  <c:v>67</c:v>
                </c:pt>
                <c:pt idx="2405">
                  <c:v>70</c:v>
                </c:pt>
                <c:pt idx="2406">
                  <c:v>72</c:v>
                </c:pt>
                <c:pt idx="2407">
                  <c:v>12</c:v>
                </c:pt>
                <c:pt idx="2408">
                  <c:v>13</c:v>
                </c:pt>
                <c:pt idx="2409">
                  <c:v>14</c:v>
                </c:pt>
                <c:pt idx="2410">
                  <c:v>15</c:v>
                </c:pt>
                <c:pt idx="2411">
                  <c:v>16</c:v>
                </c:pt>
                <c:pt idx="2412">
                  <c:v>17</c:v>
                </c:pt>
                <c:pt idx="2413">
                  <c:v>18</c:v>
                </c:pt>
                <c:pt idx="2414">
                  <c:v>19</c:v>
                </c:pt>
                <c:pt idx="2415">
                  <c:v>20</c:v>
                </c:pt>
                <c:pt idx="2416">
                  <c:v>21</c:v>
                </c:pt>
                <c:pt idx="2417">
                  <c:v>22</c:v>
                </c:pt>
                <c:pt idx="2418">
                  <c:v>23</c:v>
                </c:pt>
                <c:pt idx="2419">
                  <c:v>24</c:v>
                </c:pt>
                <c:pt idx="2420">
                  <c:v>25</c:v>
                </c:pt>
                <c:pt idx="2421">
                  <c:v>26</c:v>
                </c:pt>
                <c:pt idx="2422">
                  <c:v>27</c:v>
                </c:pt>
                <c:pt idx="2423">
                  <c:v>28</c:v>
                </c:pt>
                <c:pt idx="2424">
                  <c:v>29</c:v>
                </c:pt>
                <c:pt idx="2425">
                  <c:v>30</c:v>
                </c:pt>
                <c:pt idx="2426">
                  <c:v>31</c:v>
                </c:pt>
                <c:pt idx="2427">
                  <c:v>32</c:v>
                </c:pt>
                <c:pt idx="2428">
                  <c:v>33</c:v>
                </c:pt>
                <c:pt idx="2429">
                  <c:v>34</c:v>
                </c:pt>
                <c:pt idx="2430">
                  <c:v>35</c:v>
                </c:pt>
                <c:pt idx="2431">
                  <c:v>36</c:v>
                </c:pt>
                <c:pt idx="2432">
                  <c:v>37</c:v>
                </c:pt>
                <c:pt idx="2433">
                  <c:v>38</c:v>
                </c:pt>
                <c:pt idx="2434">
                  <c:v>39</c:v>
                </c:pt>
                <c:pt idx="2435">
                  <c:v>40</c:v>
                </c:pt>
                <c:pt idx="2436">
                  <c:v>41</c:v>
                </c:pt>
                <c:pt idx="2437">
                  <c:v>42</c:v>
                </c:pt>
                <c:pt idx="2438">
                  <c:v>43</c:v>
                </c:pt>
                <c:pt idx="2439">
                  <c:v>44</c:v>
                </c:pt>
                <c:pt idx="2440">
                  <c:v>45</c:v>
                </c:pt>
                <c:pt idx="2441">
                  <c:v>46</c:v>
                </c:pt>
                <c:pt idx="2442">
                  <c:v>47</c:v>
                </c:pt>
                <c:pt idx="2443">
                  <c:v>48</c:v>
                </c:pt>
                <c:pt idx="2444">
                  <c:v>49</c:v>
                </c:pt>
                <c:pt idx="2445">
                  <c:v>50</c:v>
                </c:pt>
                <c:pt idx="2446">
                  <c:v>51</c:v>
                </c:pt>
                <c:pt idx="2447">
                  <c:v>52</c:v>
                </c:pt>
                <c:pt idx="2448">
                  <c:v>53</c:v>
                </c:pt>
                <c:pt idx="2449">
                  <c:v>54</c:v>
                </c:pt>
                <c:pt idx="2450">
                  <c:v>55</c:v>
                </c:pt>
                <c:pt idx="2451">
                  <c:v>56</c:v>
                </c:pt>
                <c:pt idx="2452">
                  <c:v>57</c:v>
                </c:pt>
                <c:pt idx="2453">
                  <c:v>58</c:v>
                </c:pt>
                <c:pt idx="2454">
                  <c:v>59</c:v>
                </c:pt>
                <c:pt idx="2455">
                  <c:v>60</c:v>
                </c:pt>
                <c:pt idx="2456">
                  <c:v>61</c:v>
                </c:pt>
                <c:pt idx="2457">
                  <c:v>62</c:v>
                </c:pt>
                <c:pt idx="2458">
                  <c:v>63</c:v>
                </c:pt>
                <c:pt idx="2459">
                  <c:v>64</c:v>
                </c:pt>
                <c:pt idx="2460">
                  <c:v>65</c:v>
                </c:pt>
                <c:pt idx="2461">
                  <c:v>66</c:v>
                </c:pt>
                <c:pt idx="2462">
                  <c:v>67</c:v>
                </c:pt>
                <c:pt idx="2463">
                  <c:v>68</c:v>
                </c:pt>
                <c:pt idx="2464">
                  <c:v>11</c:v>
                </c:pt>
                <c:pt idx="2465">
                  <c:v>12</c:v>
                </c:pt>
                <c:pt idx="2466">
                  <c:v>13</c:v>
                </c:pt>
                <c:pt idx="2467">
                  <c:v>14</c:v>
                </c:pt>
                <c:pt idx="2468">
                  <c:v>15</c:v>
                </c:pt>
                <c:pt idx="2469">
                  <c:v>16</c:v>
                </c:pt>
                <c:pt idx="2470">
                  <c:v>17</c:v>
                </c:pt>
                <c:pt idx="2471">
                  <c:v>18</c:v>
                </c:pt>
                <c:pt idx="2472">
                  <c:v>19</c:v>
                </c:pt>
                <c:pt idx="2473">
                  <c:v>20</c:v>
                </c:pt>
                <c:pt idx="2474">
                  <c:v>21</c:v>
                </c:pt>
                <c:pt idx="2475">
                  <c:v>22</c:v>
                </c:pt>
                <c:pt idx="2476">
                  <c:v>23</c:v>
                </c:pt>
                <c:pt idx="2477">
                  <c:v>24</c:v>
                </c:pt>
                <c:pt idx="2478">
                  <c:v>25</c:v>
                </c:pt>
                <c:pt idx="2479">
                  <c:v>26</c:v>
                </c:pt>
                <c:pt idx="2480">
                  <c:v>27</c:v>
                </c:pt>
                <c:pt idx="2481">
                  <c:v>28</c:v>
                </c:pt>
                <c:pt idx="2482">
                  <c:v>29</c:v>
                </c:pt>
                <c:pt idx="2483">
                  <c:v>30</c:v>
                </c:pt>
                <c:pt idx="2484">
                  <c:v>31</c:v>
                </c:pt>
                <c:pt idx="2485">
                  <c:v>32</c:v>
                </c:pt>
                <c:pt idx="2486">
                  <c:v>33</c:v>
                </c:pt>
                <c:pt idx="2487">
                  <c:v>34</c:v>
                </c:pt>
                <c:pt idx="2488">
                  <c:v>35</c:v>
                </c:pt>
                <c:pt idx="2489">
                  <c:v>36</c:v>
                </c:pt>
                <c:pt idx="2490">
                  <c:v>37</c:v>
                </c:pt>
                <c:pt idx="2491">
                  <c:v>38</c:v>
                </c:pt>
                <c:pt idx="2492">
                  <c:v>39</c:v>
                </c:pt>
                <c:pt idx="2493">
                  <c:v>40</c:v>
                </c:pt>
                <c:pt idx="2494">
                  <c:v>41</c:v>
                </c:pt>
                <c:pt idx="2495">
                  <c:v>42</c:v>
                </c:pt>
                <c:pt idx="2496">
                  <c:v>43</c:v>
                </c:pt>
                <c:pt idx="2497">
                  <c:v>44</c:v>
                </c:pt>
                <c:pt idx="2498">
                  <c:v>45</c:v>
                </c:pt>
                <c:pt idx="2499">
                  <c:v>46</c:v>
                </c:pt>
                <c:pt idx="2500">
                  <c:v>47</c:v>
                </c:pt>
                <c:pt idx="2501">
                  <c:v>48</c:v>
                </c:pt>
                <c:pt idx="2502">
                  <c:v>49</c:v>
                </c:pt>
                <c:pt idx="2503">
                  <c:v>50</c:v>
                </c:pt>
                <c:pt idx="2504">
                  <c:v>51</c:v>
                </c:pt>
                <c:pt idx="2505">
                  <c:v>52</c:v>
                </c:pt>
                <c:pt idx="2506">
                  <c:v>53</c:v>
                </c:pt>
                <c:pt idx="2507">
                  <c:v>54</c:v>
                </c:pt>
                <c:pt idx="2508">
                  <c:v>55</c:v>
                </c:pt>
                <c:pt idx="2509">
                  <c:v>56</c:v>
                </c:pt>
                <c:pt idx="2510">
                  <c:v>57</c:v>
                </c:pt>
                <c:pt idx="2511">
                  <c:v>58</c:v>
                </c:pt>
                <c:pt idx="2512">
                  <c:v>59</c:v>
                </c:pt>
                <c:pt idx="2513">
                  <c:v>60</c:v>
                </c:pt>
                <c:pt idx="2514">
                  <c:v>61</c:v>
                </c:pt>
                <c:pt idx="2515">
                  <c:v>62</c:v>
                </c:pt>
                <c:pt idx="2516">
                  <c:v>63</c:v>
                </c:pt>
                <c:pt idx="2517">
                  <c:v>64</c:v>
                </c:pt>
                <c:pt idx="2518">
                  <c:v>66</c:v>
                </c:pt>
                <c:pt idx="2519">
                  <c:v>67</c:v>
                </c:pt>
                <c:pt idx="2520">
                  <c:v>68</c:v>
                </c:pt>
                <c:pt idx="2521">
                  <c:v>12</c:v>
                </c:pt>
                <c:pt idx="2522">
                  <c:v>13</c:v>
                </c:pt>
                <c:pt idx="2523">
                  <c:v>14</c:v>
                </c:pt>
                <c:pt idx="2524">
                  <c:v>15</c:v>
                </c:pt>
                <c:pt idx="2525">
                  <c:v>16</c:v>
                </c:pt>
                <c:pt idx="2526">
                  <c:v>17</c:v>
                </c:pt>
                <c:pt idx="2527">
                  <c:v>18</c:v>
                </c:pt>
                <c:pt idx="2528">
                  <c:v>19</c:v>
                </c:pt>
                <c:pt idx="2529">
                  <c:v>20</c:v>
                </c:pt>
                <c:pt idx="2530">
                  <c:v>21</c:v>
                </c:pt>
                <c:pt idx="2531">
                  <c:v>22</c:v>
                </c:pt>
                <c:pt idx="2532">
                  <c:v>23</c:v>
                </c:pt>
                <c:pt idx="2533">
                  <c:v>24</c:v>
                </c:pt>
                <c:pt idx="2534">
                  <c:v>25</c:v>
                </c:pt>
                <c:pt idx="2535">
                  <c:v>26</c:v>
                </c:pt>
                <c:pt idx="2536">
                  <c:v>27</c:v>
                </c:pt>
                <c:pt idx="2537">
                  <c:v>28</c:v>
                </c:pt>
                <c:pt idx="2538">
                  <c:v>29</c:v>
                </c:pt>
                <c:pt idx="2539">
                  <c:v>30</c:v>
                </c:pt>
                <c:pt idx="2540">
                  <c:v>31</c:v>
                </c:pt>
                <c:pt idx="2541">
                  <c:v>32</c:v>
                </c:pt>
                <c:pt idx="2542">
                  <c:v>33</c:v>
                </c:pt>
                <c:pt idx="2543">
                  <c:v>34</c:v>
                </c:pt>
                <c:pt idx="2544">
                  <c:v>35</c:v>
                </c:pt>
                <c:pt idx="2545">
                  <c:v>36</c:v>
                </c:pt>
                <c:pt idx="2546">
                  <c:v>37</c:v>
                </c:pt>
                <c:pt idx="2547">
                  <c:v>38</c:v>
                </c:pt>
                <c:pt idx="2548">
                  <c:v>39</c:v>
                </c:pt>
                <c:pt idx="2549">
                  <c:v>40</c:v>
                </c:pt>
                <c:pt idx="2550">
                  <c:v>41</c:v>
                </c:pt>
                <c:pt idx="2551">
                  <c:v>42</c:v>
                </c:pt>
                <c:pt idx="2552">
                  <c:v>43</c:v>
                </c:pt>
                <c:pt idx="2553">
                  <c:v>44</c:v>
                </c:pt>
                <c:pt idx="2554">
                  <c:v>45</c:v>
                </c:pt>
                <c:pt idx="2555">
                  <c:v>46</c:v>
                </c:pt>
                <c:pt idx="2556">
                  <c:v>47</c:v>
                </c:pt>
                <c:pt idx="2557">
                  <c:v>48</c:v>
                </c:pt>
                <c:pt idx="2558">
                  <c:v>49</c:v>
                </c:pt>
                <c:pt idx="2559">
                  <c:v>50</c:v>
                </c:pt>
                <c:pt idx="2560">
                  <c:v>51</c:v>
                </c:pt>
                <c:pt idx="2561">
                  <c:v>52</c:v>
                </c:pt>
                <c:pt idx="2562">
                  <c:v>53</c:v>
                </c:pt>
                <c:pt idx="2563">
                  <c:v>54</c:v>
                </c:pt>
                <c:pt idx="2564">
                  <c:v>55</c:v>
                </c:pt>
                <c:pt idx="2565">
                  <c:v>56</c:v>
                </c:pt>
                <c:pt idx="2566">
                  <c:v>57</c:v>
                </c:pt>
                <c:pt idx="2567">
                  <c:v>58</c:v>
                </c:pt>
                <c:pt idx="2568">
                  <c:v>59</c:v>
                </c:pt>
                <c:pt idx="2569">
                  <c:v>60</c:v>
                </c:pt>
                <c:pt idx="2570">
                  <c:v>61</c:v>
                </c:pt>
                <c:pt idx="2571">
                  <c:v>62</c:v>
                </c:pt>
                <c:pt idx="2572">
                  <c:v>63</c:v>
                </c:pt>
                <c:pt idx="2573">
                  <c:v>64</c:v>
                </c:pt>
                <c:pt idx="2574">
                  <c:v>66</c:v>
                </c:pt>
                <c:pt idx="2575">
                  <c:v>67</c:v>
                </c:pt>
                <c:pt idx="2576">
                  <c:v>69</c:v>
                </c:pt>
                <c:pt idx="2577">
                  <c:v>13</c:v>
                </c:pt>
                <c:pt idx="2578">
                  <c:v>15</c:v>
                </c:pt>
                <c:pt idx="2579">
                  <c:v>16</c:v>
                </c:pt>
                <c:pt idx="2580">
                  <c:v>17</c:v>
                </c:pt>
                <c:pt idx="2581">
                  <c:v>18</c:v>
                </c:pt>
                <c:pt idx="2582">
                  <c:v>19</c:v>
                </c:pt>
                <c:pt idx="2583">
                  <c:v>20</c:v>
                </c:pt>
                <c:pt idx="2584">
                  <c:v>21</c:v>
                </c:pt>
                <c:pt idx="2585">
                  <c:v>22</c:v>
                </c:pt>
                <c:pt idx="2586">
                  <c:v>23</c:v>
                </c:pt>
                <c:pt idx="2587">
                  <c:v>24</c:v>
                </c:pt>
                <c:pt idx="2588">
                  <c:v>25</c:v>
                </c:pt>
                <c:pt idx="2589">
                  <c:v>26</c:v>
                </c:pt>
                <c:pt idx="2590">
                  <c:v>27</c:v>
                </c:pt>
                <c:pt idx="2591">
                  <c:v>28</c:v>
                </c:pt>
                <c:pt idx="2592">
                  <c:v>29</c:v>
                </c:pt>
                <c:pt idx="2593">
                  <c:v>30</c:v>
                </c:pt>
                <c:pt idx="2594">
                  <c:v>31</c:v>
                </c:pt>
                <c:pt idx="2595">
                  <c:v>32</c:v>
                </c:pt>
                <c:pt idx="2596">
                  <c:v>33</c:v>
                </c:pt>
                <c:pt idx="2597">
                  <c:v>34</c:v>
                </c:pt>
                <c:pt idx="2598">
                  <c:v>35</c:v>
                </c:pt>
                <c:pt idx="2599">
                  <c:v>36</c:v>
                </c:pt>
                <c:pt idx="2600">
                  <c:v>37</c:v>
                </c:pt>
                <c:pt idx="2601">
                  <c:v>38</c:v>
                </c:pt>
                <c:pt idx="2602">
                  <c:v>39</c:v>
                </c:pt>
                <c:pt idx="2603">
                  <c:v>40</c:v>
                </c:pt>
                <c:pt idx="2604">
                  <c:v>41</c:v>
                </c:pt>
                <c:pt idx="2605">
                  <c:v>42</c:v>
                </c:pt>
                <c:pt idx="2606">
                  <c:v>43</c:v>
                </c:pt>
                <c:pt idx="2607">
                  <c:v>44</c:v>
                </c:pt>
                <c:pt idx="2608">
                  <c:v>45</c:v>
                </c:pt>
                <c:pt idx="2609">
                  <c:v>46</c:v>
                </c:pt>
                <c:pt idx="2610">
                  <c:v>47</c:v>
                </c:pt>
                <c:pt idx="2611">
                  <c:v>48</c:v>
                </c:pt>
                <c:pt idx="2612">
                  <c:v>49</c:v>
                </c:pt>
                <c:pt idx="2613">
                  <c:v>50</c:v>
                </c:pt>
                <c:pt idx="2614">
                  <c:v>51</c:v>
                </c:pt>
                <c:pt idx="2615">
                  <c:v>52</c:v>
                </c:pt>
                <c:pt idx="2616">
                  <c:v>53</c:v>
                </c:pt>
                <c:pt idx="2617">
                  <c:v>54</c:v>
                </c:pt>
                <c:pt idx="2618">
                  <c:v>55</c:v>
                </c:pt>
                <c:pt idx="2619">
                  <c:v>56</c:v>
                </c:pt>
                <c:pt idx="2620">
                  <c:v>57</c:v>
                </c:pt>
                <c:pt idx="2621">
                  <c:v>58</c:v>
                </c:pt>
                <c:pt idx="2622">
                  <c:v>59</c:v>
                </c:pt>
                <c:pt idx="2623">
                  <c:v>60</c:v>
                </c:pt>
                <c:pt idx="2624">
                  <c:v>61</c:v>
                </c:pt>
                <c:pt idx="2625">
                  <c:v>62</c:v>
                </c:pt>
                <c:pt idx="2626">
                  <c:v>63</c:v>
                </c:pt>
                <c:pt idx="2627">
                  <c:v>64</c:v>
                </c:pt>
                <c:pt idx="2628">
                  <c:v>67</c:v>
                </c:pt>
                <c:pt idx="2629">
                  <c:v>69</c:v>
                </c:pt>
                <c:pt idx="2630">
                  <c:v>72</c:v>
                </c:pt>
                <c:pt idx="2631">
                  <c:v>1</c:v>
                </c:pt>
                <c:pt idx="2632">
                  <c:v>13</c:v>
                </c:pt>
                <c:pt idx="2633">
                  <c:v>14</c:v>
                </c:pt>
                <c:pt idx="2634">
                  <c:v>15</c:v>
                </c:pt>
                <c:pt idx="2635">
                  <c:v>16</c:v>
                </c:pt>
                <c:pt idx="2636">
                  <c:v>17</c:v>
                </c:pt>
                <c:pt idx="2637">
                  <c:v>18</c:v>
                </c:pt>
                <c:pt idx="2638">
                  <c:v>19</c:v>
                </c:pt>
                <c:pt idx="2639">
                  <c:v>20</c:v>
                </c:pt>
                <c:pt idx="2640">
                  <c:v>21</c:v>
                </c:pt>
                <c:pt idx="2641">
                  <c:v>22</c:v>
                </c:pt>
                <c:pt idx="2642">
                  <c:v>23</c:v>
                </c:pt>
                <c:pt idx="2643">
                  <c:v>24</c:v>
                </c:pt>
                <c:pt idx="2644">
                  <c:v>25</c:v>
                </c:pt>
                <c:pt idx="2645">
                  <c:v>26</c:v>
                </c:pt>
                <c:pt idx="2646">
                  <c:v>27</c:v>
                </c:pt>
                <c:pt idx="2647">
                  <c:v>28</c:v>
                </c:pt>
                <c:pt idx="2648">
                  <c:v>29</c:v>
                </c:pt>
                <c:pt idx="2649">
                  <c:v>30</c:v>
                </c:pt>
                <c:pt idx="2650">
                  <c:v>31</c:v>
                </c:pt>
                <c:pt idx="2651">
                  <c:v>32</c:v>
                </c:pt>
                <c:pt idx="2652">
                  <c:v>33</c:v>
                </c:pt>
                <c:pt idx="2653">
                  <c:v>34</c:v>
                </c:pt>
                <c:pt idx="2654">
                  <c:v>35</c:v>
                </c:pt>
                <c:pt idx="2655">
                  <c:v>36</c:v>
                </c:pt>
                <c:pt idx="2656">
                  <c:v>37</c:v>
                </c:pt>
                <c:pt idx="2657">
                  <c:v>38</c:v>
                </c:pt>
                <c:pt idx="2658">
                  <c:v>39</c:v>
                </c:pt>
                <c:pt idx="2659">
                  <c:v>40</c:v>
                </c:pt>
                <c:pt idx="2660">
                  <c:v>41</c:v>
                </c:pt>
                <c:pt idx="2661">
                  <c:v>42</c:v>
                </c:pt>
                <c:pt idx="2662">
                  <c:v>43</c:v>
                </c:pt>
                <c:pt idx="2663">
                  <c:v>44</c:v>
                </c:pt>
                <c:pt idx="2664">
                  <c:v>45</c:v>
                </c:pt>
                <c:pt idx="2665">
                  <c:v>46</c:v>
                </c:pt>
                <c:pt idx="2666">
                  <c:v>47</c:v>
                </c:pt>
                <c:pt idx="2667">
                  <c:v>48</c:v>
                </c:pt>
                <c:pt idx="2668">
                  <c:v>49</c:v>
                </c:pt>
                <c:pt idx="2669">
                  <c:v>50</c:v>
                </c:pt>
                <c:pt idx="2670">
                  <c:v>51</c:v>
                </c:pt>
                <c:pt idx="2671">
                  <c:v>52</c:v>
                </c:pt>
                <c:pt idx="2672">
                  <c:v>53</c:v>
                </c:pt>
                <c:pt idx="2673">
                  <c:v>54</c:v>
                </c:pt>
                <c:pt idx="2674">
                  <c:v>55</c:v>
                </c:pt>
                <c:pt idx="2675">
                  <c:v>56</c:v>
                </c:pt>
                <c:pt idx="2676">
                  <c:v>57</c:v>
                </c:pt>
                <c:pt idx="2677">
                  <c:v>58</c:v>
                </c:pt>
                <c:pt idx="2678">
                  <c:v>59</c:v>
                </c:pt>
                <c:pt idx="2679">
                  <c:v>60</c:v>
                </c:pt>
                <c:pt idx="2680">
                  <c:v>61</c:v>
                </c:pt>
                <c:pt idx="2681">
                  <c:v>62</c:v>
                </c:pt>
                <c:pt idx="2682">
                  <c:v>63</c:v>
                </c:pt>
                <c:pt idx="2683">
                  <c:v>64</c:v>
                </c:pt>
                <c:pt idx="2684">
                  <c:v>65</c:v>
                </c:pt>
                <c:pt idx="2685">
                  <c:v>13</c:v>
                </c:pt>
                <c:pt idx="2686">
                  <c:v>16</c:v>
                </c:pt>
                <c:pt idx="2687">
                  <c:v>17</c:v>
                </c:pt>
                <c:pt idx="2688">
                  <c:v>18</c:v>
                </c:pt>
                <c:pt idx="2689">
                  <c:v>19</c:v>
                </c:pt>
                <c:pt idx="2690">
                  <c:v>20</c:v>
                </c:pt>
                <c:pt idx="2691">
                  <c:v>21</c:v>
                </c:pt>
                <c:pt idx="2692">
                  <c:v>22</c:v>
                </c:pt>
                <c:pt idx="2693">
                  <c:v>23</c:v>
                </c:pt>
                <c:pt idx="2694">
                  <c:v>24</c:v>
                </c:pt>
                <c:pt idx="2695">
                  <c:v>25</c:v>
                </c:pt>
                <c:pt idx="2696">
                  <c:v>26</c:v>
                </c:pt>
                <c:pt idx="2697">
                  <c:v>27</c:v>
                </c:pt>
                <c:pt idx="2698">
                  <c:v>28</c:v>
                </c:pt>
                <c:pt idx="2699">
                  <c:v>29</c:v>
                </c:pt>
                <c:pt idx="2700">
                  <c:v>30</c:v>
                </c:pt>
                <c:pt idx="2701">
                  <c:v>32</c:v>
                </c:pt>
                <c:pt idx="2702">
                  <c:v>33</c:v>
                </c:pt>
                <c:pt idx="2703">
                  <c:v>34</c:v>
                </c:pt>
                <c:pt idx="2704">
                  <c:v>35</c:v>
                </c:pt>
                <c:pt idx="2705">
                  <c:v>36</c:v>
                </c:pt>
                <c:pt idx="2706">
                  <c:v>37</c:v>
                </c:pt>
                <c:pt idx="2707">
                  <c:v>38</c:v>
                </c:pt>
                <c:pt idx="2708">
                  <c:v>39</c:v>
                </c:pt>
                <c:pt idx="2709">
                  <c:v>40</c:v>
                </c:pt>
                <c:pt idx="2710">
                  <c:v>41</c:v>
                </c:pt>
                <c:pt idx="2711">
                  <c:v>42</c:v>
                </c:pt>
                <c:pt idx="2712">
                  <c:v>43</c:v>
                </c:pt>
                <c:pt idx="2713">
                  <c:v>44</c:v>
                </c:pt>
                <c:pt idx="2714">
                  <c:v>45</c:v>
                </c:pt>
                <c:pt idx="2715">
                  <c:v>46</c:v>
                </c:pt>
                <c:pt idx="2716">
                  <c:v>47</c:v>
                </c:pt>
                <c:pt idx="2717">
                  <c:v>48</c:v>
                </c:pt>
                <c:pt idx="2718">
                  <c:v>49</c:v>
                </c:pt>
                <c:pt idx="2719">
                  <c:v>50</c:v>
                </c:pt>
                <c:pt idx="2720">
                  <c:v>51</c:v>
                </c:pt>
                <c:pt idx="2721">
                  <c:v>52</c:v>
                </c:pt>
                <c:pt idx="2722">
                  <c:v>53</c:v>
                </c:pt>
                <c:pt idx="2723">
                  <c:v>54</c:v>
                </c:pt>
                <c:pt idx="2724">
                  <c:v>55</c:v>
                </c:pt>
                <c:pt idx="2725">
                  <c:v>56</c:v>
                </c:pt>
                <c:pt idx="2726">
                  <c:v>57</c:v>
                </c:pt>
                <c:pt idx="2727">
                  <c:v>58</c:v>
                </c:pt>
                <c:pt idx="2728">
                  <c:v>59</c:v>
                </c:pt>
                <c:pt idx="2729">
                  <c:v>60</c:v>
                </c:pt>
                <c:pt idx="2730">
                  <c:v>61</c:v>
                </c:pt>
                <c:pt idx="2731">
                  <c:v>62</c:v>
                </c:pt>
                <c:pt idx="2732">
                  <c:v>63</c:v>
                </c:pt>
                <c:pt idx="2733">
                  <c:v>64</c:v>
                </c:pt>
                <c:pt idx="2734">
                  <c:v>65</c:v>
                </c:pt>
                <c:pt idx="2735">
                  <c:v>66</c:v>
                </c:pt>
                <c:pt idx="2736">
                  <c:v>68</c:v>
                </c:pt>
                <c:pt idx="2737">
                  <c:v>13</c:v>
                </c:pt>
                <c:pt idx="2738">
                  <c:v>17</c:v>
                </c:pt>
                <c:pt idx="2739">
                  <c:v>18</c:v>
                </c:pt>
                <c:pt idx="2740">
                  <c:v>19</c:v>
                </c:pt>
                <c:pt idx="2741">
                  <c:v>20</c:v>
                </c:pt>
                <c:pt idx="2742">
                  <c:v>21</c:v>
                </c:pt>
                <c:pt idx="2743">
                  <c:v>22</c:v>
                </c:pt>
                <c:pt idx="2744">
                  <c:v>23</c:v>
                </c:pt>
                <c:pt idx="2745">
                  <c:v>24</c:v>
                </c:pt>
                <c:pt idx="2746">
                  <c:v>25</c:v>
                </c:pt>
                <c:pt idx="2747">
                  <c:v>26</c:v>
                </c:pt>
                <c:pt idx="2748">
                  <c:v>27</c:v>
                </c:pt>
                <c:pt idx="2749">
                  <c:v>28</c:v>
                </c:pt>
                <c:pt idx="2750">
                  <c:v>29</c:v>
                </c:pt>
                <c:pt idx="2751">
                  <c:v>30</c:v>
                </c:pt>
                <c:pt idx="2752">
                  <c:v>31</c:v>
                </c:pt>
                <c:pt idx="2753">
                  <c:v>32</c:v>
                </c:pt>
                <c:pt idx="2754">
                  <c:v>35</c:v>
                </c:pt>
                <c:pt idx="2755">
                  <c:v>36</c:v>
                </c:pt>
                <c:pt idx="2756">
                  <c:v>38</c:v>
                </c:pt>
                <c:pt idx="2757">
                  <c:v>39</c:v>
                </c:pt>
                <c:pt idx="2758">
                  <c:v>40</c:v>
                </c:pt>
                <c:pt idx="2759">
                  <c:v>41</c:v>
                </c:pt>
                <c:pt idx="2760">
                  <c:v>42</c:v>
                </c:pt>
                <c:pt idx="2761">
                  <c:v>43</c:v>
                </c:pt>
                <c:pt idx="2762">
                  <c:v>44</c:v>
                </c:pt>
                <c:pt idx="2763">
                  <c:v>45</c:v>
                </c:pt>
                <c:pt idx="2764">
                  <c:v>46</c:v>
                </c:pt>
                <c:pt idx="2765">
                  <c:v>47</c:v>
                </c:pt>
                <c:pt idx="2766">
                  <c:v>48</c:v>
                </c:pt>
                <c:pt idx="2767">
                  <c:v>49</c:v>
                </c:pt>
                <c:pt idx="2768">
                  <c:v>50</c:v>
                </c:pt>
                <c:pt idx="2769">
                  <c:v>51</c:v>
                </c:pt>
                <c:pt idx="2770">
                  <c:v>52</c:v>
                </c:pt>
                <c:pt idx="2771">
                  <c:v>53</c:v>
                </c:pt>
                <c:pt idx="2772">
                  <c:v>55</c:v>
                </c:pt>
                <c:pt idx="2773">
                  <c:v>56</c:v>
                </c:pt>
                <c:pt idx="2774">
                  <c:v>57</c:v>
                </c:pt>
                <c:pt idx="2775">
                  <c:v>59</c:v>
                </c:pt>
                <c:pt idx="2776">
                  <c:v>60</c:v>
                </c:pt>
                <c:pt idx="2777">
                  <c:v>67</c:v>
                </c:pt>
                <c:pt idx="2778">
                  <c:v>11</c:v>
                </c:pt>
                <c:pt idx="2779">
                  <c:v>16</c:v>
                </c:pt>
                <c:pt idx="2780">
                  <c:v>17</c:v>
                </c:pt>
                <c:pt idx="2781">
                  <c:v>19</c:v>
                </c:pt>
                <c:pt idx="2782">
                  <c:v>20</c:v>
                </c:pt>
                <c:pt idx="2783">
                  <c:v>21</c:v>
                </c:pt>
                <c:pt idx="2784">
                  <c:v>22</c:v>
                </c:pt>
                <c:pt idx="2785">
                  <c:v>23</c:v>
                </c:pt>
                <c:pt idx="2786">
                  <c:v>25</c:v>
                </c:pt>
                <c:pt idx="2787">
                  <c:v>26</c:v>
                </c:pt>
                <c:pt idx="2788">
                  <c:v>27</c:v>
                </c:pt>
                <c:pt idx="2789">
                  <c:v>29</c:v>
                </c:pt>
                <c:pt idx="2790">
                  <c:v>30</c:v>
                </c:pt>
                <c:pt idx="2791">
                  <c:v>31</c:v>
                </c:pt>
                <c:pt idx="2792">
                  <c:v>32</c:v>
                </c:pt>
                <c:pt idx="2793">
                  <c:v>33</c:v>
                </c:pt>
                <c:pt idx="2794">
                  <c:v>34</c:v>
                </c:pt>
                <c:pt idx="2795">
                  <c:v>35</c:v>
                </c:pt>
                <c:pt idx="2796">
                  <c:v>36</c:v>
                </c:pt>
                <c:pt idx="2797">
                  <c:v>37</c:v>
                </c:pt>
                <c:pt idx="2798">
                  <c:v>38</c:v>
                </c:pt>
                <c:pt idx="2799">
                  <c:v>39</c:v>
                </c:pt>
                <c:pt idx="2800">
                  <c:v>40</c:v>
                </c:pt>
                <c:pt idx="2801">
                  <c:v>41</c:v>
                </c:pt>
                <c:pt idx="2802">
                  <c:v>42</c:v>
                </c:pt>
                <c:pt idx="2803">
                  <c:v>43</c:v>
                </c:pt>
                <c:pt idx="2804">
                  <c:v>44</c:v>
                </c:pt>
                <c:pt idx="2805">
                  <c:v>45</c:v>
                </c:pt>
                <c:pt idx="2806">
                  <c:v>46</c:v>
                </c:pt>
                <c:pt idx="2807">
                  <c:v>49</c:v>
                </c:pt>
                <c:pt idx="2808">
                  <c:v>50</c:v>
                </c:pt>
                <c:pt idx="2809">
                  <c:v>51</c:v>
                </c:pt>
                <c:pt idx="2810">
                  <c:v>52</c:v>
                </c:pt>
                <c:pt idx="2811">
                  <c:v>54</c:v>
                </c:pt>
                <c:pt idx="2812">
                  <c:v>55</c:v>
                </c:pt>
                <c:pt idx="2813">
                  <c:v>56</c:v>
                </c:pt>
                <c:pt idx="2814">
                  <c:v>58</c:v>
                </c:pt>
                <c:pt idx="2815">
                  <c:v>59</c:v>
                </c:pt>
                <c:pt idx="2816">
                  <c:v>61</c:v>
                </c:pt>
                <c:pt idx="2817">
                  <c:v>63</c:v>
                </c:pt>
                <c:pt idx="2818">
                  <c:v>64</c:v>
                </c:pt>
                <c:pt idx="2819">
                  <c:v>65</c:v>
                </c:pt>
                <c:pt idx="2820">
                  <c:v>15</c:v>
                </c:pt>
                <c:pt idx="2821">
                  <c:v>16</c:v>
                </c:pt>
                <c:pt idx="2822">
                  <c:v>17</c:v>
                </c:pt>
                <c:pt idx="2823">
                  <c:v>19</c:v>
                </c:pt>
                <c:pt idx="2824">
                  <c:v>20</c:v>
                </c:pt>
                <c:pt idx="2825">
                  <c:v>23</c:v>
                </c:pt>
                <c:pt idx="2826">
                  <c:v>24</c:v>
                </c:pt>
                <c:pt idx="2827">
                  <c:v>26</c:v>
                </c:pt>
                <c:pt idx="2828">
                  <c:v>27</c:v>
                </c:pt>
                <c:pt idx="2829">
                  <c:v>28</c:v>
                </c:pt>
                <c:pt idx="2830">
                  <c:v>30</c:v>
                </c:pt>
                <c:pt idx="2831">
                  <c:v>32</c:v>
                </c:pt>
                <c:pt idx="2832">
                  <c:v>33</c:v>
                </c:pt>
                <c:pt idx="2833">
                  <c:v>36</c:v>
                </c:pt>
                <c:pt idx="2834">
                  <c:v>40</c:v>
                </c:pt>
                <c:pt idx="2835">
                  <c:v>41</c:v>
                </c:pt>
                <c:pt idx="2836">
                  <c:v>42</c:v>
                </c:pt>
                <c:pt idx="2837">
                  <c:v>44</c:v>
                </c:pt>
                <c:pt idx="2838">
                  <c:v>45</c:v>
                </c:pt>
                <c:pt idx="2839">
                  <c:v>47</c:v>
                </c:pt>
                <c:pt idx="2840">
                  <c:v>48</c:v>
                </c:pt>
                <c:pt idx="2841">
                  <c:v>52</c:v>
                </c:pt>
                <c:pt idx="2842">
                  <c:v>53</c:v>
                </c:pt>
                <c:pt idx="2843">
                  <c:v>54</c:v>
                </c:pt>
                <c:pt idx="2844">
                  <c:v>56</c:v>
                </c:pt>
                <c:pt idx="2845">
                  <c:v>57</c:v>
                </c:pt>
                <c:pt idx="2846">
                  <c:v>58</c:v>
                </c:pt>
                <c:pt idx="2847">
                  <c:v>59</c:v>
                </c:pt>
                <c:pt idx="2848">
                  <c:v>61</c:v>
                </c:pt>
                <c:pt idx="2849">
                  <c:v>62</c:v>
                </c:pt>
                <c:pt idx="2850">
                  <c:v>17</c:v>
                </c:pt>
                <c:pt idx="2851">
                  <c:v>18</c:v>
                </c:pt>
                <c:pt idx="2852">
                  <c:v>19</c:v>
                </c:pt>
                <c:pt idx="2853">
                  <c:v>20</c:v>
                </c:pt>
                <c:pt idx="2854">
                  <c:v>24</c:v>
                </c:pt>
                <c:pt idx="2855">
                  <c:v>27</c:v>
                </c:pt>
                <c:pt idx="2856">
                  <c:v>28</c:v>
                </c:pt>
                <c:pt idx="2857">
                  <c:v>29</c:v>
                </c:pt>
                <c:pt idx="2858">
                  <c:v>32</c:v>
                </c:pt>
                <c:pt idx="2859">
                  <c:v>34</c:v>
                </c:pt>
                <c:pt idx="2860">
                  <c:v>35</c:v>
                </c:pt>
                <c:pt idx="2861">
                  <c:v>37</c:v>
                </c:pt>
                <c:pt idx="2862">
                  <c:v>38</c:v>
                </c:pt>
                <c:pt idx="2863">
                  <c:v>43</c:v>
                </c:pt>
                <c:pt idx="2864">
                  <c:v>44</c:v>
                </c:pt>
                <c:pt idx="2865">
                  <c:v>50</c:v>
                </c:pt>
                <c:pt idx="2866">
                  <c:v>51</c:v>
                </c:pt>
                <c:pt idx="2867">
                  <c:v>56</c:v>
                </c:pt>
                <c:pt idx="2868">
                  <c:v>58</c:v>
                </c:pt>
                <c:pt idx="2869">
                  <c:v>59</c:v>
                </c:pt>
                <c:pt idx="2870">
                  <c:v>61</c:v>
                </c:pt>
                <c:pt idx="2871">
                  <c:v>62</c:v>
                </c:pt>
                <c:pt idx="2872">
                  <c:v>17</c:v>
                </c:pt>
                <c:pt idx="2873">
                  <c:v>26</c:v>
                </c:pt>
                <c:pt idx="2874">
                  <c:v>28</c:v>
                </c:pt>
                <c:pt idx="2875">
                  <c:v>31</c:v>
                </c:pt>
                <c:pt idx="2876">
                  <c:v>36</c:v>
                </c:pt>
                <c:pt idx="2877">
                  <c:v>39</c:v>
                </c:pt>
                <c:pt idx="2878">
                  <c:v>40</c:v>
                </c:pt>
                <c:pt idx="2879">
                  <c:v>44</c:v>
                </c:pt>
                <c:pt idx="2880">
                  <c:v>47</c:v>
                </c:pt>
                <c:pt idx="2881">
                  <c:v>49</c:v>
                </c:pt>
                <c:pt idx="2882">
                  <c:v>50</c:v>
                </c:pt>
                <c:pt idx="2883">
                  <c:v>51</c:v>
                </c:pt>
                <c:pt idx="2884">
                  <c:v>55</c:v>
                </c:pt>
                <c:pt idx="2885">
                  <c:v>63</c:v>
                </c:pt>
                <c:pt idx="2886">
                  <c:v>20</c:v>
                </c:pt>
                <c:pt idx="2887">
                  <c:v>26</c:v>
                </c:pt>
                <c:pt idx="2888">
                  <c:v>37</c:v>
                </c:pt>
                <c:pt idx="2889">
                  <c:v>43</c:v>
                </c:pt>
                <c:pt idx="2890">
                  <c:v>45</c:v>
                </c:pt>
                <c:pt idx="2891">
                  <c:v>50</c:v>
                </c:pt>
                <c:pt idx="2892">
                  <c:v>55</c:v>
                </c:pt>
                <c:pt idx="2893">
                  <c:v>20</c:v>
                </c:pt>
                <c:pt idx="2894">
                  <c:v>29</c:v>
                </c:pt>
                <c:pt idx="2895">
                  <c:v>34</c:v>
                </c:pt>
                <c:pt idx="2896">
                  <c:v>32</c:v>
                </c:pt>
                <c:pt idx="2897">
                  <c:v>36</c:v>
                </c:pt>
                <c:pt idx="2898">
                  <c:v>32</c:v>
                </c:pt>
                <c:pt idx="2899">
                  <c:v>45</c:v>
                </c:pt>
                <c:pt idx="2900">
                  <c:v>50</c:v>
                </c:pt>
              </c:numCache>
            </c:numRef>
          </c:yVal>
          <c:bubbleSize>
            <c:numRef>
              <c:f>Sheet1!$C$2:$C$2897</c:f>
              <c:numCache>
                <c:formatCode>General</c:formatCode>
                <c:ptCount val="2896"/>
                <c:pt idx="0">
                  <c:v>1</c:v>
                </c:pt>
                <c:pt idx="1">
                  <c:v>1</c:v>
                </c:pt>
                <c:pt idx="2">
                  <c:v>4</c:v>
                </c:pt>
                <c:pt idx="3">
                  <c:v>1</c:v>
                </c:pt>
                <c:pt idx="4">
                  <c:v>10</c:v>
                </c:pt>
                <c:pt idx="5">
                  <c:v>7</c:v>
                </c:pt>
                <c:pt idx="6">
                  <c:v>8</c:v>
                </c:pt>
                <c:pt idx="7">
                  <c:v>11</c:v>
                </c:pt>
                <c:pt idx="8">
                  <c:v>13</c:v>
                </c:pt>
                <c:pt idx="9">
                  <c:v>12</c:v>
                </c:pt>
                <c:pt idx="10">
                  <c:v>6</c:v>
                </c:pt>
                <c:pt idx="11">
                  <c:v>4</c:v>
                </c:pt>
                <c:pt idx="12">
                  <c:v>8</c:v>
                </c:pt>
                <c:pt idx="13">
                  <c:v>10</c:v>
                </c:pt>
                <c:pt idx="14">
                  <c:v>5</c:v>
                </c:pt>
                <c:pt idx="15">
                  <c:v>4</c:v>
                </c:pt>
                <c:pt idx="16">
                  <c:v>2</c:v>
                </c:pt>
                <c:pt idx="17">
                  <c:v>7</c:v>
                </c:pt>
                <c:pt idx="18">
                  <c:v>2</c:v>
                </c:pt>
                <c:pt idx="19">
                  <c:v>3</c:v>
                </c:pt>
                <c:pt idx="20">
                  <c:v>1</c:v>
                </c:pt>
                <c:pt idx="21">
                  <c:v>4</c:v>
                </c:pt>
                <c:pt idx="22">
                  <c:v>5</c:v>
                </c:pt>
                <c:pt idx="23">
                  <c:v>3</c:v>
                </c:pt>
                <c:pt idx="24">
                  <c:v>2</c:v>
                </c:pt>
                <c:pt idx="25">
                  <c:v>2</c:v>
                </c:pt>
                <c:pt idx="26">
                  <c:v>5</c:v>
                </c:pt>
                <c:pt idx="27">
                  <c:v>1</c:v>
                </c:pt>
                <c:pt idx="28">
                  <c:v>2</c:v>
                </c:pt>
                <c:pt idx="29">
                  <c:v>2</c:v>
                </c:pt>
                <c:pt idx="30">
                  <c:v>2</c:v>
                </c:pt>
                <c:pt idx="31">
                  <c:v>1</c:v>
                </c:pt>
                <c:pt idx="32">
                  <c:v>3</c:v>
                </c:pt>
                <c:pt idx="33">
                  <c:v>4</c:v>
                </c:pt>
                <c:pt idx="34">
                  <c:v>2</c:v>
                </c:pt>
                <c:pt idx="35">
                  <c:v>4</c:v>
                </c:pt>
                <c:pt idx="36">
                  <c:v>2</c:v>
                </c:pt>
                <c:pt idx="37">
                  <c:v>2</c:v>
                </c:pt>
                <c:pt idx="38">
                  <c:v>4</c:v>
                </c:pt>
                <c:pt idx="39">
                  <c:v>1</c:v>
                </c:pt>
                <c:pt idx="40">
                  <c:v>1</c:v>
                </c:pt>
                <c:pt idx="41">
                  <c:v>1</c:v>
                </c:pt>
                <c:pt idx="42">
                  <c:v>3</c:v>
                </c:pt>
                <c:pt idx="43">
                  <c:v>3</c:v>
                </c:pt>
                <c:pt idx="44">
                  <c:v>2</c:v>
                </c:pt>
                <c:pt idx="45">
                  <c:v>1</c:v>
                </c:pt>
                <c:pt idx="46">
                  <c:v>1</c:v>
                </c:pt>
                <c:pt idx="47">
                  <c:v>1</c:v>
                </c:pt>
                <c:pt idx="48">
                  <c:v>1</c:v>
                </c:pt>
                <c:pt idx="49">
                  <c:v>6</c:v>
                </c:pt>
                <c:pt idx="50">
                  <c:v>5</c:v>
                </c:pt>
                <c:pt idx="51">
                  <c:v>4</c:v>
                </c:pt>
                <c:pt idx="52">
                  <c:v>8</c:v>
                </c:pt>
                <c:pt idx="53">
                  <c:v>10</c:v>
                </c:pt>
                <c:pt idx="54">
                  <c:v>6</c:v>
                </c:pt>
                <c:pt idx="55">
                  <c:v>8</c:v>
                </c:pt>
                <c:pt idx="56">
                  <c:v>8</c:v>
                </c:pt>
                <c:pt idx="57">
                  <c:v>5</c:v>
                </c:pt>
                <c:pt idx="58">
                  <c:v>8</c:v>
                </c:pt>
                <c:pt idx="59">
                  <c:v>3</c:v>
                </c:pt>
                <c:pt idx="60">
                  <c:v>4</c:v>
                </c:pt>
                <c:pt idx="61">
                  <c:v>2</c:v>
                </c:pt>
                <c:pt idx="62">
                  <c:v>5</c:v>
                </c:pt>
                <c:pt idx="63">
                  <c:v>3</c:v>
                </c:pt>
                <c:pt idx="64">
                  <c:v>6</c:v>
                </c:pt>
                <c:pt idx="65">
                  <c:v>2</c:v>
                </c:pt>
                <c:pt idx="66">
                  <c:v>2</c:v>
                </c:pt>
                <c:pt idx="67">
                  <c:v>3</c:v>
                </c:pt>
                <c:pt idx="68">
                  <c:v>1</c:v>
                </c:pt>
                <c:pt idx="69">
                  <c:v>1</c:v>
                </c:pt>
                <c:pt idx="70">
                  <c:v>6</c:v>
                </c:pt>
                <c:pt idx="71">
                  <c:v>2</c:v>
                </c:pt>
                <c:pt idx="72">
                  <c:v>5</c:v>
                </c:pt>
                <c:pt idx="73">
                  <c:v>6</c:v>
                </c:pt>
                <c:pt idx="74">
                  <c:v>1</c:v>
                </c:pt>
                <c:pt idx="75">
                  <c:v>1</c:v>
                </c:pt>
                <c:pt idx="76">
                  <c:v>1</c:v>
                </c:pt>
                <c:pt idx="77">
                  <c:v>3</c:v>
                </c:pt>
                <c:pt idx="78">
                  <c:v>2</c:v>
                </c:pt>
                <c:pt idx="79">
                  <c:v>2</c:v>
                </c:pt>
                <c:pt idx="80">
                  <c:v>5</c:v>
                </c:pt>
                <c:pt idx="81">
                  <c:v>2</c:v>
                </c:pt>
                <c:pt idx="82">
                  <c:v>1</c:v>
                </c:pt>
                <c:pt idx="83">
                  <c:v>7</c:v>
                </c:pt>
                <c:pt idx="84">
                  <c:v>3</c:v>
                </c:pt>
                <c:pt idx="85">
                  <c:v>1</c:v>
                </c:pt>
                <c:pt idx="86">
                  <c:v>1</c:v>
                </c:pt>
                <c:pt idx="87">
                  <c:v>1</c:v>
                </c:pt>
                <c:pt idx="88">
                  <c:v>1</c:v>
                </c:pt>
                <c:pt idx="89">
                  <c:v>1</c:v>
                </c:pt>
                <c:pt idx="90">
                  <c:v>1</c:v>
                </c:pt>
                <c:pt idx="91">
                  <c:v>1</c:v>
                </c:pt>
                <c:pt idx="92">
                  <c:v>3</c:v>
                </c:pt>
                <c:pt idx="93">
                  <c:v>3</c:v>
                </c:pt>
                <c:pt idx="94">
                  <c:v>2</c:v>
                </c:pt>
                <c:pt idx="95">
                  <c:v>4</c:v>
                </c:pt>
                <c:pt idx="96">
                  <c:v>1</c:v>
                </c:pt>
                <c:pt idx="97">
                  <c:v>1</c:v>
                </c:pt>
                <c:pt idx="98">
                  <c:v>9</c:v>
                </c:pt>
                <c:pt idx="99">
                  <c:v>4</c:v>
                </c:pt>
                <c:pt idx="100">
                  <c:v>6</c:v>
                </c:pt>
                <c:pt idx="101">
                  <c:v>8</c:v>
                </c:pt>
                <c:pt idx="102">
                  <c:v>4</c:v>
                </c:pt>
                <c:pt idx="103">
                  <c:v>10</c:v>
                </c:pt>
                <c:pt idx="104">
                  <c:v>6</c:v>
                </c:pt>
                <c:pt idx="105">
                  <c:v>5</c:v>
                </c:pt>
                <c:pt idx="106">
                  <c:v>6</c:v>
                </c:pt>
                <c:pt idx="107">
                  <c:v>3</c:v>
                </c:pt>
                <c:pt idx="108">
                  <c:v>8</c:v>
                </c:pt>
                <c:pt idx="109">
                  <c:v>4</c:v>
                </c:pt>
                <c:pt idx="110">
                  <c:v>5</c:v>
                </c:pt>
                <c:pt idx="111">
                  <c:v>1</c:v>
                </c:pt>
                <c:pt idx="112">
                  <c:v>2</c:v>
                </c:pt>
                <c:pt idx="113">
                  <c:v>3</c:v>
                </c:pt>
                <c:pt idx="114">
                  <c:v>5</c:v>
                </c:pt>
                <c:pt idx="115">
                  <c:v>4</c:v>
                </c:pt>
                <c:pt idx="116">
                  <c:v>3</c:v>
                </c:pt>
                <c:pt idx="117">
                  <c:v>6</c:v>
                </c:pt>
                <c:pt idx="118">
                  <c:v>4</c:v>
                </c:pt>
                <c:pt idx="119">
                  <c:v>2</c:v>
                </c:pt>
                <c:pt idx="120">
                  <c:v>3</c:v>
                </c:pt>
                <c:pt idx="121">
                  <c:v>2</c:v>
                </c:pt>
                <c:pt idx="122">
                  <c:v>4</c:v>
                </c:pt>
                <c:pt idx="123">
                  <c:v>4</c:v>
                </c:pt>
                <c:pt idx="124">
                  <c:v>3</c:v>
                </c:pt>
                <c:pt idx="125">
                  <c:v>2</c:v>
                </c:pt>
                <c:pt idx="126">
                  <c:v>4</c:v>
                </c:pt>
                <c:pt idx="127">
                  <c:v>2</c:v>
                </c:pt>
                <c:pt idx="128">
                  <c:v>3</c:v>
                </c:pt>
                <c:pt idx="129">
                  <c:v>1</c:v>
                </c:pt>
                <c:pt idx="130">
                  <c:v>1</c:v>
                </c:pt>
                <c:pt idx="131">
                  <c:v>1</c:v>
                </c:pt>
                <c:pt idx="132">
                  <c:v>1</c:v>
                </c:pt>
                <c:pt idx="133">
                  <c:v>2</c:v>
                </c:pt>
                <c:pt idx="134">
                  <c:v>1</c:v>
                </c:pt>
                <c:pt idx="135">
                  <c:v>1</c:v>
                </c:pt>
                <c:pt idx="136">
                  <c:v>1</c:v>
                </c:pt>
                <c:pt idx="137">
                  <c:v>1</c:v>
                </c:pt>
                <c:pt idx="138">
                  <c:v>1</c:v>
                </c:pt>
                <c:pt idx="139">
                  <c:v>3</c:v>
                </c:pt>
                <c:pt idx="140">
                  <c:v>4</c:v>
                </c:pt>
                <c:pt idx="141">
                  <c:v>4</c:v>
                </c:pt>
                <c:pt idx="142">
                  <c:v>4</c:v>
                </c:pt>
                <c:pt idx="143">
                  <c:v>3</c:v>
                </c:pt>
                <c:pt idx="144">
                  <c:v>5</c:v>
                </c:pt>
                <c:pt idx="145">
                  <c:v>8</c:v>
                </c:pt>
                <c:pt idx="146">
                  <c:v>2</c:v>
                </c:pt>
                <c:pt idx="147">
                  <c:v>6</c:v>
                </c:pt>
                <c:pt idx="148">
                  <c:v>10</c:v>
                </c:pt>
                <c:pt idx="149">
                  <c:v>5</c:v>
                </c:pt>
                <c:pt idx="150">
                  <c:v>4</c:v>
                </c:pt>
                <c:pt idx="151">
                  <c:v>3</c:v>
                </c:pt>
                <c:pt idx="152">
                  <c:v>3</c:v>
                </c:pt>
                <c:pt idx="153">
                  <c:v>5</c:v>
                </c:pt>
                <c:pt idx="154">
                  <c:v>3</c:v>
                </c:pt>
                <c:pt idx="155">
                  <c:v>4</c:v>
                </c:pt>
                <c:pt idx="156">
                  <c:v>4</c:v>
                </c:pt>
                <c:pt idx="157">
                  <c:v>5</c:v>
                </c:pt>
                <c:pt idx="158">
                  <c:v>5</c:v>
                </c:pt>
                <c:pt idx="159">
                  <c:v>8</c:v>
                </c:pt>
                <c:pt idx="160">
                  <c:v>3</c:v>
                </c:pt>
                <c:pt idx="161">
                  <c:v>5</c:v>
                </c:pt>
                <c:pt idx="162">
                  <c:v>6</c:v>
                </c:pt>
                <c:pt idx="163">
                  <c:v>3</c:v>
                </c:pt>
                <c:pt idx="164">
                  <c:v>8</c:v>
                </c:pt>
                <c:pt idx="165">
                  <c:v>2</c:v>
                </c:pt>
                <c:pt idx="166">
                  <c:v>3</c:v>
                </c:pt>
                <c:pt idx="167">
                  <c:v>4</c:v>
                </c:pt>
                <c:pt idx="168">
                  <c:v>4</c:v>
                </c:pt>
                <c:pt idx="169">
                  <c:v>8</c:v>
                </c:pt>
                <c:pt idx="170">
                  <c:v>3</c:v>
                </c:pt>
                <c:pt idx="171">
                  <c:v>1</c:v>
                </c:pt>
                <c:pt idx="172">
                  <c:v>3</c:v>
                </c:pt>
                <c:pt idx="173">
                  <c:v>2</c:v>
                </c:pt>
                <c:pt idx="174">
                  <c:v>2</c:v>
                </c:pt>
                <c:pt idx="175">
                  <c:v>1</c:v>
                </c:pt>
                <c:pt idx="176">
                  <c:v>1</c:v>
                </c:pt>
                <c:pt idx="177">
                  <c:v>1</c:v>
                </c:pt>
                <c:pt idx="178">
                  <c:v>3</c:v>
                </c:pt>
                <c:pt idx="179">
                  <c:v>1</c:v>
                </c:pt>
                <c:pt idx="180">
                  <c:v>1</c:v>
                </c:pt>
                <c:pt idx="181">
                  <c:v>1</c:v>
                </c:pt>
                <c:pt idx="182">
                  <c:v>1</c:v>
                </c:pt>
                <c:pt idx="183">
                  <c:v>2</c:v>
                </c:pt>
                <c:pt idx="184">
                  <c:v>1</c:v>
                </c:pt>
                <c:pt idx="185">
                  <c:v>1</c:v>
                </c:pt>
                <c:pt idx="186">
                  <c:v>1</c:v>
                </c:pt>
                <c:pt idx="187">
                  <c:v>4</c:v>
                </c:pt>
                <c:pt idx="188">
                  <c:v>2</c:v>
                </c:pt>
                <c:pt idx="189">
                  <c:v>3</c:v>
                </c:pt>
                <c:pt idx="190">
                  <c:v>10</c:v>
                </c:pt>
                <c:pt idx="191">
                  <c:v>6</c:v>
                </c:pt>
                <c:pt idx="192">
                  <c:v>7</c:v>
                </c:pt>
                <c:pt idx="193">
                  <c:v>11</c:v>
                </c:pt>
                <c:pt idx="194">
                  <c:v>7</c:v>
                </c:pt>
                <c:pt idx="195">
                  <c:v>7</c:v>
                </c:pt>
                <c:pt idx="196">
                  <c:v>5</c:v>
                </c:pt>
                <c:pt idx="197">
                  <c:v>3</c:v>
                </c:pt>
                <c:pt idx="198">
                  <c:v>4</c:v>
                </c:pt>
                <c:pt idx="199">
                  <c:v>4</c:v>
                </c:pt>
                <c:pt idx="200">
                  <c:v>6</c:v>
                </c:pt>
                <c:pt idx="201">
                  <c:v>2</c:v>
                </c:pt>
                <c:pt idx="202">
                  <c:v>4</c:v>
                </c:pt>
                <c:pt idx="203">
                  <c:v>6</c:v>
                </c:pt>
                <c:pt idx="204">
                  <c:v>5</c:v>
                </c:pt>
                <c:pt idx="205">
                  <c:v>7</c:v>
                </c:pt>
                <c:pt idx="206">
                  <c:v>2</c:v>
                </c:pt>
                <c:pt idx="207">
                  <c:v>4</c:v>
                </c:pt>
                <c:pt idx="208">
                  <c:v>2</c:v>
                </c:pt>
                <c:pt idx="209">
                  <c:v>5</c:v>
                </c:pt>
                <c:pt idx="210">
                  <c:v>4</c:v>
                </c:pt>
                <c:pt idx="211">
                  <c:v>3</c:v>
                </c:pt>
                <c:pt idx="212">
                  <c:v>4</c:v>
                </c:pt>
                <c:pt idx="213">
                  <c:v>2</c:v>
                </c:pt>
                <c:pt idx="214">
                  <c:v>2</c:v>
                </c:pt>
                <c:pt idx="215">
                  <c:v>3</c:v>
                </c:pt>
                <c:pt idx="216">
                  <c:v>1</c:v>
                </c:pt>
                <c:pt idx="217">
                  <c:v>3</c:v>
                </c:pt>
                <c:pt idx="218">
                  <c:v>3</c:v>
                </c:pt>
                <c:pt idx="219">
                  <c:v>6</c:v>
                </c:pt>
                <c:pt idx="220">
                  <c:v>1</c:v>
                </c:pt>
                <c:pt idx="221">
                  <c:v>5</c:v>
                </c:pt>
                <c:pt idx="222">
                  <c:v>3</c:v>
                </c:pt>
                <c:pt idx="223">
                  <c:v>5</c:v>
                </c:pt>
                <c:pt idx="224">
                  <c:v>2</c:v>
                </c:pt>
                <c:pt idx="225">
                  <c:v>1</c:v>
                </c:pt>
                <c:pt idx="226">
                  <c:v>3</c:v>
                </c:pt>
                <c:pt idx="227">
                  <c:v>1</c:v>
                </c:pt>
                <c:pt idx="228">
                  <c:v>1</c:v>
                </c:pt>
                <c:pt idx="229">
                  <c:v>1</c:v>
                </c:pt>
                <c:pt idx="230">
                  <c:v>1</c:v>
                </c:pt>
                <c:pt idx="231">
                  <c:v>1</c:v>
                </c:pt>
                <c:pt idx="232">
                  <c:v>4</c:v>
                </c:pt>
                <c:pt idx="233">
                  <c:v>3</c:v>
                </c:pt>
                <c:pt idx="234">
                  <c:v>8</c:v>
                </c:pt>
                <c:pt idx="235">
                  <c:v>10</c:v>
                </c:pt>
                <c:pt idx="236">
                  <c:v>7</c:v>
                </c:pt>
                <c:pt idx="237">
                  <c:v>8</c:v>
                </c:pt>
                <c:pt idx="238">
                  <c:v>3</c:v>
                </c:pt>
                <c:pt idx="239">
                  <c:v>7</c:v>
                </c:pt>
                <c:pt idx="240">
                  <c:v>6</c:v>
                </c:pt>
                <c:pt idx="241">
                  <c:v>6</c:v>
                </c:pt>
                <c:pt idx="242">
                  <c:v>8</c:v>
                </c:pt>
                <c:pt idx="243">
                  <c:v>3</c:v>
                </c:pt>
                <c:pt idx="244">
                  <c:v>4</c:v>
                </c:pt>
                <c:pt idx="245">
                  <c:v>9</c:v>
                </c:pt>
                <c:pt idx="246">
                  <c:v>5</c:v>
                </c:pt>
                <c:pt idx="247">
                  <c:v>6</c:v>
                </c:pt>
                <c:pt idx="248">
                  <c:v>2</c:v>
                </c:pt>
                <c:pt idx="249">
                  <c:v>4</c:v>
                </c:pt>
                <c:pt idx="250">
                  <c:v>2</c:v>
                </c:pt>
                <c:pt idx="251">
                  <c:v>5</c:v>
                </c:pt>
                <c:pt idx="252">
                  <c:v>4</c:v>
                </c:pt>
                <c:pt idx="253">
                  <c:v>2</c:v>
                </c:pt>
                <c:pt idx="254">
                  <c:v>7</c:v>
                </c:pt>
                <c:pt idx="255">
                  <c:v>2</c:v>
                </c:pt>
                <c:pt idx="256">
                  <c:v>4</c:v>
                </c:pt>
                <c:pt idx="257">
                  <c:v>4</c:v>
                </c:pt>
                <c:pt idx="258">
                  <c:v>3</c:v>
                </c:pt>
                <c:pt idx="259">
                  <c:v>2</c:v>
                </c:pt>
                <c:pt idx="260">
                  <c:v>1</c:v>
                </c:pt>
                <c:pt idx="261">
                  <c:v>2</c:v>
                </c:pt>
                <c:pt idx="262">
                  <c:v>1</c:v>
                </c:pt>
                <c:pt idx="263">
                  <c:v>1</c:v>
                </c:pt>
                <c:pt idx="264">
                  <c:v>4</c:v>
                </c:pt>
                <c:pt idx="265">
                  <c:v>2</c:v>
                </c:pt>
                <c:pt idx="266">
                  <c:v>1</c:v>
                </c:pt>
                <c:pt idx="267">
                  <c:v>1</c:v>
                </c:pt>
                <c:pt idx="268">
                  <c:v>1</c:v>
                </c:pt>
                <c:pt idx="269">
                  <c:v>1</c:v>
                </c:pt>
                <c:pt idx="270">
                  <c:v>3</c:v>
                </c:pt>
                <c:pt idx="271">
                  <c:v>2</c:v>
                </c:pt>
                <c:pt idx="272">
                  <c:v>3</c:v>
                </c:pt>
                <c:pt idx="273">
                  <c:v>2</c:v>
                </c:pt>
                <c:pt idx="274">
                  <c:v>4</c:v>
                </c:pt>
                <c:pt idx="275">
                  <c:v>5</c:v>
                </c:pt>
                <c:pt idx="276">
                  <c:v>9</c:v>
                </c:pt>
                <c:pt idx="277">
                  <c:v>7</c:v>
                </c:pt>
                <c:pt idx="278">
                  <c:v>10</c:v>
                </c:pt>
                <c:pt idx="279">
                  <c:v>7</c:v>
                </c:pt>
                <c:pt idx="280">
                  <c:v>3</c:v>
                </c:pt>
                <c:pt idx="281">
                  <c:v>4</c:v>
                </c:pt>
                <c:pt idx="282">
                  <c:v>2</c:v>
                </c:pt>
                <c:pt idx="283">
                  <c:v>5</c:v>
                </c:pt>
                <c:pt idx="284">
                  <c:v>7</c:v>
                </c:pt>
                <c:pt idx="285">
                  <c:v>6</c:v>
                </c:pt>
                <c:pt idx="286">
                  <c:v>2</c:v>
                </c:pt>
                <c:pt idx="287">
                  <c:v>5</c:v>
                </c:pt>
                <c:pt idx="288">
                  <c:v>1</c:v>
                </c:pt>
                <c:pt idx="289">
                  <c:v>8</c:v>
                </c:pt>
                <c:pt idx="290">
                  <c:v>7</c:v>
                </c:pt>
                <c:pt idx="291">
                  <c:v>4</c:v>
                </c:pt>
                <c:pt idx="292">
                  <c:v>5</c:v>
                </c:pt>
                <c:pt idx="293">
                  <c:v>1</c:v>
                </c:pt>
                <c:pt idx="294">
                  <c:v>3</c:v>
                </c:pt>
                <c:pt idx="295">
                  <c:v>2</c:v>
                </c:pt>
                <c:pt idx="296">
                  <c:v>3</c:v>
                </c:pt>
                <c:pt idx="297">
                  <c:v>4</c:v>
                </c:pt>
                <c:pt idx="298">
                  <c:v>1</c:v>
                </c:pt>
                <c:pt idx="299">
                  <c:v>3</c:v>
                </c:pt>
                <c:pt idx="300">
                  <c:v>3</c:v>
                </c:pt>
                <c:pt idx="301">
                  <c:v>4</c:v>
                </c:pt>
                <c:pt idx="302">
                  <c:v>3</c:v>
                </c:pt>
                <c:pt idx="303">
                  <c:v>1</c:v>
                </c:pt>
                <c:pt idx="304">
                  <c:v>6</c:v>
                </c:pt>
                <c:pt idx="305">
                  <c:v>1</c:v>
                </c:pt>
                <c:pt idx="306">
                  <c:v>2</c:v>
                </c:pt>
                <c:pt idx="307">
                  <c:v>1</c:v>
                </c:pt>
                <c:pt idx="308">
                  <c:v>3</c:v>
                </c:pt>
                <c:pt idx="309">
                  <c:v>1</c:v>
                </c:pt>
                <c:pt idx="310">
                  <c:v>3</c:v>
                </c:pt>
                <c:pt idx="311">
                  <c:v>1</c:v>
                </c:pt>
                <c:pt idx="312">
                  <c:v>1</c:v>
                </c:pt>
                <c:pt idx="313">
                  <c:v>1</c:v>
                </c:pt>
                <c:pt idx="314">
                  <c:v>1</c:v>
                </c:pt>
                <c:pt idx="315">
                  <c:v>1</c:v>
                </c:pt>
                <c:pt idx="316">
                  <c:v>2</c:v>
                </c:pt>
                <c:pt idx="317">
                  <c:v>1</c:v>
                </c:pt>
                <c:pt idx="318">
                  <c:v>5</c:v>
                </c:pt>
                <c:pt idx="319">
                  <c:v>7</c:v>
                </c:pt>
                <c:pt idx="320">
                  <c:v>5</c:v>
                </c:pt>
                <c:pt idx="321">
                  <c:v>4</c:v>
                </c:pt>
                <c:pt idx="322">
                  <c:v>8</c:v>
                </c:pt>
                <c:pt idx="323">
                  <c:v>5</c:v>
                </c:pt>
                <c:pt idx="324">
                  <c:v>4</c:v>
                </c:pt>
                <c:pt idx="325">
                  <c:v>4</c:v>
                </c:pt>
                <c:pt idx="326">
                  <c:v>5</c:v>
                </c:pt>
                <c:pt idx="327">
                  <c:v>3</c:v>
                </c:pt>
                <c:pt idx="328">
                  <c:v>2</c:v>
                </c:pt>
                <c:pt idx="329">
                  <c:v>6</c:v>
                </c:pt>
                <c:pt idx="330">
                  <c:v>6</c:v>
                </c:pt>
                <c:pt idx="331">
                  <c:v>10</c:v>
                </c:pt>
                <c:pt idx="332">
                  <c:v>2</c:v>
                </c:pt>
                <c:pt idx="333">
                  <c:v>1</c:v>
                </c:pt>
                <c:pt idx="334">
                  <c:v>3</c:v>
                </c:pt>
                <c:pt idx="335">
                  <c:v>2</c:v>
                </c:pt>
                <c:pt idx="336">
                  <c:v>1</c:v>
                </c:pt>
                <c:pt idx="337">
                  <c:v>5</c:v>
                </c:pt>
                <c:pt idx="338">
                  <c:v>1</c:v>
                </c:pt>
                <c:pt idx="339">
                  <c:v>3</c:v>
                </c:pt>
                <c:pt idx="340">
                  <c:v>3</c:v>
                </c:pt>
                <c:pt idx="341">
                  <c:v>4</c:v>
                </c:pt>
                <c:pt idx="342">
                  <c:v>5</c:v>
                </c:pt>
                <c:pt idx="343">
                  <c:v>1</c:v>
                </c:pt>
                <c:pt idx="344">
                  <c:v>3</c:v>
                </c:pt>
                <c:pt idx="345">
                  <c:v>7</c:v>
                </c:pt>
                <c:pt idx="346">
                  <c:v>3</c:v>
                </c:pt>
                <c:pt idx="347">
                  <c:v>1</c:v>
                </c:pt>
                <c:pt idx="348">
                  <c:v>3</c:v>
                </c:pt>
                <c:pt idx="349">
                  <c:v>1</c:v>
                </c:pt>
                <c:pt idx="350">
                  <c:v>2</c:v>
                </c:pt>
                <c:pt idx="351">
                  <c:v>2</c:v>
                </c:pt>
                <c:pt idx="352">
                  <c:v>1</c:v>
                </c:pt>
                <c:pt idx="353">
                  <c:v>1</c:v>
                </c:pt>
                <c:pt idx="354">
                  <c:v>2</c:v>
                </c:pt>
                <c:pt idx="355">
                  <c:v>1</c:v>
                </c:pt>
                <c:pt idx="356">
                  <c:v>4</c:v>
                </c:pt>
                <c:pt idx="357">
                  <c:v>1</c:v>
                </c:pt>
                <c:pt idx="358">
                  <c:v>2</c:v>
                </c:pt>
                <c:pt idx="359">
                  <c:v>1</c:v>
                </c:pt>
                <c:pt idx="360">
                  <c:v>1</c:v>
                </c:pt>
                <c:pt idx="361">
                  <c:v>1</c:v>
                </c:pt>
                <c:pt idx="362">
                  <c:v>1</c:v>
                </c:pt>
                <c:pt idx="363">
                  <c:v>1</c:v>
                </c:pt>
                <c:pt idx="364">
                  <c:v>3</c:v>
                </c:pt>
                <c:pt idx="365">
                  <c:v>4</c:v>
                </c:pt>
                <c:pt idx="366">
                  <c:v>1</c:v>
                </c:pt>
                <c:pt idx="367">
                  <c:v>6</c:v>
                </c:pt>
                <c:pt idx="368">
                  <c:v>5</c:v>
                </c:pt>
                <c:pt idx="369">
                  <c:v>10</c:v>
                </c:pt>
                <c:pt idx="370">
                  <c:v>9</c:v>
                </c:pt>
                <c:pt idx="371">
                  <c:v>10</c:v>
                </c:pt>
                <c:pt idx="372">
                  <c:v>10</c:v>
                </c:pt>
                <c:pt idx="373">
                  <c:v>8</c:v>
                </c:pt>
                <c:pt idx="374">
                  <c:v>2</c:v>
                </c:pt>
                <c:pt idx="375">
                  <c:v>6</c:v>
                </c:pt>
                <c:pt idx="376">
                  <c:v>5</c:v>
                </c:pt>
                <c:pt idx="377">
                  <c:v>1</c:v>
                </c:pt>
                <c:pt idx="378">
                  <c:v>5</c:v>
                </c:pt>
                <c:pt idx="379">
                  <c:v>3</c:v>
                </c:pt>
                <c:pt idx="380">
                  <c:v>4</c:v>
                </c:pt>
                <c:pt idx="381">
                  <c:v>7</c:v>
                </c:pt>
                <c:pt idx="382">
                  <c:v>3</c:v>
                </c:pt>
                <c:pt idx="383">
                  <c:v>6</c:v>
                </c:pt>
                <c:pt idx="384">
                  <c:v>3</c:v>
                </c:pt>
                <c:pt idx="385">
                  <c:v>6</c:v>
                </c:pt>
                <c:pt idx="386">
                  <c:v>1</c:v>
                </c:pt>
                <c:pt idx="387">
                  <c:v>4</c:v>
                </c:pt>
                <c:pt idx="388">
                  <c:v>6</c:v>
                </c:pt>
                <c:pt idx="389">
                  <c:v>3</c:v>
                </c:pt>
                <c:pt idx="390">
                  <c:v>3</c:v>
                </c:pt>
                <c:pt idx="391">
                  <c:v>4</c:v>
                </c:pt>
                <c:pt idx="392">
                  <c:v>4</c:v>
                </c:pt>
                <c:pt idx="393">
                  <c:v>2</c:v>
                </c:pt>
                <c:pt idx="394">
                  <c:v>3</c:v>
                </c:pt>
                <c:pt idx="395">
                  <c:v>5</c:v>
                </c:pt>
                <c:pt idx="396">
                  <c:v>3</c:v>
                </c:pt>
                <c:pt idx="397">
                  <c:v>4</c:v>
                </c:pt>
                <c:pt idx="398">
                  <c:v>3</c:v>
                </c:pt>
                <c:pt idx="399">
                  <c:v>1</c:v>
                </c:pt>
                <c:pt idx="400">
                  <c:v>2</c:v>
                </c:pt>
                <c:pt idx="401">
                  <c:v>1</c:v>
                </c:pt>
                <c:pt idx="402">
                  <c:v>1</c:v>
                </c:pt>
                <c:pt idx="403">
                  <c:v>3</c:v>
                </c:pt>
                <c:pt idx="404">
                  <c:v>1</c:v>
                </c:pt>
                <c:pt idx="405">
                  <c:v>1</c:v>
                </c:pt>
                <c:pt idx="406">
                  <c:v>2</c:v>
                </c:pt>
                <c:pt idx="407">
                  <c:v>1</c:v>
                </c:pt>
                <c:pt idx="408">
                  <c:v>1</c:v>
                </c:pt>
                <c:pt idx="409">
                  <c:v>2</c:v>
                </c:pt>
                <c:pt idx="410">
                  <c:v>4</c:v>
                </c:pt>
                <c:pt idx="411">
                  <c:v>2</c:v>
                </c:pt>
                <c:pt idx="412">
                  <c:v>2</c:v>
                </c:pt>
                <c:pt idx="413">
                  <c:v>4</c:v>
                </c:pt>
                <c:pt idx="414">
                  <c:v>6</c:v>
                </c:pt>
                <c:pt idx="415">
                  <c:v>11</c:v>
                </c:pt>
                <c:pt idx="416">
                  <c:v>6</c:v>
                </c:pt>
                <c:pt idx="417">
                  <c:v>5</c:v>
                </c:pt>
                <c:pt idx="418">
                  <c:v>7</c:v>
                </c:pt>
                <c:pt idx="419">
                  <c:v>4</c:v>
                </c:pt>
                <c:pt idx="420">
                  <c:v>6</c:v>
                </c:pt>
                <c:pt idx="421">
                  <c:v>3</c:v>
                </c:pt>
                <c:pt idx="422">
                  <c:v>2</c:v>
                </c:pt>
                <c:pt idx="423">
                  <c:v>7</c:v>
                </c:pt>
                <c:pt idx="424">
                  <c:v>3</c:v>
                </c:pt>
                <c:pt idx="425">
                  <c:v>5</c:v>
                </c:pt>
                <c:pt idx="426">
                  <c:v>5</c:v>
                </c:pt>
                <c:pt idx="427">
                  <c:v>5</c:v>
                </c:pt>
                <c:pt idx="428">
                  <c:v>6</c:v>
                </c:pt>
                <c:pt idx="429">
                  <c:v>2</c:v>
                </c:pt>
                <c:pt idx="430">
                  <c:v>3</c:v>
                </c:pt>
                <c:pt idx="431">
                  <c:v>2</c:v>
                </c:pt>
                <c:pt idx="432">
                  <c:v>4</c:v>
                </c:pt>
                <c:pt idx="433">
                  <c:v>4</c:v>
                </c:pt>
                <c:pt idx="434">
                  <c:v>10</c:v>
                </c:pt>
                <c:pt idx="435">
                  <c:v>4</c:v>
                </c:pt>
                <c:pt idx="436">
                  <c:v>5</c:v>
                </c:pt>
                <c:pt idx="437">
                  <c:v>3</c:v>
                </c:pt>
                <c:pt idx="438">
                  <c:v>2</c:v>
                </c:pt>
                <c:pt idx="439">
                  <c:v>2</c:v>
                </c:pt>
                <c:pt idx="440">
                  <c:v>4</c:v>
                </c:pt>
                <c:pt idx="441">
                  <c:v>3</c:v>
                </c:pt>
                <c:pt idx="442">
                  <c:v>2</c:v>
                </c:pt>
                <c:pt idx="443">
                  <c:v>2</c:v>
                </c:pt>
                <c:pt idx="444">
                  <c:v>3</c:v>
                </c:pt>
                <c:pt idx="445">
                  <c:v>5</c:v>
                </c:pt>
                <c:pt idx="446">
                  <c:v>3</c:v>
                </c:pt>
                <c:pt idx="447">
                  <c:v>1</c:v>
                </c:pt>
                <c:pt idx="448">
                  <c:v>2</c:v>
                </c:pt>
                <c:pt idx="449">
                  <c:v>1</c:v>
                </c:pt>
                <c:pt idx="450">
                  <c:v>2</c:v>
                </c:pt>
                <c:pt idx="451">
                  <c:v>1</c:v>
                </c:pt>
                <c:pt idx="452">
                  <c:v>2</c:v>
                </c:pt>
                <c:pt idx="453">
                  <c:v>1</c:v>
                </c:pt>
                <c:pt idx="454">
                  <c:v>2</c:v>
                </c:pt>
                <c:pt idx="455">
                  <c:v>1</c:v>
                </c:pt>
                <c:pt idx="456">
                  <c:v>1</c:v>
                </c:pt>
                <c:pt idx="457">
                  <c:v>4</c:v>
                </c:pt>
                <c:pt idx="458">
                  <c:v>4</c:v>
                </c:pt>
                <c:pt idx="459">
                  <c:v>4</c:v>
                </c:pt>
                <c:pt idx="460">
                  <c:v>5</c:v>
                </c:pt>
                <c:pt idx="461">
                  <c:v>4</c:v>
                </c:pt>
                <c:pt idx="462">
                  <c:v>5</c:v>
                </c:pt>
                <c:pt idx="463">
                  <c:v>2</c:v>
                </c:pt>
                <c:pt idx="464">
                  <c:v>7</c:v>
                </c:pt>
                <c:pt idx="465">
                  <c:v>5</c:v>
                </c:pt>
                <c:pt idx="466">
                  <c:v>5</c:v>
                </c:pt>
                <c:pt idx="467">
                  <c:v>6</c:v>
                </c:pt>
                <c:pt idx="468">
                  <c:v>4</c:v>
                </c:pt>
                <c:pt idx="469">
                  <c:v>5</c:v>
                </c:pt>
                <c:pt idx="470">
                  <c:v>4</c:v>
                </c:pt>
                <c:pt idx="471">
                  <c:v>2</c:v>
                </c:pt>
                <c:pt idx="472">
                  <c:v>4</c:v>
                </c:pt>
                <c:pt idx="473">
                  <c:v>6</c:v>
                </c:pt>
                <c:pt idx="474">
                  <c:v>5</c:v>
                </c:pt>
                <c:pt idx="475">
                  <c:v>5</c:v>
                </c:pt>
                <c:pt idx="476">
                  <c:v>5</c:v>
                </c:pt>
                <c:pt idx="477">
                  <c:v>4</c:v>
                </c:pt>
                <c:pt idx="478">
                  <c:v>1</c:v>
                </c:pt>
                <c:pt idx="479">
                  <c:v>4</c:v>
                </c:pt>
                <c:pt idx="480">
                  <c:v>3</c:v>
                </c:pt>
                <c:pt idx="481">
                  <c:v>4</c:v>
                </c:pt>
                <c:pt idx="482">
                  <c:v>4</c:v>
                </c:pt>
                <c:pt idx="483">
                  <c:v>2</c:v>
                </c:pt>
                <c:pt idx="484">
                  <c:v>5</c:v>
                </c:pt>
                <c:pt idx="485">
                  <c:v>1</c:v>
                </c:pt>
                <c:pt idx="486">
                  <c:v>3</c:v>
                </c:pt>
                <c:pt idx="487">
                  <c:v>6</c:v>
                </c:pt>
                <c:pt idx="488">
                  <c:v>3</c:v>
                </c:pt>
                <c:pt idx="489">
                  <c:v>3</c:v>
                </c:pt>
                <c:pt idx="490">
                  <c:v>2</c:v>
                </c:pt>
                <c:pt idx="491">
                  <c:v>4</c:v>
                </c:pt>
                <c:pt idx="492">
                  <c:v>2</c:v>
                </c:pt>
                <c:pt idx="493">
                  <c:v>2</c:v>
                </c:pt>
                <c:pt idx="494">
                  <c:v>1</c:v>
                </c:pt>
                <c:pt idx="495">
                  <c:v>4</c:v>
                </c:pt>
                <c:pt idx="496">
                  <c:v>1</c:v>
                </c:pt>
                <c:pt idx="497">
                  <c:v>1</c:v>
                </c:pt>
                <c:pt idx="498">
                  <c:v>1</c:v>
                </c:pt>
                <c:pt idx="499">
                  <c:v>1</c:v>
                </c:pt>
                <c:pt idx="500">
                  <c:v>1</c:v>
                </c:pt>
                <c:pt idx="501">
                  <c:v>1</c:v>
                </c:pt>
                <c:pt idx="502">
                  <c:v>1</c:v>
                </c:pt>
                <c:pt idx="503">
                  <c:v>2</c:v>
                </c:pt>
                <c:pt idx="504">
                  <c:v>3</c:v>
                </c:pt>
                <c:pt idx="505">
                  <c:v>3</c:v>
                </c:pt>
                <c:pt idx="506">
                  <c:v>3</c:v>
                </c:pt>
                <c:pt idx="507">
                  <c:v>5</c:v>
                </c:pt>
                <c:pt idx="508">
                  <c:v>6</c:v>
                </c:pt>
                <c:pt idx="509">
                  <c:v>3</c:v>
                </c:pt>
                <c:pt idx="510">
                  <c:v>9</c:v>
                </c:pt>
                <c:pt idx="511">
                  <c:v>4</c:v>
                </c:pt>
                <c:pt idx="512">
                  <c:v>1</c:v>
                </c:pt>
                <c:pt idx="513">
                  <c:v>7</c:v>
                </c:pt>
                <c:pt idx="514">
                  <c:v>3</c:v>
                </c:pt>
                <c:pt idx="515">
                  <c:v>4</c:v>
                </c:pt>
                <c:pt idx="516">
                  <c:v>7</c:v>
                </c:pt>
                <c:pt idx="517">
                  <c:v>2</c:v>
                </c:pt>
                <c:pt idx="518">
                  <c:v>3</c:v>
                </c:pt>
                <c:pt idx="519">
                  <c:v>5</c:v>
                </c:pt>
                <c:pt idx="520">
                  <c:v>6</c:v>
                </c:pt>
                <c:pt idx="521">
                  <c:v>2</c:v>
                </c:pt>
                <c:pt idx="522">
                  <c:v>7</c:v>
                </c:pt>
                <c:pt idx="523">
                  <c:v>4</c:v>
                </c:pt>
                <c:pt idx="524">
                  <c:v>6</c:v>
                </c:pt>
                <c:pt idx="525">
                  <c:v>3</c:v>
                </c:pt>
                <c:pt idx="526">
                  <c:v>5</c:v>
                </c:pt>
                <c:pt idx="527">
                  <c:v>1</c:v>
                </c:pt>
                <c:pt idx="528">
                  <c:v>5</c:v>
                </c:pt>
                <c:pt idx="529">
                  <c:v>1</c:v>
                </c:pt>
                <c:pt idx="530">
                  <c:v>2</c:v>
                </c:pt>
                <c:pt idx="531">
                  <c:v>1</c:v>
                </c:pt>
                <c:pt idx="532">
                  <c:v>5</c:v>
                </c:pt>
                <c:pt idx="533">
                  <c:v>5</c:v>
                </c:pt>
                <c:pt idx="534">
                  <c:v>2</c:v>
                </c:pt>
                <c:pt idx="535">
                  <c:v>2</c:v>
                </c:pt>
                <c:pt idx="536">
                  <c:v>5</c:v>
                </c:pt>
                <c:pt idx="537">
                  <c:v>2</c:v>
                </c:pt>
                <c:pt idx="538">
                  <c:v>4</c:v>
                </c:pt>
                <c:pt idx="539">
                  <c:v>1</c:v>
                </c:pt>
                <c:pt idx="540">
                  <c:v>4</c:v>
                </c:pt>
                <c:pt idx="541">
                  <c:v>2</c:v>
                </c:pt>
                <c:pt idx="542">
                  <c:v>2</c:v>
                </c:pt>
                <c:pt idx="543">
                  <c:v>1</c:v>
                </c:pt>
                <c:pt idx="544">
                  <c:v>1</c:v>
                </c:pt>
                <c:pt idx="545">
                  <c:v>1</c:v>
                </c:pt>
                <c:pt idx="546">
                  <c:v>1</c:v>
                </c:pt>
                <c:pt idx="547">
                  <c:v>1</c:v>
                </c:pt>
                <c:pt idx="548">
                  <c:v>1</c:v>
                </c:pt>
                <c:pt idx="549">
                  <c:v>1</c:v>
                </c:pt>
                <c:pt idx="550">
                  <c:v>2</c:v>
                </c:pt>
                <c:pt idx="551">
                  <c:v>1</c:v>
                </c:pt>
                <c:pt idx="552">
                  <c:v>3</c:v>
                </c:pt>
                <c:pt idx="553">
                  <c:v>7</c:v>
                </c:pt>
                <c:pt idx="554">
                  <c:v>7</c:v>
                </c:pt>
                <c:pt idx="555">
                  <c:v>8</c:v>
                </c:pt>
                <c:pt idx="556">
                  <c:v>9</c:v>
                </c:pt>
                <c:pt idx="557">
                  <c:v>10</c:v>
                </c:pt>
                <c:pt idx="558">
                  <c:v>6</c:v>
                </c:pt>
                <c:pt idx="559">
                  <c:v>4</c:v>
                </c:pt>
                <c:pt idx="560">
                  <c:v>7</c:v>
                </c:pt>
                <c:pt idx="561">
                  <c:v>8</c:v>
                </c:pt>
                <c:pt idx="562">
                  <c:v>4</c:v>
                </c:pt>
                <c:pt idx="563">
                  <c:v>2</c:v>
                </c:pt>
                <c:pt idx="564">
                  <c:v>2</c:v>
                </c:pt>
                <c:pt idx="565">
                  <c:v>12</c:v>
                </c:pt>
                <c:pt idx="566">
                  <c:v>4</c:v>
                </c:pt>
                <c:pt idx="567">
                  <c:v>3</c:v>
                </c:pt>
                <c:pt idx="568">
                  <c:v>4</c:v>
                </c:pt>
                <c:pt idx="569">
                  <c:v>3</c:v>
                </c:pt>
                <c:pt idx="570">
                  <c:v>6</c:v>
                </c:pt>
                <c:pt idx="571">
                  <c:v>6</c:v>
                </c:pt>
                <c:pt idx="572">
                  <c:v>2</c:v>
                </c:pt>
                <c:pt idx="573">
                  <c:v>4</c:v>
                </c:pt>
                <c:pt idx="574">
                  <c:v>4</c:v>
                </c:pt>
                <c:pt idx="575">
                  <c:v>3</c:v>
                </c:pt>
                <c:pt idx="576">
                  <c:v>6</c:v>
                </c:pt>
                <c:pt idx="577">
                  <c:v>5</c:v>
                </c:pt>
                <c:pt idx="578">
                  <c:v>3</c:v>
                </c:pt>
                <c:pt idx="579">
                  <c:v>3</c:v>
                </c:pt>
                <c:pt idx="580">
                  <c:v>4</c:v>
                </c:pt>
                <c:pt idx="581">
                  <c:v>3</c:v>
                </c:pt>
                <c:pt idx="582">
                  <c:v>2</c:v>
                </c:pt>
                <c:pt idx="583">
                  <c:v>6</c:v>
                </c:pt>
                <c:pt idx="584">
                  <c:v>7</c:v>
                </c:pt>
                <c:pt idx="585">
                  <c:v>2</c:v>
                </c:pt>
                <c:pt idx="586">
                  <c:v>1</c:v>
                </c:pt>
                <c:pt idx="587">
                  <c:v>2</c:v>
                </c:pt>
                <c:pt idx="588">
                  <c:v>2</c:v>
                </c:pt>
                <c:pt idx="589">
                  <c:v>2</c:v>
                </c:pt>
                <c:pt idx="590">
                  <c:v>3</c:v>
                </c:pt>
                <c:pt idx="591">
                  <c:v>5</c:v>
                </c:pt>
                <c:pt idx="592">
                  <c:v>1</c:v>
                </c:pt>
                <c:pt idx="593">
                  <c:v>2</c:v>
                </c:pt>
                <c:pt idx="594">
                  <c:v>2</c:v>
                </c:pt>
                <c:pt idx="595">
                  <c:v>2</c:v>
                </c:pt>
                <c:pt idx="596">
                  <c:v>1</c:v>
                </c:pt>
                <c:pt idx="597">
                  <c:v>1</c:v>
                </c:pt>
                <c:pt idx="598">
                  <c:v>1</c:v>
                </c:pt>
                <c:pt idx="599">
                  <c:v>2</c:v>
                </c:pt>
                <c:pt idx="600">
                  <c:v>1</c:v>
                </c:pt>
                <c:pt idx="601">
                  <c:v>2</c:v>
                </c:pt>
                <c:pt idx="602">
                  <c:v>2</c:v>
                </c:pt>
                <c:pt idx="603">
                  <c:v>2</c:v>
                </c:pt>
                <c:pt idx="604">
                  <c:v>1</c:v>
                </c:pt>
                <c:pt idx="605">
                  <c:v>6</c:v>
                </c:pt>
                <c:pt idx="606">
                  <c:v>5</c:v>
                </c:pt>
                <c:pt idx="607">
                  <c:v>5</c:v>
                </c:pt>
                <c:pt idx="608">
                  <c:v>3</c:v>
                </c:pt>
                <c:pt idx="609">
                  <c:v>4</c:v>
                </c:pt>
                <c:pt idx="610">
                  <c:v>11</c:v>
                </c:pt>
                <c:pt idx="611">
                  <c:v>7</c:v>
                </c:pt>
                <c:pt idx="612">
                  <c:v>7</c:v>
                </c:pt>
                <c:pt idx="613">
                  <c:v>12</c:v>
                </c:pt>
                <c:pt idx="614">
                  <c:v>4</c:v>
                </c:pt>
                <c:pt idx="615">
                  <c:v>6</c:v>
                </c:pt>
                <c:pt idx="616">
                  <c:v>4</c:v>
                </c:pt>
                <c:pt idx="617">
                  <c:v>3</c:v>
                </c:pt>
                <c:pt idx="618">
                  <c:v>5</c:v>
                </c:pt>
                <c:pt idx="619">
                  <c:v>3</c:v>
                </c:pt>
                <c:pt idx="620">
                  <c:v>3</c:v>
                </c:pt>
                <c:pt idx="621">
                  <c:v>3</c:v>
                </c:pt>
                <c:pt idx="622">
                  <c:v>3</c:v>
                </c:pt>
                <c:pt idx="623">
                  <c:v>5</c:v>
                </c:pt>
                <c:pt idx="624">
                  <c:v>5</c:v>
                </c:pt>
                <c:pt idx="625">
                  <c:v>1</c:v>
                </c:pt>
                <c:pt idx="626">
                  <c:v>3</c:v>
                </c:pt>
                <c:pt idx="627">
                  <c:v>3</c:v>
                </c:pt>
                <c:pt idx="628">
                  <c:v>2</c:v>
                </c:pt>
                <c:pt idx="629">
                  <c:v>3</c:v>
                </c:pt>
                <c:pt idx="630">
                  <c:v>2</c:v>
                </c:pt>
                <c:pt idx="631">
                  <c:v>6</c:v>
                </c:pt>
                <c:pt idx="632">
                  <c:v>6</c:v>
                </c:pt>
                <c:pt idx="633">
                  <c:v>3</c:v>
                </c:pt>
                <c:pt idx="634">
                  <c:v>4</c:v>
                </c:pt>
                <c:pt idx="635">
                  <c:v>3</c:v>
                </c:pt>
                <c:pt idx="636">
                  <c:v>7</c:v>
                </c:pt>
                <c:pt idx="637">
                  <c:v>1</c:v>
                </c:pt>
                <c:pt idx="638">
                  <c:v>4</c:v>
                </c:pt>
                <c:pt idx="639">
                  <c:v>3</c:v>
                </c:pt>
                <c:pt idx="640">
                  <c:v>5</c:v>
                </c:pt>
                <c:pt idx="641">
                  <c:v>2</c:v>
                </c:pt>
                <c:pt idx="642">
                  <c:v>2</c:v>
                </c:pt>
                <c:pt idx="643">
                  <c:v>1</c:v>
                </c:pt>
                <c:pt idx="644">
                  <c:v>2</c:v>
                </c:pt>
                <c:pt idx="645">
                  <c:v>2</c:v>
                </c:pt>
                <c:pt idx="646">
                  <c:v>2</c:v>
                </c:pt>
                <c:pt idx="647">
                  <c:v>8</c:v>
                </c:pt>
                <c:pt idx="648">
                  <c:v>3</c:v>
                </c:pt>
                <c:pt idx="649">
                  <c:v>7</c:v>
                </c:pt>
                <c:pt idx="650">
                  <c:v>5</c:v>
                </c:pt>
                <c:pt idx="651">
                  <c:v>10</c:v>
                </c:pt>
                <c:pt idx="652">
                  <c:v>8</c:v>
                </c:pt>
                <c:pt idx="653">
                  <c:v>11</c:v>
                </c:pt>
                <c:pt idx="654">
                  <c:v>4</c:v>
                </c:pt>
                <c:pt idx="655">
                  <c:v>7</c:v>
                </c:pt>
                <c:pt idx="656">
                  <c:v>5</c:v>
                </c:pt>
                <c:pt idx="657">
                  <c:v>6</c:v>
                </c:pt>
                <c:pt idx="658">
                  <c:v>4</c:v>
                </c:pt>
                <c:pt idx="659">
                  <c:v>2</c:v>
                </c:pt>
                <c:pt idx="660">
                  <c:v>5</c:v>
                </c:pt>
                <c:pt idx="661">
                  <c:v>10</c:v>
                </c:pt>
                <c:pt idx="662">
                  <c:v>6</c:v>
                </c:pt>
                <c:pt idx="663">
                  <c:v>4</c:v>
                </c:pt>
                <c:pt idx="664">
                  <c:v>4</c:v>
                </c:pt>
                <c:pt idx="665">
                  <c:v>6</c:v>
                </c:pt>
                <c:pt idx="666">
                  <c:v>2</c:v>
                </c:pt>
                <c:pt idx="667">
                  <c:v>5</c:v>
                </c:pt>
                <c:pt idx="668">
                  <c:v>6</c:v>
                </c:pt>
                <c:pt idx="669">
                  <c:v>3</c:v>
                </c:pt>
                <c:pt idx="670">
                  <c:v>7</c:v>
                </c:pt>
                <c:pt idx="671">
                  <c:v>2</c:v>
                </c:pt>
                <c:pt idx="672">
                  <c:v>8</c:v>
                </c:pt>
                <c:pt idx="673">
                  <c:v>8</c:v>
                </c:pt>
                <c:pt idx="674">
                  <c:v>2</c:v>
                </c:pt>
                <c:pt idx="675">
                  <c:v>2</c:v>
                </c:pt>
                <c:pt idx="676">
                  <c:v>3</c:v>
                </c:pt>
                <c:pt idx="677">
                  <c:v>5</c:v>
                </c:pt>
                <c:pt idx="678">
                  <c:v>7</c:v>
                </c:pt>
                <c:pt idx="679">
                  <c:v>4</c:v>
                </c:pt>
                <c:pt idx="680">
                  <c:v>1</c:v>
                </c:pt>
                <c:pt idx="681">
                  <c:v>2</c:v>
                </c:pt>
                <c:pt idx="682">
                  <c:v>3</c:v>
                </c:pt>
                <c:pt idx="683">
                  <c:v>2</c:v>
                </c:pt>
                <c:pt idx="684">
                  <c:v>3</c:v>
                </c:pt>
                <c:pt idx="685">
                  <c:v>3</c:v>
                </c:pt>
                <c:pt idx="686">
                  <c:v>2</c:v>
                </c:pt>
                <c:pt idx="687">
                  <c:v>1</c:v>
                </c:pt>
                <c:pt idx="688">
                  <c:v>3</c:v>
                </c:pt>
                <c:pt idx="689">
                  <c:v>1</c:v>
                </c:pt>
                <c:pt idx="690">
                  <c:v>1</c:v>
                </c:pt>
                <c:pt idx="691">
                  <c:v>1</c:v>
                </c:pt>
                <c:pt idx="692">
                  <c:v>1</c:v>
                </c:pt>
                <c:pt idx="693">
                  <c:v>3</c:v>
                </c:pt>
                <c:pt idx="694">
                  <c:v>2</c:v>
                </c:pt>
                <c:pt idx="695">
                  <c:v>6</c:v>
                </c:pt>
                <c:pt idx="696">
                  <c:v>4</c:v>
                </c:pt>
                <c:pt idx="697">
                  <c:v>9</c:v>
                </c:pt>
                <c:pt idx="698">
                  <c:v>10</c:v>
                </c:pt>
                <c:pt idx="699">
                  <c:v>6</c:v>
                </c:pt>
                <c:pt idx="700">
                  <c:v>2</c:v>
                </c:pt>
                <c:pt idx="701">
                  <c:v>8</c:v>
                </c:pt>
                <c:pt idx="702">
                  <c:v>6</c:v>
                </c:pt>
                <c:pt idx="703">
                  <c:v>4</c:v>
                </c:pt>
                <c:pt idx="704">
                  <c:v>5</c:v>
                </c:pt>
                <c:pt idx="705">
                  <c:v>6</c:v>
                </c:pt>
                <c:pt idx="706">
                  <c:v>2</c:v>
                </c:pt>
                <c:pt idx="707">
                  <c:v>7</c:v>
                </c:pt>
                <c:pt idx="708">
                  <c:v>4</c:v>
                </c:pt>
                <c:pt idx="709">
                  <c:v>1</c:v>
                </c:pt>
                <c:pt idx="710">
                  <c:v>1</c:v>
                </c:pt>
                <c:pt idx="711">
                  <c:v>7</c:v>
                </c:pt>
                <c:pt idx="712">
                  <c:v>9</c:v>
                </c:pt>
                <c:pt idx="713">
                  <c:v>5</c:v>
                </c:pt>
                <c:pt idx="714">
                  <c:v>5</c:v>
                </c:pt>
                <c:pt idx="715">
                  <c:v>7</c:v>
                </c:pt>
                <c:pt idx="716">
                  <c:v>4</c:v>
                </c:pt>
                <c:pt idx="717">
                  <c:v>3</c:v>
                </c:pt>
                <c:pt idx="718">
                  <c:v>6</c:v>
                </c:pt>
                <c:pt idx="719">
                  <c:v>4</c:v>
                </c:pt>
                <c:pt idx="720">
                  <c:v>7</c:v>
                </c:pt>
                <c:pt idx="721">
                  <c:v>4</c:v>
                </c:pt>
                <c:pt idx="722">
                  <c:v>6</c:v>
                </c:pt>
                <c:pt idx="723">
                  <c:v>6</c:v>
                </c:pt>
                <c:pt idx="724">
                  <c:v>2</c:v>
                </c:pt>
                <c:pt idx="725">
                  <c:v>3</c:v>
                </c:pt>
                <c:pt idx="726">
                  <c:v>5</c:v>
                </c:pt>
                <c:pt idx="727">
                  <c:v>6</c:v>
                </c:pt>
                <c:pt idx="728">
                  <c:v>1</c:v>
                </c:pt>
                <c:pt idx="729">
                  <c:v>3</c:v>
                </c:pt>
                <c:pt idx="730">
                  <c:v>5</c:v>
                </c:pt>
                <c:pt idx="731">
                  <c:v>2</c:v>
                </c:pt>
                <c:pt idx="732">
                  <c:v>3</c:v>
                </c:pt>
                <c:pt idx="733">
                  <c:v>3</c:v>
                </c:pt>
                <c:pt idx="734">
                  <c:v>1</c:v>
                </c:pt>
                <c:pt idx="735">
                  <c:v>1</c:v>
                </c:pt>
                <c:pt idx="736">
                  <c:v>1</c:v>
                </c:pt>
                <c:pt idx="737">
                  <c:v>1</c:v>
                </c:pt>
                <c:pt idx="738">
                  <c:v>1</c:v>
                </c:pt>
                <c:pt idx="739">
                  <c:v>3</c:v>
                </c:pt>
                <c:pt idx="740">
                  <c:v>2</c:v>
                </c:pt>
                <c:pt idx="741">
                  <c:v>2</c:v>
                </c:pt>
                <c:pt idx="742">
                  <c:v>3</c:v>
                </c:pt>
                <c:pt idx="743">
                  <c:v>4</c:v>
                </c:pt>
                <c:pt idx="744">
                  <c:v>13</c:v>
                </c:pt>
                <c:pt idx="745">
                  <c:v>7</c:v>
                </c:pt>
                <c:pt idx="746">
                  <c:v>12</c:v>
                </c:pt>
                <c:pt idx="747">
                  <c:v>8</c:v>
                </c:pt>
                <c:pt idx="748">
                  <c:v>5</c:v>
                </c:pt>
                <c:pt idx="749">
                  <c:v>8</c:v>
                </c:pt>
                <c:pt idx="750">
                  <c:v>7</c:v>
                </c:pt>
                <c:pt idx="751">
                  <c:v>7</c:v>
                </c:pt>
                <c:pt idx="752">
                  <c:v>4</c:v>
                </c:pt>
                <c:pt idx="753">
                  <c:v>3</c:v>
                </c:pt>
                <c:pt idx="754">
                  <c:v>8</c:v>
                </c:pt>
                <c:pt idx="755">
                  <c:v>7</c:v>
                </c:pt>
                <c:pt idx="756">
                  <c:v>5</c:v>
                </c:pt>
                <c:pt idx="757">
                  <c:v>3</c:v>
                </c:pt>
                <c:pt idx="758">
                  <c:v>13</c:v>
                </c:pt>
                <c:pt idx="759">
                  <c:v>5</c:v>
                </c:pt>
                <c:pt idx="760">
                  <c:v>6</c:v>
                </c:pt>
                <c:pt idx="761">
                  <c:v>3</c:v>
                </c:pt>
                <c:pt idx="762">
                  <c:v>6</c:v>
                </c:pt>
                <c:pt idx="763">
                  <c:v>5</c:v>
                </c:pt>
                <c:pt idx="764">
                  <c:v>2</c:v>
                </c:pt>
                <c:pt idx="765">
                  <c:v>2</c:v>
                </c:pt>
                <c:pt idx="766">
                  <c:v>3</c:v>
                </c:pt>
                <c:pt idx="767">
                  <c:v>5</c:v>
                </c:pt>
                <c:pt idx="768">
                  <c:v>7</c:v>
                </c:pt>
                <c:pt idx="769">
                  <c:v>8</c:v>
                </c:pt>
                <c:pt idx="770">
                  <c:v>5</c:v>
                </c:pt>
                <c:pt idx="771">
                  <c:v>4</c:v>
                </c:pt>
                <c:pt idx="772">
                  <c:v>7</c:v>
                </c:pt>
                <c:pt idx="773">
                  <c:v>7</c:v>
                </c:pt>
                <c:pt idx="774">
                  <c:v>3</c:v>
                </c:pt>
                <c:pt idx="775">
                  <c:v>4</c:v>
                </c:pt>
                <c:pt idx="776">
                  <c:v>1</c:v>
                </c:pt>
                <c:pt idx="777">
                  <c:v>7</c:v>
                </c:pt>
                <c:pt idx="778">
                  <c:v>1</c:v>
                </c:pt>
                <c:pt idx="779">
                  <c:v>2</c:v>
                </c:pt>
                <c:pt idx="780">
                  <c:v>3</c:v>
                </c:pt>
                <c:pt idx="781">
                  <c:v>3</c:v>
                </c:pt>
                <c:pt idx="782">
                  <c:v>2</c:v>
                </c:pt>
                <c:pt idx="783">
                  <c:v>1</c:v>
                </c:pt>
                <c:pt idx="784">
                  <c:v>2</c:v>
                </c:pt>
                <c:pt idx="785">
                  <c:v>2</c:v>
                </c:pt>
                <c:pt idx="786">
                  <c:v>1</c:v>
                </c:pt>
                <c:pt idx="787">
                  <c:v>2</c:v>
                </c:pt>
                <c:pt idx="788">
                  <c:v>1</c:v>
                </c:pt>
                <c:pt idx="789">
                  <c:v>1</c:v>
                </c:pt>
                <c:pt idx="790">
                  <c:v>1</c:v>
                </c:pt>
                <c:pt idx="791">
                  <c:v>1</c:v>
                </c:pt>
                <c:pt idx="792">
                  <c:v>4</c:v>
                </c:pt>
                <c:pt idx="793">
                  <c:v>4</c:v>
                </c:pt>
                <c:pt idx="794">
                  <c:v>6</c:v>
                </c:pt>
                <c:pt idx="795">
                  <c:v>6</c:v>
                </c:pt>
                <c:pt idx="796">
                  <c:v>5</c:v>
                </c:pt>
                <c:pt idx="797">
                  <c:v>11</c:v>
                </c:pt>
                <c:pt idx="798">
                  <c:v>5</c:v>
                </c:pt>
                <c:pt idx="799">
                  <c:v>10</c:v>
                </c:pt>
                <c:pt idx="800">
                  <c:v>12</c:v>
                </c:pt>
                <c:pt idx="801">
                  <c:v>5</c:v>
                </c:pt>
                <c:pt idx="802">
                  <c:v>5</c:v>
                </c:pt>
                <c:pt idx="803">
                  <c:v>6</c:v>
                </c:pt>
                <c:pt idx="804">
                  <c:v>7</c:v>
                </c:pt>
                <c:pt idx="805">
                  <c:v>5</c:v>
                </c:pt>
                <c:pt idx="806">
                  <c:v>5</c:v>
                </c:pt>
                <c:pt idx="807">
                  <c:v>3</c:v>
                </c:pt>
                <c:pt idx="808">
                  <c:v>6</c:v>
                </c:pt>
                <c:pt idx="809">
                  <c:v>2</c:v>
                </c:pt>
                <c:pt idx="810">
                  <c:v>3</c:v>
                </c:pt>
                <c:pt idx="811">
                  <c:v>9</c:v>
                </c:pt>
                <c:pt idx="812">
                  <c:v>3</c:v>
                </c:pt>
                <c:pt idx="813">
                  <c:v>4</c:v>
                </c:pt>
                <c:pt idx="814">
                  <c:v>7</c:v>
                </c:pt>
                <c:pt idx="815">
                  <c:v>2</c:v>
                </c:pt>
                <c:pt idx="816">
                  <c:v>6</c:v>
                </c:pt>
                <c:pt idx="817">
                  <c:v>4</c:v>
                </c:pt>
                <c:pt idx="818">
                  <c:v>6</c:v>
                </c:pt>
                <c:pt idx="819">
                  <c:v>6</c:v>
                </c:pt>
                <c:pt idx="820">
                  <c:v>9</c:v>
                </c:pt>
                <c:pt idx="821">
                  <c:v>6</c:v>
                </c:pt>
                <c:pt idx="822">
                  <c:v>5</c:v>
                </c:pt>
                <c:pt idx="823">
                  <c:v>5</c:v>
                </c:pt>
                <c:pt idx="824">
                  <c:v>6</c:v>
                </c:pt>
                <c:pt idx="825">
                  <c:v>5</c:v>
                </c:pt>
                <c:pt idx="826">
                  <c:v>4</c:v>
                </c:pt>
                <c:pt idx="827">
                  <c:v>5</c:v>
                </c:pt>
                <c:pt idx="828">
                  <c:v>3</c:v>
                </c:pt>
                <c:pt idx="829">
                  <c:v>4</c:v>
                </c:pt>
                <c:pt idx="830">
                  <c:v>2</c:v>
                </c:pt>
                <c:pt idx="831">
                  <c:v>5</c:v>
                </c:pt>
                <c:pt idx="832">
                  <c:v>2</c:v>
                </c:pt>
                <c:pt idx="833">
                  <c:v>2</c:v>
                </c:pt>
                <c:pt idx="834">
                  <c:v>1</c:v>
                </c:pt>
                <c:pt idx="835">
                  <c:v>1</c:v>
                </c:pt>
                <c:pt idx="836">
                  <c:v>1</c:v>
                </c:pt>
                <c:pt idx="837">
                  <c:v>1</c:v>
                </c:pt>
                <c:pt idx="838">
                  <c:v>1</c:v>
                </c:pt>
                <c:pt idx="839">
                  <c:v>2</c:v>
                </c:pt>
                <c:pt idx="840">
                  <c:v>1</c:v>
                </c:pt>
                <c:pt idx="841">
                  <c:v>7</c:v>
                </c:pt>
                <c:pt idx="842">
                  <c:v>2</c:v>
                </c:pt>
                <c:pt idx="843">
                  <c:v>8</c:v>
                </c:pt>
                <c:pt idx="844">
                  <c:v>10</c:v>
                </c:pt>
                <c:pt idx="845">
                  <c:v>9</c:v>
                </c:pt>
                <c:pt idx="846">
                  <c:v>11</c:v>
                </c:pt>
                <c:pt idx="847">
                  <c:v>6</c:v>
                </c:pt>
                <c:pt idx="848">
                  <c:v>4</c:v>
                </c:pt>
                <c:pt idx="849">
                  <c:v>10</c:v>
                </c:pt>
                <c:pt idx="850">
                  <c:v>7</c:v>
                </c:pt>
                <c:pt idx="851">
                  <c:v>8</c:v>
                </c:pt>
                <c:pt idx="852">
                  <c:v>6</c:v>
                </c:pt>
                <c:pt idx="853">
                  <c:v>5</c:v>
                </c:pt>
                <c:pt idx="854">
                  <c:v>3</c:v>
                </c:pt>
                <c:pt idx="855">
                  <c:v>8</c:v>
                </c:pt>
                <c:pt idx="856">
                  <c:v>2</c:v>
                </c:pt>
                <c:pt idx="857">
                  <c:v>3</c:v>
                </c:pt>
                <c:pt idx="858">
                  <c:v>4</c:v>
                </c:pt>
                <c:pt idx="859">
                  <c:v>8</c:v>
                </c:pt>
                <c:pt idx="860">
                  <c:v>8</c:v>
                </c:pt>
                <c:pt idx="861">
                  <c:v>5</c:v>
                </c:pt>
                <c:pt idx="862">
                  <c:v>5</c:v>
                </c:pt>
                <c:pt idx="863">
                  <c:v>4</c:v>
                </c:pt>
                <c:pt idx="864">
                  <c:v>6</c:v>
                </c:pt>
                <c:pt idx="865">
                  <c:v>3</c:v>
                </c:pt>
                <c:pt idx="866">
                  <c:v>7</c:v>
                </c:pt>
                <c:pt idx="867">
                  <c:v>3</c:v>
                </c:pt>
                <c:pt idx="868">
                  <c:v>6</c:v>
                </c:pt>
                <c:pt idx="869">
                  <c:v>5</c:v>
                </c:pt>
                <c:pt idx="870">
                  <c:v>5</c:v>
                </c:pt>
                <c:pt idx="871">
                  <c:v>12</c:v>
                </c:pt>
                <c:pt idx="872">
                  <c:v>4</c:v>
                </c:pt>
                <c:pt idx="873">
                  <c:v>1</c:v>
                </c:pt>
                <c:pt idx="874">
                  <c:v>2</c:v>
                </c:pt>
                <c:pt idx="875">
                  <c:v>2</c:v>
                </c:pt>
                <c:pt idx="876">
                  <c:v>2</c:v>
                </c:pt>
                <c:pt idx="877">
                  <c:v>5</c:v>
                </c:pt>
                <c:pt idx="878">
                  <c:v>3</c:v>
                </c:pt>
                <c:pt idx="879">
                  <c:v>8</c:v>
                </c:pt>
                <c:pt idx="880">
                  <c:v>1</c:v>
                </c:pt>
                <c:pt idx="881">
                  <c:v>1</c:v>
                </c:pt>
                <c:pt idx="882">
                  <c:v>1</c:v>
                </c:pt>
                <c:pt idx="883">
                  <c:v>2</c:v>
                </c:pt>
                <c:pt idx="884">
                  <c:v>1</c:v>
                </c:pt>
                <c:pt idx="885">
                  <c:v>1</c:v>
                </c:pt>
                <c:pt idx="886">
                  <c:v>1</c:v>
                </c:pt>
                <c:pt idx="887">
                  <c:v>2</c:v>
                </c:pt>
                <c:pt idx="888">
                  <c:v>3</c:v>
                </c:pt>
                <c:pt idx="889">
                  <c:v>1</c:v>
                </c:pt>
                <c:pt idx="890">
                  <c:v>12</c:v>
                </c:pt>
                <c:pt idx="891">
                  <c:v>14</c:v>
                </c:pt>
                <c:pt idx="892">
                  <c:v>5</c:v>
                </c:pt>
                <c:pt idx="893">
                  <c:v>8</c:v>
                </c:pt>
                <c:pt idx="894">
                  <c:v>10</c:v>
                </c:pt>
                <c:pt idx="895">
                  <c:v>9</c:v>
                </c:pt>
                <c:pt idx="896">
                  <c:v>10</c:v>
                </c:pt>
                <c:pt idx="897">
                  <c:v>8</c:v>
                </c:pt>
                <c:pt idx="898">
                  <c:v>7</c:v>
                </c:pt>
                <c:pt idx="899">
                  <c:v>6</c:v>
                </c:pt>
                <c:pt idx="900">
                  <c:v>5</c:v>
                </c:pt>
                <c:pt idx="901">
                  <c:v>6</c:v>
                </c:pt>
                <c:pt idx="902">
                  <c:v>6</c:v>
                </c:pt>
                <c:pt idx="903">
                  <c:v>5</c:v>
                </c:pt>
                <c:pt idx="904">
                  <c:v>6</c:v>
                </c:pt>
                <c:pt idx="905">
                  <c:v>1</c:v>
                </c:pt>
                <c:pt idx="906">
                  <c:v>3</c:v>
                </c:pt>
                <c:pt idx="907">
                  <c:v>8</c:v>
                </c:pt>
                <c:pt idx="908">
                  <c:v>11</c:v>
                </c:pt>
                <c:pt idx="909">
                  <c:v>7</c:v>
                </c:pt>
                <c:pt idx="910">
                  <c:v>6</c:v>
                </c:pt>
                <c:pt idx="911">
                  <c:v>6</c:v>
                </c:pt>
                <c:pt idx="912">
                  <c:v>8</c:v>
                </c:pt>
                <c:pt idx="913">
                  <c:v>7</c:v>
                </c:pt>
                <c:pt idx="914">
                  <c:v>3</c:v>
                </c:pt>
                <c:pt idx="915">
                  <c:v>5</c:v>
                </c:pt>
                <c:pt idx="916">
                  <c:v>4</c:v>
                </c:pt>
                <c:pt idx="917">
                  <c:v>14</c:v>
                </c:pt>
                <c:pt idx="918">
                  <c:v>6</c:v>
                </c:pt>
                <c:pt idx="919">
                  <c:v>5</c:v>
                </c:pt>
                <c:pt idx="920">
                  <c:v>3</c:v>
                </c:pt>
                <c:pt idx="921">
                  <c:v>8</c:v>
                </c:pt>
                <c:pt idx="922">
                  <c:v>3</c:v>
                </c:pt>
                <c:pt idx="923">
                  <c:v>5</c:v>
                </c:pt>
                <c:pt idx="924">
                  <c:v>5</c:v>
                </c:pt>
                <c:pt idx="925">
                  <c:v>3</c:v>
                </c:pt>
                <c:pt idx="926">
                  <c:v>3</c:v>
                </c:pt>
                <c:pt idx="927">
                  <c:v>1</c:v>
                </c:pt>
                <c:pt idx="928">
                  <c:v>1</c:v>
                </c:pt>
                <c:pt idx="929">
                  <c:v>1</c:v>
                </c:pt>
                <c:pt idx="930">
                  <c:v>2</c:v>
                </c:pt>
                <c:pt idx="931">
                  <c:v>1</c:v>
                </c:pt>
                <c:pt idx="932">
                  <c:v>2</c:v>
                </c:pt>
                <c:pt idx="933">
                  <c:v>1</c:v>
                </c:pt>
                <c:pt idx="934">
                  <c:v>3</c:v>
                </c:pt>
                <c:pt idx="935">
                  <c:v>1</c:v>
                </c:pt>
                <c:pt idx="936">
                  <c:v>1</c:v>
                </c:pt>
                <c:pt idx="937">
                  <c:v>4</c:v>
                </c:pt>
                <c:pt idx="938">
                  <c:v>5</c:v>
                </c:pt>
                <c:pt idx="939">
                  <c:v>12</c:v>
                </c:pt>
                <c:pt idx="940">
                  <c:v>8</c:v>
                </c:pt>
                <c:pt idx="941">
                  <c:v>6</c:v>
                </c:pt>
                <c:pt idx="942">
                  <c:v>10</c:v>
                </c:pt>
                <c:pt idx="943">
                  <c:v>8</c:v>
                </c:pt>
                <c:pt idx="944">
                  <c:v>8</c:v>
                </c:pt>
                <c:pt idx="945">
                  <c:v>5</c:v>
                </c:pt>
                <c:pt idx="946">
                  <c:v>9</c:v>
                </c:pt>
                <c:pt idx="947">
                  <c:v>9</c:v>
                </c:pt>
                <c:pt idx="948">
                  <c:v>8</c:v>
                </c:pt>
                <c:pt idx="949">
                  <c:v>9</c:v>
                </c:pt>
                <c:pt idx="950">
                  <c:v>4</c:v>
                </c:pt>
                <c:pt idx="951">
                  <c:v>10</c:v>
                </c:pt>
                <c:pt idx="952">
                  <c:v>7</c:v>
                </c:pt>
                <c:pt idx="953">
                  <c:v>4</c:v>
                </c:pt>
                <c:pt idx="954">
                  <c:v>5</c:v>
                </c:pt>
                <c:pt idx="955">
                  <c:v>7</c:v>
                </c:pt>
                <c:pt idx="956">
                  <c:v>6</c:v>
                </c:pt>
                <c:pt idx="957">
                  <c:v>10</c:v>
                </c:pt>
                <c:pt idx="958">
                  <c:v>5</c:v>
                </c:pt>
                <c:pt idx="959">
                  <c:v>5</c:v>
                </c:pt>
                <c:pt idx="960">
                  <c:v>4</c:v>
                </c:pt>
                <c:pt idx="961">
                  <c:v>5</c:v>
                </c:pt>
                <c:pt idx="962">
                  <c:v>4</c:v>
                </c:pt>
                <c:pt idx="963">
                  <c:v>3</c:v>
                </c:pt>
                <c:pt idx="964">
                  <c:v>8</c:v>
                </c:pt>
                <c:pt idx="965">
                  <c:v>9</c:v>
                </c:pt>
                <c:pt idx="966">
                  <c:v>5</c:v>
                </c:pt>
                <c:pt idx="967">
                  <c:v>5</c:v>
                </c:pt>
                <c:pt idx="968">
                  <c:v>8</c:v>
                </c:pt>
                <c:pt idx="969">
                  <c:v>8</c:v>
                </c:pt>
                <c:pt idx="970">
                  <c:v>4</c:v>
                </c:pt>
                <c:pt idx="971">
                  <c:v>10</c:v>
                </c:pt>
                <c:pt idx="972">
                  <c:v>12</c:v>
                </c:pt>
                <c:pt idx="973">
                  <c:v>4</c:v>
                </c:pt>
                <c:pt idx="974">
                  <c:v>3</c:v>
                </c:pt>
                <c:pt idx="975">
                  <c:v>3</c:v>
                </c:pt>
                <c:pt idx="976">
                  <c:v>5</c:v>
                </c:pt>
                <c:pt idx="977">
                  <c:v>4</c:v>
                </c:pt>
                <c:pt idx="978">
                  <c:v>1</c:v>
                </c:pt>
                <c:pt idx="979">
                  <c:v>1</c:v>
                </c:pt>
                <c:pt idx="980">
                  <c:v>2</c:v>
                </c:pt>
                <c:pt idx="981">
                  <c:v>1</c:v>
                </c:pt>
                <c:pt idx="982">
                  <c:v>1</c:v>
                </c:pt>
                <c:pt idx="983">
                  <c:v>1</c:v>
                </c:pt>
                <c:pt idx="984">
                  <c:v>1</c:v>
                </c:pt>
                <c:pt idx="985">
                  <c:v>1</c:v>
                </c:pt>
                <c:pt idx="986">
                  <c:v>3</c:v>
                </c:pt>
                <c:pt idx="987">
                  <c:v>3</c:v>
                </c:pt>
                <c:pt idx="988">
                  <c:v>8</c:v>
                </c:pt>
                <c:pt idx="989">
                  <c:v>7</c:v>
                </c:pt>
                <c:pt idx="990">
                  <c:v>9</c:v>
                </c:pt>
                <c:pt idx="991">
                  <c:v>10</c:v>
                </c:pt>
                <c:pt idx="992">
                  <c:v>10</c:v>
                </c:pt>
                <c:pt idx="993">
                  <c:v>9</c:v>
                </c:pt>
                <c:pt idx="994">
                  <c:v>15</c:v>
                </c:pt>
                <c:pt idx="995">
                  <c:v>13</c:v>
                </c:pt>
                <c:pt idx="996">
                  <c:v>7</c:v>
                </c:pt>
                <c:pt idx="997">
                  <c:v>6</c:v>
                </c:pt>
                <c:pt idx="998">
                  <c:v>2</c:v>
                </c:pt>
                <c:pt idx="999">
                  <c:v>7</c:v>
                </c:pt>
                <c:pt idx="1000">
                  <c:v>8</c:v>
                </c:pt>
                <c:pt idx="1001">
                  <c:v>6</c:v>
                </c:pt>
                <c:pt idx="1002">
                  <c:v>3</c:v>
                </c:pt>
                <c:pt idx="1003">
                  <c:v>10</c:v>
                </c:pt>
                <c:pt idx="1004">
                  <c:v>10</c:v>
                </c:pt>
                <c:pt idx="1005">
                  <c:v>11</c:v>
                </c:pt>
                <c:pt idx="1006">
                  <c:v>8</c:v>
                </c:pt>
                <c:pt idx="1007">
                  <c:v>10</c:v>
                </c:pt>
                <c:pt idx="1008">
                  <c:v>5</c:v>
                </c:pt>
                <c:pt idx="1009">
                  <c:v>7</c:v>
                </c:pt>
                <c:pt idx="1010">
                  <c:v>10</c:v>
                </c:pt>
                <c:pt idx="1011">
                  <c:v>6</c:v>
                </c:pt>
                <c:pt idx="1012">
                  <c:v>8</c:v>
                </c:pt>
                <c:pt idx="1013">
                  <c:v>8</c:v>
                </c:pt>
                <c:pt idx="1014">
                  <c:v>5</c:v>
                </c:pt>
                <c:pt idx="1015">
                  <c:v>5</c:v>
                </c:pt>
                <c:pt idx="1016">
                  <c:v>11</c:v>
                </c:pt>
                <c:pt idx="1017">
                  <c:v>7</c:v>
                </c:pt>
                <c:pt idx="1018">
                  <c:v>11</c:v>
                </c:pt>
                <c:pt idx="1019">
                  <c:v>6</c:v>
                </c:pt>
                <c:pt idx="1020">
                  <c:v>7</c:v>
                </c:pt>
                <c:pt idx="1021">
                  <c:v>4</c:v>
                </c:pt>
                <c:pt idx="1022">
                  <c:v>6</c:v>
                </c:pt>
                <c:pt idx="1023">
                  <c:v>3</c:v>
                </c:pt>
                <c:pt idx="1024">
                  <c:v>3</c:v>
                </c:pt>
                <c:pt idx="1025">
                  <c:v>10</c:v>
                </c:pt>
                <c:pt idx="1026">
                  <c:v>3</c:v>
                </c:pt>
                <c:pt idx="1027">
                  <c:v>1</c:v>
                </c:pt>
                <c:pt idx="1028">
                  <c:v>1</c:v>
                </c:pt>
                <c:pt idx="1029">
                  <c:v>4</c:v>
                </c:pt>
                <c:pt idx="1030">
                  <c:v>2</c:v>
                </c:pt>
                <c:pt idx="1031">
                  <c:v>2</c:v>
                </c:pt>
                <c:pt idx="1032">
                  <c:v>1</c:v>
                </c:pt>
                <c:pt idx="1033">
                  <c:v>1</c:v>
                </c:pt>
                <c:pt idx="1034">
                  <c:v>2</c:v>
                </c:pt>
                <c:pt idx="1035">
                  <c:v>4</c:v>
                </c:pt>
                <c:pt idx="1036">
                  <c:v>7</c:v>
                </c:pt>
                <c:pt idx="1037">
                  <c:v>11</c:v>
                </c:pt>
                <c:pt idx="1038">
                  <c:v>7</c:v>
                </c:pt>
                <c:pt idx="1039">
                  <c:v>10</c:v>
                </c:pt>
                <c:pt idx="1040">
                  <c:v>17</c:v>
                </c:pt>
                <c:pt idx="1041">
                  <c:v>4</c:v>
                </c:pt>
                <c:pt idx="1042">
                  <c:v>12</c:v>
                </c:pt>
                <c:pt idx="1043">
                  <c:v>9</c:v>
                </c:pt>
                <c:pt idx="1044">
                  <c:v>10</c:v>
                </c:pt>
                <c:pt idx="1045">
                  <c:v>13</c:v>
                </c:pt>
                <c:pt idx="1046">
                  <c:v>11</c:v>
                </c:pt>
                <c:pt idx="1047">
                  <c:v>10</c:v>
                </c:pt>
                <c:pt idx="1048">
                  <c:v>5</c:v>
                </c:pt>
                <c:pt idx="1049">
                  <c:v>6</c:v>
                </c:pt>
                <c:pt idx="1050">
                  <c:v>4</c:v>
                </c:pt>
                <c:pt idx="1051">
                  <c:v>5</c:v>
                </c:pt>
                <c:pt idx="1052">
                  <c:v>6</c:v>
                </c:pt>
                <c:pt idx="1053">
                  <c:v>6</c:v>
                </c:pt>
                <c:pt idx="1054">
                  <c:v>5</c:v>
                </c:pt>
                <c:pt idx="1055">
                  <c:v>8</c:v>
                </c:pt>
                <c:pt idx="1056">
                  <c:v>2</c:v>
                </c:pt>
                <c:pt idx="1057">
                  <c:v>7</c:v>
                </c:pt>
                <c:pt idx="1058">
                  <c:v>8</c:v>
                </c:pt>
                <c:pt idx="1059">
                  <c:v>7</c:v>
                </c:pt>
                <c:pt idx="1060">
                  <c:v>6</c:v>
                </c:pt>
                <c:pt idx="1061">
                  <c:v>4</c:v>
                </c:pt>
                <c:pt idx="1062">
                  <c:v>9</c:v>
                </c:pt>
                <c:pt idx="1063">
                  <c:v>15</c:v>
                </c:pt>
                <c:pt idx="1064">
                  <c:v>8</c:v>
                </c:pt>
                <c:pt idx="1065">
                  <c:v>9</c:v>
                </c:pt>
                <c:pt idx="1066">
                  <c:v>7</c:v>
                </c:pt>
                <c:pt idx="1067">
                  <c:v>10</c:v>
                </c:pt>
                <c:pt idx="1068">
                  <c:v>9</c:v>
                </c:pt>
                <c:pt idx="1069">
                  <c:v>9</c:v>
                </c:pt>
                <c:pt idx="1070">
                  <c:v>4</c:v>
                </c:pt>
                <c:pt idx="1071">
                  <c:v>3</c:v>
                </c:pt>
                <c:pt idx="1072">
                  <c:v>7</c:v>
                </c:pt>
                <c:pt idx="1073">
                  <c:v>2</c:v>
                </c:pt>
                <c:pt idx="1074">
                  <c:v>5</c:v>
                </c:pt>
                <c:pt idx="1075">
                  <c:v>5</c:v>
                </c:pt>
                <c:pt idx="1076">
                  <c:v>3</c:v>
                </c:pt>
                <c:pt idx="1077">
                  <c:v>5</c:v>
                </c:pt>
                <c:pt idx="1078">
                  <c:v>1</c:v>
                </c:pt>
                <c:pt idx="1079">
                  <c:v>1</c:v>
                </c:pt>
                <c:pt idx="1080">
                  <c:v>2</c:v>
                </c:pt>
                <c:pt idx="1081">
                  <c:v>2</c:v>
                </c:pt>
                <c:pt idx="1082">
                  <c:v>1</c:v>
                </c:pt>
                <c:pt idx="1083">
                  <c:v>1</c:v>
                </c:pt>
                <c:pt idx="1084">
                  <c:v>1</c:v>
                </c:pt>
                <c:pt idx="1085">
                  <c:v>2</c:v>
                </c:pt>
                <c:pt idx="1086">
                  <c:v>3</c:v>
                </c:pt>
                <c:pt idx="1087">
                  <c:v>7</c:v>
                </c:pt>
                <c:pt idx="1088">
                  <c:v>11</c:v>
                </c:pt>
                <c:pt idx="1089">
                  <c:v>12</c:v>
                </c:pt>
                <c:pt idx="1090">
                  <c:v>9</c:v>
                </c:pt>
                <c:pt idx="1091">
                  <c:v>9</c:v>
                </c:pt>
                <c:pt idx="1092">
                  <c:v>11</c:v>
                </c:pt>
                <c:pt idx="1093">
                  <c:v>8</c:v>
                </c:pt>
                <c:pt idx="1094">
                  <c:v>11</c:v>
                </c:pt>
                <c:pt idx="1095">
                  <c:v>14</c:v>
                </c:pt>
                <c:pt idx="1096">
                  <c:v>10</c:v>
                </c:pt>
                <c:pt idx="1097">
                  <c:v>5</c:v>
                </c:pt>
                <c:pt idx="1098">
                  <c:v>5</c:v>
                </c:pt>
                <c:pt idx="1099">
                  <c:v>10</c:v>
                </c:pt>
                <c:pt idx="1100">
                  <c:v>6</c:v>
                </c:pt>
                <c:pt idx="1101">
                  <c:v>14</c:v>
                </c:pt>
                <c:pt idx="1102">
                  <c:v>9</c:v>
                </c:pt>
                <c:pt idx="1103">
                  <c:v>7</c:v>
                </c:pt>
                <c:pt idx="1104">
                  <c:v>2</c:v>
                </c:pt>
                <c:pt idx="1105">
                  <c:v>4</c:v>
                </c:pt>
                <c:pt idx="1106">
                  <c:v>5</c:v>
                </c:pt>
                <c:pt idx="1107">
                  <c:v>6</c:v>
                </c:pt>
                <c:pt idx="1108">
                  <c:v>6</c:v>
                </c:pt>
                <c:pt idx="1109">
                  <c:v>8</c:v>
                </c:pt>
                <c:pt idx="1110">
                  <c:v>7</c:v>
                </c:pt>
                <c:pt idx="1111">
                  <c:v>6</c:v>
                </c:pt>
                <c:pt idx="1112">
                  <c:v>6</c:v>
                </c:pt>
                <c:pt idx="1113">
                  <c:v>5</c:v>
                </c:pt>
                <c:pt idx="1114">
                  <c:v>6</c:v>
                </c:pt>
                <c:pt idx="1115">
                  <c:v>4</c:v>
                </c:pt>
                <c:pt idx="1116">
                  <c:v>4</c:v>
                </c:pt>
                <c:pt idx="1117">
                  <c:v>3</c:v>
                </c:pt>
                <c:pt idx="1118">
                  <c:v>10</c:v>
                </c:pt>
                <c:pt idx="1119">
                  <c:v>9</c:v>
                </c:pt>
                <c:pt idx="1120">
                  <c:v>11</c:v>
                </c:pt>
                <c:pt idx="1121">
                  <c:v>14</c:v>
                </c:pt>
                <c:pt idx="1122">
                  <c:v>7</c:v>
                </c:pt>
                <c:pt idx="1123">
                  <c:v>5</c:v>
                </c:pt>
                <c:pt idx="1124">
                  <c:v>7</c:v>
                </c:pt>
                <c:pt idx="1125">
                  <c:v>5</c:v>
                </c:pt>
                <c:pt idx="1126">
                  <c:v>1</c:v>
                </c:pt>
                <c:pt idx="1127">
                  <c:v>1</c:v>
                </c:pt>
                <c:pt idx="1128">
                  <c:v>2</c:v>
                </c:pt>
                <c:pt idx="1129">
                  <c:v>2</c:v>
                </c:pt>
                <c:pt idx="1130">
                  <c:v>1</c:v>
                </c:pt>
                <c:pt idx="1131">
                  <c:v>1</c:v>
                </c:pt>
                <c:pt idx="1132">
                  <c:v>2</c:v>
                </c:pt>
                <c:pt idx="1133">
                  <c:v>1</c:v>
                </c:pt>
                <c:pt idx="1134">
                  <c:v>1</c:v>
                </c:pt>
                <c:pt idx="1135">
                  <c:v>1</c:v>
                </c:pt>
                <c:pt idx="1136">
                  <c:v>5</c:v>
                </c:pt>
                <c:pt idx="1137">
                  <c:v>2</c:v>
                </c:pt>
                <c:pt idx="1138">
                  <c:v>6</c:v>
                </c:pt>
                <c:pt idx="1139">
                  <c:v>4</c:v>
                </c:pt>
                <c:pt idx="1140">
                  <c:v>16</c:v>
                </c:pt>
                <c:pt idx="1141">
                  <c:v>15</c:v>
                </c:pt>
                <c:pt idx="1142">
                  <c:v>13</c:v>
                </c:pt>
                <c:pt idx="1143">
                  <c:v>10</c:v>
                </c:pt>
                <c:pt idx="1144">
                  <c:v>8</c:v>
                </c:pt>
                <c:pt idx="1145">
                  <c:v>16</c:v>
                </c:pt>
                <c:pt idx="1146">
                  <c:v>11</c:v>
                </c:pt>
                <c:pt idx="1147">
                  <c:v>14</c:v>
                </c:pt>
                <c:pt idx="1148">
                  <c:v>9</c:v>
                </c:pt>
                <c:pt idx="1149">
                  <c:v>12</c:v>
                </c:pt>
                <c:pt idx="1150">
                  <c:v>10</c:v>
                </c:pt>
                <c:pt idx="1151">
                  <c:v>5</c:v>
                </c:pt>
                <c:pt idx="1152">
                  <c:v>11</c:v>
                </c:pt>
                <c:pt idx="1153">
                  <c:v>8</c:v>
                </c:pt>
                <c:pt idx="1154">
                  <c:v>4</c:v>
                </c:pt>
                <c:pt idx="1155">
                  <c:v>11</c:v>
                </c:pt>
                <c:pt idx="1156">
                  <c:v>6</c:v>
                </c:pt>
                <c:pt idx="1157">
                  <c:v>9</c:v>
                </c:pt>
                <c:pt idx="1158">
                  <c:v>6</c:v>
                </c:pt>
                <c:pt idx="1159">
                  <c:v>9</c:v>
                </c:pt>
                <c:pt idx="1160">
                  <c:v>11</c:v>
                </c:pt>
                <c:pt idx="1161">
                  <c:v>9</c:v>
                </c:pt>
                <c:pt idx="1162">
                  <c:v>5</c:v>
                </c:pt>
                <c:pt idx="1163">
                  <c:v>11</c:v>
                </c:pt>
                <c:pt idx="1164">
                  <c:v>11</c:v>
                </c:pt>
                <c:pt idx="1165">
                  <c:v>3</c:v>
                </c:pt>
                <c:pt idx="1166">
                  <c:v>12</c:v>
                </c:pt>
                <c:pt idx="1167">
                  <c:v>14</c:v>
                </c:pt>
                <c:pt idx="1168">
                  <c:v>6</c:v>
                </c:pt>
                <c:pt idx="1169">
                  <c:v>12</c:v>
                </c:pt>
                <c:pt idx="1170">
                  <c:v>9</c:v>
                </c:pt>
                <c:pt idx="1171">
                  <c:v>9</c:v>
                </c:pt>
                <c:pt idx="1172">
                  <c:v>8</c:v>
                </c:pt>
                <c:pt idx="1173">
                  <c:v>3</c:v>
                </c:pt>
                <c:pt idx="1174">
                  <c:v>3</c:v>
                </c:pt>
                <c:pt idx="1175">
                  <c:v>6</c:v>
                </c:pt>
                <c:pt idx="1176">
                  <c:v>5</c:v>
                </c:pt>
                <c:pt idx="1177">
                  <c:v>3</c:v>
                </c:pt>
                <c:pt idx="1178">
                  <c:v>3</c:v>
                </c:pt>
                <c:pt idx="1179">
                  <c:v>4</c:v>
                </c:pt>
                <c:pt idx="1180">
                  <c:v>3</c:v>
                </c:pt>
                <c:pt idx="1181">
                  <c:v>1</c:v>
                </c:pt>
                <c:pt idx="1182">
                  <c:v>1</c:v>
                </c:pt>
                <c:pt idx="1183">
                  <c:v>1</c:v>
                </c:pt>
                <c:pt idx="1184">
                  <c:v>1</c:v>
                </c:pt>
                <c:pt idx="1185">
                  <c:v>2</c:v>
                </c:pt>
                <c:pt idx="1186">
                  <c:v>4</c:v>
                </c:pt>
                <c:pt idx="1187">
                  <c:v>2</c:v>
                </c:pt>
                <c:pt idx="1188">
                  <c:v>1</c:v>
                </c:pt>
                <c:pt idx="1189">
                  <c:v>7</c:v>
                </c:pt>
                <c:pt idx="1190">
                  <c:v>14</c:v>
                </c:pt>
                <c:pt idx="1191">
                  <c:v>12</c:v>
                </c:pt>
                <c:pt idx="1192">
                  <c:v>10</c:v>
                </c:pt>
                <c:pt idx="1193">
                  <c:v>11</c:v>
                </c:pt>
                <c:pt idx="1194">
                  <c:v>11</c:v>
                </c:pt>
                <c:pt idx="1195">
                  <c:v>16</c:v>
                </c:pt>
                <c:pt idx="1196">
                  <c:v>11</c:v>
                </c:pt>
                <c:pt idx="1197">
                  <c:v>10</c:v>
                </c:pt>
                <c:pt idx="1198">
                  <c:v>16</c:v>
                </c:pt>
                <c:pt idx="1199">
                  <c:v>8</c:v>
                </c:pt>
                <c:pt idx="1200">
                  <c:v>5</c:v>
                </c:pt>
                <c:pt idx="1201">
                  <c:v>6</c:v>
                </c:pt>
                <c:pt idx="1202">
                  <c:v>4</c:v>
                </c:pt>
                <c:pt idx="1203">
                  <c:v>6</c:v>
                </c:pt>
                <c:pt idx="1204">
                  <c:v>10</c:v>
                </c:pt>
                <c:pt idx="1205">
                  <c:v>10</c:v>
                </c:pt>
                <c:pt idx="1206">
                  <c:v>7</c:v>
                </c:pt>
                <c:pt idx="1207">
                  <c:v>3</c:v>
                </c:pt>
                <c:pt idx="1208">
                  <c:v>10</c:v>
                </c:pt>
                <c:pt idx="1209">
                  <c:v>8</c:v>
                </c:pt>
                <c:pt idx="1210">
                  <c:v>10</c:v>
                </c:pt>
                <c:pt idx="1211">
                  <c:v>3</c:v>
                </c:pt>
                <c:pt idx="1212">
                  <c:v>9</c:v>
                </c:pt>
                <c:pt idx="1213">
                  <c:v>5</c:v>
                </c:pt>
                <c:pt idx="1214">
                  <c:v>11</c:v>
                </c:pt>
                <c:pt idx="1215">
                  <c:v>11</c:v>
                </c:pt>
                <c:pt idx="1216">
                  <c:v>9</c:v>
                </c:pt>
                <c:pt idx="1217">
                  <c:v>13</c:v>
                </c:pt>
                <c:pt idx="1218">
                  <c:v>9</c:v>
                </c:pt>
                <c:pt idx="1219">
                  <c:v>10</c:v>
                </c:pt>
                <c:pt idx="1220">
                  <c:v>10</c:v>
                </c:pt>
                <c:pt idx="1221">
                  <c:v>7</c:v>
                </c:pt>
                <c:pt idx="1222">
                  <c:v>4</c:v>
                </c:pt>
                <c:pt idx="1223">
                  <c:v>7</c:v>
                </c:pt>
                <c:pt idx="1224">
                  <c:v>7</c:v>
                </c:pt>
                <c:pt idx="1225">
                  <c:v>3</c:v>
                </c:pt>
                <c:pt idx="1226">
                  <c:v>10</c:v>
                </c:pt>
                <c:pt idx="1227">
                  <c:v>5</c:v>
                </c:pt>
                <c:pt idx="1228">
                  <c:v>2</c:v>
                </c:pt>
                <c:pt idx="1229">
                  <c:v>1</c:v>
                </c:pt>
                <c:pt idx="1230">
                  <c:v>4</c:v>
                </c:pt>
                <c:pt idx="1231">
                  <c:v>3</c:v>
                </c:pt>
                <c:pt idx="1232">
                  <c:v>1</c:v>
                </c:pt>
                <c:pt idx="1233">
                  <c:v>2</c:v>
                </c:pt>
                <c:pt idx="1234">
                  <c:v>2</c:v>
                </c:pt>
                <c:pt idx="1235">
                  <c:v>2</c:v>
                </c:pt>
                <c:pt idx="1236">
                  <c:v>1</c:v>
                </c:pt>
                <c:pt idx="1237">
                  <c:v>2</c:v>
                </c:pt>
                <c:pt idx="1238">
                  <c:v>9</c:v>
                </c:pt>
                <c:pt idx="1239">
                  <c:v>6</c:v>
                </c:pt>
                <c:pt idx="1240">
                  <c:v>10</c:v>
                </c:pt>
                <c:pt idx="1241">
                  <c:v>9</c:v>
                </c:pt>
                <c:pt idx="1242">
                  <c:v>17</c:v>
                </c:pt>
                <c:pt idx="1243">
                  <c:v>12</c:v>
                </c:pt>
                <c:pt idx="1244">
                  <c:v>12</c:v>
                </c:pt>
                <c:pt idx="1245">
                  <c:v>9</c:v>
                </c:pt>
                <c:pt idx="1246">
                  <c:v>20</c:v>
                </c:pt>
                <c:pt idx="1247">
                  <c:v>19</c:v>
                </c:pt>
                <c:pt idx="1248">
                  <c:v>11</c:v>
                </c:pt>
                <c:pt idx="1249">
                  <c:v>4</c:v>
                </c:pt>
                <c:pt idx="1250">
                  <c:v>8</c:v>
                </c:pt>
                <c:pt idx="1251">
                  <c:v>4</c:v>
                </c:pt>
                <c:pt idx="1252">
                  <c:v>11</c:v>
                </c:pt>
                <c:pt idx="1253">
                  <c:v>7</c:v>
                </c:pt>
                <c:pt idx="1254">
                  <c:v>5</c:v>
                </c:pt>
                <c:pt idx="1255">
                  <c:v>9</c:v>
                </c:pt>
                <c:pt idx="1256">
                  <c:v>8</c:v>
                </c:pt>
                <c:pt idx="1257">
                  <c:v>13</c:v>
                </c:pt>
                <c:pt idx="1258">
                  <c:v>9</c:v>
                </c:pt>
                <c:pt idx="1259">
                  <c:v>7</c:v>
                </c:pt>
                <c:pt idx="1260">
                  <c:v>6</c:v>
                </c:pt>
                <c:pt idx="1261">
                  <c:v>7</c:v>
                </c:pt>
                <c:pt idx="1262">
                  <c:v>11</c:v>
                </c:pt>
                <c:pt idx="1263">
                  <c:v>6</c:v>
                </c:pt>
                <c:pt idx="1264">
                  <c:v>19</c:v>
                </c:pt>
                <c:pt idx="1265">
                  <c:v>10</c:v>
                </c:pt>
                <c:pt idx="1266">
                  <c:v>8</c:v>
                </c:pt>
                <c:pt idx="1267">
                  <c:v>13</c:v>
                </c:pt>
                <c:pt idx="1268">
                  <c:v>14</c:v>
                </c:pt>
                <c:pt idx="1269">
                  <c:v>10</c:v>
                </c:pt>
                <c:pt idx="1270">
                  <c:v>9</c:v>
                </c:pt>
                <c:pt idx="1271">
                  <c:v>18</c:v>
                </c:pt>
                <c:pt idx="1272">
                  <c:v>6</c:v>
                </c:pt>
                <c:pt idx="1273">
                  <c:v>9</c:v>
                </c:pt>
                <c:pt idx="1274">
                  <c:v>5</c:v>
                </c:pt>
                <c:pt idx="1275">
                  <c:v>8</c:v>
                </c:pt>
                <c:pt idx="1276">
                  <c:v>9</c:v>
                </c:pt>
                <c:pt idx="1277">
                  <c:v>8</c:v>
                </c:pt>
                <c:pt idx="1278">
                  <c:v>7</c:v>
                </c:pt>
                <c:pt idx="1279">
                  <c:v>2</c:v>
                </c:pt>
                <c:pt idx="1280">
                  <c:v>6</c:v>
                </c:pt>
                <c:pt idx="1281">
                  <c:v>1</c:v>
                </c:pt>
                <c:pt idx="1282">
                  <c:v>5</c:v>
                </c:pt>
                <c:pt idx="1283">
                  <c:v>3</c:v>
                </c:pt>
                <c:pt idx="1284">
                  <c:v>1</c:v>
                </c:pt>
                <c:pt idx="1285">
                  <c:v>1</c:v>
                </c:pt>
                <c:pt idx="1286">
                  <c:v>1</c:v>
                </c:pt>
                <c:pt idx="1287">
                  <c:v>1</c:v>
                </c:pt>
                <c:pt idx="1288">
                  <c:v>1</c:v>
                </c:pt>
                <c:pt idx="1289">
                  <c:v>1</c:v>
                </c:pt>
                <c:pt idx="1290">
                  <c:v>2</c:v>
                </c:pt>
                <c:pt idx="1291">
                  <c:v>1</c:v>
                </c:pt>
                <c:pt idx="1292">
                  <c:v>6</c:v>
                </c:pt>
                <c:pt idx="1293">
                  <c:v>9</c:v>
                </c:pt>
                <c:pt idx="1294">
                  <c:v>4</c:v>
                </c:pt>
                <c:pt idx="1295">
                  <c:v>6</c:v>
                </c:pt>
                <c:pt idx="1296">
                  <c:v>9</c:v>
                </c:pt>
                <c:pt idx="1297">
                  <c:v>14</c:v>
                </c:pt>
                <c:pt idx="1298">
                  <c:v>16</c:v>
                </c:pt>
                <c:pt idx="1299">
                  <c:v>12</c:v>
                </c:pt>
                <c:pt idx="1300">
                  <c:v>9</c:v>
                </c:pt>
                <c:pt idx="1301">
                  <c:v>6</c:v>
                </c:pt>
                <c:pt idx="1302">
                  <c:v>12</c:v>
                </c:pt>
                <c:pt idx="1303">
                  <c:v>9</c:v>
                </c:pt>
                <c:pt idx="1304">
                  <c:v>11</c:v>
                </c:pt>
                <c:pt idx="1305">
                  <c:v>10</c:v>
                </c:pt>
                <c:pt idx="1306">
                  <c:v>7</c:v>
                </c:pt>
                <c:pt idx="1307">
                  <c:v>11</c:v>
                </c:pt>
                <c:pt idx="1308">
                  <c:v>8</c:v>
                </c:pt>
                <c:pt idx="1309">
                  <c:v>4</c:v>
                </c:pt>
                <c:pt idx="1310">
                  <c:v>17</c:v>
                </c:pt>
                <c:pt idx="1311">
                  <c:v>6</c:v>
                </c:pt>
                <c:pt idx="1312">
                  <c:v>8</c:v>
                </c:pt>
                <c:pt idx="1313">
                  <c:v>10</c:v>
                </c:pt>
                <c:pt idx="1314">
                  <c:v>4</c:v>
                </c:pt>
                <c:pt idx="1315">
                  <c:v>18</c:v>
                </c:pt>
                <c:pt idx="1316">
                  <c:v>11</c:v>
                </c:pt>
                <c:pt idx="1317">
                  <c:v>9</c:v>
                </c:pt>
                <c:pt idx="1318">
                  <c:v>6</c:v>
                </c:pt>
                <c:pt idx="1319">
                  <c:v>12</c:v>
                </c:pt>
                <c:pt idx="1320">
                  <c:v>9</c:v>
                </c:pt>
                <c:pt idx="1321">
                  <c:v>13</c:v>
                </c:pt>
                <c:pt idx="1322">
                  <c:v>12</c:v>
                </c:pt>
                <c:pt idx="1323">
                  <c:v>10</c:v>
                </c:pt>
                <c:pt idx="1324">
                  <c:v>10</c:v>
                </c:pt>
                <c:pt idx="1325">
                  <c:v>13</c:v>
                </c:pt>
                <c:pt idx="1326">
                  <c:v>8</c:v>
                </c:pt>
                <c:pt idx="1327">
                  <c:v>13</c:v>
                </c:pt>
                <c:pt idx="1328">
                  <c:v>6</c:v>
                </c:pt>
                <c:pt idx="1329">
                  <c:v>8</c:v>
                </c:pt>
                <c:pt idx="1330">
                  <c:v>7</c:v>
                </c:pt>
                <c:pt idx="1331">
                  <c:v>11</c:v>
                </c:pt>
                <c:pt idx="1332">
                  <c:v>8</c:v>
                </c:pt>
                <c:pt idx="1333">
                  <c:v>4</c:v>
                </c:pt>
                <c:pt idx="1334">
                  <c:v>4</c:v>
                </c:pt>
                <c:pt idx="1335">
                  <c:v>9</c:v>
                </c:pt>
                <c:pt idx="1336">
                  <c:v>5</c:v>
                </c:pt>
                <c:pt idx="1337">
                  <c:v>2</c:v>
                </c:pt>
                <c:pt idx="1338">
                  <c:v>4</c:v>
                </c:pt>
                <c:pt idx="1339">
                  <c:v>1</c:v>
                </c:pt>
                <c:pt idx="1340">
                  <c:v>1</c:v>
                </c:pt>
                <c:pt idx="1341">
                  <c:v>1</c:v>
                </c:pt>
                <c:pt idx="1342">
                  <c:v>5</c:v>
                </c:pt>
                <c:pt idx="1343">
                  <c:v>3</c:v>
                </c:pt>
                <c:pt idx="1344">
                  <c:v>5</c:v>
                </c:pt>
                <c:pt idx="1345">
                  <c:v>12</c:v>
                </c:pt>
                <c:pt idx="1346">
                  <c:v>14</c:v>
                </c:pt>
                <c:pt idx="1347">
                  <c:v>14</c:v>
                </c:pt>
                <c:pt idx="1348">
                  <c:v>17</c:v>
                </c:pt>
                <c:pt idx="1349">
                  <c:v>14</c:v>
                </c:pt>
                <c:pt idx="1350">
                  <c:v>19</c:v>
                </c:pt>
                <c:pt idx="1351">
                  <c:v>8</c:v>
                </c:pt>
                <c:pt idx="1352">
                  <c:v>12</c:v>
                </c:pt>
                <c:pt idx="1353">
                  <c:v>11</c:v>
                </c:pt>
                <c:pt idx="1354">
                  <c:v>11</c:v>
                </c:pt>
                <c:pt idx="1355">
                  <c:v>12</c:v>
                </c:pt>
                <c:pt idx="1356">
                  <c:v>7</c:v>
                </c:pt>
                <c:pt idx="1357">
                  <c:v>10</c:v>
                </c:pt>
                <c:pt idx="1358">
                  <c:v>7</c:v>
                </c:pt>
                <c:pt idx="1359">
                  <c:v>12</c:v>
                </c:pt>
                <c:pt idx="1360">
                  <c:v>8</c:v>
                </c:pt>
                <c:pt idx="1361">
                  <c:v>9</c:v>
                </c:pt>
                <c:pt idx="1362">
                  <c:v>16</c:v>
                </c:pt>
                <c:pt idx="1363">
                  <c:v>7</c:v>
                </c:pt>
                <c:pt idx="1364">
                  <c:v>8</c:v>
                </c:pt>
                <c:pt idx="1365">
                  <c:v>8</c:v>
                </c:pt>
                <c:pt idx="1366">
                  <c:v>14</c:v>
                </c:pt>
                <c:pt idx="1367">
                  <c:v>5</c:v>
                </c:pt>
                <c:pt idx="1368">
                  <c:v>9</c:v>
                </c:pt>
                <c:pt idx="1369">
                  <c:v>18</c:v>
                </c:pt>
                <c:pt idx="1370">
                  <c:v>8</c:v>
                </c:pt>
                <c:pt idx="1371">
                  <c:v>11</c:v>
                </c:pt>
                <c:pt idx="1372">
                  <c:v>14</c:v>
                </c:pt>
                <c:pt idx="1373">
                  <c:v>15</c:v>
                </c:pt>
                <c:pt idx="1374">
                  <c:v>7</c:v>
                </c:pt>
                <c:pt idx="1375">
                  <c:v>9</c:v>
                </c:pt>
                <c:pt idx="1376">
                  <c:v>12</c:v>
                </c:pt>
                <c:pt idx="1377">
                  <c:v>7</c:v>
                </c:pt>
                <c:pt idx="1378">
                  <c:v>9</c:v>
                </c:pt>
                <c:pt idx="1379">
                  <c:v>4</c:v>
                </c:pt>
                <c:pt idx="1380">
                  <c:v>12</c:v>
                </c:pt>
                <c:pt idx="1381">
                  <c:v>13</c:v>
                </c:pt>
                <c:pt idx="1382">
                  <c:v>4</c:v>
                </c:pt>
                <c:pt idx="1383">
                  <c:v>8</c:v>
                </c:pt>
                <c:pt idx="1384">
                  <c:v>6</c:v>
                </c:pt>
                <c:pt idx="1385">
                  <c:v>3</c:v>
                </c:pt>
                <c:pt idx="1386">
                  <c:v>3</c:v>
                </c:pt>
                <c:pt idx="1387">
                  <c:v>1</c:v>
                </c:pt>
                <c:pt idx="1388">
                  <c:v>2</c:v>
                </c:pt>
                <c:pt idx="1389">
                  <c:v>3</c:v>
                </c:pt>
                <c:pt idx="1390">
                  <c:v>1</c:v>
                </c:pt>
                <c:pt idx="1391">
                  <c:v>2</c:v>
                </c:pt>
                <c:pt idx="1392">
                  <c:v>2</c:v>
                </c:pt>
                <c:pt idx="1393">
                  <c:v>1</c:v>
                </c:pt>
                <c:pt idx="1394">
                  <c:v>1</c:v>
                </c:pt>
                <c:pt idx="1395">
                  <c:v>1</c:v>
                </c:pt>
                <c:pt idx="1396">
                  <c:v>2</c:v>
                </c:pt>
                <c:pt idx="1397">
                  <c:v>2</c:v>
                </c:pt>
                <c:pt idx="1398">
                  <c:v>2</c:v>
                </c:pt>
                <c:pt idx="1399">
                  <c:v>5</c:v>
                </c:pt>
                <c:pt idx="1400">
                  <c:v>7</c:v>
                </c:pt>
                <c:pt idx="1401">
                  <c:v>12</c:v>
                </c:pt>
                <c:pt idx="1402">
                  <c:v>12</c:v>
                </c:pt>
                <c:pt idx="1403">
                  <c:v>18</c:v>
                </c:pt>
                <c:pt idx="1404">
                  <c:v>17</c:v>
                </c:pt>
                <c:pt idx="1405">
                  <c:v>19</c:v>
                </c:pt>
                <c:pt idx="1406">
                  <c:v>8</c:v>
                </c:pt>
                <c:pt idx="1407">
                  <c:v>8</c:v>
                </c:pt>
                <c:pt idx="1408">
                  <c:v>18</c:v>
                </c:pt>
                <c:pt idx="1409">
                  <c:v>15</c:v>
                </c:pt>
                <c:pt idx="1410">
                  <c:v>11</c:v>
                </c:pt>
                <c:pt idx="1411">
                  <c:v>8</c:v>
                </c:pt>
                <c:pt idx="1412">
                  <c:v>10</c:v>
                </c:pt>
                <c:pt idx="1413">
                  <c:v>16</c:v>
                </c:pt>
                <c:pt idx="1414">
                  <c:v>14</c:v>
                </c:pt>
                <c:pt idx="1415">
                  <c:v>8</c:v>
                </c:pt>
                <c:pt idx="1416">
                  <c:v>8</c:v>
                </c:pt>
                <c:pt idx="1417">
                  <c:v>4</c:v>
                </c:pt>
                <c:pt idx="1418">
                  <c:v>8</c:v>
                </c:pt>
                <c:pt idx="1419">
                  <c:v>6</c:v>
                </c:pt>
                <c:pt idx="1420">
                  <c:v>10</c:v>
                </c:pt>
                <c:pt idx="1421">
                  <c:v>9</c:v>
                </c:pt>
                <c:pt idx="1422">
                  <c:v>10</c:v>
                </c:pt>
                <c:pt idx="1423">
                  <c:v>10</c:v>
                </c:pt>
                <c:pt idx="1424">
                  <c:v>15</c:v>
                </c:pt>
                <c:pt idx="1425">
                  <c:v>5</c:v>
                </c:pt>
                <c:pt idx="1426">
                  <c:v>9</c:v>
                </c:pt>
                <c:pt idx="1427">
                  <c:v>11</c:v>
                </c:pt>
                <c:pt idx="1428">
                  <c:v>15</c:v>
                </c:pt>
                <c:pt idx="1429">
                  <c:v>14</c:v>
                </c:pt>
                <c:pt idx="1430">
                  <c:v>13</c:v>
                </c:pt>
                <c:pt idx="1431">
                  <c:v>13</c:v>
                </c:pt>
                <c:pt idx="1432">
                  <c:v>11</c:v>
                </c:pt>
                <c:pt idx="1433">
                  <c:v>16</c:v>
                </c:pt>
                <c:pt idx="1434">
                  <c:v>7</c:v>
                </c:pt>
                <c:pt idx="1435">
                  <c:v>4</c:v>
                </c:pt>
                <c:pt idx="1436">
                  <c:v>12</c:v>
                </c:pt>
                <c:pt idx="1437">
                  <c:v>11</c:v>
                </c:pt>
                <c:pt idx="1438">
                  <c:v>6</c:v>
                </c:pt>
                <c:pt idx="1439">
                  <c:v>8</c:v>
                </c:pt>
                <c:pt idx="1440">
                  <c:v>7</c:v>
                </c:pt>
                <c:pt idx="1441">
                  <c:v>3</c:v>
                </c:pt>
                <c:pt idx="1442">
                  <c:v>6</c:v>
                </c:pt>
                <c:pt idx="1443">
                  <c:v>3</c:v>
                </c:pt>
                <c:pt idx="1444">
                  <c:v>3</c:v>
                </c:pt>
                <c:pt idx="1445">
                  <c:v>1</c:v>
                </c:pt>
                <c:pt idx="1446">
                  <c:v>2</c:v>
                </c:pt>
                <c:pt idx="1447">
                  <c:v>1</c:v>
                </c:pt>
                <c:pt idx="1448">
                  <c:v>1</c:v>
                </c:pt>
                <c:pt idx="1449">
                  <c:v>1</c:v>
                </c:pt>
                <c:pt idx="1450">
                  <c:v>3</c:v>
                </c:pt>
                <c:pt idx="1451">
                  <c:v>4</c:v>
                </c:pt>
                <c:pt idx="1452">
                  <c:v>8</c:v>
                </c:pt>
                <c:pt idx="1453">
                  <c:v>12</c:v>
                </c:pt>
                <c:pt idx="1454">
                  <c:v>18</c:v>
                </c:pt>
                <c:pt idx="1455">
                  <c:v>13</c:v>
                </c:pt>
                <c:pt idx="1456">
                  <c:v>20</c:v>
                </c:pt>
                <c:pt idx="1457">
                  <c:v>19</c:v>
                </c:pt>
                <c:pt idx="1458">
                  <c:v>16</c:v>
                </c:pt>
                <c:pt idx="1459">
                  <c:v>19</c:v>
                </c:pt>
                <c:pt idx="1460">
                  <c:v>28</c:v>
                </c:pt>
                <c:pt idx="1461">
                  <c:v>19</c:v>
                </c:pt>
                <c:pt idx="1462">
                  <c:v>13</c:v>
                </c:pt>
                <c:pt idx="1463">
                  <c:v>14</c:v>
                </c:pt>
                <c:pt idx="1464">
                  <c:v>19</c:v>
                </c:pt>
                <c:pt idx="1465">
                  <c:v>11</c:v>
                </c:pt>
                <c:pt idx="1466">
                  <c:v>10</c:v>
                </c:pt>
                <c:pt idx="1467">
                  <c:v>16</c:v>
                </c:pt>
                <c:pt idx="1468">
                  <c:v>9</c:v>
                </c:pt>
                <c:pt idx="1469">
                  <c:v>9</c:v>
                </c:pt>
                <c:pt idx="1470">
                  <c:v>6</c:v>
                </c:pt>
                <c:pt idx="1471">
                  <c:v>14</c:v>
                </c:pt>
                <c:pt idx="1472">
                  <c:v>9</c:v>
                </c:pt>
                <c:pt idx="1473">
                  <c:v>12</c:v>
                </c:pt>
                <c:pt idx="1474">
                  <c:v>6</c:v>
                </c:pt>
                <c:pt idx="1475">
                  <c:v>11</c:v>
                </c:pt>
                <c:pt idx="1476">
                  <c:v>12</c:v>
                </c:pt>
                <c:pt idx="1477">
                  <c:v>13</c:v>
                </c:pt>
                <c:pt idx="1478">
                  <c:v>20</c:v>
                </c:pt>
                <c:pt idx="1479">
                  <c:v>13</c:v>
                </c:pt>
                <c:pt idx="1480">
                  <c:v>8</c:v>
                </c:pt>
                <c:pt idx="1481">
                  <c:v>17</c:v>
                </c:pt>
                <c:pt idx="1482">
                  <c:v>12</c:v>
                </c:pt>
                <c:pt idx="1483">
                  <c:v>6</c:v>
                </c:pt>
                <c:pt idx="1484">
                  <c:v>20</c:v>
                </c:pt>
                <c:pt idx="1485">
                  <c:v>16</c:v>
                </c:pt>
                <c:pt idx="1486">
                  <c:v>10</c:v>
                </c:pt>
                <c:pt idx="1487">
                  <c:v>12</c:v>
                </c:pt>
                <c:pt idx="1488">
                  <c:v>10</c:v>
                </c:pt>
                <c:pt idx="1489">
                  <c:v>9</c:v>
                </c:pt>
                <c:pt idx="1490">
                  <c:v>11</c:v>
                </c:pt>
                <c:pt idx="1491">
                  <c:v>7</c:v>
                </c:pt>
                <c:pt idx="1492">
                  <c:v>8</c:v>
                </c:pt>
                <c:pt idx="1493">
                  <c:v>6</c:v>
                </c:pt>
                <c:pt idx="1494">
                  <c:v>7</c:v>
                </c:pt>
                <c:pt idx="1495">
                  <c:v>1</c:v>
                </c:pt>
                <c:pt idx="1496">
                  <c:v>2</c:v>
                </c:pt>
                <c:pt idx="1497">
                  <c:v>3</c:v>
                </c:pt>
                <c:pt idx="1498">
                  <c:v>2</c:v>
                </c:pt>
                <c:pt idx="1499">
                  <c:v>3</c:v>
                </c:pt>
                <c:pt idx="1500">
                  <c:v>1</c:v>
                </c:pt>
                <c:pt idx="1501">
                  <c:v>1</c:v>
                </c:pt>
                <c:pt idx="1502">
                  <c:v>2</c:v>
                </c:pt>
                <c:pt idx="1503">
                  <c:v>1</c:v>
                </c:pt>
                <c:pt idx="1504">
                  <c:v>1</c:v>
                </c:pt>
                <c:pt idx="1505">
                  <c:v>2</c:v>
                </c:pt>
                <c:pt idx="1506">
                  <c:v>9</c:v>
                </c:pt>
                <c:pt idx="1507">
                  <c:v>15</c:v>
                </c:pt>
                <c:pt idx="1508">
                  <c:v>19</c:v>
                </c:pt>
                <c:pt idx="1509">
                  <c:v>12</c:v>
                </c:pt>
                <c:pt idx="1510">
                  <c:v>18</c:v>
                </c:pt>
                <c:pt idx="1511">
                  <c:v>22</c:v>
                </c:pt>
                <c:pt idx="1512">
                  <c:v>17</c:v>
                </c:pt>
                <c:pt idx="1513">
                  <c:v>19</c:v>
                </c:pt>
                <c:pt idx="1514">
                  <c:v>20</c:v>
                </c:pt>
                <c:pt idx="1515">
                  <c:v>15</c:v>
                </c:pt>
                <c:pt idx="1516">
                  <c:v>17</c:v>
                </c:pt>
                <c:pt idx="1517">
                  <c:v>20</c:v>
                </c:pt>
                <c:pt idx="1518">
                  <c:v>15</c:v>
                </c:pt>
                <c:pt idx="1519">
                  <c:v>11</c:v>
                </c:pt>
                <c:pt idx="1520">
                  <c:v>10</c:v>
                </c:pt>
                <c:pt idx="1521">
                  <c:v>9</c:v>
                </c:pt>
                <c:pt idx="1522">
                  <c:v>19</c:v>
                </c:pt>
                <c:pt idx="1523">
                  <c:v>12</c:v>
                </c:pt>
                <c:pt idx="1524">
                  <c:v>12</c:v>
                </c:pt>
                <c:pt idx="1525">
                  <c:v>12</c:v>
                </c:pt>
                <c:pt idx="1526">
                  <c:v>8</c:v>
                </c:pt>
                <c:pt idx="1527">
                  <c:v>14</c:v>
                </c:pt>
                <c:pt idx="1528">
                  <c:v>16</c:v>
                </c:pt>
                <c:pt idx="1529">
                  <c:v>5</c:v>
                </c:pt>
                <c:pt idx="1530">
                  <c:v>9</c:v>
                </c:pt>
                <c:pt idx="1531">
                  <c:v>14</c:v>
                </c:pt>
                <c:pt idx="1532">
                  <c:v>13</c:v>
                </c:pt>
                <c:pt idx="1533">
                  <c:v>16</c:v>
                </c:pt>
                <c:pt idx="1534">
                  <c:v>12</c:v>
                </c:pt>
                <c:pt idx="1535">
                  <c:v>15</c:v>
                </c:pt>
                <c:pt idx="1536">
                  <c:v>23</c:v>
                </c:pt>
                <c:pt idx="1537">
                  <c:v>18</c:v>
                </c:pt>
                <c:pt idx="1538">
                  <c:v>18</c:v>
                </c:pt>
                <c:pt idx="1539">
                  <c:v>11</c:v>
                </c:pt>
                <c:pt idx="1540">
                  <c:v>7</c:v>
                </c:pt>
                <c:pt idx="1541">
                  <c:v>14</c:v>
                </c:pt>
                <c:pt idx="1542">
                  <c:v>17</c:v>
                </c:pt>
                <c:pt idx="1543">
                  <c:v>15</c:v>
                </c:pt>
                <c:pt idx="1544">
                  <c:v>6</c:v>
                </c:pt>
                <c:pt idx="1545">
                  <c:v>10</c:v>
                </c:pt>
                <c:pt idx="1546">
                  <c:v>7</c:v>
                </c:pt>
                <c:pt idx="1547">
                  <c:v>5</c:v>
                </c:pt>
                <c:pt idx="1548">
                  <c:v>3</c:v>
                </c:pt>
                <c:pt idx="1549">
                  <c:v>1</c:v>
                </c:pt>
                <c:pt idx="1550">
                  <c:v>3</c:v>
                </c:pt>
                <c:pt idx="1551">
                  <c:v>5</c:v>
                </c:pt>
                <c:pt idx="1552">
                  <c:v>3</c:v>
                </c:pt>
                <c:pt idx="1553">
                  <c:v>3</c:v>
                </c:pt>
                <c:pt idx="1554">
                  <c:v>1</c:v>
                </c:pt>
                <c:pt idx="1555">
                  <c:v>1</c:v>
                </c:pt>
                <c:pt idx="1556">
                  <c:v>1</c:v>
                </c:pt>
                <c:pt idx="1557">
                  <c:v>1</c:v>
                </c:pt>
                <c:pt idx="1558">
                  <c:v>3</c:v>
                </c:pt>
                <c:pt idx="1559">
                  <c:v>2</c:v>
                </c:pt>
                <c:pt idx="1560">
                  <c:v>4</c:v>
                </c:pt>
                <c:pt idx="1561">
                  <c:v>7</c:v>
                </c:pt>
                <c:pt idx="1562">
                  <c:v>12</c:v>
                </c:pt>
                <c:pt idx="1563">
                  <c:v>23</c:v>
                </c:pt>
                <c:pt idx="1564">
                  <c:v>15</c:v>
                </c:pt>
                <c:pt idx="1565">
                  <c:v>17</c:v>
                </c:pt>
                <c:pt idx="1566">
                  <c:v>15</c:v>
                </c:pt>
                <c:pt idx="1567">
                  <c:v>25</c:v>
                </c:pt>
                <c:pt idx="1568">
                  <c:v>21</c:v>
                </c:pt>
                <c:pt idx="1569">
                  <c:v>32</c:v>
                </c:pt>
                <c:pt idx="1570">
                  <c:v>20</c:v>
                </c:pt>
                <c:pt idx="1571">
                  <c:v>17</c:v>
                </c:pt>
                <c:pt idx="1572">
                  <c:v>11</c:v>
                </c:pt>
                <c:pt idx="1573">
                  <c:v>19</c:v>
                </c:pt>
                <c:pt idx="1574">
                  <c:v>16</c:v>
                </c:pt>
                <c:pt idx="1575">
                  <c:v>7</c:v>
                </c:pt>
                <c:pt idx="1576">
                  <c:v>5</c:v>
                </c:pt>
                <c:pt idx="1577">
                  <c:v>11</c:v>
                </c:pt>
                <c:pt idx="1578">
                  <c:v>14</c:v>
                </c:pt>
                <c:pt idx="1579">
                  <c:v>13</c:v>
                </c:pt>
                <c:pt idx="1580">
                  <c:v>14</c:v>
                </c:pt>
                <c:pt idx="1581">
                  <c:v>13</c:v>
                </c:pt>
                <c:pt idx="1582">
                  <c:v>13</c:v>
                </c:pt>
                <c:pt idx="1583">
                  <c:v>18</c:v>
                </c:pt>
                <c:pt idx="1584">
                  <c:v>12</c:v>
                </c:pt>
                <c:pt idx="1585">
                  <c:v>15</c:v>
                </c:pt>
                <c:pt idx="1586">
                  <c:v>12</c:v>
                </c:pt>
                <c:pt idx="1587">
                  <c:v>14</c:v>
                </c:pt>
                <c:pt idx="1588">
                  <c:v>18</c:v>
                </c:pt>
                <c:pt idx="1589">
                  <c:v>20</c:v>
                </c:pt>
                <c:pt idx="1590">
                  <c:v>15</c:v>
                </c:pt>
                <c:pt idx="1591">
                  <c:v>15</c:v>
                </c:pt>
                <c:pt idx="1592">
                  <c:v>22</c:v>
                </c:pt>
                <c:pt idx="1593">
                  <c:v>13</c:v>
                </c:pt>
                <c:pt idx="1594">
                  <c:v>20</c:v>
                </c:pt>
                <c:pt idx="1595">
                  <c:v>9</c:v>
                </c:pt>
                <c:pt idx="1596">
                  <c:v>24</c:v>
                </c:pt>
                <c:pt idx="1597">
                  <c:v>10</c:v>
                </c:pt>
                <c:pt idx="1598">
                  <c:v>18</c:v>
                </c:pt>
                <c:pt idx="1599">
                  <c:v>8</c:v>
                </c:pt>
                <c:pt idx="1600">
                  <c:v>13</c:v>
                </c:pt>
                <c:pt idx="1601">
                  <c:v>1</c:v>
                </c:pt>
                <c:pt idx="1602">
                  <c:v>12</c:v>
                </c:pt>
                <c:pt idx="1603">
                  <c:v>5</c:v>
                </c:pt>
                <c:pt idx="1604">
                  <c:v>3</c:v>
                </c:pt>
                <c:pt idx="1605">
                  <c:v>2</c:v>
                </c:pt>
                <c:pt idx="1606">
                  <c:v>4</c:v>
                </c:pt>
                <c:pt idx="1607">
                  <c:v>5</c:v>
                </c:pt>
                <c:pt idx="1608">
                  <c:v>1</c:v>
                </c:pt>
                <c:pt idx="1609">
                  <c:v>2</c:v>
                </c:pt>
                <c:pt idx="1610">
                  <c:v>1</c:v>
                </c:pt>
                <c:pt idx="1611">
                  <c:v>1</c:v>
                </c:pt>
                <c:pt idx="1612">
                  <c:v>1</c:v>
                </c:pt>
                <c:pt idx="1613">
                  <c:v>8</c:v>
                </c:pt>
                <c:pt idx="1614">
                  <c:v>8</c:v>
                </c:pt>
                <c:pt idx="1615">
                  <c:v>10</c:v>
                </c:pt>
                <c:pt idx="1616">
                  <c:v>17</c:v>
                </c:pt>
                <c:pt idx="1617">
                  <c:v>15</c:v>
                </c:pt>
                <c:pt idx="1618">
                  <c:v>27</c:v>
                </c:pt>
                <c:pt idx="1619">
                  <c:v>16</c:v>
                </c:pt>
                <c:pt idx="1620">
                  <c:v>13</c:v>
                </c:pt>
                <c:pt idx="1621">
                  <c:v>13</c:v>
                </c:pt>
                <c:pt idx="1622">
                  <c:v>17</c:v>
                </c:pt>
                <c:pt idx="1623">
                  <c:v>17</c:v>
                </c:pt>
                <c:pt idx="1624">
                  <c:v>14</c:v>
                </c:pt>
                <c:pt idx="1625">
                  <c:v>22</c:v>
                </c:pt>
                <c:pt idx="1626">
                  <c:v>16</c:v>
                </c:pt>
                <c:pt idx="1627">
                  <c:v>12</c:v>
                </c:pt>
                <c:pt idx="1628">
                  <c:v>16</c:v>
                </c:pt>
                <c:pt idx="1629">
                  <c:v>26</c:v>
                </c:pt>
                <c:pt idx="1630">
                  <c:v>16</c:v>
                </c:pt>
                <c:pt idx="1631">
                  <c:v>18</c:v>
                </c:pt>
                <c:pt idx="1632">
                  <c:v>13</c:v>
                </c:pt>
                <c:pt idx="1633">
                  <c:v>17</c:v>
                </c:pt>
                <c:pt idx="1634">
                  <c:v>9</c:v>
                </c:pt>
                <c:pt idx="1635">
                  <c:v>15</c:v>
                </c:pt>
                <c:pt idx="1636">
                  <c:v>13</c:v>
                </c:pt>
                <c:pt idx="1637">
                  <c:v>9</c:v>
                </c:pt>
                <c:pt idx="1638">
                  <c:v>14</c:v>
                </c:pt>
                <c:pt idx="1639">
                  <c:v>17</c:v>
                </c:pt>
                <c:pt idx="1640">
                  <c:v>13</c:v>
                </c:pt>
                <c:pt idx="1641">
                  <c:v>12</c:v>
                </c:pt>
                <c:pt idx="1642">
                  <c:v>14</c:v>
                </c:pt>
                <c:pt idx="1643">
                  <c:v>20</c:v>
                </c:pt>
                <c:pt idx="1644">
                  <c:v>12</c:v>
                </c:pt>
                <c:pt idx="1645">
                  <c:v>26</c:v>
                </c:pt>
                <c:pt idx="1646">
                  <c:v>17</c:v>
                </c:pt>
                <c:pt idx="1647">
                  <c:v>18</c:v>
                </c:pt>
                <c:pt idx="1648">
                  <c:v>17</c:v>
                </c:pt>
                <c:pt idx="1649">
                  <c:v>15</c:v>
                </c:pt>
                <c:pt idx="1650">
                  <c:v>16</c:v>
                </c:pt>
                <c:pt idx="1651">
                  <c:v>10</c:v>
                </c:pt>
                <c:pt idx="1652">
                  <c:v>10</c:v>
                </c:pt>
                <c:pt idx="1653">
                  <c:v>12</c:v>
                </c:pt>
                <c:pt idx="1654">
                  <c:v>11</c:v>
                </c:pt>
                <c:pt idx="1655">
                  <c:v>7</c:v>
                </c:pt>
                <c:pt idx="1656">
                  <c:v>11</c:v>
                </c:pt>
                <c:pt idx="1657">
                  <c:v>8</c:v>
                </c:pt>
                <c:pt idx="1658">
                  <c:v>6</c:v>
                </c:pt>
                <c:pt idx="1659">
                  <c:v>6</c:v>
                </c:pt>
                <c:pt idx="1660">
                  <c:v>3</c:v>
                </c:pt>
                <c:pt idx="1661">
                  <c:v>4</c:v>
                </c:pt>
                <c:pt idx="1662">
                  <c:v>5</c:v>
                </c:pt>
                <c:pt idx="1663">
                  <c:v>1</c:v>
                </c:pt>
                <c:pt idx="1664">
                  <c:v>1</c:v>
                </c:pt>
                <c:pt idx="1665">
                  <c:v>1</c:v>
                </c:pt>
                <c:pt idx="1666">
                  <c:v>1</c:v>
                </c:pt>
                <c:pt idx="1667">
                  <c:v>1</c:v>
                </c:pt>
                <c:pt idx="1668">
                  <c:v>1</c:v>
                </c:pt>
                <c:pt idx="1669">
                  <c:v>2</c:v>
                </c:pt>
                <c:pt idx="1670">
                  <c:v>4</c:v>
                </c:pt>
                <c:pt idx="1671">
                  <c:v>7</c:v>
                </c:pt>
                <c:pt idx="1672">
                  <c:v>5</c:v>
                </c:pt>
                <c:pt idx="1673">
                  <c:v>13</c:v>
                </c:pt>
                <c:pt idx="1674">
                  <c:v>24</c:v>
                </c:pt>
                <c:pt idx="1675">
                  <c:v>21</c:v>
                </c:pt>
                <c:pt idx="1676">
                  <c:v>27</c:v>
                </c:pt>
                <c:pt idx="1677">
                  <c:v>26</c:v>
                </c:pt>
                <c:pt idx="1678">
                  <c:v>28</c:v>
                </c:pt>
                <c:pt idx="1679">
                  <c:v>15</c:v>
                </c:pt>
                <c:pt idx="1680">
                  <c:v>16</c:v>
                </c:pt>
                <c:pt idx="1681">
                  <c:v>16</c:v>
                </c:pt>
                <c:pt idx="1682">
                  <c:v>15</c:v>
                </c:pt>
                <c:pt idx="1683">
                  <c:v>22</c:v>
                </c:pt>
                <c:pt idx="1684">
                  <c:v>22</c:v>
                </c:pt>
                <c:pt idx="1685">
                  <c:v>16</c:v>
                </c:pt>
                <c:pt idx="1686">
                  <c:v>12</c:v>
                </c:pt>
                <c:pt idx="1687">
                  <c:v>16</c:v>
                </c:pt>
                <c:pt idx="1688">
                  <c:v>10</c:v>
                </c:pt>
                <c:pt idx="1689">
                  <c:v>10</c:v>
                </c:pt>
                <c:pt idx="1690">
                  <c:v>14</c:v>
                </c:pt>
                <c:pt idx="1691">
                  <c:v>11</c:v>
                </c:pt>
                <c:pt idx="1692">
                  <c:v>12</c:v>
                </c:pt>
                <c:pt idx="1693">
                  <c:v>9</c:v>
                </c:pt>
                <c:pt idx="1694">
                  <c:v>11</c:v>
                </c:pt>
                <c:pt idx="1695">
                  <c:v>20</c:v>
                </c:pt>
                <c:pt idx="1696">
                  <c:v>7</c:v>
                </c:pt>
                <c:pt idx="1697">
                  <c:v>17</c:v>
                </c:pt>
                <c:pt idx="1698">
                  <c:v>21</c:v>
                </c:pt>
                <c:pt idx="1699">
                  <c:v>19</c:v>
                </c:pt>
                <c:pt idx="1700">
                  <c:v>12</c:v>
                </c:pt>
                <c:pt idx="1701">
                  <c:v>18</c:v>
                </c:pt>
                <c:pt idx="1702">
                  <c:v>12</c:v>
                </c:pt>
                <c:pt idx="1703">
                  <c:v>17</c:v>
                </c:pt>
                <c:pt idx="1704">
                  <c:v>17</c:v>
                </c:pt>
                <c:pt idx="1705">
                  <c:v>14</c:v>
                </c:pt>
                <c:pt idx="1706">
                  <c:v>16</c:v>
                </c:pt>
                <c:pt idx="1707">
                  <c:v>12</c:v>
                </c:pt>
                <c:pt idx="1708">
                  <c:v>10</c:v>
                </c:pt>
                <c:pt idx="1709">
                  <c:v>14</c:v>
                </c:pt>
                <c:pt idx="1710">
                  <c:v>13</c:v>
                </c:pt>
                <c:pt idx="1711">
                  <c:v>11</c:v>
                </c:pt>
                <c:pt idx="1712">
                  <c:v>15</c:v>
                </c:pt>
                <c:pt idx="1713">
                  <c:v>17</c:v>
                </c:pt>
                <c:pt idx="1714">
                  <c:v>9</c:v>
                </c:pt>
                <c:pt idx="1715">
                  <c:v>10</c:v>
                </c:pt>
                <c:pt idx="1716">
                  <c:v>4</c:v>
                </c:pt>
                <c:pt idx="1717">
                  <c:v>3</c:v>
                </c:pt>
                <c:pt idx="1718">
                  <c:v>3</c:v>
                </c:pt>
                <c:pt idx="1719">
                  <c:v>2</c:v>
                </c:pt>
                <c:pt idx="1720">
                  <c:v>1</c:v>
                </c:pt>
                <c:pt idx="1721">
                  <c:v>1</c:v>
                </c:pt>
                <c:pt idx="1722">
                  <c:v>1</c:v>
                </c:pt>
                <c:pt idx="1723">
                  <c:v>2</c:v>
                </c:pt>
                <c:pt idx="1724">
                  <c:v>6</c:v>
                </c:pt>
                <c:pt idx="1725">
                  <c:v>10</c:v>
                </c:pt>
                <c:pt idx="1726">
                  <c:v>14</c:v>
                </c:pt>
                <c:pt idx="1727">
                  <c:v>12</c:v>
                </c:pt>
                <c:pt idx="1728">
                  <c:v>19</c:v>
                </c:pt>
                <c:pt idx="1729">
                  <c:v>27</c:v>
                </c:pt>
                <c:pt idx="1730">
                  <c:v>23</c:v>
                </c:pt>
                <c:pt idx="1731">
                  <c:v>22</c:v>
                </c:pt>
                <c:pt idx="1732">
                  <c:v>21</c:v>
                </c:pt>
                <c:pt idx="1733">
                  <c:v>26</c:v>
                </c:pt>
                <c:pt idx="1734">
                  <c:v>20</c:v>
                </c:pt>
                <c:pt idx="1735">
                  <c:v>22</c:v>
                </c:pt>
                <c:pt idx="1736">
                  <c:v>15</c:v>
                </c:pt>
                <c:pt idx="1737">
                  <c:v>16</c:v>
                </c:pt>
                <c:pt idx="1738">
                  <c:v>13</c:v>
                </c:pt>
                <c:pt idx="1739">
                  <c:v>11</c:v>
                </c:pt>
                <c:pt idx="1740">
                  <c:v>12</c:v>
                </c:pt>
                <c:pt idx="1741">
                  <c:v>17</c:v>
                </c:pt>
                <c:pt idx="1742">
                  <c:v>11</c:v>
                </c:pt>
                <c:pt idx="1743">
                  <c:v>12</c:v>
                </c:pt>
                <c:pt idx="1744">
                  <c:v>13</c:v>
                </c:pt>
                <c:pt idx="1745">
                  <c:v>17</c:v>
                </c:pt>
                <c:pt idx="1746">
                  <c:v>10</c:v>
                </c:pt>
                <c:pt idx="1747">
                  <c:v>16</c:v>
                </c:pt>
                <c:pt idx="1748">
                  <c:v>13</c:v>
                </c:pt>
                <c:pt idx="1749">
                  <c:v>15</c:v>
                </c:pt>
                <c:pt idx="1750">
                  <c:v>18</c:v>
                </c:pt>
                <c:pt idx="1751">
                  <c:v>18</c:v>
                </c:pt>
                <c:pt idx="1752">
                  <c:v>19</c:v>
                </c:pt>
                <c:pt idx="1753">
                  <c:v>12</c:v>
                </c:pt>
                <c:pt idx="1754">
                  <c:v>19</c:v>
                </c:pt>
                <c:pt idx="1755">
                  <c:v>27</c:v>
                </c:pt>
                <c:pt idx="1756">
                  <c:v>21</c:v>
                </c:pt>
                <c:pt idx="1757">
                  <c:v>24</c:v>
                </c:pt>
                <c:pt idx="1758">
                  <c:v>19</c:v>
                </c:pt>
                <c:pt idx="1759">
                  <c:v>12</c:v>
                </c:pt>
                <c:pt idx="1760">
                  <c:v>16</c:v>
                </c:pt>
                <c:pt idx="1761">
                  <c:v>11</c:v>
                </c:pt>
                <c:pt idx="1762">
                  <c:v>16</c:v>
                </c:pt>
                <c:pt idx="1763">
                  <c:v>11</c:v>
                </c:pt>
                <c:pt idx="1764">
                  <c:v>10</c:v>
                </c:pt>
                <c:pt idx="1765">
                  <c:v>17</c:v>
                </c:pt>
                <c:pt idx="1766">
                  <c:v>5</c:v>
                </c:pt>
                <c:pt idx="1767">
                  <c:v>14</c:v>
                </c:pt>
                <c:pt idx="1768">
                  <c:v>4</c:v>
                </c:pt>
                <c:pt idx="1769">
                  <c:v>9</c:v>
                </c:pt>
                <c:pt idx="1770">
                  <c:v>3</c:v>
                </c:pt>
                <c:pt idx="1771">
                  <c:v>2</c:v>
                </c:pt>
                <c:pt idx="1772">
                  <c:v>2</c:v>
                </c:pt>
                <c:pt idx="1773">
                  <c:v>1</c:v>
                </c:pt>
                <c:pt idx="1774">
                  <c:v>3</c:v>
                </c:pt>
                <c:pt idx="1775">
                  <c:v>2</c:v>
                </c:pt>
                <c:pt idx="1776">
                  <c:v>1</c:v>
                </c:pt>
                <c:pt idx="1777">
                  <c:v>1</c:v>
                </c:pt>
                <c:pt idx="1778">
                  <c:v>1</c:v>
                </c:pt>
                <c:pt idx="1779">
                  <c:v>1</c:v>
                </c:pt>
                <c:pt idx="1780">
                  <c:v>1</c:v>
                </c:pt>
                <c:pt idx="1781">
                  <c:v>3</c:v>
                </c:pt>
                <c:pt idx="1782">
                  <c:v>4</c:v>
                </c:pt>
                <c:pt idx="1783">
                  <c:v>13</c:v>
                </c:pt>
                <c:pt idx="1784">
                  <c:v>11</c:v>
                </c:pt>
                <c:pt idx="1785">
                  <c:v>29</c:v>
                </c:pt>
                <c:pt idx="1786">
                  <c:v>27</c:v>
                </c:pt>
                <c:pt idx="1787">
                  <c:v>22</c:v>
                </c:pt>
                <c:pt idx="1788">
                  <c:v>20</c:v>
                </c:pt>
                <c:pt idx="1789">
                  <c:v>18</c:v>
                </c:pt>
                <c:pt idx="1790">
                  <c:v>35</c:v>
                </c:pt>
                <c:pt idx="1791">
                  <c:v>24</c:v>
                </c:pt>
                <c:pt idx="1792">
                  <c:v>15</c:v>
                </c:pt>
                <c:pt idx="1793">
                  <c:v>12</c:v>
                </c:pt>
                <c:pt idx="1794">
                  <c:v>12</c:v>
                </c:pt>
                <c:pt idx="1795">
                  <c:v>16</c:v>
                </c:pt>
                <c:pt idx="1796">
                  <c:v>14</c:v>
                </c:pt>
                <c:pt idx="1797">
                  <c:v>14</c:v>
                </c:pt>
                <c:pt idx="1798">
                  <c:v>13</c:v>
                </c:pt>
                <c:pt idx="1799">
                  <c:v>22</c:v>
                </c:pt>
                <c:pt idx="1800">
                  <c:v>9</c:v>
                </c:pt>
                <c:pt idx="1801">
                  <c:v>22</c:v>
                </c:pt>
                <c:pt idx="1802">
                  <c:v>26</c:v>
                </c:pt>
                <c:pt idx="1803">
                  <c:v>17</c:v>
                </c:pt>
                <c:pt idx="1804">
                  <c:v>22</c:v>
                </c:pt>
                <c:pt idx="1805">
                  <c:v>17</c:v>
                </c:pt>
                <c:pt idx="1806">
                  <c:v>16</c:v>
                </c:pt>
                <c:pt idx="1807">
                  <c:v>18</c:v>
                </c:pt>
                <c:pt idx="1808">
                  <c:v>17</c:v>
                </c:pt>
                <c:pt idx="1809">
                  <c:v>17</c:v>
                </c:pt>
                <c:pt idx="1810">
                  <c:v>18</c:v>
                </c:pt>
                <c:pt idx="1811">
                  <c:v>23</c:v>
                </c:pt>
                <c:pt idx="1812">
                  <c:v>17</c:v>
                </c:pt>
                <c:pt idx="1813">
                  <c:v>25</c:v>
                </c:pt>
                <c:pt idx="1814">
                  <c:v>24</c:v>
                </c:pt>
                <c:pt idx="1815">
                  <c:v>18</c:v>
                </c:pt>
                <c:pt idx="1816">
                  <c:v>17</c:v>
                </c:pt>
                <c:pt idx="1817">
                  <c:v>9</c:v>
                </c:pt>
                <c:pt idx="1818">
                  <c:v>23</c:v>
                </c:pt>
                <c:pt idx="1819">
                  <c:v>19</c:v>
                </c:pt>
                <c:pt idx="1820">
                  <c:v>11</c:v>
                </c:pt>
                <c:pt idx="1821">
                  <c:v>20</c:v>
                </c:pt>
                <c:pt idx="1822">
                  <c:v>17</c:v>
                </c:pt>
                <c:pt idx="1823">
                  <c:v>11</c:v>
                </c:pt>
                <c:pt idx="1824">
                  <c:v>8</c:v>
                </c:pt>
                <c:pt idx="1825">
                  <c:v>10</c:v>
                </c:pt>
                <c:pt idx="1826">
                  <c:v>12</c:v>
                </c:pt>
                <c:pt idx="1827">
                  <c:v>5</c:v>
                </c:pt>
                <c:pt idx="1828">
                  <c:v>1</c:v>
                </c:pt>
                <c:pt idx="1829">
                  <c:v>4</c:v>
                </c:pt>
                <c:pt idx="1830">
                  <c:v>3</c:v>
                </c:pt>
                <c:pt idx="1831">
                  <c:v>3</c:v>
                </c:pt>
                <c:pt idx="1832">
                  <c:v>1</c:v>
                </c:pt>
                <c:pt idx="1833">
                  <c:v>1</c:v>
                </c:pt>
                <c:pt idx="1834">
                  <c:v>1</c:v>
                </c:pt>
                <c:pt idx="1835">
                  <c:v>1</c:v>
                </c:pt>
                <c:pt idx="1836">
                  <c:v>1</c:v>
                </c:pt>
                <c:pt idx="1837">
                  <c:v>3</c:v>
                </c:pt>
                <c:pt idx="1838">
                  <c:v>4</c:v>
                </c:pt>
                <c:pt idx="1839">
                  <c:v>4</c:v>
                </c:pt>
                <c:pt idx="1840">
                  <c:v>10</c:v>
                </c:pt>
                <c:pt idx="1841">
                  <c:v>16</c:v>
                </c:pt>
                <c:pt idx="1842">
                  <c:v>27</c:v>
                </c:pt>
                <c:pt idx="1843">
                  <c:v>25</c:v>
                </c:pt>
                <c:pt idx="1844">
                  <c:v>25</c:v>
                </c:pt>
                <c:pt idx="1845">
                  <c:v>21</c:v>
                </c:pt>
                <c:pt idx="1846">
                  <c:v>25</c:v>
                </c:pt>
                <c:pt idx="1847">
                  <c:v>25</c:v>
                </c:pt>
                <c:pt idx="1848">
                  <c:v>24</c:v>
                </c:pt>
                <c:pt idx="1849">
                  <c:v>22</c:v>
                </c:pt>
                <c:pt idx="1850">
                  <c:v>15</c:v>
                </c:pt>
                <c:pt idx="1851">
                  <c:v>14</c:v>
                </c:pt>
                <c:pt idx="1852">
                  <c:v>21</c:v>
                </c:pt>
                <c:pt idx="1853">
                  <c:v>12</c:v>
                </c:pt>
                <c:pt idx="1854">
                  <c:v>8</c:v>
                </c:pt>
                <c:pt idx="1855">
                  <c:v>14</c:v>
                </c:pt>
                <c:pt idx="1856">
                  <c:v>18</c:v>
                </c:pt>
                <c:pt idx="1857">
                  <c:v>20</c:v>
                </c:pt>
                <c:pt idx="1858">
                  <c:v>11</c:v>
                </c:pt>
                <c:pt idx="1859">
                  <c:v>26</c:v>
                </c:pt>
                <c:pt idx="1860">
                  <c:v>18</c:v>
                </c:pt>
                <c:pt idx="1861">
                  <c:v>19</c:v>
                </c:pt>
                <c:pt idx="1862">
                  <c:v>21</c:v>
                </c:pt>
                <c:pt idx="1863">
                  <c:v>20</c:v>
                </c:pt>
                <c:pt idx="1864">
                  <c:v>12</c:v>
                </c:pt>
                <c:pt idx="1865">
                  <c:v>12</c:v>
                </c:pt>
                <c:pt idx="1866">
                  <c:v>15</c:v>
                </c:pt>
                <c:pt idx="1867">
                  <c:v>22</c:v>
                </c:pt>
                <c:pt idx="1868">
                  <c:v>17</c:v>
                </c:pt>
                <c:pt idx="1869">
                  <c:v>15</c:v>
                </c:pt>
                <c:pt idx="1870">
                  <c:v>13</c:v>
                </c:pt>
                <c:pt idx="1871">
                  <c:v>15</c:v>
                </c:pt>
                <c:pt idx="1872">
                  <c:v>12</c:v>
                </c:pt>
                <c:pt idx="1873">
                  <c:v>20</c:v>
                </c:pt>
                <c:pt idx="1874">
                  <c:v>22</c:v>
                </c:pt>
                <c:pt idx="1875">
                  <c:v>16</c:v>
                </c:pt>
                <c:pt idx="1876">
                  <c:v>20</c:v>
                </c:pt>
                <c:pt idx="1877">
                  <c:v>16</c:v>
                </c:pt>
                <c:pt idx="1878">
                  <c:v>21</c:v>
                </c:pt>
                <c:pt idx="1879">
                  <c:v>16</c:v>
                </c:pt>
                <c:pt idx="1880">
                  <c:v>10</c:v>
                </c:pt>
                <c:pt idx="1881">
                  <c:v>11</c:v>
                </c:pt>
                <c:pt idx="1882">
                  <c:v>12</c:v>
                </c:pt>
                <c:pt idx="1883">
                  <c:v>5</c:v>
                </c:pt>
                <c:pt idx="1884">
                  <c:v>3</c:v>
                </c:pt>
                <c:pt idx="1885">
                  <c:v>8</c:v>
                </c:pt>
                <c:pt idx="1886">
                  <c:v>5</c:v>
                </c:pt>
                <c:pt idx="1887">
                  <c:v>5</c:v>
                </c:pt>
                <c:pt idx="1888">
                  <c:v>5</c:v>
                </c:pt>
                <c:pt idx="1889">
                  <c:v>4</c:v>
                </c:pt>
                <c:pt idx="1890">
                  <c:v>2</c:v>
                </c:pt>
                <c:pt idx="1891">
                  <c:v>1</c:v>
                </c:pt>
                <c:pt idx="1892">
                  <c:v>2</c:v>
                </c:pt>
                <c:pt idx="1893">
                  <c:v>1</c:v>
                </c:pt>
                <c:pt idx="1894">
                  <c:v>1</c:v>
                </c:pt>
                <c:pt idx="1895">
                  <c:v>1</c:v>
                </c:pt>
                <c:pt idx="1896">
                  <c:v>7</c:v>
                </c:pt>
                <c:pt idx="1897">
                  <c:v>5</c:v>
                </c:pt>
                <c:pt idx="1898">
                  <c:v>7</c:v>
                </c:pt>
                <c:pt idx="1899">
                  <c:v>11</c:v>
                </c:pt>
                <c:pt idx="1900">
                  <c:v>23</c:v>
                </c:pt>
                <c:pt idx="1901">
                  <c:v>29</c:v>
                </c:pt>
                <c:pt idx="1902">
                  <c:v>25</c:v>
                </c:pt>
                <c:pt idx="1903">
                  <c:v>34</c:v>
                </c:pt>
                <c:pt idx="1904">
                  <c:v>28</c:v>
                </c:pt>
                <c:pt idx="1905">
                  <c:v>19</c:v>
                </c:pt>
                <c:pt idx="1906">
                  <c:v>29</c:v>
                </c:pt>
                <c:pt idx="1907">
                  <c:v>29</c:v>
                </c:pt>
                <c:pt idx="1908">
                  <c:v>18</c:v>
                </c:pt>
                <c:pt idx="1909">
                  <c:v>15</c:v>
                </c:pt>
                <c:pt idx="1910">
                  <c:v>18</c:v>
                </c:pt>
                <c:pt idx="1911">
                  <c:v>20</c:v>
                </c:pt>
                <c:pt idx="1912">
                  <c:v>16</c:v>
                </c:pt>
                <c:pt idx="1913">
                  <c:v>14</c:v>
                </c:pt>
                <c:pt idx="1914">
                  <c:v>15</c:v>
                </c:pt>
                <c:pt idx="1915">
                  <c:v>25</c:v>
                </c:pt>
                <c:pt idx="1916">
                  <c:v>15</c:v>
                </c:pt>
                <c:pt idx="1917">
                  <c:v>19</c:v>
                </c:pt>
                <c:pt idx="1918">
                  <c:v>9</c:v>
                </c:pt>
                <c:pt idx="1919">
                  <c:v>19</c:v>
                </c:pt>
                <c:pt idx="1920">
                  <c:v>20</c:v>
                </c:pt>
                <c:pt idx="1921">
                  <c:v>9</c:v>
                </c:pt>
                <c:pt idx="1922">
                  <c:v>18</c:v>
                </c:pt>
                <c:pt idx="1923">
                  <c:v>21</c:v>
                </c:pt>
                <c:pt idx="1924">
                  <c:v>24</c:v>
                </c:pt>
                <c:pt idx="1925">
                  <c:v>19</c:v>
                </c:pt>
                <c:pt idx="1926">
                  <c:v>15</c:v>
                </c:pt>
                <c:pt idx="1927">
                  <c:v>22</c:v>
                </c:pt>
                <c:pt idx="1928">
                  <c:v>21</c:v>
                </c:pt>
                <c:pt idx="1929">
                  <c:v>20</c:v>
                </c:pt>
                <c:pt idx="1930">
                  <c:v>20</c:v>
                </c:pt>
                <c:pt idx="1931">
                  <c:v>28</c:v>
                </c:pt>
                <c:pt idx="1932">
                  <c:v>17</c:v>
                </c:pt>
                <c:pt idx="1933">
                  <c:v>22</c:v>
                </c:pt>
                <c:pt idx="1934">
                  <c:v>16</c:v>
                </c:pt>
                <c:pt idx="1935">
                  <c:v>12</c:v>
                </c:pt>
                <c:pt idx="1936">
                  <c:v>23</c:v>
                </c:pt>
                <c:pt idx="1937">
                  <c:v>14</c:v>
                </c:pt>
                <c:pt idx="1938">
                  <c:v>19</c:v>
                </c:pt>
                <c:pt idx="1939">
                  <c:v>5</c:v>
                </c:pt>
                <c:pt idx="1940">
                  <c:v>10</c:v>
                </c:pt>
                <c:pt idx="1941">
                  <c:v>4</c:v>
                </c:pt>
                <c:pt idx="1942">
                  <c:v>9</c:v>
                </c:pt>
                <c:pt idx="1943">
                  <c:v>6</c:v>
                </c:pt>
                <c:pt idx="1944">
                  <c:v>3</c:v>
                </c:pt>
                <c:pt idx="1945">
                  <c:v>7</c:v>
                </c:pt>
                <c:pt idx="1946">
                  <c:v>8</c:v>
                </c:pt>
                <c:pt idx="1947">
                  <c:v>2</c:v>
                </c:pt>
                <c:pt idx="1948">
                  <c:v>2</c:v>
                </c:pt>
                <c:pt idx="1949">
                  <c:v>1</c:v>
                </c:pt>
                <c:pt idx="1950">
                  <c:v>1</c:v>
                </c:pt>
                <c:pt idx="1951">
                  <c:v>1</c:v>
                </c:pt>
                <c:pt idx="1952">
                  <c:v>1</c:v>
                </c:pt>
                <c:pt idx="1953">
                  <c:v>1</c:v>
                </c:pt>
                <c:pt idx="1954">
                  <c:v>4</c:v>
                </c:pt>
                <c:pt idx="1955">
                  <c:v>8</c:v>
                </c:pt>
                <c:pt idx="1956">
                  <c:v>9</c:v>
                </c:pt>
                <c:pt idx="1957">
                  <c:v>10</c:v>
                </c:pt>
                <c:pt idx="1958">
                  <c:v>24</c:v>
                </c:pt>
                <c:pt idx="1959">
                  <c:v>25</c:v>
                </c:pt>
                <c:pt idx="1960">
                  <c:v>32</c:v>
                </c:pt>
                <c:pt idx="1961">
                  <c:v>33</c:v>
                </c:pt>
                <c:pt idx="1962">
                  <c:v>30</c:v>
                </c:pt>
                <c:pt idx="1963">
                  <c:v>16</c:v>
                </c:pt>
                <c:pt idx="1964">
                  <c:v>26</c:v>
                </c:pt>
                <c:pt idx="1965">
                  <c:v>19</c:v>
                </c:pt>
                <c:pt idx="1966">
                  <c:v>20</c:v>
                </c:pt>
                <c:pt idx="1967">
                  <c:v>15</c:v>
                </c:pt>
                <c:pt idx="1968">
                  <c:v>13</c:v>
                </c:pt>
                <c:pt idx="1969">
                  <c:v>18</c:v>
                </c:pt>
                <c:pt idx="1970">
                  <c:v>15</c:v>
                </c:pt>
                <c:pt idx="1971">
                  <c:v>18</c:v>
                </c:pt>
                <c:pt idx="1972">
                  <c:v>20</c:v>
                </c:pt>
                <c:pt idx="1973">
                  <c:v>17</c:v>
                </c:pt>
                <c:pt idx="1974">
                  <c:v>11</c:v>
                </c:pt>
                <c:pt idx="1975">
                  <c:v>14</c:v>
                </c:pt>
                <c:pt idx="1976">
                  <c:v>23</c:v>
                </c:pt>
                <c:pt idx="1977">
                  <c:v>22</c:v>
                </c:pt>
                <c:pt idx="1978">
                  <c:v>24</c:v>
                </c:pt>
                <c:pt idx="1979">
                  <c:v>16</c:v>
                </c:pt>
                <c:pt idx="1980">
                  <c:v>19</c:v>
                </c:pt>
                <c:pt idx="1981">
                  <c:v>19</c:v>
                </c:pt>
                <c:pt idx="1982">
                  <c:v>18</c:v>
                </c:pt>
                <c:pt idx="1983">
                  <c:v>26</c:v>
                </c:pt>
                <c:pt idx="1984">
                  <c:v>15</c:v>
                </c:pt>
                <c:pt idx="1985">
                  <c:v>25</c:v>
                </c:pt>
                <c:pt idx="1986">
                  <c:v>14</c:v>
                </c:pt>
                <c:pt idx="1987">
                  <c:v>18</c:v>
                </c:pt>
                <c:pt idx="1988">
                  <c:v>21</c:v>
                </c:pt>
                <c:pt idx="1989">
                  <c:v>19</c:v>
                </c:pt>
                <c:pt idx="1990">
                  <c:v>24</c:v>
                </c:pt>
                <c:pt idx="1991">
                  <c:v>15</c:v>
                </c:pt>
                <c:pt idx="1992">
                  <c:v>16</c:v>
                </c:pt>
                <c:pt idx="1993">
                  <c:v>21</c:v>
                </c:pt>
                <c:pt idx="1994">
                  <c:v>16</c:v>
                </c:pt>
                <c:pt idx="1995">
                  <c:v>16</c:v>
                </c:pt>
                <c:pt idx="1996">
                  <c:v>11</c:v>
                </c:pt>
                <c:pt idx="1997">
                  <c:v>9</c:v>
                </c:pt>
                <c:pt idx="1998">
                  <c:v>9</c:v>
                </c:pt>
                <c:pt idx="1999">
                  <c:v>1</c:v>
                </c:pt>
                <c:pt idx="2000">
                  <c:v>6</c:v>
                </c:pt>
                <c:pt idx="2001">
                  <c:v>7</c:v>
                </c:pt>
                <c:pt idx="2002">
                  <c:v>4</c:v>
                </c:pt>
                <c:pt idx="2003">
                  <c:v>3</c:v>
                </c:pt>
                <c:pt idx="2004">
                  <c:v>2</c:v>
                </c:pt>
                <c:pt idx="2005">
                  <c:v>5</c:v>
                </c:pt>
                <c:pt idx="2006">
                  <c:v>1</c:v>
                </c:pt>
                <c:pt idx="2007">
                  <c:v>1</c:v>
                </c:pt>
                <c:pt idx="2008">
                  <c:v>1</c:v>
                </c:pt>
                <c:pt idx="2009">
                  <c:v>2</c:v>
                </c:pt>
                <c:pt idx="2010">
                  <c:v>5</c:v>
                </c:pt>
                <c:pt idx="2011">
                  <c:v>4</c:v>
                </c:pt>
                <c:pt idx="2012">
                  <c:v>5</c:v>
                </c:pt>
                <c:pt idx="2013">
                  <c:v>11</c:v>
                </c:pt>
                <c:pt idx="2014">
                  <c:v>21</c:v>
                </c:pt>
                <c:pt idx="2015">
                  <c:v>17</c:v>
                </c:pt>
                <c:pt idx="2016">
                  <c:v>28</c:v>
                </c:pt>
                <c:pt idx="2017">
                  <c:v>17</c:v>
                </c:pt>
                <c:pt idx="2018">
                  <c:v>32</c:v>
                </c:pt>
                <c:pt idx="2019">
                  <c:v>31</c:v>
                </c:pt>
                <c:pt idx="2020">
                  <c:v>14</c:v>
                </c:pt>
                <c:pt idx="2021">
                  <c:v>25</c:v>
                </c:pt>
                <c:pt idx="2022">
                  <c:v>22</c:v>
                </c:pt>
                <c:pt idx="2023">
                  <c:v>25</c:v>
                </c:pt>
                <c:pt idx="2024">
                  <c:v>25</c:v>
                </c:pt>
                <c:pt idx="2025">
                  <c:v>21</c:v>
                </c:pt>
                <c:pt idx="2026">
                  <c:v>17</c:v>
                </c:pt>
                <c:pt idx="2027">
                  <c:v>22</c:v>
                </c:pt>
                <c:pt idx="2028">
                  <c:v>14</c:v>
                </c:pt>
                <c:pt idx="2029">
                  <c:v>19</c:v>
                </c:pt>
                <c:pt idx="2030">
                  <c:v>20</c:v>
                </c:pt>
                <c:pt idx="2031">
                  <c:v>14</c:v>
                </c:pt>
                <c:pt idx="2032">
                  <c:v>17</c:v>
                </c:pt>
                <c:pt idx="2033">
                  <c:v>19</c:v>
                </c:pt>
                <c:pt idx="2034">
                  <c:v>17</c:v>
                </c:pt>
                <c:pt idx="2035">
                  <c:v>22</c:v>
                </c:pt>
                <c:pt idx="2036">
                  <c:v>20</c:v>
                </c:pt>
                <c:pt idx="2037">
                  <c:v>18</c:v>
                </c:pt>
                <c:pt idx="2038">
                  <c:v>20</c:v>
                </c:pt>
                <c:pt idx="2039">
                  <c:v>11</c:v>
                </c:pt>
                <c:pt idx="2040">
                  <c:v>21</c:v>
                </c:pt>
                <c:pt idx="2041">
                  <c:v>21</c:v>
                </c:pt>
                <c:pt idx="2042">
                  <c:v>26</c:v>
                </c:pt>
                <c:pt idx="2043">
                  <c:v>20</c:v>
                </c:pt>
                <c:pt idx="2044">
                  <c:v>15</c:v>
                </c:pt>
                <c:pt idx="2045">
                  <c:v>21</c:v>
                </c:pt>
                <c:pt idx="2046">
                  <c:v>31</c:v>
                </c:pt>
                <c:pt idx="2047">
                  <c:v>12</c:v>
                </c:pt>
                <c:pt idx="2048">
                  <c:v>27</c:v>
                </c:pt>
                <c:pt idx="2049">
                  <c:v>21</c:v>
                </c:pt>
                <c:pt idx="2050">
                  <c:v>10</c:v>
                </c:pt>
                <c:pt idx="2051">
                  <c:v>17</c:v>
                </c:pt>
                <c:pt idx="2052">
                  <c:v>13</c:v>
                </c:pt>
                <c:pt idx="2053">
                  <c:v>15</c:v>
                </c:pt>
                <c:pt idx="2054">
                  <c:v>15</c:v>
                </c:pt>
                <c:pt idx="2055">
                  <c:v>17</c:v>
                </c:pt>
                <c:pt idx="2056">
                  <c:v>11</c:v>
                </c:pt>
                <c:pt idx="2057">
                  <c:v>3</c:v>
                </c:pt>
                <c:pt idx="2058">
                  <c:v>5</c:v>
                </c:pt>
                <c:pt idx="2059">
                  <c:v>7</c:v>
                </c:pt>
                <c:pt idx="2060">
                  <c:v>5</c:v>
                </c:pt>
                <c:pt idx="2061">
                  <c:v>2</c:v>
                </c:pt>
                <c:pt idx="2062">
                  <c:v>3</c:v>
                </c:pt>
                <c:pt idx="2063">
                  <c:v>1</c:v>
                </c:pt>
                <c:pt idx="2064">
                  <c:v>1</c:v>
                </c:pt>
                <c:pt idx="2065">
                  <c:v>1</c:v>
                </c:pt>
                <c:pt idx="2066">
                  <c:v>3</c:v>
                </c:pt>
                <c:pt idx="2067">
                  <c:v>2</c:v>
                </c:pt>
                <c:pt idx="2068">
                  <c:v>4</c:v>
                </c:pt>
                <c:pt idx="2069">
                  <c:v>12</c:v>
                </c:pt>
                <c:pt idx="2070">
                  <c:v>14</c:v>
                </c:pt>
                <c:pt idx="2071">
                  <c:v>18</c:v>
                </c:pt>
                <c:pt idx="2072">
                  <c:v>28</c:v>
                </c:pt>
                <c:pt idx="2073">
                  <c:v>25</c:v>
                </c:pt>
                <c:pt idx="2074">
                  <c:v>31</c:v>
                </c:pt>
                <c:pt idx="2075">
                  <c:v>35</c:v>
                </c:pt>
                <c:pt idx="2076">
                  <c:v>34</c:v>
                </c:pt>
                <c:pt idx="2077">
                  <c:v>19</c:v>
                </c:pt>
                <c:pt idx="2078">
                  <c:v>28</c:v>
                </c:pt>
                <c:pt idx="2079">
                  <c:v>20</c:v>
                </c:pt>
                <c:pt idx="2080">
                  <c:v>24</c:v>
                </c:pt>
                <c:pt idx="2081">
                  <c:v>19</c:v>
                </c:pt>
                <c:pt idx="2082">
                  <c:v>23</c:v>
                </c:pt>
                <c:pt idx="2083">
                  <c:v>17</c:v>
                </c:pt>
                <c:pt idx="2084">
                  <c:v>25</c:v>
                </c:pt>
                <c:pt idx="2085">
                  <c:v>15</c:v>
                </c:pt>
                <c:pt idx="2086">
                  <c:v>19</c:v>
                </c:pt>
                <c:pt idx="2087">
                  <c:v>19</c:v>
                </c:pt>
                <c:pt idx="2088">
                  <c:v>27</c:v>
                </c:pt>
                <c:pt idx="2089">
                  <c:v>13</c:v>
                </c:pt>
                <c:pt idx="2090">
                  <c:v>20</c:v>
                </c:pt>
                <c:pt idx="2091">
                  <c:v>22</c:v>
                </c:pt>
                <c:pt idx="2092">
                  <c:v>22</c:v>
                </c:pt>
                <c:pt idx="2093">
                  <c:v>20</c:v>
                </c:pt>
                <c:pt idx="2094">
                  <c:v>13</c:v>
                </c:pt>
                <c:pt idx="2095">
                  <c:v>20</c:v>
                </c:pt>
                <c:pt idx="2096">
                  <c:v>12</c:v>
                </c:pt>
                <c:pt idx="2097">
                  <c:v>15</c:v>
                </c:pt>
                <c:pt idx="2098">
                  <c:v>12</c:v>
                </c:pt>
                <c:pt idx="2099">
                  <c:v>13</c:v>
                </c:pt>
                <c:pt idx="2100">
                  <c:v>17</c:v>
                </c:pt>
                <c:pt idx="2101">
                  <c:v>30</c:v>
                </c:pt>
                <c:pt idx="2102">
                  <c:v>30</c:v>
                </c:pt>
                <c:pt idx="2103">
                  <c:v>24</c:v>
                </c:pt>
                <c:pt idx="2104">
                  <c:v>17</c:v>
                </c:pt>
                <c:pt idx="2105">
                  <c:v>16</c:v>
                </c:pt>
                <c:pt idx="2106">
                  <c:v>22</c:v>
                </c:pt>
                <c:pt idx="2107">
                  <c:v>20</c:v>
                </c:pt>
                <c:pt idx="2108">
                  <c:v>12</c:v>
                </c:pt>
                <c:pt idx="2109">
                  <c:v>13</c:v>
                </c:pt>
                <c:pt idx="2110">
                  <c:v>7</c:v>
                </c:pt>
                <c:pt idx="2111">
                  <c:v>9</c:v>
                </c:pt>
                <c:pt idx="2112">
                  <c:v>14</c:v>
                </c:pt>
                <c:pt idx="2113">
                  <c:v>19</c:v>
                </c:pt>
                <c:pt idx="2114">
                  <c:v>2</c:v>
                </c:pt>
                <c:pt idx="2115">
                  <c:v>6</c:v>
                </c:pt>
                <c:pt idx="2116">
                  <c:v>6</c:v>
                </c:pt>
                <c:pt idx="2117">
                  <c:v>10</c:v>
                </c:pt>
                <c:pt idx="2118">
                  <c:v>3</c:v>
                </c:pt>
                <c:pt idx="2119">
                  <c:v>1</c:v>
                </c:pt>
                <c:pt idx="2120">
                  <c:v>1</c:v>
                </c:pt>
                <c:pt idx="2121">
                  <c:v>1</c:v>
                </c:pt>
                <c:pt idx="2122">
                  <c:v>1</c:v>
                </c:pt>
                <c:pt idx="2123">
                  <c:v>2</c:v>
                </c:pt>
                <c:pt idx="2124">
                  <c:v>3</c:v>
                </c:pt>
                <c:pt idx="2125">
                  <c:v>7</c:v>
                </c:pt>
                <c:pt idx="2126">
                  <c:v>9</c:v>
                </c:pt>
                <c:pt idx="2127">
                  <c:v>13</c:v>
                </c:pt>
                <c:pt idx="2128">
                  <c:v>27</c:v>
                </c:pt>
                <c:pt idx="2129">
                  <c:v>28</c:v>
                </c:pt>
                <c:pt idx="2130">
                  <c:v>30</c:v>
                </c:pt>
                <c:pt idx="2131">
                  <c:v>37</c:v>
                </c:pt>
                <c:pt idx="2132">
                  <c:v>24</c:v>
                </c:pt>
                <c:pt idx="2133">
                  <c:v>29</c:v>
                </c:pt>
                <c:pt idx="2134">
                  <c:v>29</c:v>
                </c:pt>
                <c:pt idx="2135">
                  <c:v>16</c:v>
                </c:pt>
                <c:pt idx="2136">
                  <c:v>19</c:v>
                </c:pt>
                <c:pt idx="2137">
                  <c:v>19</c:v>
                </c:pt>
                <c:pt idx="2138">
                  <c:v>14</c:v>
                </c:pt>
                <c:pt idx="2139">
                  <c:v>22</c:v>
                </c:pt>
                <c:pt idx="2140">
                  <c:v>19</c:v>
                </c:pt>
                <c:pt idx="2141">
                  <c:v>20</c:v>
                </c:pt>
                <c:pt idx="2142">
                  <c:v>15</c:v>
                </c:pt>
                <c:pt idx="2143">
                  <c:v>18</c:v>
                </c:pt>
                <c:pt idx="2144">
                  <c:v>18</c:v>
                </c:pt>
                <c:pt idx="2145">
                  <c:v>16</c:v>
                </c:pt>
                <c:pt idx="2146">
                  <c:v>15</c:v>
                </c:pt>
                <c:pt idx="2147">
                  <c:v>17</c:v>
                </c:pt>
                <c:pt idx="2148">
                  <c:v>17</c:v>
                </c:pt>
                <c:pt idx="2149">
                  <c:v>21</c:v>
                </c:pt>
                <c:pt idx="2150">
                  <c:v>20</c:v>
                </c:pt>
                <c:pt idx="2151">
                  <c:v>12</c:v>
                </c:pt>
                <c:pt idx="2152">
                  <c:v>18</c:v>
                </c:pt>
                <c:pt idx="2153">
                  <c:v>22</c:v>
                </c:pt>
                <c:pt idx="2154">
                  <c:v>26</c:v>
                </c:pt>
                <c:pt idx="2155">
                  <c:v>14</c:v>
                </c:pt>
                <c:pt idx="2156">
                  <c:v>21</c:v>
                </c:pt>
                <c:pt idx="2157">
                  <c:v>25</c:v>
                </c:pt>
                <c:pt idx="2158">
                  <c:v>16</c:v>
                </c:pt>
                <c:pt idx="2159">
                  <c:v>25</c:v>
                </c:pt>
                <c:pt idx="2160">
                  <c:v>21</c:v>
                </c:pt>
                <c:pt idx="2161">
                  <c:v>19</c:v>
                </c:pt>
                <c:pt idx="2162">
                  <c:v>16</c:v>
                </c:pt>
                <c:pt idx="2163">
                  <c:v>24</c:v>
                </c:pt>
                <c:pt idx="2164">
                  <c:v>17</c:v>
                </c:pt>
                <c:pt idx="2165">
                  <c:v>16</c:v>
                </c:pt>
                <c:pt idx="2166">
                  <c:v>10</c:v>
                </c:pt>
                <c:pt idx="2167">
                  <c:v>11</c:v>
                </c:pt>
                <c:pt idx="2168">
                  <c:v>13</c:v>
                </c:pt>
                <c:pt idx="2169">
                  <c:v>9</c:v>
                </c:pt>
                <c:pt idx="2170">
                  <c:v>6</c:v>
                </c:pt>
                <c:pt idx="2171">
                  <c:v>7</c:v>
                </c:pt>
                <c:pt idx="2172">
                  <c:v>5</c:v>
                </c:pt>
                <c:pt idx="2173">
                  <c:v>6</c:v>
                </c:pt>
                <c:pt idx="2174">
                  <c:v>2</c:v>
                </c:pt>
                <c:pt idx="2175">
                  <c:v>2</c:v>
                </c:pt>
                <c:pt idx="2176">
                  <c:v>1</c:v>
                </c:pt>
                <c:pt idx="2177">
                  <c:v>2</c:v>
                </c:pt>
                <c:pt idx="2178">
                  <c:v>3</c:v>
                </c:pt>
                <c:pt idx="2179">
                  <c:v>1</c:v>
                </c:pt>
                <c:pt idx="2180">
                  <c:v>1</c:v>
                </c:pt>
                <c:pt idx="2181">
                  <c:v>1</c:v>
                </c:pt>
                <c:pt idx="2182">
                  <c:v>4</c:v>
                </c:pt>
                <c:pt idx="2183">
                  <c:v>5</c:v>
                </c:pt>
                <c:pt idx="2184">
                  <c:v>8</c:v>
                </c:pt>
                <c:pt idx="2185">
                  <c:v>19</c:v>
                </c:pt>
                <c:pt idx="2186">
                  <c:v>21</c:v>
                </c:pt>
                <c:pt idx="2187">
                  <c:v>23</c:v>
                </c:pt>
                <c:pt idx="2188">
                  <c:v>30</c:v>
                </c:pt>
                <c:pt idx="2189">
                  <c:v>33</c:v>
                </c:pt>
                <c:pt idx="2190">
                  <c:v>25</c:v>
                </c:pt>
                <c:pt idx="2191">
                  <c:v>20</c:v>
                </c:pt>
                <c:pt idx="2192">
                  <c:v>18</c:v>
                </c:pt>
                <c:pt idx="2193">
                  <c:v>19</c:v>
                </c:pt>
                <c:pt idx="2194">
                  <c:v>19</c:v>
                </c:pt>
                <c:pt idx="2195">
                  <c:v>16</c:v>
                </c:pt>
                <c:pt idx="2196">
                  <c:v>24</c:v>
                </c:pt>
                <c:pt idx="2197">
                  <c:v>17</c:v>
                </c:pt>
                <c:pt idx="2198">
                  <c:v>14</c:v>
                </c:pt>
                <c:pt idx="2199">
                  <c:v>20</c:v>
                </c:pt>
                <c:pt idx="2200">
                  <c:v>21</c:v>
                </c:pt>
                <c:pt idx="2201">
                  <c:v>18</c:v>
                </c:pt>
                <c:pt idx="2202">
                  <c:v>15</c:v>
                </c:pt>
                <c:pt idx="2203">
                  <c:v>21</c:v>
                </c:pt>
                <c:pt idx="2204">
                  <c:v>21</c:v>
                </c:pt>
                <c:pt idx="2205">
                  <c:v>22</c:v>
                </c:pt>
                <c:pt idx="2206">
                  <c:v>17</c:v>
                </c:pt>
                <c:pt idx="2207">
                  <c:v>27</c:v>
                </c:pt>
                <c:pt idx="2208">
                  <c:v>15</c:v>
                </c:pt>
                <c:pt idx="2209">
                  <c:v>20</c:v>
                </c:pt>
                <c:pt idx="2210">
                  <c:v>18</c:v>
                </c:pt>
                <c:pt idx="2211">
                  <c:v>21</c:v>
                </c:pt>
                <c:pt idx="2212">
                  <c:v>21</c:v>
                </c:pt>
                <c:pt idx="2213">
                  <c:v>26</c:v>
                </c:pt>
                <c:pt idx="2214">
                  <c:v>30</c:v>
                </c:pt>
                <c:pt idx="2215">
                  <c:v>32</c:v>
                </c:pt>
                <c:pt idx="2216">
                  <c:v>24</c:v>
                </c:pt>
                <c:pt idx="2217">
                  <c:v>28</c:v>
                </c:pt>
                <c:pt idx="2218">
                  <c:v>21</c:v>
                </c:pt>
                <c:pt idx="2219">
                  <c:v>20</c:v>
                </c:pt>
                <c:pt idx="2220">
                  <c:v>21</c:v>
                </c:pt>
                <c:pt idx="2221">
                  <c:v>24</c:v>
                </c:pt>
                <c:pt idx="2222">
                  <c:v>20</c:v>
                </c:pt>
                <c:pt idx="2223">
                  <c:v>14</c:v>
                </c:pt>
                <c:pt idx="2224">
                  <c:v>15</c:v>
                </c:pt>
                <c:pt idx="2225">
                  <c:v>15</c:v>
                </c:pt>
                <c:pt idx="2226">
                  <c:v>14</c:v>
                </c:pt>
                <c:pt idx="2227">
                  <c:v>10</c:v>
                </c:pt>
                <c:pt idx="2228">
                  <c:v>13</c:v>
                </c:pt>
                <c:pt idx="2229">
                  <c:v>12</c:v>
                </c:pt>
                <c:pt idx="2230">
                  <c:v>5</c:v>
                </c:pt>
                <c:pt idx="2231">
                  <c:v>6</c:v>
                </c:pt>
                <c:pt idx="2232">
                  <c:v>2</c:v>
                </c:pt>
                <c:pt idx="2233">
                  <c:v>2</c:v>
                </c:pt>
                <c:pt idx="2234">
                  <c:v>5</c:v>
                </c:pt>
                <c:pt idx="2235">
                  <c:v>1</c:v>
                </c:pt>
                <c:pt idx="2236">
                  <c:v>1</c:v>
                </c:pt>
                <c:pt idx="2237">
                  <c:v>3</c:v>
                </c:pt>
                <c:pt idx="2238">
                  <c:v>1</c:v>
                </c:pt>
                <c:pt idx="2239">
                  <c:v>7</c:v>
                </c:pt>
                <c:pt idx="2240">
                  <c:v>6</c:v>
                </c:pt>
                <c:pt idx="2241">
                  <c:v>8</c:v>
                </c:pt>
                <c:pt idx="2242">
                  <c:v>28</c:v>
                </c:pt>
                <c:pt idx="2243">
                  <c:v>23</c:v>
                </c:pt>
                <c:pt idx="2244">
                  <c:v>27</c:v>
                </c:pt>
                <c:pt idx="2245">
                  <c:v>33</c:v>
                </c:pt>
                <c:pt idx="2246">
                  <c:v>29</c:v>
                </c:pt>
                <c:pt idx="2247">
                  <c:v>28</c:v>
                </c:pt>
                <c:pt idx="2248">
                  <c:v>22</c:v>
                </c:pt>
                <c:pt idx="2249">
                  <c:v>25</c:v>
                </c:pt>
                <c:pt idx="2250">
                  <c:v>13</c:v>
                </c:pt>
                <c:pt idx="2251">
                  <c:v>22</c:v>
                </c:pt>
                <c:pt idx="2252">
                  <c:v>26</c:v>
                </c:pt>
                <c:pt idx="2253">
                  <c:v>17</c:v>
                </c:pt>
                <c:pt idx="2254">
                  <c:v>23</c:v>
                </c:pt>
                <c:pt idx="2255">
                  <c:v>23</c:v>
                </c:pt>
                <c:pt idx="2256">
                  <c:v>20</c:v>
                </c:pt>
                <c:pt idx="2257">
                  <c:v>17</c:v>
                </c:pt>
                <c:pt idx="2258">
                  <c:v>16</c:v>
                </c:pt>
                <c:pt idx="2259">
                  <c:v>24</c:v>
                </c:pt>
                <c:pt idx="2260">
                  <c:v>15</c:v>
                </c:pt>
                <c:pt idx="2261">
                  <c:v>25</c:v>
                </c:pt>
                <c:pt idx="2262">
                  <c:v>23</c:v>
                </c:pt>
                <c:pt idx="2263">
                  <c:v>15</c:v>
                </c:pt>
                <c:pt idx="2264">
                  <c:v>16</c:v>
                </c:pt>
                <c:pt idx="2265">
                  <c:v>21</c:v>
                </c:pt>
                <c:pt idx="2266">
                  <c:v>27</c:v>
                </c:pt>
                <c:pt idx="2267">
                  <c:v>14</c:v>
                </c:pt>
                <c:pt idx="2268">
                  <c:v>13</c:v>
                </c:pt>
                <c:pt idx="2269">
                  <c:v>18</c:v>
                </c:pt>
                <c:pt idx="2270">
                  <c:v>20</c:v>
                </c:pt>
                <c:pt idx="2271">
                  <c:v>32</c:v>
                </c:pt>
                <c:pt idx="2272">
                  <c:v>22</c:v>
                </c:pt>
                <c:pt idx="2273">
                  <c:v>27</c:v>
                </c:pt>
                <c:pt idx="2274">
                  <c:v>23</c:v>
                </c:pt>
                <c:pt idx="2275">
                  <c:v>22</c:v>
                </c:pt>
                <c:pt idx="2276">
                  <c:v>21</c:v>
                </c:pt>
                <c:pt idx="2277">
                  <c:v>9</c:v>
                </c:pt>
                <c:pt idx="2278">
                  <c:v>22</c:v>
                </c:pt>
                <c:pt idx="2279">
                  <c:v>14</c:v>
                </c:pt>
                <c:pt idx="2280">
                  <c:v>14</c:v>
                </c:pt>
                <c:pt idx="2281">
                  <c:v>9</c:v>
                </c:pt>
                <c:pt idx="2282">
                  <c:v>13</c:v>
                </c:pt>
                <c:pt idx="2283">
                  <c:v>12</c:v>
                </c:pt>
                <c:pt idx="2284">
                  <c:v>9</c:v>
                </c:pt>
                <c:pt idx="2285">
                  <c:v>8</c:v>
                </c:pt>
                <c:pt idx="2286">
                  <c:v>5</c:v>
                </c:pt>
                <c:pt idx="2287">
                  <c:v>1</c:v>
                </c:pt>
                <c:pt idx="2288">
                  <c:v>8</c:v>
                </c:pt>
                <c:pt idx="2289">
                  <c:v>4</c:v>
                </c:pt>
                <c:pt idx="2290">
                  <c:v>2</c:v>
                </c:pt>
                <c:pt idx="2291">
                  <c:v>2</c:v>
                </c:pt>
                <c:pt idx="2292">
                  <c:v>1</c:v>
                </c:pt>
                <c:pt idx="2293">
                  <c:v>2</c:v>
                </c:pt>
                <c:pt idx="2294">
                  <c:v>3</c:v>
                </c:pt>
                <c:pt idx="2295">
                  <c:v>3</c:v>
                </c:pt>
                <c:pt idx="2296">
                  <c:v>11</c:v>
                </c:pt>
                <c:pt idx="2297">
                  <c:v>6</c:v>
                </c:pt>
                <c:pt idx="2298">
                  <c:v>9</c:v>
                </c:pt>
                <c:pt idx="2299">
                  <c:v>31</c:v>
                </c:pt>
                <c:pt idx="2300">
                  <c:v>23</c:v>
                </c:pt>
                <c:pt idx="2301">
                  <c:v>29</c:v>
                </c:pt>
                <c:pt idx="2302">
                  <c:v>40</c:v>
                </c:pt>
                <c:pt idx="2303">
                  <c:v>26</c:v>
                </c:pt>
                <c:pt idx="2304">
                  <c:v>23</c:v>
                </c:pt>
                <c:pt idx="2305">
                  <c:v>26</c:v>
                </c:pt>
                <c:pt idx="2306">
                  <c:v>14</c:v>
                </c:pt>
                <c:pt idx="2307">
                  <c:v>20</c:v>
                </c:pt>
                <c:pt idx="2308">
                  <c:v>22</c:v>
                </c:pt>
                <c:pt idx="2309">
                  <c:v>13</c:v>
                </c:pt>
                <c:pt idx="2310">
                  <c:v>22</c:v>
                </c:pt>
                <c:pt idx="2311">
                  <c:v>17</c:v>
                </c:pt>
                <c:pt idx="2312">
                  <c:v>17</c:v>
                </c:pt>
                <c:pt idx="2313">
                  <c:v>22</c:v>
                </c:pt>
                <c:pt idx="2314">
                  <c:v>22</c:v>
                </c:pt>
                <c:pt idx="2315">
                  <c:v>17</c:v>
                </c:pt>
                <c:pt idx="2316">
                  <c:v>16</c:v>
                </c:pt>
                <c:pt idx="2317">
                  <c:v>20</c:v>
                </c:pt>
                <c:pt idx="2318">
                  <c:v>11</c:v>
                </c:pt>
                <c:pt idx="2319">
                  <c:v>19</c:v>
                </c:pt>
                <c:pt idx="2320">
                  <c:v>12</c:v>
                </c:pt>
                <c:pt idx="2321">
                  <c:v>18</c:v>
                </c:pt>
                <c:pt idx="2322">
                  <c:v>28</c:v>
                </c:pt>
                <c:pt idx="2323">
                  <c:v>23</c:v>
                </c:pt>
                <c:pt idx="2324">
                  <c:v>17</c:v>
                </c:pt>
                <c:pt idx="2325">
                  <c:v>25</c:v>
                </c:pt>
                <c:pt idx="2326">
                  <c:v>20</c:v>
                </c:pt>
                <c:pt idx="2327">
                  <c:v>17</c:v>
                </c:pt>
                <c:pt idx="2328">
                  <c:v>24</c:v>
                </c:pt>
                <c:pt idx="2329">
                  <c:v>22</c:v>
                </c:pt>
                <c:pt idx="2330">
                  <c:v>23</c:v>
                </c:pt>
                <c:pt idx="2331">
                  <c:v>19</c:v>
                </c:pt>
                <c:pt idx="2332">
                  <c:v>12</c:v>
                </c:pt>
                <c:pt idx="2333">
                  <c:v>17</c:v>
                </c:pt>
                <c:pt idx="2334">
                  <c:v>13</c:v>
                </c:pt>
                <c:pt idx="2335">
                  <c:v>12</c:v>
                </c:pt>
                <c:pt idx="2336">
                  <c:v>13</c:v>
                </c:pt>
                <c:pt idx="2337">
                  <c:v>20</c:v>
                </c:pt>
                <c:pt idx="2338">
                  <c:v>8</c:v>
                </c:pt>
                <c:pt idx="2339">
                  <c:v>7</c:v>
                </c:pt>
                <c:pt idx="2340">
                  <c:v>9</c:v>
                </c:pt>
                <c:pt idx="2341">
                  <c:v>9</c:v>
                </c:pt>
                <c:pt idx="2342">
                  <c:v>9</c:v>
                </c:pt>
                <c:pt idx="2343">
                  <c:v>4</c:v>
                </c:pt>
                <c:pt idx="2344">
                  <c:v>3</c:v>
                </c:pt>
                <c:pt idx="2345">
                  <c:v>4</c:v>
                </c:pt>
                <c:pt idx="2346">
                  <c:v>5</c:v>
                </c:pt>
                <c:pt idx="2347">
                  <c:v>2</c:v>
                </c:pt>
                <c:pt idx="2348">
                  <c:v>1</c:v>
                </c:pt>
                <c:pt idx="2349">
                  <c:v>1</c:v>
                </c:pt>
                <c:pt idx="2350">
                  <c:v>4</c:v>
                </c:pt>
                <c:pt idx="2351">
                  <c:v>6</c:v>
                </c:pt>
                <c:pt idx="2352">
                  <c:v>10</c:v>
                </c:pt>
                <c:pt idx="2353">
                  <c:v>10</c:v>
                </c:pt>
                <c:pt idx="2354">
                  <c:v>11</c:v>
                </c:pt>
                <c:pt idx="2355">
                  <c:v>25</c:v>
                </c:pt>
                <c:pt idx="2356">
                  <c:v>23</c:v>
                </c:pt>
                <c:pt idx="2357">
                  <c:v>27</c:v>
                </c:pt>
                <c:pt idx="2358">
                  <c:v>17</c:v>
                </c:pt>
                <c:pt idx="2359">
                  <c:v>29</c:v>
                </c:pt>
                <c:pt idx="2360">
                  <c:v>19</c:v>
                </c:pt>
                <c:pt idx="2361">
                  <c:v>29</c:v>
                </c:pt>
                <c:pt idx="2362">
                  <c:v>16</c:v>
                </c:pt>
                <c:pt idx="2363">
                  <c:v>29</c:v>
                </c:pt>
                <c:pt idx="2364">
                  <c:v>19</c:v>
                </c:pt>
                <c:pt idx="2365">
                  <c:v>23</c:v>
                </c:pt>
                <c:pt idx="2366">
                  <c:v>19</c:v>
                </c:pt>
                <c:pt idx="2367">
                  <c:v>12</c:v>
                </c:pt>
                <c:pt idx="2368">
                  <c:v>19</c:v>
                </c:pt>
                <c:pt idx="2369">
                  <c:v>24</c:v>
                </c:pt>
                <c:pt idx="2370">
                  <c:v>14</c:v>
                </c:pt>
                <c:pt idx="2371">
                  <c:v>17</c:v>
                </c:pt>
                <c:pt idx="2372">
                  <c:v>16</c:v>
                </c:pt>
                <c:pt idx="2373">
                  <c:v>11</c:v>
                </c:pt>
                <c:pt idx="2374">
                  <c:v>12</c:v>
                </c:pt>
                <c:pt idx="2375">
                  <c:v>15</c:v>
                </c:pt>
                <c:pt idx="2376">
                  <c:v>19</c:v>
                </c:pt>
                <c:pt idx="2377">
                  <c:v>23</c:v>
                </c:pt>
                <c:pt idx="2378">
                  <c:v>13</c:v>
                </c:pt>
                <c:pt idx="2379">
                  <c:v>21</c:v>
                </c:pt>
                <c:pt idx="2380">
                  <c:v>18</c:v>
                </c:pt>
                <c:pt idx="2381">
                  <c:v>14</c:v>
                </c:pt>
                <c:pt idx="2382">
                  <c:v>13</c:v>
                </c:pt>
                <c:pt idx="2383">
                  <c:v>24</c:v>
                </c:pt>
                <c:pt idx="2384">
                  <c:v>25</c:v>
                </c:pt>
                <c:pt idx="2385">
                  <c:v>15</c:v>
                </c:pt>
                <c:pt idx="2386">
                  <c:v>26</c:v>
                </c:pt>
                <c:pt idx="2387">
                  <c:v>15</c:v>
                </c:pt>
                <c:pt idx="2388">
                  <c:v>20</c:v>
                </c:pt>
                <c:pt idx="2389">
                  <c:v>22</c:v>
                </c:pt>
                <c:pt idx="2390">
                  <c:v>12</c:v>
                </c:pt>
                <c:pt idx="2391">
                  <c:v>18</c:v>
                </c:pt>
                <c:pt idx="2392">
                  <c:v>18</c:v>
                </c:pt>
                <c:pt idx="2393">
                  <c:v>15</c:v>
                </c:pt>
                <c:pt idx="2394">
                  <c:v>14</c:v>
                </c:pt>
                <c:pt idx="2395">
                  <c:v>8</c:v>
                </c:pt>
                <c:pt idx="2396">
                  <c:v>5</c:v>
                </c:pt>
                <c:pt idx="2397">
                  <c:v>9</c:v>
                </c:pt>
                <c:pt idx="2398">
                  <c:v>9</c:v>
                </c:pt>
                <c:pt idx="2399">
                  <c:v>3</c:v>
                </c:pt>
                <c:pt idx="2400">
                  <c:v>9</c:v>
                </c:pt>
                <c:pt idx="2401">
                  <c:v>6</c:v>
                </c:pt>
                <c:pt idx="2402">
                  <c:v>6</c:v>
                </c:pt>
                <c:pt idx="2403">
                  <c:v>2</c:v>
                </c:pt>
                <c:pt idx="2404">
                  <c:v>2</c:v>
                </c:pt>
                <c:pt idx="2405">
                  <c:v>1</c:v>
                </c:pt>
                <c:pt idx="2406">
                  <c:v>1</c:v>
                </c:pt>
                <c:pt idx="2407">
                  <c:v>2</c:v>
                </c:pt>
                <c:pt idx="2408">
                  <c:v>2</c:v>
                </c:pt>
                <c:pt idx="2409">
                  <c:v>2</c:v>
                </c:pt>
                <c:pt idx="2410">
                  <c:v>9</c:v>
                </c:pt>
                <c:pt idx="2411">
                  <c:v>7</c:v>
                </c:pt>
                <c:pt idx="2412">
                  <c:v>11</c:v>
                </c:pt>
                <c:pt idx="2413">
                  <c:v>20</c:v>
                </c:pt>
                <c:pt idx="2414">
                  <c:v>19</c:v>
                </c:pt>
                <c:pt idx="2415">
                  <c:v>25</c:v>
                </c:pt>
                <c:pt idx="2416">
                  <c:v>22</c:v>
                </c:pt>
                <c:pt idx="2417">
                  <c:v>18</c:v>
                </c:pt>
                <c:pt idx="2418">
                  <c:v>27</c:v>
                </c:pt>
                <c:pt idx="2419">
                  <c:v>14</c:v>
                </c:pt>
                <c:pt idx="2420">
                  <c:v>18</c:v>
                </c:pt>
                <c:pt idx="2421">
                  <c:v>18</c:v>
                </c:pt>
                <c:pt idx="2422">
                  <c:v>20</c:v>
                </c:pt>
                <c:pt idx="2423">
                  <c:v>25</c:v>
                </c:pt>
                <c:pt idx="2424">
                  <c:v>13</c:v>
                </c:pt>
                <c:pt idx="2425">
                  <c:v>17</c:v>
                </c:pt>
                <c:pt idx="2426">
                  <c:v>12</c:v>
                </c:pt>
                <c:pt idx="2427">
                  <c:v>17</c:v>
                </c:pt>
                <c:pt idx="2428">
                  <c:v>12</c:v>
                </c:pt>
                <c:pt idx="2429">
                  <c:v>18</c:v>
                </c:pt>
                <c:pt idx="2430">
                  <c:v>9</c:v>
                </c:pt>
                <c:pt idx="2431">
                  <c:v>16</c:v>
                </c:pt>
                <c:pt idx="2432">
                  <c:v>9</c:v>
                </c:pt>
                <c:pt idx="2433">
                  <c:v>15</c:v>
                </c:pt>
                <c:pt idx="2434">
                  <c:v>13</c:v>
                </c:pt>
                <c:pt idx="2435">
                  <c:v>15</c:v>
                </c:pt>
                <c:pt idx="2436">
                  <c:v>8</c:v>
                </c:pt>
                <c:pt idx="2437">
                  <c:v>22</c:v>
                </c:pt>
                <c:pt idx="2438">
                  <c:v>19</c:v>
                </c:pt>
                <c:pt idx="2439">
                  <c:v>18</c:v>
                </c:pt>
                <c:pt idx="2440">
                  <c:v>14</c:v>
                </c:pt>
                <c:pt idx="2441">
                  <c:v>17</c:v>
                </c:pt>
                <c:pt idx="2442">
                  <c:v>20</c:v>
                </c:pt>
                <c:pt idx="2443">
                  <c:v>21</c:v>
                </c:pt>
                <c:pt idx="2444">
                  <c:v>17</c:v>
                </c:pt>
                <c:pt idx="2445">
                  <c:v>18</c:v>
                </c:pt>
                <c:pt idx="2446">
                  <c:v>23</c:v>
                </c:pt>
                <c:pt idx="2447">
                  <c:v>11</c:v>
                </c:pt>
                <c:pt idx="2448">
                  <c:v>18</c:v>
                </c:pt>
                <c:pt idx="2449">
                  <c:v>16</c:v>
                </c:pt>
                <c:pt idx="2450">
                  <c:v>14</c:v>
                </c:pt>
                <c:pt idx="2451">
                  <c:v>12</c:v>
                </c:pt>
                <c:pt idx="2452">
                  <c:v>16</c:v>
                </c:pt>
                <c:pt idx="2453">
                  <c:v>9</c:v>
                </c:pt>
                <c:pt idx="2454">
                  <c:v>12</c:v>
                </c:pt>
                <c:pt idx="2455">
                  <c:v>4</c:v>
                </c:pt>
                <c:pt idx="2456">
                  <c:v>7</c:v>
                </c:pt>
                <c:pt idx="2457">
                  <c:v>3</c:v>
                </c:pt>
                <c:pt idx="2458">
                  <c:v>7</c:v>
                </c:pt>
                <c:pt idx="2459">
                  <c:v>8</c:v>
                </c:pt>
                <c:pt idx="2460">
                  <c:v>3</c:v>
                </c:pt>
                <c:pt idx="2461">
                  <c:v>2</c:v>
                </c:pt>
                <c:pt idx="2462">
                  <c:v>2</c:v>
                </c:pt>
                <c:pt idx="2463">
                  <c:v>1</c:v>
                </c:pt>
                <c:pt idx="2464">
                  <c:v>1</c:v>
                </c:pt>
                <c:pt idx="2465">
                  <c:v>1</c:v>
                </c:pt>
                <c:pt idx="2466">
                  <c:v>1</c:v>
                </c:pt>
                <c:pt idx="2467">
                  <c:v>3</c:v>
                </c:pt>
                <c:pt idx="2468">
                  <c:v>6</c:v>
                </c:pt>
                <c:pt idx="2469">
                  <c:v>12</c:v>
                </c:pt>
                <c:pt idx="2470">
                  <c:v>10</c:v>
                </c:pt>
                <c:pt idx="2471">
                  <c:v>18</c:v>
                </c:pt>
                <c:pt idx="2472">
                  <c:v>29</c:v>
                </c:pt>
                <c:pt idx="2473">
                  <c:v>24</c:v>
                </c:pt>
                <c:pt idx="2474">
                  <c:v>18</c:v>
                </c:pt>
                <c:pt idx="2475">
                  <c:v>15</c:v>
                </c:pt>
                <c:pt idx="2476">
                  <c:v>22</c:v>
                </c:pt>
                <c:pt idx="2477">
                  <c:v>23</c:v>
                </c:pt>
                <c:pt idx="2478">
                  <c:v>22</c:v>
                </c:pt>
                <c:pt idx="2479">
                  <c:v>16</c:v>
                </c:pt>
                <c:pt idx="2480">
                  <c:v>16</c:v>
                </c:pt>
                <c:pt idx="2481">
                  <c:v>11</c:v>
                </c:pt>
                <c:pt idx="2482">
                  <c:v>18</c:v>
                </c:pt>
                <c:pt idx="2483">
                  <c:v>15</c:v>
                </c:pt>
                <c:pt idx="2484">
                  <c:v>18</c:v>
                </c:pt>
                <c:pt idx="2485">
                  <c:v>11</c:v>
                </c:pt>
                <c:pt idx="2486">
                  <c:v>13</c:v>
                </c:pt>
                <c:pt idx="2487">
                  <c:v>14</c:v>
                </c:pt>
                <c:pt idx="2488">
                  <c:v>2</c:v>
                </c:pt>
                <c:pt idx="2489">
                  <c:v>17</c:v>
                </c:pt>
                <c:pt idx="2490">
                  <c:v>12</c:v>
                </c:pt>
                <c:pt idx="2491">
                  <c:v>9</c:v>
                </c:pt>
                <c:pt idx="2492">
                  <c:v>13</c:v>
                </c:pt>
                <c:pt idx="2493">
                  <c:v>15</c:v>
                </c:pt>
                <c:pt idx="2494">
                  <c:v>9</c:v>
                </c:pt>
                <c:pt idx="2495">
                  <c:v>9</c:v>
                </c:pt>
                <c:pt idx="2496">
                  <c:v>19</c:v>
                </c:pt>
                <c:pt idx="2497">
                  <c:v>17</c:v>
                </c:pt>
                <c:pt idx="2498">
                  <c:v>13</c:v>
                </c:pt>
                <c:pt idx="2499">
                  <c:v>16</c:v>
                </c:pt>
                <c:pt idx="2500">
                  <c:v>14</c:v>
                </c:pt>
                <c:pt idx="2501">
                  <c:v>17</c:v>
                </c:pt>
                <c:pt idx="2502">
                  <c:v>18</c:v>
                </c:pt>
                <c:pt idx="2503">
                  <c:v>14</c:v>
                </c:pt>
                <c:pt idx="2504">
                  <c:v>15</c:v>
                </c:pt>
                <c:pt idx="2505">
                  <c:v>19</c:v>
                </c:pt>
                <c:pt idx="2506">
                  <c:v>11</c:v>
                </c:pt>
                <c:pt idx="2507">
                  <c:v>10</c:v>
                </c:pt>
                <c:pt idx="2508">
                  <c:v>12</c:v>
                </c:pt>
                <c:pt idx="2509">
                  <c:v>14</c:v>
                </c:pt>
                <c:pt idx="2510">
                  <c:v>7</c:v>
                </c:pt>
                <c:pt idx="2511">
                  <c:v>9</c:v>
                </c:pt>
                <c:pt idx="2512">
                  <c:v>3</c:v>
                </c:pt>
                <c:pt idx="2513">
                  <c:v>4</c:v>
                </c:pt>
                <c:pt idx="2514">
                  <c:v>7</c:v>
                </c:pt>
                <c:pt idx="2515">
                  <c:v>5</c:v>
                </c:pt>
                <c:pt idx="2516">
                  <c:v>6</c:v>
                </c:pt>
                <c:pt idx="2517">
                  <c:v>1</c:v>
                </c:pt>
                <c:pt idx="2518">
                  <c:v>1</c:v>
                </c:pt>
                <c:pt idx="2519">
                  <c:v>1</c:v>
                </c:pt>
                <c:pt idx="2520">
                  <c:v>3</c:v>
                </c:pt>
                <c:pt idx="2521">
                  <c:v>4</c:v>
                </c:pt>
                <c:pt idx="2522">
                  <c:v>1</c:v>
                </c:pt>
                <c:pt idx="2523">
                  <c:v>2</c:v>
                </c:pt>
                <c:pt idx="2524">
                  <c:v>4</c:v>
                </c:pt>
                <c:pt idx="2525">
                  <c:v>9</c:v>
                </c:pt>
                <c:pt idx="2526">
                  <c:v>6</c:v>
                </c:pt>
                <c:pt idx="2527">
                  <c:v>10</c:v>
                </c:pt>
                <c:pt idx="2528">
                  <c:v>22</c:v>
                </c:pt>
                <c:pt idx="2529">
                  <c:v>22</c:v>
                </c:pt>
                <c:pt idx="2530">
                  <c:v>30</c:v>
                </c:pt>
                <c:pt idx="2531">
                  <c:v>16</c:v>
                </c:pt>
                <c:pt idx="2532">
                  <c:v>16</c:v>
                </c:pt>
                <c:pt idx="2533">
                  <c:v>13</c:v>
                </c:pt>
                <c:pt idx="2534">
                  <c:v>15</c:v>
                </c:pt>
                <c:pt idx="2535">
                  <c:v>15</c:v>
                </c:pt>
                <c:pt idx="2536">
                  <c:v>11</c:v>
                </c:pt>
                <c:pt idx="2537">
                  <c:v>12</c:v>
                </c:pt>
                <c:pt idx="2538">
                  <c:v>19</c:v>
                </c:pt>
                <c:pt idx="2539">
                  <c:v>14</c:v>
                </c:pt>
                <c:pt idx="2540">
                  <c:v>16</c:v>
                </c:pt>
                <c:pt idx="2541">
                  <c:v>11</c:v>
                </c:pt>
                <c:pt idx="2542">
                  <c:v>13</c:v>
                </c:pt>
                <c:pt idx="2543">
                  <c:v>11</c:v>
                </c:pt>
                <c:pt idx="2544">
                  <c:v>13</c:v>
                </c:pt>
                <c:pt idx="2545">
                  <c:v>15</c:v>
                </c:pt>
                <c:pt idx="2546">
                  <c:v>14</c:v>
                </c:pt>
                <c:pt idx="2547">
                  <c:v>13</c:v>
                </c:pt>
                <c:pt idx="2548">
                  <c:v>13</c:v>
                </c:pt>
                <c:pt idx="2549">
                  <c:v>13</c:v>
                </c:pt>
                <c:pt idx="2550">
                  <c:v>15</c:v>
                </c:pt>
                <c:pt idx="2551">
                  <c:v>14</c:v>
                </c:pt>
                <c:pt idx="2552">
                  <c:v>16</c:v>
                </c:pt>
                <c:pt idx="2553">
                  <c:v>13</c:v>
                </c:pt>
                <c:pt idx="2554">
                  <c:v>10</c:v>
                </c:pt>
                <c:pt idx="2555">
                  <c:v>14</c:v>
                </c:pt>
                <c:pt idx="2556">
                  <c:v>16</c:v>
                </c:pt>
                <c:pt idx="2557">
                  <c:v>9</c:v>
                </c:pt>
                <c:pt idx="2558">
                  <c:v>10</c:v>
                </c:pt>
                <c:pt idx="2559">
                  <c:v>14</c:v>
                </c:pt>
                <c:pt idx="2560">
                  <c:v>11</c:v>
                </c:pt>
                <c:pt idx="2561">
                  <c:v>13</c:v>
                </c:pt>
                <c:pt idx="2562">
                  <c:v>6</c:v>
                </c:pt>
                <c:pt idx="2563">
                  <c:v>5</c:v>
                </c:pt>
                <c:pt idx="2564">
                  <c:v>4</c:v>
                </c:pt>
                <c:pt idx="2565">
                  <c:v>9</c:v>
                </c:pt>
                <c:pt idx="2566">
                  <c:v>3</c:v>
                </c:pt>
                <c:pt idx="2567">
                  <c:v>4</c:v>
                </c:pt>
                <c:pt idx="2568">
                  <c:v>5</c:v>
                </c:pt>
                <c:pt idx="2569">
                  <c:v>4</c:v>
                </c:pt>
                <c:pt idx="2570">
                  <c:v>3</c:v>
                </c:pt>
                <c:pt idx="2571">
                  <c:v>2</c:v>
                </c:pt>
                <c:pt idx="2572">
                  <c:v>1</c:v>
                </c:pt>
                <c:pt idx="2573">
                  <c:v>2</c:v>
                </c:pt>
                <c:pt idx="2574">
                  <c:v>3</c:v>
                </c:pt>
                <c:pt idx="2575">
                  <c:v>1</c:v>
                </c:pt>
                <c:pt idx="2576">
                  <c:v>1</c:v>
                </c:pt>
                <c:pt idx="2577">
                  <c:v>1</c:v>
                </c:pt>
                <c:pt idx="2578">
                  <c:v>4</c:v>
                </c:pt>
                <c:pt idx="2579">
                  <c:v>7</c:v>
                </c:pt>
                <c:pt idx="2580">
                  <c:v>9</c:v>
                </c:pt>
                <c:pt idx="2581">
                  <c:v>16</c:v>
                </c:pt>
                <c:pt idx="2582">
                  <c:v>11</c:v>
                </c:pt>
                <c:pt idx="2583">
                  <c:v>11</c:v>
                </c:pt>
                <c:pt idx="2584">
                  <c:v>17</c:v>
                </c:pt>
                <c:pt idx="2585">
                  <c:v>15</c:v>
                </c:pt>
                <c:pt idx="2586">
                  <c:v>14</c:v>
                </c:pt>
                <c:pt idx="2587">
                  <c:v>14</c:v>
                </c:pt>
                <c:pt idx="2588">
                  <c:v>12</c:v>
                </c:pt>
                <c:pt idx="2589">
                  <c:v>12</c:v>
                </c:pt>
                <c:pt idx="2590">
                  <c:v>7</c:v>
                </c:pt>
                <c:pt idx="2591">
                  <c:v>11</c:v>
                </c:pt>
                <c:pt idx="2592">
                  <c:v>12</c:v>
                </c:pt>
                <c:pt idx="2593">
                  <c:v>13</c:v>
                </c:pt>
                <c:pt idx="2594">
                  <c:v>8</c:v>
                </c:pt>
                <c:pt idx="2595">
                  <c:v>8</c:v>
                </c:pt>
                <c:pt idx="2596">
                  <c:v>9</c:v>
                </c:pt>
                <c:pt idx="2597">
                  <c:v>6</c:v>
                </c:pt>
                <c:pt idx="2598">
                  <c:v>5</c:v>
                </c:pt>
                <c:pt idx="2599">
                  <c:v>10</c:v>
                </c:pt>
                <c:pt idx="2600">
                  <c:v>6</c:v>
                </c:pt>
                <c:pt idx="2601">
                  <c:v>11</c:v>
                </c:pt>
                <c:pt idx="2602">
                  <c:v>8</c:v>
                </c:pt>
                <c:pt idx="2603">
                  <c:v>7</c:v>
                </c:pt>
                <c:pt idx="2604">
                  <c:v>10</c:v>
                </c:pt>
                <c:pt idx="2605">
                  <c:v>10</c:v>
                </c:pt>
                <c:pt idx="2606">
                  <c:v>10</c:v>
                </c:pt>
                <c:pt idx="2607">
                  <c:v>8</c:v>
                </c:pt>
                <c:pt idx="2608">
                  <c:v>11</c:v>
                </c:pt>
                <c:pt idx="2609">
                  <c:v>10</c:v>
                </c:pt>
                <c:pt idx="2610">
                  <c:v>12</c:v>
                </c:pt>
                <c:pt idx="2611">
                  <c:v>11</c:v>
                </c:pt>
                <c:pt idx="2612">
                  <c:v>16</c:v>
                </c:pt>
                <c:pt idx="2613">
                  <c:v>11</c:v>
                </c:pt>
                <c:pt idx="2614">
                  <c:v>9</c:v>
                </c:pt>
                <c:pt idx="2615">
                  <c:v>8</c:v>
                </c:pt>
                <c:pt idx="2616">
                  <c:v>8</c:v>
                </c:pt>
                <c:pt idx="2617">
                  <c:v>9</c:v>
                </c:pt>
                <c:pt idx="2618">
                  <c:v>8</c:v>
                </c:pt>
                <c:pt idx="2619">
                  <c:v>3</c:v>
                </c:pt>
                <c:pt idx="2620">
                  <c:v>5</c:v>
                </c:pt>
                <c:pt idx="2621">
                  <c:v>4</c:v>
                </c:pt>
                <c:pt idx="2622">
                  <c:v>6</c:v>
                </c:pt>
                <c:pt idx="2623">
                  <c:v>2</c:v>
                </c:pt>
                <c:pt idx="2624">
                  <c:v>1</c:v>
                </c:pt>
                <c:pt idx="2625">
                  <c:v>2</c:v>
                </c:pt>
                <c:pt idx="2626">
                  <c:v>1</c:v>
                </c:pt>
                <c:pt idx="2627">
                  <c:v>1</c:v>
                </c:pt>
                <c:pt idx="2628">
                  <c:v>1</c:v>
                </c:pt>
                <c:pt idx="2629">
                  <c:v>1</c:v>
                </c:pt>
                <c:pt idx="2630">
                  <c:v>1</c:v>
                </c:pt>
                <c:pt idx="2631">
                  <c:v>1</c:v>
                </c:pt>
                <c:pt idx="2632">
                  <c:v>2</c:v>
                </c:pt>
                <c:pt idx="2633">
                  <c:v>4</c:v>
                </c:pt>
                <c:pt idx="2634">
                  <c:v>2</c:v>
                </c:pt>
                <c:pt idx="2635">
                  <c:v>5</c:v>
                </c:pt>
                <c:pt idx="2636">
                  <c:v>5</c:v>
                </c:pt>
                <c:pt idx="2637">
                  <c:v>11</c:v>
                </c:pt>
                <c:pt idx="2638">
                  <c:v>6</c:v>
                </c:pt>
                <c:pt idx="2639">
                  <c:v>11</c:v>
                </c:pt>
                <c:pt idx="2640">
                  <c:v>12</c:v>
                </c:pt>
                <c:pt idx="2641">
                  <c:v>10</c:v>
                </c:pt>
                <c:pt idx="2642">
                  <c:v>6</c:v>
                </c:pt>
                <c:pt idx="2643">
                  <c:v>6</c:v>
                </c:pt>
                <c:pt idx="2644">
                  <c:v>11</c:v>
                </c:pt>
                <c:pt idx="2645">
                  <c:v>9</c:v>
                </c:pt>
                <c:pt idx="2646">
                  <c:v>7</c:v>
                </c:pt>
                <c:pt idx="2647">
                  <c:v>9</c:v>
                </c:pt>
                <c:pt idx="2648">
                  <c:v>9</c:v>
                </c:pt>
                <c:pt idx="2649">
                  <c:v>13</c:v>
                </c:pt>
                <c:pt idx="2650">
                  <c:v>6</c:v>
                </c:pt>
                <c:pt idx="2651">
                  <c:v>3</c:v>
                </c:pt>
                <c:pt idx="2652">
                  <c:v>15</c:v>
                </c:pt>
                <c:pt idx="2653">
                  <c:v>7</c:v>
                </c:pt>
                <c:pt idx="2654">
                  <c:v>8</c:v>
                </c:pt>
                <c:pt idx="2655">
                  <c:v>3</c:v>
                </c:pt>
                <c:pt idx="2656">
                  <c:v>3</c:v>
                </c:pt>
                <c:pt idx="2657">
                  <c:v>7</c:v>
                </c:pt>
                <c:pt idx="2658">
                  <c:v>4</c:v>
                </c:pt>
                <c:pt idx="2659">
                  <c:v>4</c:v>
                </c:pt>
                <c:pt idx="2660">
                  <c:v>9</c:v>
                </c:pt>
                <c:pt idx="2661">
                  <c:v>9</c:v>
                </c:pt>
                <c:pt idx="2662">
                  <c:v>5</c:v>
                </c:pt>
                <c:pt idx="2663">
                  <c:v>7</c:v>
                </c:pt>
                <c:pt idx="2664">
                  <c:v>10</c:v>
                </c:pt>
                <c:pt idx="2665">
                  <c:v>5</c:v>
                </c:pt>
                <c:pt idx="2666">
                  <c:v>8</c:v>
                </c:pt>
                <c:pt idx="2667">
                  <c:v>7</c:v>
                </c:pt>
                <c:pt idx="2668">
                  <c:v>10</c:v>
                </c:pt>
                <c:pt idx="2669">
                  <c:v>10</c:v>
                </c:pt>
                <c:pt idx="2670">
                  <c:v>6</c:v>
                </c:pt>
                <c:pt idx="2671">
                  <c:v>10</c:v>
                </c:pt>
                <c:pt idx="2672">
                  <c:v>7</c:v>
                </c:pt>
                <c:pt idx="2673">
                  <c:v>10</c:v>
                </c:pt>
                <c:pt idx="2674">
                  <c:v>6</c:v>
                </c:pt>
                <c:pt idx="2675">
                  <c:v>4</c:v>
                </c:pt>
                <c:pt idx="2676">
                  <c:v>8</c:v>
                </c:pt>
                <c:pt idx="2677">
                  <c:v>2</c:v>
                </c:pt>
                <c:pt idx="2678">
                  <c:v>4</c:v>
                </c:pt>
                <c:pt idx="2679">
                  <c:v>4</c:v>
                </c:pt>
                <c:pt idx="2680">
                  <c:v>2</c:v>
                </c:pt>
                <c:pt idx="2681">
                  <c:v>1</c:v>
                </c:pt>
                <c:pt idx="2682">
                  <c:v>2</c:v>
                </c:pt>
                <c:pt idx="2683">
                  <c:v>5</c:v>
                </c:pt>
                <c:pt idx="2684">
                  <c:v>2</c:v>
                </c:pt>
                <c:pt idx="2685">
                  <c:v>1</c:v>
                </c:pt>
                <c:pt idx="2686">
                  <c:v>2</c:v>
                </c:pt>
                <c:pt idx="2687">
                  <c:v>4</c:v>
                </c:pt>
                <c:pt idx="2688">
                  <c:v>9</c:v>
                </c:pt>
                <c:pt idx="2689">
                  <c:v>2</c:v>
                </c:pt>
                <c:pt idx="2690">
                  <c:v>8</c:v>
                </c:pt>
                <c:pt idx="2691">
                  <c:v>5</c:v>
                </c:pt>
                <c:pt idx="2692">
                  <c:v>11</c:v>
                </c:pt>
                <c:pt idx="2693">
                  <c:v>6</c:v>
                </c:pt>
                <c:pt idx="2694">
                  <c:v>6</c:v>
                </c:pt>
                <c:pt idx="2695">
                  <c:v>1</c:v>
                </c:pt>
                <c:pt idx="2696">
                  <c:v>6</c:v>
                </c:pt>
                <c:pt idx="2697">
                  <c:v>8</c:v>
                </c:pt>
                <c:pt idx="2698">
                  <c:v>5</c:v>
                </c:pt>
                <c:pt idx="2699">
                  <c:v>1</c:v>
                </c:pt>
                <c:pt idx="2700">
                  <c:v>8</c:v>
                </c:pt>
                <c:pt idx="2701">
                  <c:v>7</c:v>
                </c:pt>
                <c:pt idx="2702">
                  <c:v>4</c:v>
                </c:pt>
                <c:pt idx="2703">
                  <c:v>6</c:v>
                </c:pt>
                <c:pt idx="2704">
                  <c:v>7</c:v>
                </c:pt>
                <c:pt idx="2705">
                  <c:v>5</c:v>
                </c:pt>
                <c:pt idx="2706">
                  <c:v>4</c:v>
                </c:pt>
                <c:pt idx="2707">
                  <c:v>1</c:v>
                </c:pt>
                <c:pt idx="2708">
                  <c:v>1</c:v>
                </c:pt>
                <c:pt idx="2709">
                  <c:v>5</c:v>
                </c:pt>
                <c:pt idx="2710">
                  <c:v>2</c:v>
                </c:pt>
                <c:pt idx="2711">
                  <c:v>7</c:v>
                </c:pt>
                <c:pt idx="2712">
                  <c:v>7</c:v>
                </c:pt>
                <c:pt idx="2713">
                  <c:v>9</c:v>
                </c:pt>
                <c:pt idx="2714">
                  <c:v>5</c:v>
                </c:pt>
                <c:pt idx="2715">
                  <c:v>7</c:v>
                </c:pt>
                <c:pt idx="2716">
                  <c:v>3</c:v>
                </c:pt>
                <c:pt idx="2717">
                  <c:v>5</c:v>
                </c:pt>
                <c:pt idx="2718">
                  <c:v>3</c:v>
                </c:pt>
                <c:pt idx="2719">
                  <c:v>8</c:v>
                </c:pt>
                <c:pt idx="2720">
                  <c:v>6</c:v>
                </c:pt>
                <c:pt idx="2721">
                  <c:v>4</c:v>
                </c:pt>
                <c:pt idx="2722">
                  <c:v>2</c:v>
                </c:pt>
                <c:pt idx="2723">
                  <c:v>7</c:v>
                </c:pt>
                <c:pt idx="2724">
                  <c:v>2</c:v>
                </c:pt>
                <c:pt idx="2725">
                  <c:v>1</c:v>
                </c:pt>
                <c:pt idx="2726">
                  <c:v>2</c:v>
                </c:pt>
                <c:pt idx="2727">
                  <c:v>2</c:v>
                </c:pt>
                <c:pt idx="2728">
                  <c:v>3</c:v>
                </c:pt>
                <c:pt idx="2729">
                  <c:v>3</c:v>
                </c:pt>
                <c:pt idx="2730">
                  <c:v>2</c:v>
                </c:pt>
                <c:pt idx="2731">
                  <c:v>2</c:v>
                </c:pt>
                <c:pt idx="2732">
                  <c:v>1</c:v>
                </c:pt>
                <c:pt idx="2733">
                  <c:v>2</c:v>
                </c:pt>
                <c:pt idx="2734">
                  <c:v>1</c:v>
                </c:pt>
                <c:pt idx="2735">
                  <c:v>1</c:v>
                </c:pt>
                <c:pt idx="2736">
                  <c:v>1</c:v>
                </c:pt>
                <c:pt idx="2737">
                  <c:v>1</c:v>
                </c:pt>
                <c:pt idx="2738">
                  <c:v>2</c:v>
                </c:pt>
                <c:pt idx="2739">
                  <c:v>5</c:v>
                </c:pt>
                <c:pt idx="2740">
                  <c:v>1</c:v>
                </c:pt>
                <c:pt idx="2741">
                  <c:v>4</c:v>
                </c:pt>
                <c:pt idx="2742">
                  <c:v>3</c:v>
                </c:pt>
                <c:pt idx="2743">
                  <c:v>2</c:v>
                </c:pt>
                <c:pt idx="2744">
                  <c:v>2</c:v>
                </c:pt>
                <c:pt idx="2745">
                  <c:v>3</c:v>
                </c:pt>
                <c:pt idx="2746">
                  <c:v>5</c:v>
                </c:pt>
                <c:pt idx="2747">
                  <c:v>1</c:v>
                </c:pt>
                <c:pt idx="2748">
                  <c:v>3</c:v>
                </c:pt>
                <c:pt idx="2749">
                  <c:v>2</c:v>
                </c:pt>
                <c:pt idx="2750">
                  <c:v>5</c:v>
                </c:pt>
                <c:pt idx="2751">
                  <c:v>1</c:v>
                </c:pt>
                <c:pt idx="2752">
                  <c:v>4</c:v>
                </c:pt>
                <c:pt idx="2753">
                  <c:v>1</c:v>
                </c:pt>
                <c:pt idx="2754">
                  <c:v>3</c:v>
                </c:pt>
                <c:pt idx="2755">
                  <c:v>1</c:v>
                </c:pt>
                <c:pt idx="2756">
                  <c:v>3</c:v>
                </c:pt>
                <c:pt idx="2757">
                  <c:v>3</c:v>
                </c:pt>
                <c:pt idx="2758">
                  <c:v>5</c:v>
                </c:pt>
                <c:pt idx="2759">
                  <c:v>5</c:v>
                </c:pt>
                <c:pt idx="2760">
                  <c:v>3</c:v>
                </c:pt>
                <c:pt idx="2761">
                  <c:v>1</c:v>
                </c:pt>
                <c:pt idx="2762">
                  <c:v>2</c:v>
                </c:pt>
                <c:pt idx="2763">
                  <c:v>2</c:v>
                </c:pt>
                <c:pt idx="2764">
                  <c:v>1</c:v>
                </c:pt>
                <c:pt idx="2765">
                  <c:v>2</c:v>
                </c:pt>
                <c:pt idx="2766">
                  <c:v>2</c:v>
                </c:pt>
                <c:pt idx="2767">
                  <c:v>3</c:v>
                </c:pt>
                <c:pt idx="2768">
                  <c:v>1</c:v>
                </c:pt>
                <c:pt idx="2769">
                  <c:v>3</c:v>
                </c:pt>
                <c:pt idx="2770">
                  <c:v>5</c:v>
                </c:pt>
                <c:pt idx="2771">
                  <c:v>2</c:v>
                </c:pt>
                <c:pt idx="2772">
                  <c:v>2</c:v>
                </c:pt>
                <c:pt idx="2773">
                  <c:v>3</c:v>
                </c:pt>
                <c:pt idx="2774">
                  <c:v>1</c:v>
                </c:pt>
                <c:pt idx="2775">
                  <c:v>1</c:v>
                </c:pt>
                <c:pt idx="2776">
                  <c:v>1</c:v>
                </c:pt>
                <c:pt idx="2777">
                  <c:v>1</c:v>
                </c:pt>
                <c:pt idx="2778">
                  <c:v>1</c:v>
                </c:pt>
                <c:pt idx="2779">
                  <c:v>1</c:v>
                </c:pt>
                <c:pt idx="2780">
                  <c:v>1</c:v>
                </c:pt>
                <c:pt idx="2781">
                  <c:v>1</c:v>
                </c:pt>
                <c:pt idx="2782">
                  <c:v>2</c:v>
                </c:pt>
                <c:pt idx="2783">
                  <c:v>4</c:v>
                </c:pt>
                <c:pt idx="2784">
                  <c:v>2</c:v>
                </c:pt>
                <c:pt idx="2785">
                  <c:v>2</c:v>
                </c:pt>
                <c:pt idx="2786">
                  <c:v>2</c:v>
                </c:pt>
                <c:pt idx="2787">
                  <c:v>2</c:v>
                </c:pt>
                <c:pt idx="2788">
                  <c:v>4</c:v>
                </c:pt>
                <c:pt idx="2789">
                  <c:v>2</c:v>
                </c:pt>
                <c:pt idx="2790">
                  <c:v>1</c:v>
                </c:pt>
                <c:pt idx="2791">
                  <c:v>1</c:v>
                </c:pt>
                <c:pt idx="2792">
                  <c:v>1</c:v>
                </c:pt>
                <c:pt idx="2793">
                  <c:v>3</c:v>
                </c:pt>
                <c:pt idx="2794">
                  <c:v>4</c:v>
                </c:pt>
                <c:pt idx="2795">
                  <c:v>3</c:v>
                </c:pt>
                <c:pt idx="2796">
                  <c:v>6</c:v>
                </c:pt>
                <c:pt idx="2797">
                  <c:v>1</c:v>
                </c:pt>
                <c:pt idx="2798">
                  <c:v>3</c:v>
                </c:pt>
                <c:pt idx="2799">
                  <c:v>2</c:v>
                </c:pt>
                <c:pt idx="2800">
                  <c:v>1</c:v>
                </c:pt>
                <c:pt idx="2801">
                  <c:v>1</c:v>
                </c:pt>
                <c:pt idx="2802">
                  <c:v>1</c:v>
                </c:pt>
                <c:pt idx="2803">
                  <c:v>1</c:v>
                </c:pt>
                <c:pt idx="2804">
                  <c:v>1</c:v>
                </c:pt>
                <c:pt idx="2805">
                  <c:v>1</c:v>
                </c:pt>
                <c:pt idx="2806">
                  <c:v>3</c:v>
                </c:pt>
                <c:pt idx="2807">
                  <c:v>2</c:v>
                </c:pt>
                <c:pt idx="2808">
                  <c:v>4</c:v>
                </c:pt>
                <c:pt idx="2809">
                  <c:v>4</c:v>
                </c:pt>
                <c:pt idx="2810">
                  <c:v>5</c:v>
                </c:pt>
                <c:pt idx="2811">
                  <c:v>1</c:v>
                </c:pt>
                <c:pt idx="2812">
                  <c:v>1</c:v>
                </c:pt>
                <c:pt idx="2813">
                  <c:v>2</c:v>
                </c:pt>
                <c:pt idx="2814">
                  <c:v>1</c:v>
                </c:pt>
                <c:pt idx="2815">
                  <c:v>2</c:v>
                </c:pt>
                <c:pt idx="2816">
                  <c:v>2</c:v>
                </c:pt>
                <c:pt idx="2817">
                  <c:v>1</c:v>
                </c:pt>
                <c:pt idx="2818">
                  <c:v>2</c:v>
                </c:pt>
                <c:pt idx="2819">
                  <c:v>1</c:v>
                </c:pt>
                <c:pt idx="2820">
                  <c:v>1</c:v>
                </c:pt>
                <c:pt idx="2821">
                  <c:v>1</c:v>
                </c:pt>
                <c:pt idx="2822">
                  <c:v>2</c:v>
                </c:pt>
                <c:pt idx="2823">
                  <c:v>2</c:v>
                </c:pt>
                <c:pt idx="2824">
                  <c:v>1</c:v>
                </c:pt>
                <c:pt idx="2825">
                  <c:v>1</c:v>
                </c:pt>
                <c:pt idx="2826">
                  <c:v>3</c:v>
                </c:pt>
                <c:pt idx="2827">
                  <c:v>3</c:v>
                </c:pt>
                <c:pt idx="2828">
                  <c:v>1</c:v>
                </c:pt>
                <c:pt idx="2829">
                  <c:v>1</c:v>
                </c:pt>
                <c:pt idx="2830">
                  <c:v>1</c:v>
                </c:pt>
                <c:pt idx="2831">
                  <c:v>1</c:v>
                </c:pt>
                <c:pt idx="2832">
                  <c:v>1</c:v>
                </c:pt>
                <c:pt idx="2833">
                  <c:v>1</c:v>
                </c:pt>
                <c:pt idx="2834">
                  <c:v>2</c:v>
                </c:pt>
                <c:pt idx="2835">
                  <c:v>4</c:v>
                </c:pt>
                <c:pt idx="2836">
                  <c:v>1</c:v>
                </c:pt>
                <c:pt idx="2837">
                  <c:v>1</c:v>
                </c:pt>
                <c:pt idx="2838">
                  <c:v>1</c:v>
                </c:pt>
                <c:pt idx="2839">
                  <c:v>2</c:v>
                </c:pt>
                <c:pt idx="2840">
                  <c:v>1</c:v>
                </c:pt>
                <c:pt idx="2841">
                  <c:v>1</c:v>
                </c:pt>
                <c:pt idx="2842">
                  <c:v>2</c:v>
                </c:pt>
                <c:pt idx="2843">
                  <c:v>1</c:v>
                </c:pt>
                <c:pt idx="2844">
                  <c:v>2</c:v>
                </c:pt>
                <c:pt idx="2845">
                  <c:v>4</c:v>
                </c:pt>
                <c:pt idx="2846">
                  <c:v>1</c:v>
                </c:pt>
                <c:pt idx="2847">
                  <c:v>1</c:v>
                </c:pt>
                <c:pt idx="2848">
                  <c:v>1</c:v>
                </c:pt>
                <c:pt idx="2849">
                  <c:v>1</c:v>
                </c:pt>
                <c:pt idx="2850">
                  <c:v>1</c:v>
                </c:pt>
                <c:pt idx="2851">
                  <c:v>1</c:v>
                </c:pt>
                <c:pt idx="2852">
                  <c:v>1</c:v>
                </c:pt>
                <c:pt idx="2853">
                  <c:v>2</c:v>
                </c:pt>
                <c:pt idx="2854">
                  <c:v>1</c:v>
                </c:pt>
                <c:pt idx="2855">
                  <c:v>1</c:v>
                </c:pt>
                <c:pt idx="2856">
                  <c:v>3</c:v>
                </c:pt>
                <c:pt idx="2857">
                  <c:v>2</c:v>
                </c:pt>
                <c:pt idx="2858">
                  <c:v>1</c:v>
                </c:pt>
                <c:pt idx="2859">
                  <c:v>2</c:v>
                </c:pt>
                <c:pt idx="2860">
                  <c:v>1</c:v>
                </c:pt>
                <c:pt idx="2861">
                  <c:v>2</c:v>
                </c:pt>
                <c:pt idx="2862">
                  <c:v>2</c:v>
                </c:pt>
                <c:pt idx="2863">
                  <c:v>2</c:v>
                </c:pt>
                <c:pt idx="2864">
                  <c:v>1</c:v>
                </c:pt>
                <c:pt idx="2865">
                  <c:v>1</c:v>
                </c:pt>
                <c:pt idx="2866">
                  <c:v>2</c:v>
                </c:pt>
                <c:pt idx="2867">
                  <c:v>1</c:v>
                </c:pt>
                <c:pt idx="2868">
                  <c:v>2</c:v>
                </c:pt>
                <c:pt idx="2869">
                  <c:v>2</c:v>
                </c:pt>
                <c:pt idx="2870">
                  <c:v>1</c:v>
                </c:pt>
                <c:pt idx="2871">
                  <c:v>1</c:v>
                </c:pt>
                <c:pt idx="2872">
                  <c:v>1</c:v>
                </c:pt>
                <c:pt idx="2873">
                  <c:v>1</c:v>
                </c:pt>
                <c:pt idx="2874">
                  <c:v>1</c:v>
                </c:pt>
                <c:pt idx="2875">
                  <c:v>1</c:v>
                </c:pt>
                <c:pt idx="2876">
                  <c:v>1</c:v>
                </c:pt>
                <c:pt idx="2877">
                  <c:v>1</c:v>
                </c:pt>
                <c:pt idx="2878">
                  <c:v>1</c:v>
                </c:pt>
                <c:pt idx="2879">
                  <c:v>1</c:v>
                </c:pt>
                <c:pt idx="2880">
                  <c:v>2</c:v>
                </c:pt>
                <c:pt idx="2881">
                  <c:v>1</c:v>
                </c:pt>
                <c:pt idx="2882">
                  <c:v>1</c:v>
                </c:pt>
                <c:pt idx="2883">
                  <c:v>1</c:v>
                </c:pt>
                <c:pt idx="2884">
                  <c:v>1</c:v>
                </c:pt>
                <c:pt idx="2885">
                  <c:v>1</c:v>
                </c:pt>
                <c:pt idx="2886">
                  <c:v>2</c:v>
                </c:pt>
                <c:pt idx="2887">
                  <c:v>1</c:v>
                </c:pt>
                <c:pt idx="2888">
                  <c:v>1</c:v>
                </c:pt>
                <c:pt idx="2889">
                  <c:v>2</c:v>
                </c:pt>
                <c:pt idx="2890">
                  <c:v>1</c:v>
                </c:pt>
                <c:pt idx="2891">
                  <c:v>1</c:v>
                </c:pt>
                <c:pt idx="2892">
                  <c:v>1</c:v>
                </c:pt>
                <c:pt idx="2893">
                  <c:v>1</c:v>
                </c:pt>
                <c:pt idx="2894">
                  <c:v>1</c:v>
                </c:pt>
                <c:pt idx="2895">
                  <c:v>1</c:v>
                </c:pt>
              </c:numCache>
            </c:numRef>
          </c:bubbleSize>
          <c:bubble3D val="0"/>
        </c:ser>
        <c:ser>
          <c:idx val="1"/>
          <c:order val="1"/>
          <c:tx>
            <c:strRef>
              <c:f>Sheet1!$D$1</c:f>
              <c:strCache>
                <c:ptCount val="1"/>
                <c:pt idx="0">
                  <c:v>.</c:v>
                </c:pt>
              </c:strCache>
            </c:strRef>
          </c:tx>
          <c:spPr>
            <a:solidFill>
              <a:srgbClr val="FF0000"/>
            </a:solidFill>
            <a:ln w="25400">
              <a:noFill/>
            </a:ln>
          </c:spPr>
          <c:invertIfNegative val="0"/>
          <c:xVal>
            <c:numRef>
              <c:f>Sheet1!$A$2:$A$2902</c:f>
              <c:numCache>
                <c:formatCode>General</c:formatCode>
                <c:ptCount val="2901"/>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19</c:v>
                </c:pt>
                <c:pt idx="47">
                  <c:v>19</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20</c:v>
                </c:pt>
                <c:pt idx="93">
                  <c:v>20</c:v>
                </c:pt>
                <c:pt idx="94">
                  <c:v>20</c:v>
                </c:pt>
                <c:pt idx="95">
                  <c:v>20</c:v>
                </c:pt>
                <c:pt idx="96">
                  <c:v>20</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20</c:v>
                </c:pt>
                <c:pt idx="121">
                  <c:v>20</c:v>
                </c:pt>
                <c:pt idx="122">
                  <c:v>20</c:v>
                </c:pt>
                <c:pt idx="123">
                  <c:v>20</c:v>
                </c:pt>
                <c:pt idx="124">
                  <c:v>20</c:v>
                </c:pt>
                <c:pt idx="125">
                  <c:v>20</c:v>
                </c:pt>
                <c:pt idx="126">
                  <c:v>20</c:v>
                </c:pt>
                <c:pt idx="127">
                  <c:v>20</c:v>
                </c:pt>
                <c:pt idx="128">
                  <c:v>20</c:v>
                </c:pt>
                <c:pt idx="129">
                  <c:v>20</c:v>
                </c:pt>
                <c:pt idx="130">
                  <c:v>20</c:v>
                </c:pt>
                <c:pt idx="131">
                  <c:v>20</c:v>
                </c:pt>
                <c:pt idx="132">
                  <c:v>20</c:v>
                </c:pt>
                <c:pt idx="133">
                  <c:v>20</c:v>
                </c:pt>
                <c:pt idx="134">
                  <c:v>20</c:v>
                </c:pt>
                <c:pt idx="135">
                  <c:v>20</c:v>
                </c:pt>
                <c:pt idx="136">
                  <c:v>21</c:v>
                </c:pt>
                <c:pt idx="137">
                  <c:v>21</c:v>
                </c:pt>
                <c:pt idx="138">
                  <c:v>21</c:v>
                </c:pt>
                <c:pt idx="139">
                  <c:v>21</c:v>
                </c:pt>
                <c:pt idx="140">
                  <c:v>21</c:v>
                </c:pt>
                <c:pt idx="141">
                  <c:v>21</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174">
                  <c:v>21</c:v>
                </c:pt>
                <c:pt idx="175">
                  <c:v>21</c:v>
                </c:pt>
                <c:pt idx="176">
                  <c:v>21</c:v>
                </c:pt>
                <c:pt idx="177">
                  <c:v>21</c:v>
                </c:pt>
                <c:pt idx="178">
                  <c:v>21</c:v>
                </c:pt>
                <c:pt idx="179">
                  <c:v>21</c:v>
                </c:pt>
                <c:pt idx="180">
                  <c:v>21</c:v>
                </c:pt>
                <c:pt idx="181">
                  <c:v>21</c:v>
                </c:pt>
                <c:pt idx="182">
                  <c:v>21</c:v>
                </c:pt>
                <c:pt idx="183">
                  <c:v>21</c:v>
                </c:pt>
                <c:pt idx="184">
                  <c:v>21</c:v>
                </c:pt>
                <c:pt idx="185">
                  <c:v>21</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23</c:v>
                </c:pt>
                <c:pt idx="231">
                  <c:v>23</c:v>
                </c:pt>
                <c:pt idx="232">
                  <c:v>23</c:v>
                </c:pt>
                <c:pt idx="233">
                  <c:v>23</c:v>
                </c:pt>
                <c:pt idx="234">
                  <c:v>23</c:v>
                </c:pt>
                <c:pt idx="235">
                  <c:v>23</c:v>
                </c:pt>
                <c:pt idx="236">
                  <c:v>23</c:v>
                </c:pt>
                <c:pt idx="237">
                  <c:v>23</c:v>
                </c:pt>
                <c:pt idx="238">
                  <c:v>23</c:v>
                </c:pt>
                <c:pt idx="239">
                  <c:v>23</c:v>
                </c:pt>
                <c:pt idx="240">
                  <c:v>23</c:v>
                </c:pt>
                <c:pt idx="241">
                  <c:v>23</c:v>
                </c:pt>
                <c:pt idx="242">
                  <c:v>23</c:v>
                </c:pt>
                <c:pt idx="243">
                  <c:v>23</c:v>
                </c:pt>
                <c:pt idx="244">
                  <c:v>23</c:v>
                </c:pt>
                <c:pt idx="245">
                  <c:v>23</c:v>
                </c:pt>
                <c:pt idx="246">
                  <c:v>23</c:v>
                </c:pt>
                <c:pt idx="247">
                  <c:v>23</c:v>
                </c:pt>
                <c:pt idx="248">
                  <c:v>23</c:v>
                </c:pt>
                <c:pt idx="249">
                  <c:v>23</c:v>
                </c:pt>
                <c:pt idx="250">
                  <c:v>23</c:v>
                </c:pt>
                <c:pt idx="251">
                  <c:v>23</c:v>
                </c:pt>
                <c:pt idx="252">
                  <c:v>23</c:v>
                </c:pt>
                <c:pt idx="253">
                  <c:v>23</c:v>
                </c:pt>
                <c:pt idx="254">
                  <c:v>23</c:v>
                </c:pt>
                <c:pt idx="255">
                  <c:v>23</c:v>
                </c:pt>
                <c:pt idx="256">
                  <c:v>23</c:v>
                </c:pt>
                <c:pt idx="257">
                  <c:v>23</c:v>
                </c:pt>
                <c:pt idx="258">
                  <c:v>23</c:v>
                </c:pt>
                <c:pt idx="259">
                  <c:v>23</c:v>
                </c:pt>
                <c:pt idx="260">
                  <c:v>23</c:v>
                </c:pt>
                <c:pt idx="261">
                  <c:v>23</c:v>
                </c:pt>
                <c:pt idx="262">
                  <c:v>23</c:v>
                </c:pt>
                <c:pt idx="263">
                  <c:v>23</c:v>
                </c:pt>
                <c:pt idx="264">
                  <c:v>23</c:v>
                </c:pt>
                <c:pt idx="265">
                  <c:v>23</c:v>
                </c:pt>
                <c:pt idx="266">
                  <c:v>23</c:v>
                </c:pt>
                <c:pt idx="267">
                  <c:v>23</c:v>
                </c:pt>
                <c:pt idx="268">
                  <c:v>23</c:v>
                </c:pt>
                <c:pt idx="269">
                  <c:v>23</c:v>
                </c:pt>
                <c:pt idx="270">
                  <c:v>23</c:v>
                </c:pt>
                <c:pt idx="271">
                  <c:v>23</c:v>
                </c:pt>
                <c:pt idx="272">
                  <c:v>24</c:v>
                </c:pt>
                <c:pt idx="273">
                  <c:v>24</c:v>
                </c:pt>
                <c:pt idx="274">
                  <c:v>24</c:v>
                </c:pt>
                <c:pt idx="275">
                  <c:v>24</c:v>
                </c:pt>
                <c:pt idx="276">
                  <c:v>24</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24</c:v>
                </c:pt>
                <c:pt idx="310">
                  <c:v>24</c:v>
                </c:pt>
                <c:pt idx="311">
                  <c:v>24</c:v>
                </c:pt>
                <c:pt idx="312">
                  <c:v>24</c:v>
                </c:pt>
                <c:pt idx="313">
                  <c:v>24</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25</c:v>
                </c:pt>
                <c:pt idx="361">
                  <c:v>25</c:v>
                </c:pt>
                <c:pt idx="362">
                  <c:v>26</c:v>
                </c:pt>
                <c:pt idx="363">
                  <c:v>26</c:v>
                </c:pt>
                <c:pt idx="364">
                  <c:v>26</c:v>
                </c:pt>
                <c:pt idx="365">
                  <c:v>26</c:v>
                </c:pt>
                <c:pt idx="366">
                  <c:v>26</c:v>
                </c:pt>
                <c:pt idx="367">
                  <c:v>26</c:v>
                </c:pt>
                <c:pt idx="368">
                  <c:v>26</c:v>
                </c:pt>
                <c:pt idx="369">
                  <c:v>26</c:v>
                </c:pt>
                <c:pt idx="370">
                  <c:v>26</c:v>
                </c:pt>
                <c:pt idx="371">
                  <c:v>26</c:v>
                </c:pt>
                <c:pt idx="372">
                  <c:v>26</c:v>
                </c:pt>
                <c:pt idx="373">
                  <c:v>26</c:v>
                </c:pt>
                <c:pt idx="374">
                  <c:v>26</c:v>
                </c:pt>
                <c:pt idx="375">
                  <c:v>26</c:v>
                </c:pt>
                <c:pt idx="376">
                  <c:v>26</c:v>
                </c:pt>
                <c:pt idx="377">
                  <c:v>26</c:v>
                </c:pt>
                <c:pt idx="378">
                  <c:v>26</c:v>
                </c:pt>
                <c:pt idx="379">
                  <c:v>26</c:v>
                </c:pt>
                <c:pt idx="380">
                  <c:v>26</c:v>
                </c:pt>
                <c:pt idx="381">
                  <c:v>26</c:v>
                </c:pt>
                <c:pt idx="382">
                  <c:v>26</c:v>
                </c:pt>
                <c:pt idx="383">
                  <c:v>26</c:v>
                </c:pt>
                <c:pt idx="384">
                  <c:v>26</c:v>
                </c:pt>
                <c:pt idx="385">
                  <c:v>26</c:v>
                </c:pt>
                <c:pt idx="386">
                  <c:v>26</c:v>
                </c:pt>
                <c:pt idx="387">
                  <c:v>26</c:v>
                </c:pt>
                <c:pt idx="388">
                  <c:v>26</c:v>
                </c:pt>
                <c:pt idx="389">
                  <c:v>26</c:v>
                </c:pt>
                <c:pt idx="390">
                  <c:v>26</c:v>
                </c:pt>
                <c:pt idx="391">
                  <c:v>26</c:v>
                </c:pt>
                <c:pt idx="392">
                  <c:v>26</c:v>
                </c:pt>
                <c:pt idx="393">
                  <c:v>26</c:v>
                </c:pt>
                <c:pt idx="394">
                  <c:v>26</c:v>
                </c:pt>
                <c:pt idx="395">
                  <c:v>26</c:v>
                </c:pt>
                <c:pt idx="396">
                  <c:v>26</c:v>
                </c:pt>
                <c:pt idx="397">
                  <c:v>26</c:v>
                </c:pt>
                <c:pt idx="398">
                  <c:v>26</c:v>
                </c:pt>
                <c:pt idx="399">
                  <c:v>26</c:v>
                </c:pt>
                <c:pt idx="400">
                  <c:v>26</c:v>
                </c:pt>
                <c:pt idx="401">
                  <c:v>26</c:v>
                </c:pt>
                <c:pt idx="402">
                  <c:v>26</c:v>
                </c:pt>
                <c:pt idx="403">
                  <c:v>26</c:v>
                </c:pt>
                <c:pt idx="404">
                  <c:v>26</c:v>
                </c:pt>
                <c:pt idx="405">
                  <c:v>26</c:v>
                </c:pt>
                <c:pt idx="406">
                  <c:v>26</c:v>
                </c:pt>
                <c:pt idx="407">
                  <c:v>26</c:v>
                </c:pt>
                <c:pt idx="408">
                  <c:v>27</c:v>
                </c:pt>
                <c:pt idx="409">
                  <c:v>27</c:v>
                </c:pt>
                <c:pt idx="410">
                  <c:v>27</c:v>
                </c:pt>
                <c:pt idx="411">
                  <c:v>27</c:v>
                </c:pt>
                <c:pt idx="412">
                  <c:v>27</c:v>
                </c:pt>
                <c:pt idx="413">
                  <c:v>27</c:v>
                </c:pt>
                <c:pt idx="414">
                  <c:v>27</c:v>
                </c:pt>
                <c:pt idx="415">
                  <c:v>27</c:v>
                </c:pt>
                <c:pt idx="416">
                  <c:v>27</c:v>
                </c:pt>
                <c:pt idx="417">
                  <c:v>27</c:v>
                </c:pt>
                <c:pt idx="418">
                  <c:v>27</c:v>
                </c:pt>
                <c:pt idx="419">
                  <c:v>27</c:v>
                </c:pt>
                <c:pt idx="420">
                  <c:v>27</c:v>
                </c:pt>
                <c:pt idx="421">
                  <c:v>27</c:v>
                </c:pt>
                <c:pt idx="422">
                  <c:v>27</c:v>
                </c:pt>
                <c:pt idx="423">
                  <c:v>27</c:v>
                </c:pt>
                <c:pt idx="424">
                  <c:v>27</c:v>
                </c:pt>
                <c:pt idx="425">
                  <c:v>27</c:v>
                </c:pt>
                <c:pt idx="426">
                  <c:v>27</c:v>
                </c:pt>
                <c:pt idx="427">
                  <c:v>27</c:v>
                </c:pt>
                <c:pt idx="428">
                  <c:v>27</c:v>
                </c:pt>
                <c:pt idx="429">
                  <c:v>27</c:v>
                </c:pt>
                <c:pt idx="430">
                  <c:v>27</c:v>
                </c:pt>
                <c:pt idx="431">
                  <c:v>27</c:v>
                </c:pt>
                <c:pt idx="432">
                  <c:v>27</c:v>
                </c:pt>
                <c:pt idx="433">
                  <c:v>27</c:v>
                </c:pt>
                <c:pt idx="434">
                  <c:v>27</c:v>
                </c:pt>
                <c:pt idx="435">
                  <c:v>27</c:v>
                </c:pt>
                <c:pt idx="436">
                  <c:v>27</c:v>
                </c:pt>
                <c:pt idx="437">
                  <c:v>27</c:v>
                </c:pt>
                <c:pt idx="438">
                  <c:v>27</c:v>
                </c:pt>
                <c:pt idx="439">
                  <c:v>27</c:v>
                </c:pt>
                <c:pt idx="440">
                  <c:v>27</c:v>
                </c:pt>
                <c:pt idx="441">
                  <c:v>27</c:v>
                </c:pt>
                <c:pt idx="442">
                  <c:v>27</c:v>
                </c:pt>
                <c:pt idx="443">
                  <c:v>27</c:v>
                </c:pt>
                <c:pt idx="444">
                  <c:v>27</c:v>
                </c:pt>
                <c:pt idx="445">
                  <c:v>27</c:v>
                </c:pt>
                <c:pt idx="446">
                  <c:v>27</c:v>
                </c:pt>
                <c:pt idx="447">
                  <c:v>27</c:v>
                </c:pt>
                <c:pt idx="448">
                  <c:v>27</c:v>
                </c:pt>
                <c:pt idx="449">
                  <c:v>27</c:v>
                </c:pt>
                <c:pt idx="450">
                  <c:v>27</c:v>
                </c:pt>
                <c:pt idx="451">
                  <c:v>27</c:v>
                </c:pt>
                <c:pt idx="452">
                  <c:v>27</c:v>
                </c:pt>
                <c:pt idx="453">
                  <c:v>27</c:v>
                </c:pt>
                <c:pt idx="454">
                  <c:v>28</c:v>
                </c:pt>
                <c:pt idx="455">
                  <c:v>28</c:v>
                </c:pt>
                <c:pt idx="456">
                  <c:v>28</c:v>
                </c:pt>
                <c:pt idx="457">
                  <c:v>28</c:v>
                </c:pt>
                <c:pt idx="458">
                  <c:v>28</c:v>
                </c:pt>
                <c:pt idx="459">
                  <c:v>28</c:v>
                </c:pt>
                <c:pt idx="460">
                  <c:v>28</c:v>
                </c:pt>
                <c:pt idx="461">
                  <c:v>28</c:v>
                </c:pt>
                <c:pt idx="462">
                  <c:v>28</c:v>
                </c:pt>
                <c:pt idx="463">
                  <c:v>28</c:v>
                </c:pt>
                <c:pt idx="464">
                  <c:v>28</c:v>
                </c:pt>
                <c:pt idx="465">
                  <c:v>28</c:v>
                </c:pt>
                <c:pt idx="466">
                  <c:v>28</c:v>
                </c:pt>
                <c:pt idx="467">
                  <c:v>28</c:v>
                </c:pt>
                <c:pt idx="468">
                  <c:v>28</c:v>
                </c:pt>
                <c:pt idx="469">
                  <c:v>28</c:v>
                </c:pt>
                <c:pt idx="470">
                  <c:v>28</c:v>
                </c:pt>
                <c:pt idx="471">
                  <c:v>28</c:v>
                </c:pt>
                <c:pt idx="472">
                  <c:v>28</c:v>
                </c:pt>
                <c:pt idx="473">
                  <c:v>28</c:v>
                </c:pt>
                <c:pt idx="474">
                  <c:v>28</c:v>
                </c:pt>
                <c:pt idx="475">
                  <c:v>28</c:v>
                </c:pt>
                <c:pt idx="476">
                  <c:v>28</c:v>
                </c:pt>
                <c:pt idx="477">
                  <c:v>28</c:v>
                </c:pt>
                <c:pt idx="478">
                  <c:v>28</c:v>
                </c:pt>
                <c:pt idx="479">
                  <c:v>28</c:v>
                </c:pt>
                <c:pt idx="480">
                  <c:v>28</c:v>
                </c:pt>
                <c:pt idx="481">
                  <c:v>28</c:v>
                </c:pt>
                <c:pt idx="482">
                  <c:v>28</c:v>
                </c:pt>
                <c:pt idx="483">
                  <c:v>28</c:v>
                </c:pt>
                <c:pt idx="484">
                  <c:v>28</c:v>
                </c:pt>
                <c:pt idx="485">
                  <c:v>28</c:v>
                </c:pt>
                <c:pt idx="486">
                  <c:v>28</c:v>
                </c:pt>
                <c:pt idx="487">
                  <c:v>28</c:v>
                </c:pt>
                <c:pt idx="488">
                  <c:v>28</c:v>
                </c:pt>
                <c:pt idx="489">
                  <c:v>28</c:v>
                </c:pt>
                <c:pt idx="490">
                  <c:v>28</c:v>
                </c:pt>
                <c:pt idx="491">
                  <c:v>28</c:v>
                </c:pt>
                <c:pt idx="492">
                  <c:v>28</c:v>
                </c:pt>
                <c:pt idx="493">
                  <c:v>28</c:v>
                </c:pt>
                <c:pt idx="494">
                  <c:v>28</c:v>
                </c:pt>
                <c:pt idx="495">
                  <c:v>28</c:v>
                </c:pt>
                <c:pt idx="496">
                  <c:v>28</c:v>
                </c:pt>
                <c:pt idx="497">
                  <c:v>28</c:v>
                </c:pt>
                <c:pt idx="498">
                  <c:v>28</c:v>
                </c:pt>
                <c:pt idx="499">
                  <c:v>28</c:v>
                </c:pt>
                <c:pt idx="500">
                  <c:v>28</c:v>
                </c:pt>
                <c:pt idx="501">
                  <c:v>28</c:v>
                </c:pt>
                <c:pt idx="502">
                  <c:v>28</c:v>
                </c:pt>
                <c:pt idx="503">
                  <c:v>29</c:v>
                </c:pt>
                <c:pt idx="504">
                  <c:v>29</c:v>
                </c:pt>
                <c:pt idx="505">
                  <c:v>29</c:v>
                </c:pt>
                <c:pt idx="506">
                  <c:v>29</c:v>
                </c:pt>
                <c:pt idx="507">
                  <c:v>29</c:v>
                </c:pt>
                <c:pt idx="508">
                  <c:v>29</c:v>
                </c:pt>
                <c:pt idx="509">
                  <c:v>29</c:v>
                </c:pt>
                <c:pt idx="510">
                  <c:v>29</c:v>
                </c:pt>
                <c:pt idx="511">
                  <c:v>29</c:v>
                </c:pt>
                <c:pt idx="512">
                  <c:v>29</c:v>
                </c:pt>
                <c:pt idx="513">
                  <c:v>29</c:v>
                </c:pt>
                <c:pt idx="514">
                  <c:v>29</c:v>
                </c:pt>
                <c:pt idx="515">
                  <c:v>29</c:v>
                </c:pt>
                <c:pt idx="516">
                  <c:v>29</c:v>
                </c:pt>
                <c:pt idx="517">
                  <c:v>29</c:v>
                </c:pt>
                <c:pt idx="518">
                  <c:v>29</c:v>
                </c:pt>
                <c:pt idx="519">
                  <c:v>29</c:v>
                </c:pt>
                <c:pt idx="520">
                  <c:v>29</c:v>
                </c:pt>
                <c:pt idx="521">
                  <c:v>29</c:v>
                </c:pt>
                <c:pt idx="522">
                  <c:v>29</c:v>
                </c:pt>
                <c:pt idx="523">
                  <c:v>29</c:v>
                </c:pt>
                <c:pt idx="524">
                  <c:v>29</c:v>
                </c:pt>
                <c:pt idx="525">
                  <c:v>29</c:v>
                </c:pt>
                <c:pt idx="526">
                  <c:v>29</c:v>
                </c:pt>
                <c:pt idx="527">
                  <c:v>29</c:v>
                </c:pt>
                <c:pt idx="528">
                  <c:v>29</c:v>
                </c:pt>
                <c:pt idx="529">
                  <c:v>29</c:v>
                </c:pt>
                <c:pt idx="530">
                  <c:v>29</c:v>
                </c:pt>
                <c:pt idx="531">
                  <c:v>29</c:v>
                </c:pt>
                <c:pt idx="532">
                  <c:v>29</c:v>
                </c:pt>
                <c:pt idx="533">
                  <c:v>29</c:v>
                </c:pt>
                <c:pt idx="534">
                  <c:v>29</c:v>
                </c:pt>
                <c:pt idx="535">
                  <c:v>29</c:v>
                </c:pt>
                <c:pt idx="536">
                  <c:v>29</c:v>
                </c:pt>
                <c:pt idx="537">
                  <c:v>29</c:v>
                </c:pt>
                <c:pt idx="538">
                  <c:v>29</c:v>
                </c:pt>
                <c:pt idx="539">
                  <c:v>29</c:v>
                </c:pt>
                <c:pt idx="540">
                  <c:v>29</c:v>
                </c:pt>
                <c:pt idx="541">
                  <c:v>29</c:v>
                </c:pt>
                <c:pt idx="542">
                  <c:v>29</c:v>
                </c:pt>
                <c:pt idx="543">
                  <c:v>29</c:v>
                </c:pt>
                <c:pt idx="544">
                  <c:v>29</c:v>
                </c:pt>
                <c:pt idx="545">
                  <c:v>29</c:v>
                </c:pt>
                <c:pt idx="546">
                  <c:v>29</c:v>
                </c:pt>
                <c:pt idx="547">
                  <c:v>29</c:v>
                </c:pt>
                <c:pt idx="548">
                  <c:v>29</c:v>
                </c:pt>
                <c:pt idx="549">
                  <c:v>29</c:v>
                </c:pt>
                <c:pt idx="550">
                  <c:v>30</c:v>
                </c:pt>
                <c:pt idx="551">
                  <c:v>30</c:v>
                </c:pt>
                <c:pt idx="552">
                  <c:v>30</c:v>
                </c:pt>
                <c:pt idx="553">
                  <c:v>30</c:v>
                </c:pt>
                <c:pt idx="554">
                  <c:v>30</c:v>
                </c:pt>
                <c:pt idx="555">
                  <c:v>30</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30</c:v>
                </c:pt>
                <c:pt idx="570">
                  <c:v>30</c:v>
                </c:pt>
                <c:pt idx="571">
                  <c:v>30</c:v>
                </c:pt>
                <c:pt idx="572">
                  <c:v>30</c:v>
                </c:pt>
                <c:pt idx="573">
                  <c:v>30</c:v>
                </c:pt>
                <c:pt idx="574">
                  <c:v>30</c:v>
                </c:pt>
                <c:pt idx="575">
                  <c:v>30</c:v>
                </c:pt>
                <c:pt idx="576">
                  <c:v>30</c:v>
                </c:pt>
                <c:pt idx="577">
                  <c:v>30</c:v>
                </c:pt>
                <c:pt idx="578">
                  <c:v>30</c:v>
                </c:pt>
                <c:pt idx="579">
                  <c:v>30</c:v>
                </c:pt>
                <c:pt idx="580">
                  <c:v>30</c:v>
                </c:pt>
                <c:pt idx="581">
                  <c:v>30</c:v>
                </c:pt>
                <c:pt idx="582">
                  <c:v>30</c:v>
                </c:pt>
                <c:pt idx="583">
                  <c:v>30</c:v>
                </c:pt>
                <c:pt idx="584">
                  <c:v>30</c:v>
                </c:pt>
                <c:pt idx="585">
                  <c:v>30</c:v>
                </c:pt>
                <c:pt idx="586">
                  <c:v>30</c:v>
                </c:pt>
                <c:pt idx="587">
                  <c:v>30</c:v>
                </c:pt>
                <c:pt idx="588">
                  <c:v>30</c:v>
                </c:pt>
                <c:pt idx="589">
                  <c:v>30</c:v>
                </c:pt>
                <c:pt idx="590">
                  <c:v>30</c:v>
                </c:pt>
                <c:pt idx="591">
                  <c:v>30</c:v>
                </c:pt>
                <c:pt idx="592">
                  <c:v>30</c:v>
                </c:pt>
                <c:pt idx="593">
                  <c:v>30</c:v>
                </c:pt>
                <c:pt idx="594">
                  <c:v>30</c:v>
                </c:pt>
                <c:pt idx="595">
                  <c:v>30</c:v>
                </c:pt>
                <c:pt idx="596">
                  <c:v>30</c:v>
                </c:pt>
                <c:pt idx="597">
                  <c:v>30</c:v>
                </c:pt>
                <c:pt idx="598">
                  <c:v>31</c:v>
                </c:pt>
                <c:pt idx="599">
                  <c:v>31</c:v>
                </c:pt>
                <c:pt idx="600">
                  <c:v>31</c:v>
                </c:pt>
                <c:pt idx="601">
                  <c:v>31</c:v>
                </c:pt>
                <c:pt idx="602">
                  <c:v>31</c:v>
                </c:pt>
                <c:pt idx="603">
                  <c:v>31</c:v>
                </c:pt>
                <c:pt idx="604">
                  <c:v>31</c:v>
                </c:pt>
                <c:pt idx="605">
                  <c:v>31</c:v>
                </c:pt>
                <c:pt idx="606">
                  <c:v>31</c:v>
                </c:pt>
                <c:pt idx="607">
                  <c:v>31</c:v>
                </c:pt>
                <c:pt idx="608">
                  <c:v>31</c:v>
                </c:pt>
                <c:pt idx="609">
                  <c:v>31</c:v>
                </c:pt>
                <c:pt idx="610">
                  <c:v>31</c:v>
                </c:pt>
                <c:pt idx="611">
                  <c:v>31</c:v>
                </c:pt>
                <c:pt idx="612">
                  <c:v>31</c:v>
                </c:pt>
                <c:pt idx="613">
                  <c:v>31</c:v>
                </c:pt>
                <c:pt idx="614">
                  <c:v>31</c:v>
                </c:pt>
                <c:pt idx="615">
                  <c:v>31</c:v>
                </c:pt>
                <c:pt idx="616">
                  <c:v>31</c:v>
                </c:pt>
                <c:pt idx="617">
                  <c:v>31</c:v>
                </c:pt>
                <c:pt idx="618">
                  <c:v>31</c:v>
                </c:pt>
                <c:pt idx="619">
                  <c:v>31</c:v>
                </c:pt>
                <c:pt idx="620">
                  <c:v>31</c:v>
                </c:pt>
                <c:pt idx="621">
                  <c:v>31</c:v>
                </c:pt>
                <c:pt idx="622">
                  <c:v>31</c:v>
                </c:pt>
                <c:pt idx="623">
                  <c:v>31</c:v>
                </c:pt>
                <c:pt idx="624">
                  <c:v>31</c:v>
                </c:pt>
                <c:pt idx="625">
                  <c:v>31</c:v>
                </c:pt>
                <c:pt idx="626">
                  <c:v>31</c:v>
                </c:pt>
                <c:pt idx="627">
                  <c:v>31</c:v>
                </c:pt>
                <c:pt idx="628">
                  <c:v>31</c:v>
                </c:pt>
                <c:pt idx="629">
                  <c:v>31</c:v>
                </c:pt>
                <c:pt idx="630">
                  <c:v>31</c:v>
                </c:pt>
                <c:pt idx="631">
                  <c:v>31</c:v>
                </c:pt>
                <c:pt idx="632">
                  <c:v>31</c:v>
                </c:pt>
                <c:pt idx="633">
                  <c:v>31</c:v>
                </c:pt>
                <c:pt idx="634">
                  <c:v>31</c:v>
                </c:pt>
                <c:pt idx="635">
                  <c:v>31</c:v>
                </c:pt>
                <c:pt idx="636">
                  <c:v>31</c:v>
                </c:pt>
                <c:pt idx="637">
                  <c:v>31</c:v>
                </c:pt>
                <c:pt idx="638">
                  <c:v>31</c:v>
                </c:pt>
                <c:pt idx="639">
                  <c:v>31</c:v>
                </c:pt>
                <c:pt idx="640">
                  <c:v>31</c:v>
                </c:pt>
                <c:pt idx="641">
                  <c:v>31</c:v>
                </c:pt>
                <c:pt idx="642">
                  <c:v>31</c:v>
                </c:pt>
                <c:pt idx="643">
                  <c:v>31</c:v>
                </c:pt>
                <c:pt idx="644">
                  <c:v>32</c:v>
                </c:pt>
                <c:pt idx="645">
                  <c:v>32</c:v>
                </c:pt>
                <c:pt idx="646">
                  <c:v>32</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32</c:v>
                </c:pt>
                <c:pt idx="660">
                  <c:v>32</c:v>
                </c:pt>
                <c:pt idx="661">
                  <c:v>32</c:v>
                </c:pt>
                <c:pt idx="662">
                  <c:v>32</c:v>
                </c:pt>
                <c:pt idx="663">
                  <c:v>32</c:v>
                </c:pt>
                <c:pt idx="664">
                  <c:v>32</c:v>
                </c:pt>
                <c:pt idx="665">
                  <c:v>32</c:v>
                </c:pt>
                <c:pt idx="666">
                  <c:v>32</c:v>
                </c:pt>
                <c:pt idx="667">
                  <c:v>32</c:v>
                </c:pt>
                <c:pt idx="668">
                  <c:v>32</c:v>
                </c:pt>
                <c:pt idx="669">
                  <c:v>32</c:v>
                </c:pt>
                <c:pt idx="670">
                  <c:v>32</c:v>
                </c:pt>
                <c:pt idx="671">
                  <c:v>32</c:v>
                </c:pt>
                <c:pt idx="672">
                  <c:v>32</c:v>
                </c:pt>
                <c:pt idx="673">
                  <c:v>32</c:v>
                </c:pt>
                <c:pt idx="674">
                  <c:v>32</c:v>
                </c:pt>
                <c:pt idx="675">
                  <c:v>32</c:v>
                </c:pt>
                <c:pt idx="676">
                  <c:v>32</c:v>
                </c:pt>
                <c:pt idx="677">
                  <c:v>32</c:v>
                </c:pt>
                <c:pt idx="678">
                  <c:v>32</c:v>
                </c:pt>
                <c:pt idx="679">
                  <c:v>32</c:v>
                </c:pt>
                <c:pt idx="680">
                  <c:v>32</c:v>
                </c:pt>
                <c:pt idx="681">
                  <c:v>32</c:v>
                </c:pt>
                <c:pt idx="682">
                  <c:v>32</c:v>
                </c:pt>
                <c:pt idx="683">
                  <c:v>32</c:v>
                </c:pt>
                <c:pt idx="684">
                  <c:v>32</c:v>
                </c:pt>
                <c:pt idx="685">
                  <c:v>32</c:v>
                </c:pt>
                <c:pt idx="686">
                  <c:v>32</c:v>
                </c:pt>
                <c:pt idx="687">
                  <c:v>32</c:v>
                </c:pt>
                <c:pt idx="688">
                  <c:v>32</c:v>
                </c:pt>
                <c:pt idx="689">
                  <c:v>32</c:v>
                </c:pt>
                <c:pt idx="690">
                  <c:v>32</c:v>
                </c:pt>
                <c:pt idx="691">
                  <c:v>32</c:v>
                </c:pt>
                <c:pt idx="692">
                  <c:v>33</c:v>
                </c:pt>
                <c:pt idx="693">
                  <c:v>33</c:v>
                </c:pt>
                <c:pt idx="694">
                  <c:v>33</c:v>
                </c:pt>
                <c:pt idx="695">
                  <c:v>33</c:v>
                </c:pt>
                <c:pt idx="696">
                  <c:v>33</c:v>
                </c:pt>
                <c:pt idx="697">
                  <c:v>33</c:v>
                </c:pt>
                <c:pt idx="698">
                  <c:v>33</c:v>
                </c:pt>
                <c:pt idx="699">
                  <c:v>33</c:v>
                </c:pt>
                <c:pt idx="700">
                  <c:v>33</c:v>
                </c:pt>
                <c:pt idx="701">
                  <c:v>33</c:v>
                </c:pt>
                <c:pt idx="702">
                  <c:v>33</c:v>
                </c:pt>
                <c:pt idx="703">
                  <c:v>33</c:v>
                </c:pt>
                <c:pt idx="704">
                  <c:v>33</c:v>
                </c:pt>
                <c:pt idx="705">
                  <c:v>33</c:v>
                </c:pt>
                <c:pt idx="706">
                  <c:v>33</c:v>
                </c:pt>
                <c:pt idx="707">
                  <c:v>33</c:v>
                </c:pt>
                <c:pt idx="708">
                  <c:v>33</c:v>
                </c:pt>
                <c:pt idx="709">
                  <c:v>33</c:v>
                </c:pt>
                <c:pt idx="710">
                  <c:v>33</c:v>
                </c:pt>
                <c:pt idx="711">
                  <c:v>33</c:v>
                </c:pt>
                <c:pt idx="712">
                  <c:v>33</c:v>
                </c:pt>
                <c:pt idx="713">
                  <c:v>33</c:v>
                </c:pt>
                <c:pt idx="714">
                  <c:v>33</c:v>
                </c:pt>
                <c:pt idx="715">
                  <c:v>33</c:v>
                </c:pt>
                <c:pt idx="716">
                  <c:v>33</c:v>
                </c:pt>
                <c:pt idx="717">
                  <c:v>33</c:v>
                </c:pt>
                <c:pt idx="718">
                  <c:v>33</c:v>
                </c:pt>
                <c:pt idx="719">
                  <c:v>33</c:v>
                </c:pt>
                <c:pt idx="720">
                  <c:v>33</c:v>
                </c:pt>
                <c:pt idx="721">
                  <c:v>33</c:v>
                </c:pt>
                <c:pt idx="722">
                  <c:v>33</c:v>
                </c:pt>
                <c:pt idx="723">
                  <c:v>33</c:v>
                </c:pt>
                <c:pt idx="724">
                  <c:v>33</c:v>
                </c:pt>
                <c:pt idx="725">
                  <c:v>33</c:v>
                </c:pt>
                <c:pt idx="726">
                  <c:v>33</c:v>
                </c:pt>
                <c:pt idx="727">
                  <c:v>33</c:v>
                </c:pt>
                <c:pt idx="728">
                  <c:v>33</c:v>
                </c:pt>
                <c:pt idx="729">
                  <c:v>33</c:v>
                </c:pt>
                <c:pt idx="730">
                  <c:v>33</c:v>
                </c:pt>
                <c:pt idx="731">
                  <c:v>33</c:v>
                </c:pt>
                <c:pt idx="732">
                  <c:v>33</c:v>
                </c:pt>
                <c:pt idx="733">
                  <c:v>33</c:v>
                </c:pt>
                <c:pt idx="734">
                  <c:v>33</c:v>
                </c:pt>
                <c:pt idx="735">
                  <c:v>33</c:v>
                </c:pt>
                <c:pt idx="736">
                  <c:v>33</c:v>
                </c:pt>
                <c:pt idx="737">
                  <c:v>33</c:v>
                </c:pt>
                <c:pt idx="738">
                  <c:v>33</c:v>
                </c:pt>
                <c:pt idx="739">
                  <c:v>34</c:v>
                </c:pt>
                <c:pt idx="740">
                  <c:v>34</c:v>
                </c:pt>
                <c:pt idx="741">
                  <c:v>34</c:v>
                </c:pt>
                <c:pt idx="742">
                  <c:v>34</c:v>
                </c:pt>
                <c:pt idx="743">
                  <c:v>34</c:v>
                </c:pt>
                <c:pt idx="744">
                  <c:v>34</c:v>
                </c:pt>
                <c:pt idx="745">
                  <c:v>34</c:v>
                </c:pt>
                <c:pt idx="746">
                  <c:v>34</c:v>
                </c:pt>
                <c:pt idx="747">
                  <c:v>34</c:v>
                </c:pt>
                <c:pt idx="748">
                  <c:v>34</c:v>
                </c:pt>
                <c:pt idx="749">
                  <c:v>34</c:v>
                </c:pt>
                <c:pt idx="750">
                  <c:v>34</c:v>
                </c:pt>
                <c:pt idx="751">
                  <c:v>34</c:v>
                </c:pt>
                <c:pt idx="752">
                  <c:v>34</c:v>
                </c:pt>
                <c:pt idx="753">
                  <c:v>34</c:v>
                </c:pt>
                <c:pt idx="754">
                  <c:v>34</c:v>
                </c:pt>
                <c:pt idx="755">
                  <c:v>34</c:v>
                </c:pt>
                <c:pt idx="756">
                  <c:v>34</c:v>
                </c:pt>
                <c:pt idx="757">
                  <c:v>34</c:v>
                </c:pt>
                <c:pt idx="758">
                  <c:v>34</c:v>
                </c:pt>
                <c:pt idx="759">
                  <c:v>34</c:v>
                </c:pt>
                <c:pt idx="760">
                  <c:v>34</c:v>
                </c:pt>
                <c:pt idx="761">
                  <c:v>34</c:v>
                </c:pt>
                <c:pt idx="762">
                  <c:v>34</c:v>
                </c:pt>
                <c:pt idx="763">
                  <c:v>34</c:v>
                </c:pt>
                <c:pt idx="764">
                  <c:v>34</c:v>
                </c:pt>
                <c:pt idx="765">
                  <c:v>34</c:v>
                </c:pt>
                <c:pt idx="766">
                  <c:v>34</c:v>
                </c:pt>
                <c:pt idx="767">
                  <c:v>34</c:v>
                </c:pt>
                <c:pt idx="768">
                  <c:v>34</c:v>
                </c:pt>
                <c:pt idx="769">
                  <c:v>34</c:v>
                </c:pt>
                <c:pt idx="770">
                  <c:v>34</c:v>
                </c:pt>
                <c:pt idx="771">
                  <c:v>34</c:v>
                </c:pt>
                <c:pt idx="772">
                  <c:v>34</c:v>
                </c:pt>
                <c:pt idx="773">
                  <c:v>34</c:v>
                </c:pt>
                <c:pt idx="774">
                  <c:v>34</c:v>
                </c:pt>
                <c:pt idx="775">
                  <c:v>34</c:v>
                </c:pt>
                <c:pt idx="776">
                  <c:v>34</c:v>
                </c:pt>
                <c:pt idx="777">
                  <c:v>34</c:v>
                </c:pt>
                <c:pt idx="778">
                  <c:v>34</c:v>
                </c:pt>
                <c:pt idx="779">
                  <c:v>34</c:v>
                </c:pt>
                <c:pt idx="780">
                  <c:v>34</c:v>
                </c:pt>
                <c:pt idx="781">
                  <c:v>34</c:v>
                </c:pt>
                <c:pt idx="782">
                  <c:v>34</c:v>
                </c:pt>
                <c:pt idx="783">
                  <c:v>34</c:v>
                </c:pt>
                <c:pt idx="784">
                  <c:v>34</c:v>
                </c:pt>
                <c:pt idx="785">
                  <c:v>34</c:v>
                </c:pt>
                <c:pt idx="786">
                  <c:v>34</c:v>
                </c:pt>
                <c:pt idx="787">
                  <c:v>34</c:v>
                </c:pt>
                <c:pt idx="788">
                  <c:v>34</c:v>
                </c:pt>
                <c:pt idx="789">
                  <c:v>35</c:v>
                </c:pt>
                <c:pt idx="790">
                  <c:v>35</c:v>
                </c:pt>
                <c:pt idx="791">
                  <c:v>35</c:v>
                </c:pt>
                <c:pt idx="792">
                  <c:v>35</c:v>
                </c:pt>
                <c:pt idx="793">
                  <c:v>35</c:v>
                </c:pt>
                <c:pt idx="794">
                  <c:v>35</c:v>
                </c:pt>
                <c:pt idx="795">
                  <c:v>35</c:v>
                </c:pt>
                <c:pt idx="796">
                  <c:v>35</c:v>
                </c:pt>
                <c:pt idx="797">
                  <c:v>35</c:v>
                </c:pt>
                <c:pt idx="798">
                  <c:v>35</c:v>
                </c:pt>
                <c:pt idx="799">
                  <c:v>35</c:v>
                </c:pt>
                <c:pt idx="800">
                  <c:v>35</c:v>
                </c:pt>
                <c:pt idx="801">
                  <c:v>35</c:v>
                </c:pt>
                <c:pt idx="802">
                  <c:v>35</c:v>
                </c:pt>
                <c:pt idx="803">
                  <c:v>35</c:v>
                </c:pt>
                <c:pt idx="804">
                  <c:v>35</c:v>
                </c:pt>
                <c:pt idx="805">
                  <c:v>35</c:v>
                </c:pt>
                <c:pt idx="806">
                  <c:v>35</c:v>
                </c:pt>
                <c:pt idx="807">
                  <c:v>35</c:v>
                </c:pt>
                <c:pt idx="808">
                  <c:v>35</c:v>
                </c:pt>
                <c:pt idx="809">
                  <c:v>35</c:v>
                </c:pt>
                <c:pt idx="810">
                  <c:v>35</c:v>
                </c:pt>
                <c:pt idx="811">
                  <c:v>35</c:v>
                </c:pt>
                <c:pt idx="812">
                  <c:v>35</c:v>
                </c:pt>
                <c:pt idx="813">
                  <c:v>35</c:v>
                </c:pt>
                <c:pt idx="814">
                  <c:v>35</c:v>
                </c:pt>
                <c:pt idx="815">
                  <c:v>35</c:v>
                </c:pt>
                <c:pt idx="816">
                  <c:v>35</c:v>
                </c:pt>
                <c:pt idx="817">
                  <c:v>35</c:v>
                </c:pt>
                <c:pt idx="818">
                  <c:v>35</c:v>
                </c:pt>
                <c:pt idx="819">
                  <c:v>35</c:v>
                </c:pt>
                <c:pt idx="820">
                  <c:v>35</c:v>
                </c:pt>
                <c:pt idx="821">
                  <c:v>35</c:v>
                </c:pt>
                <c:pt idx="822">
                  <c:v>35</c:v>
                </c:pt>
                <c:pt idx="823">
                  <c:v>35</c:v>
                </c:pt>
                <c:pt idx="824">
                  <c:v>35</c:v>
                </c:pt>
                <c:pt idx="825">
                  <c:v>35</c:v>
                </c:pt>
                <c:pt idx="826">
                  <c:v>35</c:v>
                </c:pt>
                <c:pt idx="827">
                  <c:v>35</c:v>
                </c:pt>
                <c:pt idx="828">
                  <c:v>35</c:v>
                </c:pt>
                <c:pt idx="829">
                  <c:v>35</c:v>
                </c:pt>
                <c:pt idx="830">
                  <c:v>35</c:v>
                </c:pt>
                <c:pt idx="831">
                  <c:v>35</c:v>
                </c:pt>
                <c:pt idx="832">
                  <c:v>35</c:v>
                </c:pt>
                <c:pt idx="833">
                  <c:v>35</c:v>
                </c:pt>
                <c:pt idx="834">
                  <c:v>35</c:v>
                </c:pt>
                <c:pt idx="835">
                  <c:v>35</c:v>
                </c:pt>
                <c:pt idx="836">
                  <c:v>35</c:v>
                </c:pt>
                <c:pt idx="837">
                  <c:v>35</c:v>
                </c:pt>
                <c:pt idx="838">
                  <c:v>35</c:v>
                </c:pt>
                <c:pt idx="839">
                  <c:v>36</c:v>
                </c:pt>
                <c:pt idx="840">
                  <c:v>36</c:v>
                </c:pt>
                <c:pt idx="841">
                  <c:v>36</c:v>
                </c:pt>
                <c:pt idx="842">
                  <c:v>36</c:v>
                </c:pt>
                <c:pt idx="843">
                  <c:v>36</c:v>
                </c:pt>
                <c:pt idx="844">
                  <c:v>36</c:v>
                </c:pt>
                <c:pt idx="845">
                  <c:v>36</c:v>
                </c:pt>
                <c:pt idx="846">
                  <c:v>36</c:v>
                </c:pt>
                <c:pt idx="847">
                  <c:v>36</c:v>
                </c:pt>
                <c:pt idx="848">
                  <c:v>36</c:v>
                </c:pt>
                <c:pt idx="849">
                  <c:v>36</c:v>
                </c:pt>
                <c:pt idx="850">
                  <c:v>36</c:v>
                </c:pt>
                <c:pt idx="851">
                  <c:v>36</c:v>
                </c:pt>
                <c:pt idx="852">
                  <c:v>36</c:v>
                </c:pt>
                <c:pt idx="853">
                  <c:v>36</c:v>
                </c:pt>
                <c:pt idx="854">
                  <c:v>36</c:v>
                </c:pt>
                <c:pt idx="855">
                  <c:v>36</c:v>
                </c:pt>
                <c:pt idx="856">
                  <c:v>36</c:v>
                </c:pt>
                <c:pt idx="857">
                  <c:v>36</c:v>
                </c:pt>
                <c:pt idx="858">
                  <c:v>36</c:v>
                </c:pt>
                <c:pt idx="859">
                  <c:v>36</c:v>
                </c:pt>
                <c:pt idx="860">
                  <c:v>36</c:v>
                </c:pt>
                <c:pt idx="861">
                  <c:v>36</c:v>
                </c:pt>
                <c:pt idx="862">
                  <c:v>36</c:v>
                </c:pt>
                <c:pt idx="863">
                  <c:v>36</c:v>
                </c:pt>
                <c:pt idx="864">
                  <c:v>36</c:v>
                </c:pt>
                <c:pt idx="865">
                  <c:v>36</c:v>
                </c:pt>
                <c:pt idx="866">
                  <c:v>36</c:v>
                </c:pt>
                <c:pt idx="867">
                  <c:v>36</c:v>
                </c:pt>
                <c:pt idx="868">
                  <c:v>36</c:v>
                </c:pt>
                <c:pt idx="869">
                  <c:v>36</c:v>
                </c:pt>
                <c:pt idx="870">
                  <c:v>36</c:v>
                </c:pt>
                <c:pt idx="871">
                  <c:v>36</c:v>
                </c:pt>
                <c:pt idx="872">
                  <c:v>36</c:v>
                </c:pt>
                <c:pt idx="873">
                  <c:v>36</c:v>
                </c:pt>
                <c:pt idx="874">
                  <c:v>36</c:v>
                </c:pt>
                <c:pt idx="875">
                  <c:v>36</c:v>
                </c:pt>
                <c:pt idx="876">
                  <c:v>36</c:v>
                </c:pt>
                <c:pt idx="877">
                  <c:v>36</c:v>
                </c:pt>
                <c:pt idx="878">
                  <c:v>36</c:v>
                </c:pt>
                <c:pt idx="879">
                  <c:v>36</c:v>
                </c:pt>
                <c:pt idx="880">
                  <c:v>36</c:v>
                </c:pt>
                <c:pt idx="881">
                  <c:v>36</c:v>
                </c:pt>
                <c:pt idx="882">
                  <c:v>36</c:v>
                </c:pt>
                <c:pt idx="883">
                  <c:v>36</c:v>
                </c:pt>
                <c:pt idx="884">
                  <c:v>36</c:v>
                </c:pt>
                <c:pt idx="885">
                  <c:v>36</c:v>
                </c:pt>
                <c:pt idx="886">
                  <c:v>37</c:v>
                </c:pt>
                <c:pt idx="887">
                  <c:v>37</c:v>
                </c:pt>
                <c:pt idx="888">
                  <c:v>37</c:v>
                </c:pt>
                <c:pt idx="889">
                  <c:v>37</c:v>
                </c:pt>
                <c:pt idx="890">
                  <c:v>37</c:v>
                </c:pt>
                <c:pt idx="891">
                  <c:v>37</c:v>
                </c:pt>
                <c:pt idx="892">
                  <c:v>37</c:v>
                </c:pt>
                <c:pt idx="893">
                  <c:v>37</c:v>
                </c:pt>
                <c:pt idx="894">
                  <c:v>37</c:v>
                </c:pt>
                <c:pt idx="895">
                  <c:v>37</c:v>
                </c:pt>
                <c:pt idx="896">
                  <c:v>37</c:v>
                </c:pt>
                <c:pt idx="897">
                  <c:v>37</c:v>
                </c:pt>
                <c:pt idx="898">
                  <c:v>37</c:v>
                </c:pt>
                <c:pt idx="899">
                  <c:v>37</c:v>
                </c:pt>
                <c:pt idx="900">
                  <c:v>37</c:v>
                </c:pt>
                <c:pt idx="901">
                  <c:v>37</c:v>
                </c:pt>
                <c:pt idx="902">
                  <c:v>37</c:v>
                </c:pt>
                <c:pt idx="903">
                  <c:v>37</c:v>
                </c:pt>
                <c:pt idx="904">
                  <c:v>37</c:v>
                </c:pt>
                <c:pt idx="905">
                  <c:v>37</c:v>
                </c:pt>
                <c:pt idx="906">
                  <c:v>37</c:v>
                </c:pt>
                <c:pt idx="907">
                  <c:v>37</c:v>
                </c:pt>
                <c:pt idx="908">
                  <c:v>37</c:v>
                </c:pt>
                <c:pt idx="909">
                  <c:v>37</c:v>
                </c:pt>
                <c:pt idx="910">
                  <c:v>37</c:v>
                </c:pt>
                <c:pt idx="911">
                  <c:v>37</c:v>
                </c:pt>
                <c:pt idx="912">
                  <c:v>37</c:v>
                </c:pt>
                <c:pt idx="913">
                  <c:v>37</c:v>
                </c:pt>
                <c:pt idx="914">
                  <c:v>37</c:v>
                </c:pt>
                <c:pt idx="915">
                  <c:v>37</c:v>
                </c:pt>
                <c:pt idx="916">
                  <c:v>37</c:v>
                </c:pt>
                <c:pt idx="917">
                  <c:v>37</c:v>
                </c:pt>
                <c:pt idx="918">
                  <c:v>37</c:v>
                </c:pt>
                <c:pt idx="919">
                  <c:v>37</c:v>
                </c:pt>
                <c:pt idx="920">
                  <c:v>37</c:v>
                </c:pt>
                <c:pt idx="921">
                  <c:v>37</c:v>
                </c:pt>
                <c:pt idx="922">
                  <c:v>37</c:v>
                </c:pt>
                <c:pt idx="923">
                  <c:v>37</c:v>
                </c:pt>
                <c:pt idx="924">
                  <c:v>37</c:v>
                </c:pt>
                <c:pt idx="925">
                  <c:v>37</c:v>
                </c:pt>
                <c:pt idx="926">
                  <c:v>37</c:v>
                </c:pt>
                <c:pt idx="927">
                  <c:v>37</c:v>
                </c:pt>
                <c:pt idx="928">
                  <c:v>37</c:v>
                </c:pt>
                <c:pt idx="929">
                  <c:v>37</c:v>
                </c:pt>
                <c:pt idx="930">
                  <c:v>37</c:v>
                </c:pt>
                <c:pt idx="931">
                  <c:v>37</c:v>
                </c:pt>
                <c:pt idx="932">
                  <c:v>37</c:v>
                </c:pt>
                <c:pt idx="933">
                  <c:v>38</c:v>
                </c:pt>
                <c:pt idx="934">
                  <c:v>38</c:v>
                </c:pt>
                <c:pt idx="935">
                  <c:v>38</c:v>
                </c:pt>
                <c:pt idx="936">
                  <c:v>38</c:v>
                </c:pt>
                <c:pt idx="937">
                  <c:v>38</c:v>
                </c:pt>
                <c:pt idx="938">
                  <c:v>38</c:v>
                </c:pt>
                <c:pt idx="939">
                  <c:v>38</c:v>
                </c:pt>
                <c:pt idx="940">
                  <c:v>38</c:v>
                </c:pt>
                <c:pt idx="941">
                  <c:v>38</c:v>
                </c:pt>
                <c:pt idx="942">
                  <c:v>38</c:v>
                </c:pt>
                <c:pt idx="943">
                  <c:v>38</c:v>
                </c:pt>
                <c:pt idx="944">
                  <c:v>38</c:v>
                </c:pt>
                <c:pt idx="945">
                  <c:v>38</c:v>
                </c:pt>
                <c:pt idx="946">
                  <c:v>38</c:v>
                </c:pt>
                <c:pt idx="947">
                  <c:v>38</c:v>
                </c:pt>
                <c:pt idx="948">
                  <c:v>38</c:v>
                </c:pt>
                <c:pt idx="949">
                  <c:v>38</c:v>
                </c:pt>
                <c:pt idx="950">
                  <c:v>38</c:v>
                </c:pt>
                <c:pt idx="951">
                  <c:v>38</c:v>
                </c:pt>
                <c:pt idx="952">
                  <c:v>38</c:v>
                </c:pt>
                <c:pt idx="953">
                  <c:v>38</c:v>
                </c:pt>
                <c:pt idx="954">
                  <c:v>38</c:v>
                </c:pt>
                <c:pt idx="955">
                  <c:v>38</c:v>
                </c:pt>
                <c:pt idx="956">
                  <c:v>38</c:v>
                </c:pt>
                <c:pt idx="957">
                  <c:v>38</c:v>
                </c:pt>
                <c:pt idx="958">
                  <c:v>38</c:v>
                </c:pt>
                <c:pt idx="959">
                  <c:v>38</c:v>
                </c:pt>
                <c:pt idx="960">
                  <c:v>38</c:v>
                </c:pt>
                <c:pt idx="961">
                  <c:v>38</c:v>
                </c:pt>
                <c:pt idx="962">
                  <c:v>38</c:v>
                </c:pt>
                <c:pt idx="963">
                  <c:v>38</c:v>
                </c:pt>
                <c:pt idx="964">
                  <c:v>38</c:v>
                </c:pt>
                <c:pt idx="965">
                  <c:v>38</c:v>
                </c:pt>
                <c:pt idx="966">
                  <c:v>38</c:v>
                </c:pt>
                <c:pt idx="967">
                  <c:v>38</c:v>
                </c:pt>
                <c:pt idx="968">
                  <c:v>38</c:v>
                </c:pt>
                <c:pt idx="969">
                  <c:v>38</c:v>
                </c:pt>
                <c:pt idx="970">
                  <c:v>38</c:v>
                </c:pt>
                <c:pt idx="971">
                  <c:v>38</c:v>
                </c:pt>
                <c:pt idx="972">
                  <c:v>38</c:v>
                </c:pt>
                <c:pt idx="973">
                  <c:v>38</c:v>
                </c:pt>
                <c:pt idx="974">
                  <c:v>38</c:v>
                </c:pt>
                <c:pt idx="975">
                  <c:v>38</c:v>
                </c:pt>
                <c:pt idx="976">
                  <c:v>38</c:v>
                </c:pt>
                <c:pt idx="977">
                  <c:v>38</c:v>
                </c:pt>
                <c:pt idx="978">
                  <c:v>38</c:v>
                </c:pt>
                <c:pt idx="979">
                  <c:v>38</c:v>
                </c:pt>
                <c:pt idx="980">
                  <c:v>38</c:v>
                </c:pt>
                <c:pt idx="981">
                  <c:v>38</c:v>
                </c:pt>
                <c:pt idx="982">
                  <c:v>38</c:v>
                </c:pt>
                <c:pt idx="983">
                  <c:v>39</c:v>
                </c:pt>
                <c:pt idx="984">
                  <c:v>39</c:v>
                </c:pt>
                <c:pt idx="985">
                  <c:v>39</c:v>
                </c:pt>
                <c:pt idx="986">
                  <c:v>39</c:v>
                </c:pt>
                <c:pt idx="987">
                  <c:v>39</c:v>
                </c:pt>
                <c:pt idx="988">
                  <c:v>39</c:v>
                </c:pt>
                <c:pt idx="989">
                  <c:v>39</c:v>
                </c:pt>
                <c:pt idx="990">
                  <c:v>39</c:v>
                </c:pt>
                <c:pt idx="991">
                  <c:v>39</c:v>
                </c:pt>
                <c:pt idx="992">
                  <c:v>39</c:v>
                </c:pt>
                <c:pt idx="993">
                  <c:v>39</c:v>
                </c:pt>
                <c:pt idx="994">
                  <c:v>39</c:v>
                </c:pt>
                <c:pt idx="995">
                  <c:v>39</c:v>
                </c:pt>
                <c:pt idx="996">
                  <c:v>39</c:v>
                </c:pt>
                <c:pt idx="997">
                  <c:v>39</c:v>
                </c:pt>
                <c:pt idx="998">
                  <c:v>39</c:v>
                </c:pt>
                <c:pt idx="999">
                  <c:v>39</c:v>
                </c:pt>
                <c:pt idx="1000">
                  <c:v>39</c:v>
                </c:pt>
                <c:pt idx="1001">
                  <c:v>39</c:v>
                </c:pt>
                <c:pt idx="1002">
                  <c:v>39</c:v>
                </c:pt>
                <c:pt idx="1003">
                  <c:v>39</c:v>
                </c:pt>
                <c:pt idx="1004">
                  <c:v>39</c:v>
                </c:pt>
                <c:pt idx="1005">
                  <c:v>39</c:v>
                </c:pt>
                <c:pt idx="1006">
                  <c:v>39</c:v>
                </c:pt>
                <c:pt idx="1007">
                  <c:v>39</c:v>
                </c:pt>
                <c:pt idx="1008">
                  <c:v>39</c:v>
                </c:pt>
                <c:pt idx="1009">
                  <c:v>39</c:v>
                </c:pt>
                <c:pt idx="1010">
                  <c:v>39</c:v>
                </c:pt>
                <c:pt idx="1011">
                  <c:v>39</c:v>
                </c:pt>
                <c:pt idx="1012">
                  <c:v>39</c:v>
                </c:pt>
                <c:pt idx="1013">
                  <c:v>39</c:v>
                </c:pt>
                <c:pt idx="1014">
                  <c:v>39</c:v>
                </c:pt>
                <c:pt idx="1015">
                  <c:v>39</c:v>
                </c:pt>
                <c:pt idx="1016">
                  <c:v>39</c:v>
                </c:pt>
                <c:pt idx="1017">
                  <c:v>39</c:v>
                </c:pt>
                <c:pt idx="1018">
                  <c:v>39</c:v>
                </c:pt>
                <c:pt idx="1019">
                  <c:v>39</c:v>
                </c:pt>
                <c:pt idx="1020">
                  <c:v>39</c:v>
                </c:pt>
                <c:pt idx="1021">
                  <c:v>39</c:v>
                </c:pt>
                <c:pt idx="1022">
                  <c:v>39</c:v>
                </c:pt>
                <c:pt idx="1023">
                  <c:v>39</c:v>
                </c:pt>
                <c:pt idx="1024">
                  <c:v>39</c:v>
                </c:pt>
                <c:pt idx="1025">
                  <c:v>39</c:v>
                </c:pt>
                <c:pt idx="1026">
                  <c:v>39</c:v>
                </c:pt>
                <c:pt idx="1027">
                  <c:v>39</c:v>
                </c:pt>
                <c:pt idx="1028">
                  <c:v>39</c:v>
                </c:pt>
                <c:pt idx="1029">
                  <c:v>39</c:v>
                </c:pt>
                <c:pt idx="1030">
                  <c:v>39</c:v>
                </c:pt>
                <c:pt idx="1031">
                  <c:v>39</c:v>
                </c:pt>
                <c:pt idx="1032">
                  <c:v>40</c:v>
                </c:pt>
                <c:pt idx="1033">
                  <c:v>40</c:v>
                </c:pt>
                <c:pt idx="1034">
                  <c:v>40</c:v>
                </c:pt>
                <c:pt idx="1035">
                  <c:v>40</c:v>
                </c:pt>
                <c:pt idx="1036">
                  <c:v>40</c:v>
                </c:pt>
                <c:pt idx="1037">
                  <c:v>40</c:v>
                </c:pt>
                <c:pt idx="1038">
                  <c:v>40</c:v>
                </c:pt>
                <c:pt idx="1039">
                  <c:v>40</c:v>
                </c:pt>
                <c:pt idx="1040">
                  <c:v>40</c:v>
                </c:pt>
                <c:pt idx="1041">
                  <c:v>40</c:v>
                </c:pt>
                <c:pt idx="1042">
                  <c:v>40</c:v>
                </c:pt>
                <c:pt idx="1043">
                  <c:v>40</c:v>
                </c:pt>
                <c:pt idx="1044">
                  <c:v>40</c:v>
                </c:pt>
                <c:pt idx="1045">
                  <c:v>40</c:v>
                </c:pt>
                <c:pt idx="1046">
                  <c:v>40</c:v>
                </c:pt>
                <c:pt idx="1047">
                  <c:v>40</c:v>
                </c:pt>
                <c:pt idx="1048">
                  <c:v>40</c:v>
                </c:pt>
                <c:pt idx="1049">
                  <c:v>40</c:v>
                </c:pt>
                <c:pt idx="1050">
                  <c:v>40</c:v>
                </c:pt>
                <c:pt idx="1051">
                  <c:v>40</c:v>
                </c:pt>
                <c:pt idx="1052">
                  <c:v>40</c:v>
                </c:pt>
                <c:pt idx="1053">
                  <c:v>40</c:v>
                </c:pt>
                <c:pt idx="1054">
                  <c:v>40</c:v>
                </c:pt>
                <c:pt idx="1055">
                  <c:v>40</c:v>
                </c:pt>
                <c:pt idx="1056">
                  <c:v>40</c:v>
                </c:pt>
                <c:pt idx="1057">
                  <c:v>40</c:v>
                </c:pt>
                <c:pt idx="1058">
                  <c:v>40</c:v>
                </c:pt>
                <c:pt idx="1059">
                  <c:v>40</c:v>
                </c:pt>
                <c:pt idx="1060">
                  <c:v>40</c:v>
                </c:pt>
                <c:pt idx="1061">
                  <c:v>40</c:v>
                </c:pt>
                <c:pt idx="1062">
                  <c:v>40</c:v>
                </c:pt>
                <c:pt idx="1063">
                  <c:v>40</c:v>
                </c:pt>
                <c:pt idx="1064">
                  <c:v>40</c:v>
                </c:pt>
                <c:pt idx="1065">
                  <c:v>40</c:v>
                </c:pt>
                <c:pt idx="1066">
                  <c:v>40</c:v>
                </c:pt>
                <c:pt idx="1067">
                  <c:v>40</c:v>
                </c:pt>
                <c:pt idx="1068">
                  <c:v>40</c:v>
                </c:pt>
                <c:pt idx="1069">
                  <c:v>40</c:v>
                </c:pt>
                <c:pt idx="1070">
                  <c:v>40</c:v>
                </c:pt>
                <c:pt idx="1071">
                  <c:v>40</c:v>
                </c:pt>
                <c:pt idx="1072">
                  <c:v>40</c:v>
                </c:pt>
                <c:pt idx="1073">
                  <c:v>40</c:v>
                </c:pt>
                <c:pt idx="1074">
                  <c:v>40</c:v>
                </c:pt>
                <c:pt idx="1075">
                  <c:v>40</c:v>
                </c:pt>
                <c:pt idx="1076">
                  <c:v>40</c:v>
                </c:pt>
                <c:pt idx="1077">
                  <c:v>40</c:v>
                </c:pt>
                <c:pt idx="1078">
                  <c:v>40</c:v>
                </c:pt>
                <c:pt idx="1079">
                  <c:v>40</c:v>
                </c:pt>
                <c:pt idx="1080">
                  <c:v>40</c:v>
                </c:pt>
                <c:pt idx="1081">
                  <c:v>40</c:v>
                </c:pt>
                <c:pt idx="1082">
                  <c:v>40</c:v>
                </c:pt>
                <c:pt idx="1083">
                  <c:v>40</c:v>
                </c:pt>
                <c:pt idx="1084">
                  <c:v>41</c:v>
                </c:pt>
                <c:pt idx="1085">
                  <c:v>41</c:v>
                </c:pt>
                <c:pt idx="1086">
                  <c:v>41</c:v>
                </c:pt>
                <c:pt idx="1087">
                  <c:v>41</c:v>
                </c:pt>
                <c:pt idx="1088">
                  <c:v>41</c:v>
                </c:pt>
                <c:pt idx="1089">
                  <c:v>41</c:v>
                </c:pt>
                <c:pt idx="1090">
                  <c:v>41</c:v>
                </c:pt>
                <c:pt idx="1091">
                  <c:v>41</c:v>
                </c:pt>
                <c:pt idx="1092">
                  <c:v>41</c:v>
                </c:pt>
                <c:pt idx="1093">
                  <c:v>41</c:v>
                </c:pt>
                <c:pt idx="1094">
                  <c:v>41</c:v>
                </c:pt>
                <c:pt idx="1095">
                  <c:v>41</c:v>
                </c:pt>
                <c:pt idx="1096">
                  <c:v>41</c:v>
                </c:pt>
                <c:pt idx="1097">
                  <c:v>41</c:v>
                </c:pt>
                <c:pt idx="1098">
                  <c:v>41</c:v>
                </c:pt>
                <c:pt idx="1099">
                  <c:v>41</c:v>
                </c:pt>
                <c:pt idx="1100">
                  <c:v>41</c:v>
                </c:pt>
                <c:pt idx="1101">
                  <c:v>41</c:v>
                </c:pt>
                <c:pt idx="1102">
                  <c:v>41</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41</c:v>
                </c:pt>
                <c:pt idx="1116">
                  <c:v>41</c:v>
                </c:pt>
                <c:pt idx="1117">
                  <c:v>41</c:v>
                </c:pt>
                <c:pt idx="1118">
                  <c:v>41</c:v>
                </c:pt>
                <c:pt idx="1119">
                  <c:v>41</c:v>
                </c:pt>
                <c:pt idx="1120">
                  <c:v>41</c:v>
                </c:pt>
                <c:pt idx="1121">
                  <c:v>41</c:v>
                </c:pt>
                <c:pt idx="1122">
                  <c:v>41</c:v>
                </c:pt>
                <c:pt idx="1123">
                  <c:v>41</c:v>
                </c:pt>
                <c:pt idx="1124">
                  <c:v>41</c:v>
                </c:pt>
                <c:pt idx="1125">
                  <c:v>41</c:v>
                </c:pt>
                <c:pt idx="1126">
                  <c:v>41</c:v>
                </c:pt>
                <c:pt idx="1127">
                  <c:v>41</c:v>
                </c:pt>
                <c:pt idx="1128">
                  <c:v>41</c:v>
                </c:pt>
                <c:pt idx="1129">
                  <c:v>41</c:v>
                </c:pt>
                <c:pt idx="1130">
                  <c:v>41</c:v>
                </c:pt>
                <c:pt idx="1131">
                  <c:v>41</c:v>
                </c:pt>
                <c:pt idx="1132">
                  <c:v>41</c:v>
                </c:pt>
                <c:pt idx="1133">
                  <c:v>41</c:v>
                </c:pt>
                <c:pt idx="1134">
                  <c:v>41</c:v>
                </c:pt>
                <c:pt idx="1135">
                  <c:v>42</c:v>
                </c:pt>
                <c:pt idx="1136">
                  <c:v>42</c:v>
                </c:pt>
                <c:pt idx="1137">
                  <c:v>42</c:v>
                </c:pt>
                <c:pt idx="1138">
                  <c:v>42</c:v>
                </c:pt>
                <c:pt idx="1139">
                  <c:v>42</c:v>
                </c:pt>
                <c:pt idx="1140">
                  <c:v>42</c:v>
                </c:pt>
                <c:pt idx="1141">
                  <c:v>42</c:v>
                </c:pt>
                <c:pt idx="1142">
                  <c:v>42</c:v>
                </c:pt>
                <c:pt idx="1143">
                  <c:v>42</c:v>
                </c:pt>
                <c:pt idx="1144">
                  <c:v>42</c:v>
                </c:pt>
                <c:pt idx="1145">
                  <c:v>42</c:v>
                </c:pt>
                <c:pt idx="1146">
                  <c:v>42</c:v>
                </c:pt>
                <c:pt idx="1147">
                  <c:v>42</c:v>
                </c:pt>
                <c:pt idx="1148">
                  <c:v>42</c:v>
                </c:pt>
                <c:pt idx="1149">
                  <c:v>42</c:v>
                </c:pt>
                <c:pt idx="1150">
                  <c:v>42</c:v>
                </c:pt>
                <c:pt idx="1151">
                  <c:v>42</c:v>
                </c:pt>
                <c:pt idx="1152">
                  <c:v>42</c:v>
                </c:pt>
                <c:pt idx="1153">
                  <c:v>42</c:v>
                </c:pt>
                <c:pt idx="1154">
                  <c:v>42</c:v>
                </c:pt>
                <c:pt idx="1155">
                  <c:v>42</c:v>
                </c:pt>
                <c:pt idx="1156">
                  <c:v>42</c:v>
                </c:pt>
                <c:pt idx="1157">
                  <c:v>42</c:v>
                </c:pt>
                <c:pt idx="1158">
                  <c:v>42</c:v>
                </c:pt>
                <c:pt idx="1159">
                  <c:v>42</c:v>
                </c:pt>
                <c:pt idx="1160">
                  <c:v>42</c:v>
                </c:pt>
                <c:pt idx="1161">
                  <c:v>42</c:v>
                </c:pt>
                <c:pt idx="1162">
                  <c:v>42</c:v>
                </c:pt>
                <c:pt idx="1163">
                  <c:v>42</c:v>
                </c:pt>
                <c:pt idx="1164">
                  <c:v>42</c:v>
                </c:pt>
                <c:pt idx="1165">
                  <c:v>42</c:v>
                </c:pt>
                <c:pt idx="1166">
                  <c:v>42</c:v>
                </c:pt>
                <c:pt idx="1167">
                  <c:v>42</c:v>
                </c:pt>
                <c:pt idx="1168">
                  <c:v>42</c:v>
                </c:pt>
                <c:pt idx="1169">
                  <c:v>42</c:v>
                </c:pt>
                <c:pt idx="1170">
                  <c:v>42</c:v>
                </c:pt>
                <c:pt idx="1171">
                  <c:v>42</c:v>
                </c:pt>
                <c:pt idx="1172">
                  <c:v>42</c:v>
                </c:pt>
                <c:pt idx="1173">
                  <c:v>42</c:v>
                </c:pt>
                <c:pt idx="1174">
                  <c:v>42</c:v>
                </c:pt>
                <c:pt idx="1175">
                  <c:v>42</c:v>
                </c:pt>
                <c:pt idx="1176">
                  <c:v>42</c:v>
                </c:pt>
                <c:pt idx="1177">
                  <c:v>42</c:v>
                </c:pt>
                <c:pt idx="1178">
                  <c:v>42</c:v>
                </c:pt>
                <c:pt idx="1179">
                  <c:v>42</c:v>
                </c:pt>
                <c:pt idx="1180">
                  <c:v>42</c:v>
                </c:pt>
                <c:pt idx="1181">
                  <c:v>42</c:v>
                </c:pt>
                <c:pt idx="1182">
                  <c:v>42</c:v>
                </c:pt>
                <c:pt idx="1183">
                  <c:v>43</c:v>
                </c:pt>
                <c:pt idx="1184">
                  <c:v>43</c:v>
                </c:pt>
                <c:pt idx="1185">
                  <c:v>43</c:v>
                </c:pt>
                <c:pt idx="1186">
                  <c:v>43</c:v>
                </c:pt>
                <c:pt idx="1187">
                  <c:v>43</c:v>
                </c:pt>
                <c:pt idx="1188">
                  <c:v>43</c:v>
                </c:pt>
                <c:pt idx="1189">
                  <c:v>43</c:v>
                </c:pt>
                <c:pt idx="1190">
                  <c:v>43</c:v>
                </c:pt>
                <c:pt idx="1191">
                  <c:v>43</c:v>
                </c:pt>
                <c:pt idx="1192">
                  <c:v>43</c:v>
                </c:pt>
                <c:pt idx="1193">
                  <c:v>43</c:v>
                </c:pt>
                <c:pt idx="1194">
                  <c:v>43</c:v>
                </c:pt>
                <c:pt idx="1195">
                  <c:v>43</c:v>
                </c:pt>
                <c:pt idx="1196">
                  <c:v>43</c:v>
                </c:pt>
                <c:pt idx="1197">
                  <c:v>43</c:v>
                </c:pt>
                <c:pt idx="1198">
                  <c:v>43</c:v>
                </c:pt>
                <c:pt idx="1199">
                  <c:v>43</c:v>
                </c:pt>
                <c:pt idx="1200">
                  <c:v>43</c:v>
                </c:pt>
                <c:pt idx="1201">
                  <c:v>43</c:v>
                </c:pt>
                <c:pt idx="1202">
                  <c:v>43</c:v>
                </c:pt>
                <c:pt idx="1203">
                  <c:v>43</c:v>
                </c:pt>
                <c:pt idx="1204">
                  <c:v>43</c:v>
                </c:pt>
                <c:pt idx="1205">
                  <c:v>43</c:v>
                </c:pt>
                <c:pt idx="1206">
                  <c:v>43</c:v>
                </c:pt>
                <c:pt idx="1207">
                  <c:v>43</c:v>
                </c:pt>
                <c:pt idx="1208">
                  <c:v>43</c:v>
                </c:pt>
                <c:pt idx="1209">
                  <c:v>43</c:v>
                </c:pt>
                <c:pt idx="1210">
                  <c:v>43</c:v>
                </c:pt>
                <c:pt idx="1211">
                  <c:v>43</c:v>
                </c:pt>
                <c:pt idx="1212">
                  <c:v>43</c:v>
                </c:pt>
                <c:pt idx="1213">
                  <c:v>43</c:v>
                </c:pt>
                <c:pt idx="1214">
                  <c:v>43</c:v>
                </c:pt>
                <c:pt idx="1215">
                  <c:v>43</c:v>
                </c:pt>
                <c:pt idx="1216">
                  <c:v>43</c:v>
                </c:pt>
                <c:pt idx="1217">
                  <c:v>43</c:v>
                </c:pt>
                <c:pt idx="1218">
                  <c:v>43</c:v>
                </c:pt>
                <c:pt idx="1219">
                  <c:v>43</c:v>
                </c:pt>
                <c:pt idx="1220">
                  <c:v>43</c:v>
                </c:pt>
                <c:pt idx="1221">
                  <c:v>43</c:v>
                </c:pt>
                <c:pt idx="1222">
                  <c:v>43</c:v>
                </c:pt>
                <c:pt idx="1223">
                  <c:v>43</c:v>
                </c:pt>
                <c:pt idx="1224">
                  <c:v>43</c:v>
                </c:pt>
                <c:pt idx="1225">
                  <c:v>43</c:v>
                </c:pt>
                <c:pt idx="1226">
                  <c:v>43</c:v>
                </c:pt>
                <c:pt idx="1227">
                  <c:v>43</c:v>
                </c:pt>
                <c:pt idx="1228">
                  <c:v>43</c:v>
                </c:pt>
                <c:pt idx="1229">
                  <c:v>43</c:v>
                </c:pt>
                <c:pt idx="1230">
                  <c:v>43</c:v>
                </c:pt>
                <c:pt idx="1231">
                  <c:v>43</c:v>
                </c:pt>
                <c:pt idx="1232">
                  <c:v>43</c:v>
                </c:pt>
                <c:pt idx="1233">
                  <c:v>43</c:v>
                </c:pt>
                <c:pt idx="1234">
                  <c:v>43</c:v>
                </c:pt>
                <c:pt idx="1235">
                  <c:v>43</c:v>
                </c:pt>
                <c:pt idx="1236">
                  <c:v>44</c:v>
                </c:pt>
                <c:pt idx="1237">
                  <c:v>44</c:v>
                </c:pt>
                <c:pt idx="1238">
                  <c:v>44</c:v>
                </c:pt>
                <c:pt idx="1239">
                  <c:v>44</c:v>
                </c:pt>
                <c:pt idx="1240">
                  <c:v>44</c:v>
                </c:pt>
                <c:pt idx="1241">
                  <c:v>44</c:v>
                </c:pt>
                <c:pt idx="1242">
                  <c:v>44</c:v>
                </c:pt>
                <c:pt idx="1243">
                  <c:v>44</c:v>
                </c:pt>
                <c:pt idx="1244">
                  <c:v>44</c:v>
                </c:pt>
                <c:pt idx="1245">
                  <c:v>44</c:v>
                </c:pt>
                <c:pt idx="1246">
                  <c:v>44</c:v>
                </c:pt>
                <c:pt idx="1247">
                  <c:v>44</c:v>
                </c:pt>
                <c:pt idx="1248">
                  <c:v>44</c:v>
                </c:pt>
                <c:pt idx="1249">
                  <c:v>44</c:v>
                </c:pt>
                <c:pt idx="1250">
                  <c:v>44</c:v>
                </c:pt>
                <c:pt idx="1251">
                  <c:v>44</c:v>
                </c:pt>
                <c:pt idx="1252">
                  <c:v>44</c:v>
                </c:pt>
                <c:pt idx="1253">
                  <c:v>44</c:v>
                </c:pt>
                <c:pt idx="1254">
                  <c:v>44</c:v>
                </c:pt>
                <c:pt idx="1255">
                  <c:v>44</c:v>
                </c:pt>
                <c:pt idx="1256">
                  <c:v>44</c:v>
                </c:pt>
                <c:pt idx="1257">
                  <c:v>44</c:v>
                </c:pt>
                <c:pt idx="1258">
                  <c:v>44</c:v>
                </c:pt>
                <c:pt idx="1259">
                  <c:v>44</c:v>
                </c:pt>
                <c:pt idx="1260">
                  <c:v>44</c:v>
                </c:pt>
                <c:pt idx="1261">
                  <c:v>44</c:v>
                </c:pt>
                <c:pt idx="1262">
                  <c:v>44</c:v>
                </c:pt>
                <c:pt idx="1263">
                  <c:v>44</c:v>
                </c:pt>
                <c:pt idx="1264">
                  <c:v>44</c:v>
                </c:pt>
                <c:pt idx="1265">
                  <c:v>44</c:v>
                </c:pt>
                <c:pt idx="1266">
                  <c:v>44</c:v>
                </c:pt>
                <c:pt idx="1267">
                  <c:v>44</c:v>
                </c:pt>
                <c:pt idx="1268">
                  <c:v>44</c:v>
                </c:pt>
                <c:pt idx="1269">
                  <c:v>44</c:v>
                </c:pt>
                <c:pt idx="1270">
                  <c:v>44</c:v>
                </c:pt>
                <c:pt idx="1271">
                  <c:v>44</c:v>
                </c:pt>
                <c:pt idx="1272">
                  <c:v>44</c:v>
                </c:pt>
                <c:pt idx="1273">
                  <c:v>44</c:v>
                </c:pt>
                <c:pt idx="1274">
                  <c:v>44</c:v>
                </c:pt>
                <c:pt idx="1275">
                  <c:v>44</c:v>
                </c:pt>
                <c:pt idx="1276">
                  <c:v>44</c:v>
                </c:pt>
                <c:pt idx="1277">
                  <c:v>44</c:v>
                </c:pt>
                <c:pt idx="1278">
                  <c:v>44</c:v>
                </c:pt>
                <c:pt idx="1279">
                  <c:v>44</c:v>
                </c:pt>
                <c:pt idx="1280">
                  <c:v>44</c:v>
                </c:pt>
                <c:pt idx="1281">
                  <c:v>44</c:v>
                </c:pt>
                <c:pt idx="1282">
                  <c:v>44</c:v>
                </c:pt>
                <c:pt idx="1283">
                  <c:v>44</c:v>
                </c:pt>
                <c:pt idx="1284">
                  <c:v>44</c:v>
                </c:pt>
                <c:pt idx="1285">
                  <c:v>44</c:v>
                </c:pt>
                <c:pt idx="1286">
                  <c:v>44</c:v>
                </c:pt>
                <c:pt idx="1287">
                  <c:v>44</c:v>
                </c:pt>
                <c:pt idx="1288">
                  <c:v>44</c:v>
                </c:pt>
                <c:pt idx="1289">
                  <c:v>44</c:v>
                </c:pt>
                <c:pt idx="1290">
                  <c:v>45</c:v>
                </c:pt>
                <c:pt idx="1291">
                  <c:v>45</c:v>
                </c:pt>
                <c:pt idx="1292">
                  <c:v>45</c:v>
                </c:pt>
                <c:pt idx="1293">
                  <c:v>45</c:v>
                </c:pt>
                <c:pt idx="1294">
                  <c:v>45</c:v>
                </c:pt>
                <c:pt idx="1295">
                  <c:v>45</c:v>
                </c:pt>
                <c:pt idx="1296">
                  <c:v>45</c:v>
                </c:pt>
                <c:pt idx="1297">
                  <c:v>45</c:v>
                </c:pt>
                <c:pt idx="1298">
                  <c:v>45</c:v>
                </c:pt>
                <c:pt idx="1299">
                  <c:v>45</c:v>
                </c:pt>
                <c:pt idx="1300">
                  <c:v>45</c:v>
                </c:pt>
                <c:pt idx="1301">
                  <c:v>45</c:v>
                </c:pt>
                <c:pt idx="1302">
                  <c:v>45</c:v>
                </c:pt>
                <c:pt idx="1303">
                  <c:v>45</c:v>
                </c:pt>
                <c:pt idx="1304">
                  <c:v>45</c:v>
                </c:pt>
                <c:pt idx="1305">
                  <c:v>45</c:v>
                </c:pt>
                <c:pt idx="1306">
                  <c:v>45</c:v>
                </c:pt>
                <c:pt idx="1307">
                  <c:v>45</c:v>
                </c:pt>
                <c:pt idx="1308">
                  <c:v>45</c:v>
                </c:pt>
                <c:pt idx="1309">
                  <c:v>45</c:v>
                </c:pt>
                <c:pt idx="1310">
                  <c:v>45</c:v>
                </c:pt>
                <c:pt idx="1311">
                  <c:v>45</c:v>
                </c:pt>
                <c:pt idx="1312">
                  <c:v>45</c:v>
                </c:pt>
                <c:pt idx="1313">
                  <c:v>45</c:v>
                </c:pt>
                <c:pt idx="1314">
                  <c:v>45</c:v>
                </c:pt>
                <c:pt idx="1315">
                  <c:v>45</c:v>
                </c:pt>
                <c:pt idx="1316">
                  <c:v>45</c:v>
                </c:pt>
                <c:pt idx="1317">
                  <c:v>45</c:v>
                </c:pt>
                <c:pt idx="1318">
                  <c:v>45</c:v>
                </c:pt>
                <c:pt idx="1319">
                  <c:v>45</c:v>
                </c:pt>
                <c:pt idx="1320">
                  <c:v>45</c:v>
                </c:pt>
                <c:pt idx="1321">
                  <c:v>45</c:v>
                </c:pt>
                <c:pt idx="1322">
                  <c:v>45</c:v>
                </c:pt>
                <c:pt idx="1323">
                  <c:v>45</c:v>
                </c:pt>
                <c:pt idx="1324">
                  <c:v>45</c:v>
                </c:pt>
                <c:pt idx="1325">
                  <c:v>45</c:v>
                </c:pt>
                <c:pt idx="1326">
                  <c:v>45</c:v>
                </c:pt>
                <c:pt idx="1327">
                  <c:v>45</c:v>
                </c:pt>
                <c:pt idx="1328">
                  <c:v>45</c:v>
                </c:pt>
                <c:pt idx="1329">
                  <c:v>45</c:v>
                </c:pt>
                <c:pt idx="1330">
                  <c:v>45</c:v>
                </c:pt>
                <c:pt idx="1331">
                  <c:v>45</c:v>
                </c:pt>
                <c:pt idx="1332">
                  <c:v>45</c:v>
                </c:pt>
                <c:pt idx="1333">
                  <c:v>45</c:v>
                </c:pt>
                <c:pt idx="1334">
                  <c:v>45</c:v>
                </c:pt>
                <c:pt idx="1335">
                  <c:v>45</c:v>
                </c:pt>
                <c:pt idx="1336">
                  <c:v>45</c:v>
                </c:pt>
                <c:pt idx="1337">
                  <c:v>45</c:v>
                </c:pt>
                <c:pt idx="1338">
                  <c:v>45</c:v>
                </c:pt>
                <c:pt idx="1339">
                  <c:v>45</c:v>
                </c:pt>
                <c:pt idx="1340">
                  <c:v>45</c:v>
                </c:pt>
                <c:pt idx="1341">
                  <c:v>46</c:v>
                </c:pt>
                <c:pt idx="1342">
                  <c:v>46</c:v>
                </c:pt>
                <c:pt idx="1343">
                  <c:v>46</c:v>
                </c:pt>
                <c:pt idx="1344">
                  <c:v>46</c:v>
                </c:pt>
                <c:pt idx="1345">
                  <c:v>46</c:v>
                </c:pt>
                <c:pt idx="1346">
                  <c:v>46</c:v>
                </c:pt>
                <c:pt idx="1347">
                  <c:v>46</c:v>
                </c:pt>
                <c:pt idx="1348">
                  <c:v>46</c:v>
                </c:pt>
                <c:pt idx="1349">
                  <c:v>46</c:v>
                </c:pt>
                <c:pt idx="1350">
                  <c:v>46</c:v>
                </c:pt>
                <c:pt idx="1351">
                  <c:v>46</c:v>
                </c:pt>
                <c:pt idx="1352">
                  <c:v>46</c:v>
                </c:pt>
                <c:pt idx="1353">
                  <c:v>46</c:v>
                </c:pt>
                <c:pt idx="1354">
                  <c:v>46</c:v>
                </c:pt>
                <c:pt idx="1355">
                  <c:v>46</c:v>
                </c:pt>
                <c:pt idx="1356">
                  <c:v>46</c:v>
                </c:pt>
                <c:pt idx="1357">
                  <c:v>46</c:v>
                </c:pt>
                <c:pt idx="1358">
                  <c:v>46</c:v>
                </c:pt>
                <c:pt idx="1359">
                  <c:v>46</c:v>
                </c:pt>
                <c:pt idx="1360">
                  <c:v>46</c:v>
                </c:pt>
                <c:pt idx="1361">
                  <c:v>46</c:v>
                </c:pt>
                <c:pt idx="1362">
                  <c:v>46</c:v>
                </c:pt>
                <c:pt idx="1363">
                  <c:v>46</c:v>
                </c:pt>
                <c:pt idx="1364">
                  <c:v>46</c:v>
                </c:pt>
                <c:pt idx="1365">
                  <c:v>46</c:v>
                </c:pt>
                <c:pt idx="1366">
                  <c:v>46</c:v>
                </c:pt>
                <c:pt idx="1367">
                  <c:v>46</c:v>
                </c:pt>
                <c:pt idx="1368">
                  <c:v>46</c:v>
                </c:pt>
                <c:pt idx="1369">
                  <c:v>46</c:v>
                </c:pt>
                <c:pt idx="1370">
                  <c:v>46</c:v>
                </c:pt>
                <c:pt idx="1371">
                  <c:v>46</c:v>
                </c:pt>
                <c:pt idx="1372">
                  <c:v>46</c:v>
                </c:pt>
                <c:pt idx="1373">
                  <c:v>46</c:v>
                </c:pt>
                <c:pt idx="1374">
                  <c:v>46</c:v>
                </c:pt>
                <c:pt idx="1375">
                  <c:v>46</c:v>
                </c:pt>
                <c:pt idx="1376">
                  <c:v>46</c:v>
                </c:pt>
                <c:pt idx="1377">
                  <c:v>46</c:v>
                </c:pt>
                <c:pt idx="1378">
                  <c:v>46</c:v>
                </c:pt>
                <c:pt idx="1379">
                  <c:v>46</c:v>
                </c:pt>
                <c:pt idx="1380">
                  <c:v>46</c:v>
                </c:pt>
                <c:pt idx="1381">
                  <c:v>46</c:v>
                </c:pt>
                <c:pt idx="1382">
                  <c:v>46</c:v>
                </c:pt>
                <c:pt idx="1383">
                  <c:v>46</c:v>
                </c:pt>
                <c:pt idx="1384">
                  <c:v>46</c:v>
                </c:pt>
                <c:pt idx="1385">
                  <c:v>46</c:v>
                </c:pt>
                <c:pt idx="1386">
                  <c:v>46</c:v>
                </c:pt>
                <c:pt idx="1387">
                  <c:v>46</c:v>
                </c:pt>
                <c:pt idx="1388">
                  <c:v>46</c:v>
                </c:pt>
                <c:pt idx="1389">
                  <c:v>46</c:v>
                </c:pt>
                <c:pt idx="1390">
                  <c:v>46</c:v>
                </c:pt>
                <c:pt idx="1391">
                  <c:v>46</c:v>
                </c:pt>
                <c:pt idx="1392">
                  <c:v>46</c:v>
                </c:pt>
                <c:pt idx="1393">
                  <c:v>46</c:v>
                </c:pt>
                <c:pt idx="1394">
                  <c:v>46</c:v>
                </c:pt>
                <c:pt idx="1395">
                  <c:v>47</c:v>
                </c:pt>
                <c:pt idx="1396">
                  <c:v>47</c:v>
                </c:pt>
                <c:pt idx="1397">
                  <c:v>47</c:v>
                </c:pt>
                <c:pt idx="1398">
                  <c:v>47</c:v>
                </c:pt>
                <c:pt idx="1399">
                  <c:v>47</c:v>
                </c:pt>
                <c:pt idx="1400">
                  <c:v>47</c:v>
                </c:pt>
                <c:pt idx="1401">
                  <c:v>47</c:v>
                </c:pt>
                <c:pt idx="1402">
                  <c:v>47</c:v>
                </c:pt>
                <c:pt idx="1403">
                  <c:v>47</c:v>
                </c:pt>
                <c:pt idx="1404">
                  <c:v>47</c:v>
                </c:pt>
                <c:pt idx="1405">
                  <c:v>47</c:v>
                </c:pt>
                <c:pt idx="1406">
                  <c:v>47</c:v>
                </c:pt>
                <c:pt idx="1407">
                  <c:v>47</c:v>
                </c:pt>
                <c:pt idx="1408">
                  <c:v>47</c:v>
                </c:pt>
                <c:pt idx="1409">
                  <c:v>47</c:v>
                </c:pt>
                <c:pt idx="1410">
                  <c:v>47</c:v>
                </c:pt>
                <c:pt idx="1411">
                  <c:v>47</c:v>
                </c:pt>
                <c:pt idx="1412">
                  <c:v>47</c:v>
                </c:pt>
                <c:pt idx="1413">
                  <c:v>47</c:v>
                </c:pt>
                <c:pt idx="1414">
                  <c:v>47</c:v>
                </c:pt>
                <c:pt idx="1415">
                  <c:v>47</c:v>
                </c:pt>
                <c:pt idx="1416">
                  <c:v>47</c:v>
                </c:pt>
                <c:pt idx="1417">
                  <c:v>47</c:v>
                </c:pt>
                <c:pt idx="1418">
                  <c:v>47</c:v>
                </c:pt>
                <c:pt idx="1419">
                  <c:v>47</c:v>
                </c:pt>
                <c:pt idx="1420">
                  <c:v>47</c:v>
                </c:pt>
                <c:pt idx="1421">
                  <c:v>47</c:v>
                </c:pt>
                <c:pt idx="1422">
                  <c:v>47</c:v>
                </c:pt>
                <c:pt idx="1423">
                  <c:v>47</c:v>
                </c:pt>
                <c:pt idx="1424">
                  <c:v>47</c:v>
                </c:pt>
                <c:pt idx="1425">
                  <c:v>47</c:v>
                </c:pt>
                <c:pt idx="1426">
                  <c:v>47</c:v>
                </c:pt>
                <c:pt idx="1427">
                  <c:v>47</c:v>
                </c:pt>
                <c:pt idx="1428">
                  <c:v>47</c:v>
                </c:pt>
                <c:pt idx="1429">
                  <c:v>47</c:v>
                </c:pt>
                <c:pt idx="1430">
                  <c:v>47</c:v>
                </c:pt>
                <c:pt idx="1431">
                  <c:v>47</c:v>
                </c:pt>
                <c:pt idx="1432">
                  <c:v>47</c:v>
                </c:pt>
                <c:pt idx="1433">
                  <c:v>47</c:v>
                </c:pt>
                <c:pt idx="1434">
                  <c:v>47</c:v>
                </c:pt>
                <c:pt idx="1435">
                  <c:v>47</c:v>
                </c:pt>
                <c:pt idx="1436">
                  <c:v>47</c:v>
                </c:pt>
                <c:pt idx="1437">
                  <c:v>47</c:v>
                </c:pt>
                <c:pt idx="1438">
                  <c:v>47</c:v>
                </c:pt>
                <c:pt idx="1439">
                  <c:v>47</c:v>
                </c:pt>
                <c:pt idx="1440">
                  <c:v>47</c:v>
                </c:pt>
                <c:pt idx="1441">
                  <c:v>47</c:v>
                </c:pt>
                <c:pt idx="1442">
                  <c:v>47</c:v>
                </c:pt>
                <c:pt idx="1443">
                  <c:v>47</c:v>
                </c:pt>
                <c:pt idx="1444">
                  <c:v>47</c:v>
                </c:pt>
                <c:pt idx="1445">
                  <c:v>47</c:v>
                </c:pt>
                <c:pt idx="1446">
                  <c:v>47</c:v>
                </c:pt>
                <c:pt idx="1447">
                  <c:v>47</c:v>
                </c:pt>
                <c:pt idx="1448">
                  <c:v>48</c:v>
                </c:pt>
                <c:pt idx="1449">
                  <c:v>48</c:v>
                </c:pt>
                <c:pt idx="1450">
                  <c:v>48</c:v>
                </c:pt>
                <c:pt idx="1451">
                  <c:v>48</c:v>
                </c:pt>
                <c:pt idx="1452">
                  <c:v>48</c:v>
                </c:pt>
                <c:pt idx="1453">
                  <c:v>48</c:v>
                </c:pt>
                <c:pt idx="1454">
                  <c:v>48</c:v>
                </c:pt>
                <c:pt idx="1455">
                  <c:v>48</c:v>
                </c:pt>
                <c:pt idx="1456">
                  <c:v>48</c:v>
                </c:pt>
                <c:pt idx="1457">
                  <c:v>48</c:v>
                </c:pt>
                <c:pt idx="1458">
                  <c:v>48</c:v>
                </c:pt>
                <c:pt idx="1459">
                  <c:v>48</c:v>
                </c:pt>
                <c:pt idx="1460">
                  <c:v>48</c:v>
                </c:pt>
                <c:pt idx="1461">
                  <c:v>48</c:v>
                </c:pt>
                <c:pt idx="1462">
                  <c:v>48</c:v>
                </c:pt>
                <c:pt idx="1463">
                  <c:v>48</c:v>
                </c:pt>
                <c:pt idx="1464">
                  <c:v>48</c:v>
                </c:pt>
                <c:pt idx="1465">
                  <c:v>48</c:v>
                </c:pt>
                <c:pt idx="1466">
                  <c:v>48</c:v>
                </c:pt>
                <c:pt idx="1467">
                  <c:v>48</c:v>
                </c:pt>
                <c:pt idx="1468">
                  <c:v>48</c:v>
                </c:pt>
                <c:pt idx="1469">
                  <c:v>48</c:v>
                </c:pt>
                <c:pt idx="1470">
                  <c:v>48</c:v>
                </c:pt>
                <c:pt idx="1471">
                  <c:v>48</c:v>
                </c:pt>
                <c:pt idx="1472">
                  <c:v>48</c:v>
                </c:pt>
                <c:pt idx="1473">
                  <c:v>48</c:v>
                </c:pt>
                <c:pt idx="1474">
                  <c:v>48</c:v>
                </c:pt>
                <c:pt idx="1475">
                  <c:v>48</c:v>
                </c:pt>
                <c:pt idx="1476">
                  <c:v>48</c:v>
                </c:pt>
                <c:pt idx="1477">
                  <c:v>48</c:v>
                </c:pt>
                <c:pt idx="1478">
                  <c:v>48</c:v>
                </c:pt>
                <c:pt idx="1479">
                  <c:v>48</c:v>
                </c:pt>
                <c:pt idx="1480">
                  <c:v>48</c:v>
                </c:pt>
                <c:pt idx="1481">
                  <c:v>48</c:v>
                </c:pt>
                <c:pt idx="1482">
                  <c:v>48</c:v>
                </c:pt>
                <c:pt idx="1483">
                  <c:v>48</c:v>
                </c:pt>
                <c:pt idx="1484">
                  <c:v>48</c:v>
                </c:pt>
                <c:pt idx="1485">
                  <c:v>48</c:v>
                </c:pt>
                <c:pt idx="1486">
                  <c:v>48</c:v>
                </c:pt>
                <c:pt idx="1487">
                  <c:v>48</c:v>
                </c:pt>
                <c:pt idx="1488">
                  <c:v>48</c:v>
                </c:pt>
                <c:pt idx="1489">
                  <c:v>48</c:v>
                </c:pt>
                <c:pt idx="1490">
                  <c:v>48</c:v>
                </c:pt>
                <c:pt idx="1491">
                  <c:v>48</c:v>
                </c:pt>
                <c:pt idx="1492">
                  <c:v>48</c:v>
                </c:pt>
                <c:pt idx="1493">
                  <c:v>48</c:v>
                </c:pt>
                <c:pt idx="1494">
                  <c:v>48</c:v>
                </c:pt>
                <c:pt idx="1495">
                  <c:v>48</c:v>
                </c:pt>
                <c:pt idx="1496">
                  <c:v>48</c:v>
                </c:pt>
                <c:pt idx="1497">
                  <c:v>48</c:v>
                </c:pt>
                <c:pt idx="1498">
                  <c:v>48</c:v>
                </c:pt>
                <c:pt idx="1499">
                  <c:v>48</c:v>
                </c:pt>
                <c:pt idx="1500">
                  <c:v>48</c:v>
                </c:pt>
                <c:pt idx="1501">
                  <c:v>49</c:v>
                </c:pt>
                <c:pt idx="1502">
                  <c:v>49</c:v>
                </c:pt>
                <c:pt idx="1503">
                  <c:v>49</c:v>
                </c:pt>
                <c:pt idx="1504">
                  <c:v>49</c:v>
                </c:pt>
                <c:pt idx="1505">
                  <c:v>49</c:v>
                </c:pt>
                <c:pt idx="1506">
                  <c:v>49</c:v>
                </c:pt>
                <c:pt idx="1507">
                  <c:v>49</c:v>
                </c:pt>
                <c:pt idx="1508">
                  <c:v>49</c:v>
                </c:pt>
                <c:pt idx="1509">
                  <c:v>49</c:v>
                </c:pt>
                <c:pt idx="1510">
                  <c:v>49</c:v>
                </c:pt>
                <c:pt idx="1511">
                  <c:v>49</c:v>
                </c:pt>
                <c:pt idx="1512">
                  <c:v>49</c:v>
                </c:pt>
                <c:pt idx="1513">
                  <c:v>49</c:v>
                </c:pt>
                <c:pt idx="1514">
                  <c:v>49</c:v>
                </c:pt>
                <c:pt idx="1515">
                  <c:v>49</c:v>
                </c:pt>
                <c:pt idx="1516">
                  <c:v>49</c:v>
                </c:pt>
                <c:pt idx="1517">
                  <c:v>49</c:v>
                </c:pt>
                <c:pt idx="1518">
                  <c:v>49</c:v>
                </c:pt>
                <c:pt idx="1519">
                  <c:v>49</c:v>
                </c:pt>
                <c:pt idx="1520">
                  <c:v>49</c:v>
                </c:pt>
                <c:pt idx="1521">
                  <c:v>49</c:v>
                </c:pt>
                <c:pt idx="1522">
                  <c:v>49</c:v>
                </c:pt>
                <c:pt idx="1523">
                  <c:v>49</c:v>
                </c:pt>
                <c:pt idx="1524">
                  <c:v>49</c:v>
                </c:pt>
                <c:pt idx="1525">
                  <c:v>49</c:v>
                </c:pt>
                <c:pt idx="1526">
                  <c:v>49</c:v>
                </c:pt>
                <c:pt idx="1527">
                  <c:v>49</c:v>
                </c:pt>
                <c:pt idx="1528">
                  <c:v>49</c:v>
                </c:pt>
                <c:pt idx="1529">
                  <c:v>49</c:v>
                </c:pt>
                <c:pt idx="1530">
                  <c:v>49</c:v>
                </c:pt>
                <c:pt idx="1531">
                  <c:v>49</c:v>
                </c:pt>
                <c:pt idx="1532">
                  <c:v>49</c:v>
                </c:pt>
                <c:pt idx="1533">
                  <c:v>49</c:v>
                </c:pt>
                <c:pt idx="1534">
                  <c:v>49</c:v>
                </c:pt>
                <c:pt idx="1535">
                  <c:v>49</c:v>
                </c:pt>
                <c:pt idx="1536">
                  <c:v>49</c:v>
                </c:pt>
                <c:pt idx="1537">
                  <c:v>49</c:v>
                </c:pt>
                <c:pt idx="1538">
                  <c:v>49</c:v>
                </c:pt>
                <c:pt idx="1539">
                  <c:v>49</c:v>
                </c:pt>
                <c:pt idx="1540">
                  <c:v>49</c:v>
                </c:pt>
                <c:pt idx="1541">
                  <c:v>49</c:v>
                </c:pt>
                <c:pt idx="1542">
                  <c:v>49</c:v>
                </c:pt>
                <c:pt idx="1543">
                  <c:v>49</c:v>
                </c:pt>
                <c:pt idx="1544">
                  <c:v>49</c:v>
                </c:pt>
                <c:pt idx="1545">
                  <c:v>49</c:v>
                </c:pt>
                <c:pt idx="1546">
                  <c:v>49</c:v>
                </c:pt>
                <c:pt idx="1547">
                  <c:v>49</c:v>
                </c:pt>
                <c:pt idx="1548">
                  <c:v>49</c:v>
                </c:pt>
                <c:pt idx="1549">
                  <c:v>49</c:v>
                </c:pt>
                <c:pt idx="1550">
                  <c:v>49</c:v>
                </c:pt>
                <c:pt idx="1551">
                  <c:v>49</c:v>
                </c:pt>
                <c:pt idx="1552">
                  <c:v>49</c:v>
                </c:pt>
                <c:pt idx="1553">
                  <c:v>49</c:v>
                </c:pt>
                <c:pt idx="1554">
                  <c:v>49</c:v>
                </c:pt>
                <c:pt idx="1555">
                  <c:v>49</c:v>
                </c:pt>
                <c:pt idx="1556">
                  <c:v>49</c:v>
                </c:pt>
                <c:pt idx="1557">
                  <c:v>50</c:v>
                </c:pt>
                <c:pt idx="1558">
                  <c:v>50</c:v>
                </c:pt>
                <c:pt idx="1559">
                  <c:v>50</c:v>
                </c:pt>
                <c:pt idx="1560">
                  <c:v>50</c:v>
                </c:pt>
                <c:pt idx="1561">
                  <c:v>50</c:v>
                </c:pt>
                <c:pt idx="1562">
                  <c:v>50</c:v>
                </c:pt>
                <c:pt idx="1563">
                  <c:v>50</c:v>
                </c:pt>
                <c:pt idx="1564">
                  <c:v>50</c:v>
                </c:pt>
                <c:pt idx="1565">
                  <c:v>50</c:v>
                </c:pt>
                <c:pt idx="1566">
                  <c:v>50</c:v>
                </c:pt>
                <c:pt idx="1567">
                  <c:v>50</c:v>
                </c:pt>
                <c:pt idx="1568">
                  <c:v>50</c:v>
                </c:pt>
                <c:pt idx="1569">
                  <c:v>50</c:v>
                </c:pt>
                <c:pt idx="1570">
                  <c:v>50</c:v>
                </c:pt>
                <c:pt idx="1571">
                  <c:v>50</c:v>
                </c:pt>
                <c:pt idx="1572">
                  <c:v>50</c:v>
                </c:pt>
                <c:pt idx="1573">
                  <c:v>50</c:v>
                </c:pt>
                <c:pt idx="1574">
                  <c:v>50</c:v>
                </c:pt>
                <c:pt idx="1575">
                  <c:v>50</c:v>
                </c:pt>
                <c:pt idx="1576">
                  <c:v>50</c:v>
                </c:pt>
                <c:pt idx="1577">
                  <c:v>50</c:v>
                </c:pt>
                <c:pt idx="1578">
                  <c:v>50</c:v>
                </c:pt>
                <c:pt idx="1579">
                  <c:v>50</c:v>
                </c:pt>
                <c:pt idx="1580">
                  <c:v>50</c:v>
                </c:pt>
                <c:pt idx="1581">
                  <c:v>50</c:v>
                </c:pt>
                <c:pt idx="1582">
                  <c:v>50</c:v>
                </c:pt>
                <c:pt idx="1583">
                  <c:v>50</c:v>
                </c:pt>
                <c:pt idx="1584">
                  <c:v>50</c:v>
                </c:pt>
                <c:pt idx="1585">
                  <c:v>50</c:v>
                </c:pt>
                <c:pt idx="1586">
                  <c:v>50</c:v>
                </c:pt>
                <c:pt idx="1587">
                  <c:v>50</c:v>
                </c:pt>
                <c:pt idx="1588">
                  <c:v>50</c:v>
                </c:pt>
                <c:pt idx="1589">
                  <c:v>50</c:v>
                </c:pt>
                <c:pt idx="1590">
                  <c:v>50</c:v>
                </c:pt>
                <c:pt idx="1591">
                  <c:v>50</c:v>
                </c:pt>
                <c:pt idx="1592">
                  <c:v>50</c:v>
                </c:pt>
                <c:pt idx="1593">
                  <c:v>50</c:v>
                </c:pt>
                <c:pt idx="1594">
                  <c:v>50</c:v>
                </c:pt>
                <c:pt idx="1595">
                  <c:v>50</c:v>
                </c:pt>
                <c:pt idx="1596">
                  <c:v>50</c:v>
                </c:pt>
                <c:pt idx="1597">
                  <c:v>50</c:v>
                </c:pt>
                <c:pt idx="1598">
                  <c:v>50</c:v>
                </c:pt>
                <c:pt idx="1599">
                  <c:v>50</c:v>
                </c:pt>
                <c:pt idx="1600">
                  <c:v>50</c:v>
                </c:pt>
                <c:pt idx="1601">
                  <c:v>50</c:v>
                </c:pt>
                <c:pt idx="1602">
                  <c:v>50</c:v>
                </c:pt>
                <c:pt idx="1603">
                  <c:v>50</c:v>
                </c:pt>
                <c:pt idx="1604">
                  <c:v>50</c:v>
                </c:pt>
                <c:pt idx="1605">
                  <c:v>50</c:v>
                </c:pt>
                <c:pt idx="1606">
                  <c:v>50</c:v>
                </c:pt>
                <c:pt idx="1607">
                  <c:v>50</c:v>
                </c:pt>
                <c:pt idx="1608">
                  <c:v>50</c:v>
                </c:pt>
                <c:pt idx="1609">
                  <c:v>50</c:v>
                </c:pt>
                <c:pt idx="1610">
                  <c:v>50</c:v>
                </c:pt>
                <c:pt idx="1611">
                  <c:v>51</c:v>
                </c:pt>
                <c:pt idx="1612">
                  <c:v>51</c:v>
                </c:pt>
                <c:pt idx="1613">
                  <c:v>51</c:v>
                </c:pt>
                <c:pt idx="1614">
                  <c:v>51</c:v>
                </c:pt>
                <c:pt idx="1615">
                  <c:v>51</c:v>
                </c:pt>
                <c:pt idx="1616">
                  <c:v>51</c:v>
                </c:pt>
                <c:pt idx="1617">
                  <c:v>51</c:v>
                </c:pt>
                <c:pt idx="1618">
                  <c:v>51</c:v>
                </c:pt>
                <c:pt idx="1619">
                  <c:v>51</c:v>
                </c:pt>
                <c:pt idx="1620">
                  <c:v>51</c:v>
                </c:pt>
                <c:pt idx="1621">
                  <c:v>51</c:v>
                </c:pt>
                <c:pt idx="1622">
                  <c:v>51</c:v>
                </c:pt>
                <c:pt idx="1623">
                  <c:v>51</c:v>
                </c:pt>
                <c:pt idx="1624">
                  <c:v>51</c:v>
                </c:pt>
                <c:pt idx="1625">
                  <c:v>51</c:v>
                </c:pt>
                <c:pt idx="1626">
                  <c:v>51</c:v>
                </c:pt>
                <c:pt idx="1627">
                  <c:v>51</c:v>
                </c:pt>
                <c:pt idx="1628">
                  <c:v>51</c:v>
                </c:pt>
                <c:pt idx="1629">
                  <c:v>51</c:v>
                </c:pt>
                <c:pt idx="1630">
                  <c:v>51</c:v>
                </c:pt>
                <c:pt idx="1631">
                  <c:v>51</c:v>
                </c:pt>
                <c:pt idx="1632">
                  <c:v>51</c:v>
                </c:pt>
                <c:pt idx="1633">
                  <c:v>51</c:v>
                </c:pt>
                <c:pt idx="1634">
                  <c:v>51</c:v>
                </c:pt>
                <c:pt idx="1635">
                  <c:v>51</c:v>
                </c:pt>
                <c:pt idx="1636">
                  <c:v>51</c:v>
                </c:pt>
                <c:pt idx="1637">
                  <c:v>51</c:v>
                </c:pt>
                <c:pt idx="1638">
                  <c:v>51</c:v>
                </c:pt>
                <c:pt idx="1639">
                  <c:v>51</c:v>
                </c:pt>
                <c:pt idx="1640">
                  <c:v>51</c:v>
                </c:pt>
                <c:pt idx="1641">
                  <c:v>51</c:v>
                </c:pt>
                <c:pt idx="1642">
                  <c:v>51</c:v>
                </c:pt>
                <c:pt idx="1643">
                  <c:v>51</c:v>
                </c:pt>
                <c:pt idx="1644">
                  <c:v>51</c:v>
                </c:pt>
                <c:pt idx="1645">
                  <c:v>51</c:v>
                </c:pt>
                <c:pt idx="1646">
                  <c:v>51</c:v>
                </c:pt>
                <c:pt idx="1647">
                  <c:v>51</c:v>
                </c:pt>
                <c:pt idx="1648">
                  <c:v>51</c:v>
                </c:pt>
                <c:pt idx="1649">
                  <c:v>51</c:v>
                </c:pt>
                <c:pt idx="1650">
                  <c:v>51</c:v>
                </c:pt>
                <c:pt idx="1651">
                  <c:v>51</c:v>
                </c:pt>
                <c:pt idx="1652">
                  <c:v>51</c:v>
                </c:pt>
                <c:pt idx="1653">
                  <c:v>51</c:v>
                </c:pt>
                <c:pt idx="1654">
                  <c:v>51</c:v>
                </c:pt>
                <c:pt idx="1655">
                  <c:v>51</c:v>
                </c:pt>
                <c:pt idx="1656">
                  <c:v>51</c:v>
                </c:pt>
                <c:pt idx="1657">
                  <c:v>51</c:v>
                </c:pt>
                <c:pt idx="1658">
                  <c:v>51</c:v>
                </c:pt>
                <c:pt idx="1659">
                  <c:v>51</c:v>
                </c:pt>
                <c:pt idx="1660">
                  <c:v>51</c:v>
                </c:pt>
                <c:pt idx="1661">
                  <c:v>51</c:v>
                </c:pt>
                <c:pt idx="1662">
                  <c:v>51</c:v>
                </c:pt>
                <c:pt idx="1663">
                  <c:v>51</c:v>
                </c:pt>
                <c:pt idx="1664">
                  <c:v>51</c:v>
                </c:pt>
                <c:pt idx="1665">
                  <c:v>51</c:v>
                </c:pt>
                <c:pt idx="1666">
                  <c:v>51</c:v>
                </c:pt>
                <c:pt idx="1667">
                  <c:v>52</c:v>
                </c:pt>
                <c:pt idx="1668">
                  <c:v>52</c:v>
                </c:pt>
                <c:pt idx="1669">
                  <c:v>52</c:v>
                </c:pt>
                <c:pt idx="1670">
                  <c:v>52</c:v>
                </c:pt>
                <c:pt idx="1671">
                  <c:v>52</c:v>
                </c:pt>
                <c:pt idx="1672">
                  <c:v>52</c:v>
                </c:pt>
                <c:pt idx="1673">
                  <c:v>52</c:v>
                </c:pt>
                <c:pt idx="1674">
                  <c:v>52</c:v>
                </c:pt>
                <c:pt idx="1675">
                  <c:v>52</c:v>
                </c:pt>
                <c:pt idx="1676">
                  <c:v>52</c:v>
                </c:pt>
                <c:pt idx="1677">
                  <c:v>52</c:v>
                </c:pt>
                <c:pt idx="1678">
                  <c:v>52</c:v>
                </c:pt>
                <c:pt idx="1679">
                  <c:v>52</c:v>
                </c:pt>
                <c:pt idx="1680">
                  <c:v>52</c:v>
                </c:pt>
                <c:pt idx="1681">
                  <c:v>52</c:v>
                </c:pt>
                <c:pt idx="1682">
                  <c:v>52</c:v>
                </c:pt>
                <c:pt idx="1683">
                  <c:v>52</c:v>
                </c:pt>
                <c:pt idx="1684">
                  <c:v>52</c:v>
                </c:pt>
                <c:pt idx="1685">
                  <c:v>52</c:v>
                </c:pt>
                <c:pt idx="1686">
                  <c:v>52</c:v>
                </c:pt>
                <c:pt idx="1687">
                  <c:v>52</c:v>
                </c:pt>
                <c:pt idx="1688">
                  <c:v>52</c:v>
                </c:pt>
                <c:pt idx="1689">
                  <c:v>52</c:v>
                </c:pt>
                <c:pt idx="1690">
                  <c:v>52</c:v>
                </c:pt>
                <c:pt idx="1691">
                  <c:v>52</c:v>
                </c:pt>
                <c:pt idx="1692">
                  <c:v>52</c:v>
                </c:pt>
                <c:pt idx="1693">
                  <c:v>52</c:v>
                </c:pt>
                <c:pt idx="1694">
                  <c:v>52</c:v>
                </c:pt>
                <c:pt idx="1695">
                  <c:v>52</c:v>
                </c:pt>
                <c:pt idx="1696">
                  <c:v>52</c:v>
                </c:pt>
                <c:pt idx="1697">
                  <c:v>52</c:v>
                </c:pt>
                <c:pt idx="1698">
                  <c:v>52</c:v>
                </c:pt>
                <c:pt idx="1699">
                  <c:v>52</c:v>
                </c:pt>
                <c:pt idx="1700">
                  <c:v>52</c:v>
                </c:pt>
                <c:pt idx="1701">
                  <c:v>52</c:v>
                </c:pt>
                <c:pt idx="1702">
                  <c:v>52</c:v>
                </c:pt>
                <c:pt idx="1703">
                  <c:v>52</c:v>
                </c:pt>
                <c:pt idx="1704">
                  <c:v>52</c:v>
                </c:pt>
                <c:pt idx="1705">
                  <c:v>52</c:v>
                </c:pt>
                <c:pt idx="1706">
                  <c:v>52</c:v>
                </c:pt>
                <c:pt idx="1707">
                  <c:v>52</c:v>
                </c:pt>
                <c:pt idx="1708">
                  <c:v>52</c:v>
                </c:pt>
                <c:pt idx="1709">
                  <c:v>52</c:v>
                </c:pt>
                <c:pt idx="1710">
                  <c:v>52</c:v>
                </c:pt>
                <c:pt idx="1711">
                  <c:v>52</c:v>
                </c:pt>
                <c:pt idx="1712">
                  <c:v>52</c:v>
                </c:pt>
                <c:pt idx="1713">
                  <c:v>52</c:v>
                </c:pt>
                <c:pt idx="1714">
                  <c:v>52</c:v>
                </c:pt>
                <c:pt idx="1715">
                  <c:v>52</c:v>
                </c:pt>
                <c:pt idx="1716">
                  <c:v>52</c:v>
                </c:pt>
                <c:pt idx="1717">
                  <c:v>52</c:v>
                </c:pt>
                <c:pt idx="1718">
                  <c:v>52</c:v>
                </c:pt>
                <c:pt idx="1719">
                  <c:v>52</c:v>
                </c:pt>
                <c:pt idx="1720">
                  <c:v>52</c:v>
                </c:pt>
                <c:pt idx="1721">
                  <c:v>52</c:v>
                </c:pt>
                <c:pt idx="1722">
                  <c:v>53</c:v>
                </c:pt>
                <c:pt idx="1723">
                  <c:v>53</c:v>
                </c:pt>
                <c:pt idx="1724">
                  <c:v>53</c:v>
                </c:pt>
                <c:pt idx="1725">
                  <c:v>53</c:v>
                </c:pt>
                <c:pt idx="1726">
                  <c:v>53</c:v>
                </c:pt>
                <c:pt idx="1727">
                  <c:v>53</c:v>
                </c:pt>
                <c:pt idx="1728">
                  <c:v>53</c:v>
                </c:pt>
                <c:pt idx="1729">
                  <c:v>53</c:v>
                </c:pt>
                <c:pt idx="1730">
                  <c:v>53</c:v>
                </c:pt>
                <c:pt idx="1731">
                  <c:v>53</c:v>
                </c:pt>
                <c:pt idx="1732">
                  <c:v>53</c:v>
                </c:pt>
                <c:pt idx="1733">
                  <c:v>53</c:v>
                </c:pt>
                <c:pt idx="1734">
                  <c:v>53</c:v>
                </c:pt>
                <c:pt idx="1735">
                  <c:v>53</c:v>
                </c:pt>
                <c:pt idx="1736">
                  <c:v>53</c:v>
                </c:pt>
                <c:pt idx="1737">
                  <c:v>53</c:v>
                </c:pt>
                <c:pt idx="1738">
                  <c:v>53</c:v>
                </c:pt>
                <c:pt idx="1739">
                  <c:v>53</c:v>
                </c:pt>
                <c:pt idx="1740">
                  <c:v>53</c:v>
                </c:pt>
                <c:pt idx="1741">
                  <c:v>53</c:v>
                </c:pt>
                <c:pt idx="1742">
                  <c:v>53</c:v>
                </c:pt>
                <c:pt idx="1743">
                  <c:v>53</c:v>
                </c:pt>
                <c:pt idx="1744">
                  <c:v>53</c:v>
                </c:pt>
                <c:pt idx="1745">
                  <c:v>53</c:v>
                </c:pt>
                <c:pt idx="1746">
                  <c:v>53</c:v>
                </c:pt>
                <c:pt idx="1747">
                  <c:v>53</c:v>
                </c:pt>
                <c:pt idx="1748">
                  <c:v>53</c:v>
                </c:pt>
                <c:pt idx="1749">
                  <c:v>53</c:v>
                </c:pt>
                <c:pt idx="1750">
                  <c:v>53</c:v>
                </c:pt>
                <c:pt idx="1751">
                  <c:v>53</c:v>
                </c:pt>
                <c:pt idx="1752">
                  <c:v>53</c:v>
                </c:pt>
                <c:pt idx="1753">
                  <c:v>53</c:v>
                </c:pt>
                <c:pt idx="1754">
                  <c:v>53</c:v>
                </c:pt>
                <c:pt idx="1755">
                  <c:v>53</c:v>
                </c:pt>
                <c:pt idx="1756">
                  <c:v>53</c:v>
                </c:pt>
                <c:pt idx="1757">
                  <c:v>53</c:v>
                </c:pt>
                <c:pt idx="1758">
                  <c:v>53</c:v>
                </c:pt>
                <c:pt idx="1759">
                  <c:v>53</c:v>
                </c:pt>
                <c:pt idx="1760">
                  <c:v>53</c:v>
                </c:pt>
                <c:pt idx="1761">
                  <c:v>53</c:v>
                </c:pt>
                <c:pt idx="1762">
                  <c:v>53</c:v>
                </c:pt>
                <c:pt idx="1763">
                  <c:v>53</c:v>
                </c:pt>
                <c:pt idx="1764">
                  <c:v>53</c:v>
                </c:pt>
                <c:pt idx="1765">
                  <c:v>53</c:v>
                </c:pt>
                <c:pt idx="1766">
                  <c:v>53</c:v>
                </c:pt>
                <c:pt idx="1767">
                  <c:v>53</c:v>
                </c:pt>
                <c:pt idx="1768">
                  <c:v>53</c:v>
                </c:pt>
                <c:pt idx="1769">
                  <c:v>53</c:v>
                </c:pt>
                <c:pt idx="1770">
                  <c:v>53</c:v>
                </c:pt>
                <c:pt idx="1771">
                  <c:v>53</c:v>
                </c:pt>
                <c:pt idx="1772">
                  <c:v>53</c:v>
                </c:pt>
                <c:pt idx="1773">
                  <c:v>53</c:v>
                </c:pt>
                <c:pt idx="1774">
                  <c:v>53</c:v>
                </c:pt>
                <c:pt idx="1775">
                  <c:v>53</c:v>
                </c:pt>
                <c:pt idx="1776">
                  <c:v>53</c:v>
                </c:pt>
                <c:pt idx="1777">
                  <c:v>54</c:v>
                </c:pt>
                <c:pt idx="1778">
                  <c:v>54</c:v>
                </c:pt>
                <c:pt idx="1779">
                  <c:v>54</c:v>
                </c:pt>
                <c:pt idx="1780">
                  <c:v>54</c:v>
                </c:pt>
                <c:pt idx="1781">
                  <c:v>54</c:v>
                </c:pt>
                <c:pt idx="1782">
                  <c:v>54</c:v>
                </c:pt>
                <c:pt idx="1783">
                  <c:v>54</c:v>
                </c:pt>
                <c:pt idx="1784">
                  <c:v>54</c:v>
                </c:pt>
                <c:pt idx="1785">
                  <c:v>54</c:v>
                </c:pt>
                <c:pt idx="1786">
                  <c:v>54</c:v>
                </c:pt>
                <c:pt idx="1787">
                  <c:v>54</c:v>
                </c:pt>
                <c:pt idx="1788">
                  <c:v>54</c:v>
                </c:pt>
                <c:pt idx="1789">
                  <c:v>54</c:v>
                </c:pt>
                <c:pt idx="1790">
                  <c:v>54</c:v>
                </c:pt>
                <c:pt idx="1791">
                  <c:v>54</c:v>
                </c:pt>
                <c:pt idx="1792">
                  <c:v>54</c:v>
                </c:pt>
                <c:pt idx="1793">
                  <c:v>54</c:v>
                </c:pt>
                <c:pt idx="1794">
                  <c:v>54</c:v>
                </c:pt>
                <c:pt idx="1795">
                  <c:v>54</c:v>
                </c:pt>
                <c:pt idx="1796">
                  <c:v>54</c:v>
                </c:pt>
                <c:pt idx="1797">
                  <c:v>54</c:v>
                </c:pt>
                <c:pt idx="1798">
                  <c:v>54</c:v>
                </c:pt>
                <c:pt idx="1799">
                  <c:v>54</c:v>
                </c:pt>
                <c:pt idx="1800">
                  <c:v>54</c:v>
                </c:pt>
                <c:pt idx="1801">
                  <c:v>54</c:v>
                </c:pt>
                <c:pt idx="1802">
                  <c:v>54</c:v>
                </c:pt>
                <c:pt idx="1803">
                  <c:v>54</c:v>
                </c:pt>
                <c:pt idx="1804">
                  <c:v>54</c:v>
                </c:pt>
                <c:pt idx="1805">
                  <c:v>54</c:v>
                </c:pt>
                <c:pt idx="1806">
                  <c:v>54</c:v>
                </c:pt>
                <c:pt idx="1807">
                  <c:v>54</c:v>
                </c:pt>
                <c:pt idx="1808">
                  <c:v>54</c:v>
                </c:pt>
                <c:pt idx="1809">
                  <c:v>54</c:v>
                </c:pt>
                <c:pt idx="1810">
                  <c:v>54</c:v>
                </c:pt>
                <c:pt idx="1811">
                  <c:v>54</c:v>
                </c:pt>
                <c:pt idx="1812">
                  <c:v>54</c:v>
                </c:pt>
                <c:pt idx="1813">
                  <c:v>54</c:v>
                </c:pt>
                <c:pt idx="1814">
                  <c:v>54</c:v>
                </c:pt>
                <c:pt idx="1815">
                  <c:v>54</c:v>
                </c:pt>
                <c:pt idx="1816">
                  <c:v>54</c:v>
                </c:pt>
                <c:pt idx="1817">
                  <c:v>54</c:v>
                </c:pt>
                <c:pt idx="1818">
                  <c:v>54</c:v>
                </c:pt>
                <c:pt idx="1819">
                  <c:v>54</c:v>
                </c:pt>
                <c:pt idx="1820">
                  <c:v>54</c:v>
                </c:pt>
                <c:pt idx="1821">
                  <c:v>54</c:v>
                </c:pt>
                <c:pt idx="1822">
                  <c:v>54</c:v>
                </c:pt>
                <c:pt idx="1823">
                  <c:v>54</c:v>
                </c:pt>
                <c:pt idx="1824">
                  <c:v>54</c:v>
                </c:pt>
                <c:pt idx="1825">
                  <c:v>54</c:v>
                </c:pt>
                <c:pt idx="1826">
                  <c:v>54</c:v>
                </c:pt>
                <c:pt idx="1827">
                  <c:v>54</c:v>
                </c:pt>
                <c:pt idx="1828">
                  <c:v>54</c:v>
                </c:pt>
                <c:pt idx="1829">
                  <c:v>54</c:v>
                </c:pt>
                <c:pt idx="1830">
                  <c:v>54</c:v>
                </c:pt>
                <c:pt idx="1831">
                  <c:v>54</c:v>
                </c:pt>
                <c:pt idx="1832">
                  <c:v>54</c:v>
                </c:pt>
                <c:pt idx="1833">
                  <c:v>54</c:v>
                </c:pt>
                <c:pt idx="1834">
                  <c:v>55</c:v>
                </c:pt>
                <c:pt idx="1835">
                  <c:v>55</c:v>
                </c:pt>
                <c:pt idx="1836">
                  <c:v>55</c:v>
                </c:pt>
                <c:pt idx="1837">
                  <c:v>55</c:v>
                </c:pt>
                <c:pt idx="1838">
                  <c:v>55</c:v>
                </c:pt>
                <c:pt idx="1839">
                  <c:v>55</c:v>
                </c:pt>
                <c:pt idx="1840">
                  <c:v>55</c:v>
                </c:pt>
                <c:pt idx="1841">
                  <c:v>55</c:v>
                </c:pt>
                <c:pt idx="1842">
                  <c:v>55</c:v>
                </c:pt>
                <c:pt idx="1843">
                  <c:v>55</c:v>
                </c:pt>
                <c:pt idx="1844">
                  <c:v>55</c:v>
                </c:pt>
                <c:pt idx="1845">
                  <c:v>55</c:v>
                </c:pt>
                <c:pt idx="1846">
                  <c:v>55</c:v>
                </c:pt>
                <c:pt idx="1847">
                  <c:v>55</c:v>
                </c:pt>
                <c:pt idx="1848">
                  <c:v>55</c:v>
                </c:pt>
                <c:pt idx="1849">
                  <c:v>55</c:v>
                </c:pt>
                <c:pt idx="1850">
                  <c:v>55</c:v>
                </c:pt>
                <c:pt idx="1851">
                  <c:v>55</c:v>
                </c:pt>
                <c:pt idx="1852">
                  <c:v>55</c:v>
                </c:pt>
                <c:pt idx="1853">
                  <c:v>55</c:v>
                </c:pt>
                <c:pt idx="1854">
                  <c:v>55</c:v>
                </c:pt>
                <c:pt idx="1855">
                  <c:v>55</c:v>
                </c:pt>
                <c:pt idx="1856">
                  <c:v>55</c:v>
                </c:pt>
                <c:pt idx="1857">
                  <c:v>55</c:v>
                </c:pt>
                <c:pt idx="1858">
                  <c:v>55</c:v>
                </c:pt>
                <c:pt idx="1859">
                  <c:v>55</c:v>
                </c:pt>
                <c:pt idx="1860">
                  <c:v>55</c:v>
                </c:pt>
                <c:pt idx="1861">
                  <c:v>55</c:v>
                </c:pt>
                <c:pt idx="1862">
                  <c:v>55</c:v>
                </c:pt>
                <c:pt idx="1863">
                  <c:v>55</c:v>
                </c:pt>
                <c:pt idx="1864">
                  <c:v>55</c:v>
                </c:pt>
                <c:pt idx="1865">
                  <c:v>55</c:v>
                </c:pt>
                <c:pt idx="1866">
                  <c:v>55</c:v>
                </c:pt>
                <c:pt idx="1867">
                  <c:v>55</c:v>
                </c:pt>
                <c:pt idx="1868">
                  <c:v>55</c:v>
                </c:pt>
                <c:pt idx="1869">
                  <c:v>55</c:v>
                </c:pt>
                <c:pt idx="1870">
                  <c:v>55</c:v>
                </c:pt>
                <c:pt idx="1871">
                  <c:v>55</c:v>
                </c:pt>
                <c:pt idx="1872">
                  <c:v>55</c:v>
                </c:pt>
                <c:pt idx="1873">
                  <c:v>55</c:v>
                </c:pt>
                <c:pt idx="1874">
                  <c:v>55</c:v>
                </c:pt>
                <c:pt idx="1875">
                  <c:v>55</c:v>
                </c:pt>
                <c:pt idx="1876">
                  <c:v>55</c:v>
                </c:pt>
                <c:pt idx="1877">
                  <c:v>55</c:v>
                </c:pt>
                <c:pt idx="1878">
                  <c:v>55</c:v>
                </c:pt>
                <c:pt idx="1879">
                  <c:v>55</c:v>
                </c:pt>
                <c:pt idx="1880">
                  <c:v>55</c:v>
                </c:pt>
                <c:pt idx="1881">
                  <c:v>55</c:v>
                </c:pt>
                <c:pt idx="1882">
                  <c:v>55</c:v>
                </c:pt>
                <c:pt idx="1883">
                  <c:v>55</c:v>
                </c:pt>
                <c:pt idx="1884">
                  <c:v>55</c:v>
                </c:pt>
                <c:pt idx="1885">
                  <c:v>55</c:v>
                </c:pt>
                <c:pt idx="1886">
                  <c:v>55</c:v>
                </c:pt>
                <c:pt idx="1887">
                  <c:v>55</c:v>
                </c:pt>
                <c:pt idx="1888">
                  <c:v>55</c:v>
                </c:pt>
                <c:pt idx="1889">
                  <c:v>55</c:v>
                </c:pt>
                <c:pt idx="1890">
                  <c:v>55</c:v>
                </c:pt>
                <c:pt idx="1891">
                  <c:v>55</c:v>
                </c:pt>
                <c:pt idx="1892">
                  <c:v>55</c:v>
                </c:pt>
                <c:pt idx="1893">
                  <c:v>56</c:v>
                </c:pt>
                <c:pt idx="1894">
                  <c:v>56</c:v>
                </c:pt>
                <c:pt idx="1895">
                  <c:v>56</c:v>
                </c:pt>
                <c:pt idx="1896">
                  <c:v>56</c:v>
                </c:pt>
                <c:pt idx="1897">
                  <c:v>56</c:v>
                </c:pt>
                <c:pt idx="1898">
                  <c:v>56</c:v>
                </c:pt>
                <c:pt idx="1899">
                  <c:v>56</c:v>
                </c:pt>
                <c:pt idx="1900">
                  <c:v>56</c:v>
                </c:pt>
                <c:pt idx="1901">
                  <c:v>56</c:v>
                </c:pt>
                <c:pt idx="1902">
                  <c:v>56</c:v>
                </c:pt>
                <c:pt idx="1903">
                  <c:v>56</c:v>
                </c:pt>
                <c:pt idx="1904">
                  <c:v>56</c:v>
                </c:pt>
                <c:pt idx="1905">
                  <c:v>56</c:v>
                </c:pt>
                <c:pt idx="1906">
                  <c:v>56</c:v>
                </c:pt>
                <c:pt idx="1907">
                  <c:v>56</c:v>
                </c:pt>
                <c:pt idx="1908">
                  <c:v>56</c:v>
                </c:pt>
                <c:pt idx="1909">
                  <c:v>56</c:v>
                </c:pt>
                <c:pt idx="1910">
                  <c:v>56</c:v>
                </c:pt>
                <c:pt idx="1911">
                  <c:v>56</c:v>
                </c:pt>
                <c:pt idx="1912">
                  <c:v>56</c:v>
                </c:pt>
                <c:pt idx="1913">
                  <c:v>56</c:v>
                </c:pt>
                <c:pt idx="1914">
                  <c:v>56</c:v>
                </c:pt>
                <c:pt idx="1915">
                  <c:v>56</c:v>
                </c:pt>
                <c:pt idx="1916">
                  <c:v>56</c:v>
                </c:pt>
                <c:pt idx="1917">
                  <c:v>56</c:v>
                </c:pt>
                <c:pt idx="1918">
                  <c:v>56</c:v>
                </c:pt>
                <c:pt idx="1919">
                  <c:v>56</c:v>
                </c:pt>
                <c:pt idx="1920">
                  <c:v>56</c:v>
                </c:pt>
                <c:pt idx="1921">
                  <c:v>56</c:v>
                </c:pt>
                <c:pt idx="1922">
                  <c:v>56</c:v>
                </c:pt>
                <c:pt idx="1923">
                  <c:v>56</c:v>
                </c:pt>
                <c:pt idx="1924">
                  <c:v>56</c:v>
                </c:pt>
                <c:pt idx="1925">
                  <c:v>56</c:v>
                </c:pt>
                <c:pt idx="1926">
                  <c:v>56</c:v>
                </c:pt>
                <c:pt idx="1927">
                  <c:v>56</c:v>
                </c:pt>
                <c:pt idx="1928">
                  <c:v>56</c:v>
                </c:pt>
                <c:pt idx="1929">
                  <c:v>56</c:v>
                </c:pt>
                <c:pt idx="1930">
                  <c:v>56</c:v>
                </c:pt>
                <c:pt idx="1931">
                  <c:v>56</c:v>
                </c:pt>
                <c:pt idx="1932">
                  <c:v>56</c:v>
                </c:pt>
                <c:pt idx="1933">
                  <c:v>56</c:v>
                </c:pt>
                <c:pt idx="1934">
                  <c:v>56</c:v>
                </c:pt>
                <c:pt idx="1935">
                  <c:v>56</c:v>
                </c:pt>
                <c:pt idx="1936">
                  <c:v>56</c:v>
                </c:pt>
                <c:pt idx="1937">
                  <c:v>56</c:v>
                </c:pt>
                <c:pt idx="1938">
                  <c:v>56</c:v>
                </c:pt>
                <c:pt idx="1939">
                  <c:v>56</c:v>
                </c:pt>
                <c:pt idx="1940">
                  <c:v>56</c:v>
                </c:pt>
                <c:pt idx="1941">
                  <c:v>56</c:v>
                </c:pt>
                <c:pt idx="1942">
                  <c:v>56</c:v>
                </c:pt>
                <c:pt idx="1943">
                  <c:v>56</c:v>
                </c:pt>
                <c:pt idx="1944">
                  <c:v>56</c:v>
                </c:pt>
                <c:pt idx="1945">
                  <c:v>56</c:v>
                </c:pt>
                <c:pt idx="1946">
                  <c:v>56</c:v>
                </c:pt>
                <c:pt idx="1947">
                  <c:v>56</c:v>
                </c:pt>
                <c:pt idx="1948">
                  <c:v>56</c:v>
                </c:pt>
                <c:pt idx="1949">
                  <c:v>56</c:v>
                </c:pt>
                <c:pt idx="1950">
                  <c:v>56</c:v>
                </c:pt>
                <c:pt idx="1951">
                  <c:v>57</c:v>
                </c:pt>
                <c:pt idx="1952">
                  <c:v>57</c:v>
                </c:pt>
                <c:pt idx="1953">
                  <c:v>57</c:v>
                </c:pt>
                <c:pt idx="1954">
                  <c:v>57</c:v>
                </c:pt>
                <c:pt idx="1955">
                  <c:v>57</c:v>
                </c:pt>
                <c:pt idx="1956">
                  <c:v>57</c:v>
                </c:pt>
                <c:pt idx="1957">
                  <c:v>57</c:v>
                </c:pt>
                <c:pt idx="1958">
                  <c:v>57</c:v>
                </c:pt>
                <c:pt idx="1959">
                  <c:v>57</c:v>
                </c:pt>
                <c:pt idx="1960">
                  <c:v>57</c:v>
                </c:pt>
                <c:pt idx="1961">
                  <c:v>57</c:v>
                </c:pt>
                <c:pt idx="1962">
                  <c:v>57</c:v>
                </c:pt>
                <c:pt idx="1963">
                  <c:v>57</c:v>
                </c:pt>
                <c:pt idx="1964">
                  <c:v>57</c:v>
                </c:pt>
                <c:pt idx="1965">
                  <c:v>57</c:v>
                </c:pt>
                <c:pt idx="1966">
                  <c:v>57</c:v>
                </c:pt>
                <c:pt idx="1967">
                  <c:v>57</c:v>
                </c:pt>
                <c:pt idx="1968">
                  <c:v>57</c:v>
                </c:pt>
                <c:pt idx="1969">
                  <c:v>57</c:v>
                </c:pt>
                <c:pt idx="1970">
                  <c:v>57</c:v>
                </c:pt>
                <c:pt idx="1971">
                  <c:v>57</c:v>
                </c:pt>
                <c:pt idx="1972">
                  <c:v>57</c:v>
                </c:pt>
                <c:pt idx="1973">
                  <c:v>57</c:v>
                </c:pt>
                <c:pt idx="1974">
                  <c:v>57</c:v>
                </c:pt>
                <c:pt idx="1975">
                  <c:v>57</c:v>
                </c:pt>
                <c:pt idx="1976">
                  <c:v>57</c:v>
                </c:pt>
                <c:pt idx="1977">
                  <c:v>57</c:v>
                </c:pt>
                <c:pt idx="1978">
                  <c:v>57</c:v>
                </c:pt>
                <c:pt idx="1979">
                  <c:v>57</c:v>
                </c:pt>
                <c:pt idx="1980">
                  <c:v>57</c:v>
                </c:pt>
                <c:pt idx="1981">
                  <c:v>57</c:v>
                </c:pt>
                <c:pt idx="1982">
                  <c:v>57</c:v>
                </c:pt>
                <c:pt idx="1983">
                  <c:v>57</c:v>
                </c:pt>
                <c:pt idx="1984">
                  <c:v>57</c:v>
                </c:pt>
                <c:pt idx="1985">
                  <c:v>57</c:v>
                </c:pt>
                <c:pt idx="1986">
                  <c:v>57</c:v>
                </c:pt>
                <c:pt idx="1987">
                  <c:v>57</c:v>
                </c:pt>
                <c:pt idx="1988">
                  <c:v>57</c:v>
                </c:pt>
                <c:pt idx="1989">
                  <c:v>57</c:v>
                </c:pt>
                <c:pt idx="1990">
                  <c:v>57</c:v>
                </c:pt>
                <c:pt idx="1991">
                  <c:v>57</c:v>
                </c:pt>
                <c:pt idx="1992">
                  <c:v>57</c:v>
                </c:pt>
                <c:pt idx="1993">
                  <c:v>57</c:v>
                </c:pt>
                <c:pt idx="1994">
                  <c:v>57</c:v>
                </c:pt>
                <c:pt idx="1995">
                  <c:v>57</c:v>
                </c:pt>
                <c:pt idx="1996">
                  <c:v>57</c:v>
                </c:pt>
                <c:pt idx="1997">
                  <c:v>57</c:v>
                </c:pt>
                <c:pt idx="1998">
                  <c:v>57</c:v>
                </c:pt>
                <c:pt idx="1999">
                  <c:v>57</c:v>
                </c:pt>
                <c:pt idx="2000">
                  <c:v>57</c:v>
                </c:pt>
                <c:pt idx="2001">
                  <c:v>57</c:v>
                </c:pt>
                <c:pt idx="2002">
                  <c:v>57</c:v>
                </c:pt>
                <c:pt idx="2003">
                  <c:v>57</c:v>
                </c:pt>
                <c:pt idx="2004">
                  <c:v>57</c:v>
                </c:pt>
                <c:pt idx="2005">
                  <c:v>57</c:v>
                </c:pt>
                <c:pt idx="2006">
                  <c:v>57</c:v>
                </c:pt>
                <c:pt idx="2007">
                  <c:v>58</c:v>
                </c:pt>
                <c:pt idx="2008">
                  <c:v>58</c:v>
                </c:pt>
                <c:pt idx="2009">
                  <c:v>58</c:v>
                </c:pt>
                <c:pt idx="2010">
                  <c:v>58</c:v>
                </c:pt>
                <c:pt idx="2011">
                  <c:v>58</c:v>
                </c:pt>
                <c:pt idx="2012">
                  <c:v>58</c:v>
                </c:pt>
                <c:pt idx="2013">
                  <c:v>58</c:v>
                </c:pt>
                <c:pt idx="2014">
                  <c:v>58</c:v>
                </c:pt>
                <c:pt idx="2015">
                  <c:v>58</c:v>
                </c:pt>
                <c:pt idx="2016">
                  <c:v>58</c:v>
                </c:pt>
                <c:pt idx="2017">
                  <c:v>58</c:v>
                </c:pt>
                <c:pt idx="2018">
                  <c:v>58</c:v>
                </c:pt>
                <c:pt idx="2019">
                  <c:v>58</c:v>
                </c:pt>
                <c:pt idx="2020">
                  <c:v>58</c:v>
                </c:pt>
                <c:pt idx="2021">
                  <c:v>58</c:v>
                </c:pt>
                <c:pt idx="2022">
                  <c:v>58</c:v>
                </c:pt>
                <c:pt idx="2023">
                  <c:v>58</c:v>
                </c:pt>
                <c:pt idx="2024">
                  <c:v>58</c:v>
                </c:pt>
                <c:pt idx="2025">
                  <c:v>58</c:v>
                </c:pt>
                <c:pt idx="2026">
                  <c:v>58</c:v>
                </c:pt>
                <c:pt idx="2027">
                  <c:v>58</c:v>
                </c:pt>
                <c:pt idx="2028">
                  <c:v>58</c:v>
                </c:pt>
                <c:pt idx="2029">
                  <c:v>58</c:v>
                </c:pt>
                <c:pt idx="2030">
                  <c:v>58</c:v>
                </c:pt>
                <c:pt idx="2031">
                  <c:v>58</c:v>
                </c:pt>
                <c:pt idx="2032">
                  <c:v>58</c:v>
                </c:pt>
                <c:pt idx="2033">
                  <c:v>58</c:v>
                </c:pt>
                <c:pt idx="2034">
                  <c:v>58</c:v>
                </c:pt>
                <c:pt idx="2035">
                  <c:v>58</c:v>
                </c:pt>
                <c:pt idx="2036">
                  <c:v>58</c:v>
                </c:pt>
                <c:pt idx="2037">
                  <c:v>58</c:v>
                </c:pt>
                <c:pt idx="2038">
                  <c:v>58</c:v>
                </c:pt>
                <c:pt idx="2039">
                  <c:v>58</c:v>
                </c:pt>
                <c:pt idx="2040">
                  <c:v>58</c:v>
                </c:pt>
                <c:pt idx="2041">
                  <c:v>58</c:v>
                </c:pt>
                <c:pt idx="2042">
                  <c:v>58</c:v>
                </c:pt>
                <c:pt idx="2043">
                  <c:v>58</c:v>
                </c:pt>
                <c:pt idx="2044">
                  <c:v>58</c:v>
                </c:pt>
                <c:pt idx="2045">
                  <c:v>58</c:v>
                </c:pt>
                <c:pt idx="2046">
                  <c:v>58</c:v>
                </c:pt>
                <c:pt idx="2047">
                  <c:v>58</c:v>
                </c:pt>
                <c:pt idx="2048">
                  <c:v>58</c:v>
                </c:pt>
                <c:pt idx="2049">
                  <c:v>58</c:v>
                </c:pt>
                <c:pt idx="2050">
                  <c:v>58</c:v>
                </c:pt>
                <c:pt idx="2051">
                  <c:v>58</c:v>
                </c:pt>
                <c:pt idx="2052">
                  <c:v>58</c:v>
                </c:pt>
                <c:pt idx="2053">
                  <c:v>58</c:v>
                </c:pt>
                <c:pt idx="2054">
                  <c:v>58</c:v>
                </c:pt>
                <c:pt idx="2055">
                  <c:v>58</c:v>
                </c:pt>
                <c:pt idx="2056">
                  <c:v>58</c:v>
                </c:pt>
                <c:pt idx="2057">
                  <c:v>58</c:v>
                </c:pt>
                <c:pt idx="2058">
                  <c:v>58</c:v>
                </c:pt>
                <c:pt idx="2059">
                  <c:v>58</c:v>
                </c:pt>
                <c:pt idx="2060">
                  <c:v>58</c:v>
                </c:pt>
                <c:pt idx="2061">
                  <c:v>58</c:v>
                </c:pt>
                <c:pt idx="2062">
                  <c:v>58</c:v>
                </c:pt>
                <c:pt idx="2063">
                  <c:v>58</c:v>
                </c:pt>
                <c:pt idx="2064">
                  <c:v>58</c:v>
                </c:pt>
                <c:pt idx="2065">
                  <c:v>59</c:v>
                </c:pt>
                <c:pt idx="2066">
                  <c:v>59</c:v>
                </c:pt>
                <c:pt idx="2067">
                  <c:v>59</c:v>
                </c:pt>
                <c:pt idx="2068">
                  <c:v>59</c:v>
                </c:pt>
                <c:pt idx="2069">
                  <c:v>59</c:v>
                </c:pt>
                <c:pt idx="2070">
                  <c:v>59</c:v>
                </c:pt>
                <c:pt idx="2071">
                  <c:v>59</c:v>
                </c:pt>
                <c:pt idx="2072">
                  <c:v>59</c:v>
                </c:pt>
                <c:pt idx="2073">
                  <c:v>59</c:v>
                </c:pt>
                <c:pt idx="2074">
                  <c:v>59</c:v>
                </c:pt>
                <c:pt idx="2075">
                  <c:v>59</c:v>
                </c:pt>
                <c:pt idx="2076">
                  <c:v>59</c:v>
                </c:pt>
                <c:pt idx="2077">
                  <c:v>59</c:v>
                </c:pt>
                <c:pt idx="2078">
                  <c:v>59</c:v>
                </c:pt>
                <c:pt idx="2079">
                  <c:v>59</c:v>
                </c:pt>
                <c:pt idx="2080">
                  <c:v>59</c:v>
                </c:pt>
                <c:pt idx="2081">
                  <c:v>59</c:v>
                </c:pt>
                <c:pt idx="2082">
                  <c:v>59</c:v>
                </c:pt>
                <c:pt idx="2083">
                  <c:v>59</c:v>
                </c:pt>
                <c:pt idx="2084">
                  <c:v>59</c:v>
                </c:pt>
                <c:pt idx="2085">
                  <c:v>59</c:v>
                </c:pt>
                <c:pt idx="2086">
                  <c:v>59</c:v>
                </c:pt>
                <c:pt idx="2087">
                  <c:v>59</c:v>
                </c:pt>
                <c:pt idx="2088">
                  <c:v>59</c:v>
                </c:pt>
                <c:pt idx="2089">
                  <c:v>59</c:v>
                </c:pt>
                <c:pt idx="2090">
                  <c:v>59</c:v>
                </c:pt>
                <c:pt idx="2091">
                  <c:v>59</c:v>
                </c:pt>
                <c:pt idx="2092">
                  <c:v>59</c:v>
                </c:pt>
                <c:pt idx="2093">
                  <c:v>59</c:v>
                </c:pt>
                <c:pt idx="2094">
                  <c:v>59</c:v>
                </c:pt>
                <c:pt idx="2095">
                  <c:v>59</c:v>
                </c:pt>
                <c:pt idx="2096">
                  <c:v>59</c:v>
                </c:pt>
                <c:pt idx="2097">
                  <c:v>59</c:v>
                </c:pt>
                <c:pt idx="2098">
                  <c:v>59</c:v>
                </c:pt>
                <c:pt idx="2099">
                  <c:v>59</c:v>
                </c:pt>
                <c:pt idx="2100">
                  <c:v>59</c:v>
                </c:pt>
                <c:pt idx="2101">
                  <c:v>59</c:v>
                </c:pt>
                <c:pt idx="2102">
                  <c:v>59</c:v>
                </c:pt>
                <c:pt idx="2103">
                  <c:v>59</c:v>
                </c:pt>
                <c:pt idx="2104">
                  <c:v>59</c:v>
                </c:pt>
                <c:pt idx="2105">
                  <c:v>59</c:v>
                </c:pt>
                <c:pt idx="2106">
                  <c:v>59</c:v>
                </c:pt>
                <c:pt idx="2107">
                  <c:v>59</c:v>
                </c:pt>
                <c:pt idx="2108">
                  <c:v>59</c:v>
                </c:pt>
                <c:pt idx="2109">
                  <c:v>59</c:v>
                </c:pt>
                <c:pt idx="2110">
                  <c:v>59</c:v>
                </c:pt>
                <c:pt idx="2111">
                  <c:v>59</c:v>
                </c:pt>
                <c:pt idx="2112">
                  <c:v>59</c:v>
                </c:pt>
                <c:pt idx="2113">
                  <c:v>59</c:v>
                </c:pt>
                <c:pt idx="2114">
                  <c:v>59</c:v>
                </c:pt>
                <c:pt idx="2115">
                  <c:v>59</c:v>
                </c:pt>
                <c:pt idx="2116">
                  <c:v>59</c:v>
                </c:pt>
                <c:pt idx="2117">
                  <c:v>59</c:v>
                </c:pt>
                <c:pt idx="2118">
                  <c:v>59</c:v>
                </c:pt>
                <c:pt idx="2119">
                  <c:v>59</c:v>
                </c:pt>
                <c:pt idx="2120">
                  <c:v>59</c:v>
                </c:pt>
                <c:pt idx="2121">
                  <c:v>60</c:v>
                </c:pt>
                <c:pt idx="2122">
                  <c:v>60</c:v>
                </c:pt>
                <c:pt idx="2123">
                  <c:v>60</c:v>
                </c:pt>
                <c:pt idx="2124">
                  <c:v>60</c:v>
                </c:pt>
                <c:pt idx="2125">
                  <c:v>60</c:v>
                </c:pt>
                <c:pt idx="2126">
                  <c:v>60</c:v>
                </c:pt>
                <c:pt idx="2127">
                  <c:v>60</c:v>
                </c:pt>
                <c:pt idx="2128">
                  <c:v>60</c:v>
                </c:pt>
                <c:pt idx="2129">
                  <c:v>60</c:v>
                </c:pt>
                <c:pt idx="2130">
                  <c:v>60</c:v>
                </c:pt>
                <c:pt idx="2131">
                  <c:v>60</c:v>
                </c:pt>
                <c:pt idx="2132">
                  <c:v>60</c:v>
                </c:pt>
                <c:pt idx="2133">
                  <c:v>60</c:v>
                </c:pt>
                <c:pt idx="2134">
                  <c:v>60</c:v>
                </c:pt>
                <c:pt idx="2135">
                  <c:v>60</c:v>
                </c:pt>
                <c:pt idx="2136">
                  <c:v>60</c:v>
                </c:pt>
                <c:pt idx="2137">
                  <c:v>60</c:v>
                </c:pt>
                <c:pt idx="2138">
                  <c:v>60</c:v>
                </c:pt>
                <c:pt idx="2139">
                  <c:v>60</c:v>
                </c:pt>
                <c:pt idx="2140">
                  <c:v>60</c:v>
                </c:pt>
                <c:pt idx="2141">
                  <c:v>60</c:v>
                </c:pt>
                <c:pt idx="2142">
                  <c:v>60</c:v>
                </c:pt>
                <c:pt idx="2143">
                  <c:v>60</c:v>
                </c:pt>
                <c:pt idx="2144">
                  <c:v>60</c:v>
                </c:pt>
                <c:pt idx="2145">
                  <c:v>60</c:v>
                </c:pt>
                <c:pt idx="2146">
                  <c:v>60</c:v>
                </c:pt>
                <c:pt idx="2147">
                  <c:v>60</c:v>
                </c:pt>
                <c:pt idx="2148">
                  <c:v>60</c:v>
                </c:pt>
                <c:pt idx="2149">
                  <c:v>60</c:v>
                </c:pt>
                <c:pt idx="2150">
                  <c:v>60</c:v>
                </c:pt>
                <c:pt idx="2151">
                  <c:v>60</c:v>
                </c:pt>
                <c:pt idx="2152">
                  <c:v>60</c:v>
                </c:pt>
                <c:pt idx="2153">
                  <c:v>60</c:v>
                </c:pt>
                <c:pt idx="2154">
                  <c:v>60</c:v>
                </c:pt>
                <c:pt idx="2155">
                  <c:v>60</c:v>
                </c:pt>
                <c:pt idx="2156">
                  <c:v>60</c:v>
                </c:pt>
                <c:pt idx="2157">
                  <c:v>60</c:v>
                </c:pt>
                <c:pt idx="2158">
                  <c:v>60</c:v>
                </c:pt>
                <c:pt idx="2159">
                  <c:v>60</c:v>
                </c:pt>
                <c:pt idx="2160">
                  <c:v>60</c:v>
                </c:pt>
                <c:pt idx="2161">
                  <c:v>60</c:v>
                </c:pt>
                <c:pt idx="2162">
                  <c:v>60</c:v>
                </c:pt>
                <c:pt idx="2163">
                  <c:v>60</c:v>
                </c:pt>
                <c:pt idx="2164">
                  <c:v>60</c:v>
                </c:pt>
                <c:pt idx="2165">
                  <c:v>60</c:v>
                </c:pt>
                <c:pt idx="2166">
                  <c:v>60</c:v>
                </c:pt>
                <c:pt idx="2167">
                  <c:v>60</c:v>
                </c:pt>
                <c:pt idx="2168">
                  <c:v>60</c:v>
                </c:pt>
                <c:pt idx="2169">
                  <c:v>60</c:v>
                </c:pt>
                <c:pt idx="2170">
                  <c:v>60</c:v>
                </c:pt>
                <c:pt idx="2171">
                  <c:v>60</c:v>
                </c:pt>
                <c:pt idx="2172">
                  <c:v>60</c:v>
                </c:pt>
                <c:pt idx="2173">
                  <c:v>60</c:v>
                </c:pt>
                <c:pt idx="2174">
                  <c:v>60</c:v>
                </c:pt>
                <c:pt idx="2175">
                  <c:v>60</c:v>
                </c:pt>
                <c:pt idx="2176">
                  <c:v>60</c:v>
                </c:pt>
                <c:pt idx="2177">
                  <c:v>60</c:v>
                </c:pt>
                <c:pt idx="2178">
                  <c:v>60</c:v>
                </c:pt>
                <c:pt idx="2179">
                  <c:v>61</c:v>
                </c:pt>
                <c:pt idx="2180">
                  <c:v>61</c:v>
                </c:pt>
                <c:pt idx="2181">
                  <c:v>61</c:v>
                </c:pt>
                <c:pt idx="2182">
                  <c:v>61</c:v>
                </c:pt>
                <c:pt idx="2183">
                  <c:v>61</c:v>
                </c:pt>
                <c:pt idx="2184">
                  <c:v>61</c:v>
                </c:pt>
                <c:pt idx="2185">
                  <c:v>61</c:v>
                </c:pt>
                <c:pt idx="2186">
                  <c:v>61</c:v>
                </c:pt>
                <c:pt idx="2187">
                  <c:v>61</c:v>
                </c:pt>
                <c:pt idx="2188">
                  <c:v>61</c:v>
                </c:pt>
                <c:pt idx="2189">
                  <c:v>61</c:v>
                </c:pt>
                <c:pt idx="2190">
                  <c:v>61</c:v>
                </c:pt>
                <c:pt idx="2191">
                  <c:v>61</c:v>
                </c:pt>
                <c:pt idx="2192">
                  <c:v>61</c:v>
                </c:pt>
                <c:pt idx="2193">
                  <c:v>61</c:v>
                </c:pt>
                <c:pt idx="2194">
                  <c:v>61</c:v>
                </c:pt>
                <c:pt idx="2195">
                  <c:v>61</c:v>
                </c:pt>
                <c:pt idx="2196">
                  <c:v>61</c:v>
                </c:pt>
                <c:pt idx="2197">
                  <c:v>61</c:v>
                </c:pt>
                <c:pt idx="2198">
                  <c:v>61</c:v>
                </c:pt>
                <c:pt idx="2199">
                  <c:v>61</c:v>
                </c:pt>
                <c:pt idx="2200">
                  <c:v>61</c:v>
                </c:pt>
                <c:pt idx="2201">
                  <c:v>61</c:v>
                </c:pt>
                <c:pt idx="2202">
                  <c:v>61</c:v>
                </c:pt>
                <c:pt idx="2203">
                  <c:v>61</c:v>
                </c:pt>
                <c:pt idx="2204">
                  <c:v>61</c:v>
                </c:pt>
                <c:pt idx="2205">
                  <c:v>61</c:v>
                </c:pt>
                <c:pt idx="2206">
                  <c:v>61</c:v>
                </c:pt>
                <c:pt idx="2207">
                  <c:v>61</c:v>
                </c:pt>
                <c:pt idx="2208">
                  <c:v>61</c:v>
                </c:pt>
                <c:pt idx="2209">
                  <c:v>61</c:v>
                </c:pt>
                <c:pt idx="2210">
                  <c:v>61</c:v>
                </c:pt>
                <c:pt idx="2211">
                  <c:v>61</c:v>
                </c:pt>
                <c:pt idx="2212">
                  <c:v>61</c:v>
                </c:pt>
                <c:pt idx="2213">
                  <c:v>61</c:v>
                </c:pt>
                <c:pt idx="2214">
                  <c:v>61</c:v>
                </c:pt>
                <c:pt idx="2215">
                  <c:v>61</c:v>
                </c:pt>
                <c:pt idx="2216">
                  <c:v>61</c:v>
                </c:pt>
                <c:pt idx="2217">
                  <c:v>61</c:v>
                </c:pt>
                <c:pt idx="2218">
                  <c:v>61</c:v>
                </c:pt>
                <c:pt idx="2219">
                  <c:v>61</c:v>
                </c:pt>
                <c:pt idx="2220">
                  <c:v>61</c:v>
                </c:pt>
                <c:pt idx="2221">
                  <c:v>61</c:v>
                </c:pt>
                <c:pt idx="2222">
                  <c:v>61</c:v>
                </c:pt>
                <c:pt idx="2223">
                  <c:v>61</c:v>
                </c:pt>
                <c:pt idx="2224">
                  <c:v>61</c:v>
                </c:pt>
                <c:pt idx="2225">
                  <c:v>61</c:v>
                </c:pt>
                <c:pt idx="2226">
                  <c:v>61</c:v>
                </c:pt>
                <c:pt idx="2227">
                  <c:v>61</c:v>
                </c:pt>
                <c:pt idx="2228">
                  <c:v>61</c:v>
                </c:pt>
                <c:pt idx="2229">
                  <c:v>61</c:v>
                </c:pt>
                <c:pt idx="2230">
                  <c:v>61</c:v>
                </c:pt>
                <c:pt idx="2231">
                  <c:v>61</c:v>
                </c:pt>
                <c:pt idx="2232">
                  <c:v>61</c:v>
                </c:pt>
                <c:pt idx="2233">
                  <c:v>61</c:v>
                </c:pt>
                <c:pt idx="2234">
                  <c:v>61</c:v>
                </c:pt>
                <c:pt idx="2235">
                  <c:v>61</c:v>
                </c:pt>
                <c:pt idx="2236">
                  <c:v>61</c:v>
                </c:pt>
                <c:pt idx="2237">
                  <c:v>62</c:v>
                </c:pt>
                <c:pt idx="2238">
                  <c:v>62</c:v>
                </c:pt>
                <c:pt idx="2239">
                  <c:v>62</c:v>
                </c:pt>
                <c:pt idx="2240">
                  <c:v>62</c:v>
                </c:pt>
                <c:pt idx="2241">
                  <c:v>62</c:v>
                </c:pt>
                <c:pt idx="2242">
                  <c:v>62</c:v>
                </c:pt>
                <c:pt idx="2243">
                  <c:v>62</c:v>
                </c:pt>
                <c:pt idx="2244">
                  <c:v>62</c:v>
                </c:pt>
                <c:pt idx="2245">
                  <c:v>62</c:v>
                </c:pt>
                <c:pt idx="2246">
                  <c:v>62</c:v>
                </c:pt>
                <c:pt idx="2247">
                  <c:v>62</c:v>
                </c:pt>
                <c:pt idx="2248">
                  <c:v>62</c:v>
                </c:pt>
                <c:pt idx="2249">
                  <c:v>62</c:v>
                </c:pt>
                <c:pt idx="2250">
                  <c:v>62</c:v>
                </c:pt>
                <c:pt idx="2251">
                  <c:v>62</c:v>
                </c:pt>
                <c:pt idx="2252">
                  <c:v>62</c:v>
                </c:pt>
                <c:pt idx="2253">
                  <c:v>62</c:v>
                </c:pt>
                <c:pt idx="2254">
                  <c:v>62</c:v>
                </c:pt>
                <c:pt idx="2255">
                  <c:v>62</c:v>
                </c:pt>
                <c:pt idx="2256">
                  <c:v>62</c:v>
                </c:pt>
                <c:pt idx="2257">
                  <c:v>62</c:v>
                </c:pt>
                <c:pt idx="2258">
                  <c:v>62</c:v>
                </c:pt>
                <c:pt idx="2259">
                  <c:v>62</c:v>
                </c:pt>
                <c:pt idx="2260">
                  <c:v>62</c:v>
                </c:pt>
                <c:pt idx="2261">
                  <c:v>62</c:v>
                </c:pt>
                <c:pt idx="2262">
                  <c:v>62</c:v>
                </c:pt>
                <c:pt idx="2263">
                  <c:v>62</c:v>
                </c:pt>
                <c:pt idx="2264">
                  <c:v>62</c:v>
                </c:pt>
                <c:pt idx="2265">
                  <c:v>62</c:v>
                </c:pt>
                <c:pt idx="2266">
                  <c:v>62</c:v>
                </c:pt>
                <c:pt idx="2267">
                  <c:v>62</c:v>
                </c:pt>
                <c:pt idx="2268">
                  <c:v>62</c:v>
                </c:pt>
                <c:pt idx="2269">
                  <c:v>62</c:v>
                </c:pt>
                <c:pt idx="2270">
                  <c:v>62</c:v>
                </c:pt>
                <c:pt idx="2271">
                  <c:v>62</c:v>
                </c:pt>
                <c:pt idx="2272">
                  <c:v>62</c:v>
                </c:pt>
                <c:pt idx="2273">
                  <c:v>62</c:v>
                </c:pt>
                <c:pt idx="2274">
                  <c:v>62</c:v>
                </c:pt>
                <c:pt idx="2275">
                  <c:v>62</c:v>
                </c:pt>
                <c:pt idx="2276">
                  <c:v>62</c:v>
                </c:pt>
                <c:pt idx="2277">
                  <c:v>62</c:v>
                </c:pt>
                <c:pt idx="2278">
                  <c:v>62</c:v>
                </c:pt>
                <c:pt idx="2279">
                  <c:v>62</c:v>
                </c:pt>
                <c:pt idx="2280">
                  <c:v>62</c:v>
                </c:pt>
                <c:pt idx="2281">
                  <c:v>62</c:v>
                </c:pt>
                <c:pt idx="2282">
                  <c:v>62</c:v>
                </c:pt>
                <c:pt idx="2283">
                  <c:v>62</c:v>
                </c:pt>
                <c:pt idx="2284">
                  <c:v>62</c:v>
                </c:pt>
                <c:pt idx="2285">
                  <c:v>62</c:v>
                </c:pt>
                <c:pt idx="2286">
                  <c:v>62</c:v>
                </c:pt>
                <c:pt idx="2287">
                  <c:v>62</c:v>
                </c:pt>
                <c:pt idx="2288">
                  <c:v>62</c:v>
                </c:pt>
                <c:pt idx="2289">
                  <c:v>62</c:v>
                </c:pt>
                <c:pt idx="2290">
                  <c:v>62</c:v>
                </c:pt>
                <c:pt idx="2291">
                  <c:v>62</c:v>
                </c:pt>
                <c:pt idx="2292">
                  <c:v>63</c:v>
                </c:pt>
                <c:pt idx="2293">
                  <c:v>63</c:v>
                </c:pt>
                <c:pt idx="2294">
                  <c:v>63</c:v>
                </c:pt>
                <c:pt idx="2295">
                  <c:v>63</c:v>
                </c:pt>
                <c:pt idx="2296">
                  <c:v>63</c:v>
                </c:pt>
                <c:pt idx="2297">
                  <c:v>63</c:v>
                </c:pt>
                <c:pt idx="2298">
                  <c:v>63</c:v>
                </c:pt>
                <c:pt idx="2299">
                  <c:v>63</c:v>
                </c:pt>
                <c:pt idx="2300">
                  <c:v>63</c:v>
                </c:pt>
                <c:pt idx="2301">
                  <c:v>63</c:v>
                </c:pt>
                <c:pt idx="2302">
                  <c:v>63</c:v>
                </c:pt>
                <c:pt idx="2303">
                  <c:v>63</c:v>
                </c:pt>
                <c:pt idx="2304">
                  <c:v>63</c:v>
                </c:pt>
                <c:pt idx="2305">
                  <c:v>63</c:v>
                </c:pt>
                <c:pt idx="2306">
                  <c:v>63</c:v>
                </c:pt>
                <c:pt idx="2307">
                  <c:v>63</c:v>
                </c:pt>
                <c:pt idx="2308">
                  <c:v>63</c:v>
                </c:pt>
                <c:pt idx="2309">
                  <c:v>63</c:v>
                </c:pt>
                <c:pt idx="2310">
                  <c:v>63</c:v>
                </c:pt>
                <c:pt idx="2311">
                  <c:v>63</c:v>
                </c:pt>
                <c:pt idx="2312">
                  <c:v>63</c:v>
                </c:pt>
                <c:pt idx="2313">
                  <c:v>63</c:v>
                </c:pt>
                <c:pt idx="2314">
                  <c:v>63</c:v>
                </c:pt>
                <c:pt idx="2315">
                  <c:v>63</c:v>
                </c:pt>
                <c:pt idx="2316">
                  <c:v>63</c:v>
                </c:pt>
                <c:pt idx="2317">
                  <c:v>63</c:v>
                </c:pt>
                <c:pt idx="2318">
                  <c:v>63</c:v>
                </c:pt>
                <c:pt idx="2319">
                  <c:v>63</c:v>
                </c:pt>
                <c:pt idx="2320">
                  <c:v>63</c:v>
                </c:pt>
                <c:pt idx="2321">
                  <c:v>63</c:v>
                </c:pt>
                <c:pt idx="2322">
                  <c:v>63</c:v>
                </c:pt>
                <c:pt idx="2323">
                  <c:v>63</c:v>
                </c:pt>
                <c:pt idx="2324">
                  <c:v>63</c:v>
                </c:pt>
                <c:pt idx="2325">
                  <c:v>63</c:v>
                </c:pt>
                <c:pt idx="2326">
                  <c:v>63</c:v>
                </c:pt>
                <c:pt idx="2327">
                  <c:v>63</c:v>
                </c:pt>
                <c:pt idx="2328">
                  <c:v>63</c:v>
                </c:pt>
                <c:pt idx="2329">
                  <c:v>63</c:v>
                </c:pt>
                <c:pt idx="2330">
                  <c:v>63</c:v>
                </c:pt>
                <c:pt idx="2331">
                  <c:v>63</c:v>
                </c:pt>
                <c:pt idx="2332">
                  <c:v>63</c:v>
                </c:pt>
                <c:pt idx="2333">
                  <c:v>63</c:v>
                </c:pt>
                <c:pt idx="2334">
                  <c:v>63</c:v>
                </c:pt>
                <c:pt idx="2335">
                  <c:v>63</c:v>
                </c:pt>
                <c:pt idx="2336">
                  <c:v>63</c:v>
                </c:pt>
                <c:pt idx="2337">
                  <c:v>63</c:v>
                </c:pt>
                <c:pt idx="2338">
                  <c:v>63</c:v>
                </c:pt>
                <c:pt idx="2339">
                  <c:v>63</c:v>
                </c:pt>
                <c:pt idx="2340">
                  <c:v>63</c:v>
                </c:pt>
                <c:pt idx="2341">
                  <c:v>63</c:v>
                </c:pt>
                <c:pt idx="2342">
                  <c:v>63</c:v>
                </c:pt>
                <c:pt idx="2343">
                  <c:v>63</c:v>
                </c:pt>
                <c:pt idx="2344">
                  <c:v>63</c:v>
                </c:pt>
                <c:pt idx="2345">
                  <c:v>63</c:v>
                </c:pt>
                <c:pt idx="2346">
                  <c:v>63</c:v>
                </c:pt>
                <c:pt idx="2347">
                  <c:v>63</c:v>
                </c:pt>
                <c:pt idx="2348">
                  <c:v>63</c:v>
                </c:pt>
                <c:pt idx="2349">
                  <c:v>64</c:v>
                </c:pt>
                <c:pt idx="2350">
                  <c:v>64</c:v>
                </c:pt>
                <c:pt idx="2351">
                  <c:v>64</c:v>
                </c:pt>
                <c:pt idx="2352">
                  <c:v>64</c:v>
                </c:pt>
                <c:pt idx="2353">
                  <c:v>64</c:v>
                </c:pt>
                <c:pt idx="2354">
                  <c:v>64</c:v>
                </c:pt>
                <c:pt idx="2355">
                  <c:v>64</c:v>
                </c:pt>
                <c:pt idx="2356">
                  <c:v>64</c:v>
                </c:pt>
                <c:pt idx="2357">
                  <c:v>64</c:v>
                </c:pt>
                <c:pt idx="2358">
                  <c:v>64</c:v>
                </c:pt>
                <c:pt idx="2359">
                  <c:v>64</c:v>
                </c:pt>
                <c:pt idx="2360">
                  <c:v>64</c:v>
                </c:pt>
                <c:pt idx="2361">
                  <c:v>64</c:v>
                </c:pt>
                <c:pt idx="2362">
                  <c:v>64</c:v>
                </c:pt>
                <c:pt idx="2363">
                  <c:v>64</c:v>
                </c:pt>
                <c:pt idx="2364">
                  <c:v>64</c:v>
                </c:pt>
                <c:pt idx="2365">
                  <c:v>64</c:v>
                </c:pt>
                <c:pt idx="2366">
                  <c:v>64</c:v>
                </c:pt>
                <c:pt idx="2367">
                  <c:v>64</c:v>
                </c:pt>
                <c:pt idx="2368">
                  <c:v>64</c:v>
                </c:pt>
                <c:pt idx="2369">
                  <c:v>64</c:v>
                </c:pt>
                <c:pt idx="2370">
                  <c:v>64</c:v>
                </c:pt>
                <c:pt idx="2371">
                  <c:v>64</c:v>
                </c:pt>
                <c:pt idx="2372">
                  <c:v>64</c:v>
                </c:pt>
                <c:pt idx="2373">
                  <c:v>64</c:v>
                </c:pt>
                <c:pt idx="2374">
                  <c:v>64</c:v>
                </c:pt>
                <c:pt idx="2375">
                  <c:v>64</c:v>
                </c:pt>
                <c:pt idx="2376">
                  <c:v>64</c:v>
                </c:pt>
                <c:pt idx="2377">
                  <c:v>64</c:v>
                </c:pt>
                <c:pt idx="2378">
                  <c:v>64</c:v>
                </c:pt>
                <c:pt idx="2379">
                  <c:v>64</c:v>
                </c:pt>
                <c:pt idx="2380">
                  <c:v>64</c:v>
                </c:pt>
                <c:pt idx="2381">
                  <c:v>64</c:v>
                </c:pt>
                <c:pt idx="2382">
                  <c:v>64</c:v>
                </c:pt>
                <c:pt idx="2383">
                  <c:v>64</c:v>
                </c:pt>
                <c:pt idx="2384">
                  <c:v>64</c:v>
                </c:pt>
                <c:pt idx="2385">
                  <c:v>64</c:v>
                </c:pt>
                <c:pt idx="2386">
                  <c:v>64</c:v>
                </c:pt>
                <c:pt idx="2387">
                  <c:v>64</c:v>
                </c:pt>
                <c:pt idx="2388">
                  <c:v>64</c:v>
                </c:pt>
                <c:pt idx="2389">
                  <c:v>64</c:v>
                </c:pt>
                <c:pt idx="2390">
                  <c:v>64</c:v>
                </c:pt>
                <c:pt idx="2391">
                  <c:v>64</c:v>
                </c:pt>
                <c:pt idx="2392">
                  <c:v>64</c:v>
                </c:pt>
                <c:pt idx="2393">
                  <c:v>64</c:v>
                </c:pt>
                <c:pt idx="2394">
                  <c:v>64</c:v>
                </c:pt>
                <c:pt idx="2395">
                  <c:v>64</c:v>
                </c:pt>
                <c:pt idx="2396">
                  <c:v>64</c:v>
                </c:pt>
                <c:pt idx="2397">
                  <c:v>64</c:v>
                </c:pt>
                <c:pt idx="2398">
                  <c:v>64</c:v>
                </c:pt>
                <c:pt idx="2399">
                  <c:v>64</c:v>
                </c:pt>
                <c:pt idx="2400">
                  <c:v>64</c:v>
                </c:pt>
                <c:pt idx="2401">
                  <c:v>64</c:v>
                </c:pt>
                <c:pt idx="2402">
                  <c:v>64</c:v>
                </c:pt>
                <c:pt idx="2403">
                  <c:v>64</c:v>
                </c:pt>
                <c:pt idx="2404">
                  <c:v>64</c:v>
                </c:pt>
                <c:pt idx="2405">
                  <c:v>64</c:v>
                </c:pt>
                <c:pt idx="2406">
                  <c:v>64</c:v>
                </c:pt>
                <c:pt idx="2407">
                  <c:v>65</c:v>
                </c:pt>
                <c:pt idx="2408">
                  <c:v>65</c:v>
                </c:pt>
                <c:pt idx="2409">
                  <c:v>65</c:v>
                </c:pt>
                <c:pt idx="2410">
                  <c:v>65</c:v>
                </c:pt>
                <c:pt idx="2411">
                  <c:v>65</c:v>
                </c:pt>
                <c:pt idx="2412">
                  <c:v>65</c:v>
                </c:pt>
                <c:pt idx="2413">
                  <c:v>65</c:v>
                </c:pt>
                <c:pt idx="2414">
                  <c:v>65</c:v>
                </c:pt>
                <c:pt idx="2415">
                  <c:v>65</c:v>
                </c:pt>
                <c:pt idx="2416">
                  <c:v>65</c:v>
                </c:pt>
                <c:pt idx="2417">
                  <c:v>65</c:v>
                </c:pt>
                <c:pt idx="2418">
                  <c:v>65</c:v>
                </c:pt>
                <c:pt idx="2419">
                  <c:v>65</c:v>
                </c:pt>
                <c:pt idx="2420">
                  <c:v>65</c:v>
                </c:pt>
                <c:pt idx="2421">
                  <c:v>65</c:v>
                </c:pt>
                <c:pt idx="2422">
                  <c:v>65</c:v>
                </c:pt>
                <c:pt idx="2423">
                  <c:v>65</c:v>
                </c:pt>
                <c:pt idx="2424">
                  <c:v>65</c:v>
                </c:pt>
                <c:pt idx="2425">
                  <c:v>65</c:v>
                </c:pt>
                <c:pt idx="2426">
                  <c:v>65</c:v>
                </c:pt>
                <c:pt idx="2427">
                  <c:v>65</c:v>
                </c:pt>
                <c:pt idx="2428">
                  <c:v>65</c:v>
                </c:pt>
                <c:pt idx="2429">
                  <c:v>65</c:v>
                </c:pt>
                <c:pt idx="2430">
                  <c:v>65</c:v>
                </c:pt>
                <c:pt idx="2431">
                  <c:v>65</c:v>
                </c:pt>
                <c:pt idx="2432">
                  <c:v>65</c:v>
                </c:pt>
                <c:pt idx="2433">
                  <c:v>65</c:v>
                </c:pt>
                <c:pt idx="2434">
                  <c:v>65</c:v>
                </c:pt>
                <c:pt idx="2435">
                  <c:v>65</c:v>
                </c:pt>
                <c:pt idx="2436">
                  <c:v>65</c:v>
                </c:pt>
                <c:pt idx="2437">
                  <c:v>65</c:v>
                </c:pt>
                <c:pt idx="2438">
                  <c:v>65</c:v>
                </c:pt>
                <c:pt idx="2439">
                  <c:v>65</c:v>
                </c:pt>
                <c:pt idx="2440">
                  <c:v>65</c:v>
                </c:pt>
                <c:pt idx="2441">
                  <c:v>65</c:v>
                </c:pt>
                <c:pt idx="2442">
                  <c:v>65</c:v>
                </c:pt>
                <c:pt idx="2443">
                  <c:v>65</c:v>
                </c:pt>
                <c:pt idx="2444">
                  <c:v>65</c:v>
                </c:pt>
                <c:pt idx="2445">
                  <c:v>65</c:v>
                </c:pt>
                <c:pt idx="2446">
                  <c:v>65</c:v>
                </c:pt>
                <c:pt idx="2447">
                  <c:v>65</c:v>
                </c:pt>
                <c:pt idx="2448">
                  <c:v>65</c:v>
                </c:pt>
                <c:pt idx="2449">
                  <c:v>65</c:v>
                </c:pt>
                <c:pt idx="2450">
                  <c:v>65</c:v>
                </c:pt>
                <c:pt idx="2451">
                  <c:v>65</c:v>
                </c:pt>
                <c:pt idx="2452">
                  <c:v>65</c:v>
                </c:pt>
                <c:pt idx="2453">
                  <c:v>65</c:v>
                </c:pt>
                <c:pt idx="2454">
                  <c:v>65</c:v>
                </c:pt>
                <c:pt idx="2455">
                  <c:v>65</c:v>
                </c:pt>
                <c:pt idx="2456">
                  <c:v>65</c:v>
                </c:pt>
                <c:pt idx="2457">
                  <c:v>65</c:v>
                </c:pt>
                <c:pt idx="2458">
                  <c:v>65</c:v>
                </c:pt>
                <c:pt idx="2459">
                  <c:v>65</c:v>
                </c:pt>
                <c:pt idx="2460">
                  <c:v>65</c:v>
                </c:pt>
                <c:pt idx="2461">
                  <c:v>65</c:v>
                </c:pt>
                <c:pt idx="2462">
                  <c:v>65</c:v>
                </c:pt>
                <c:pt idx="2463">
                  <c:v>65</c:v>
                </c:pt>
                <c:pt idx="2464">
                  <c:v>66</c:v>
                </c:pt>
                <c:pt idx="2465">
                  <c:v>66</c:v>
                </c:pt>
                <c:pt idx="2466">
                  <c:v>66</c:v>
                </c:pt>
                <c:pt idx="2467">
                  <c:v>66</c:v>
                </c:pt>
                <c:pt idx="2468">
                  <c:v>66</c:v>
                </c:pt>
                <c:pt idx="2469">
                  <c:v>66</c:v>
                </c:pt>
                <c:pt idx="2470">
                  <c:v>66</c:v>
                </c:pt>
                <c:pt idx="2471">
                  <c:v>66</c:v>
                </c:pt>
                <c:pt idx="2472">
                  <c:v>66</c:v>
                </c:pt>
                <c:pt idx="2473">
                  <c:v>66</c:v>
                </c:pt>
                <c:pt idx="2474">
                  <c:v>66</c:v>
                </c:pt>
                <c:pt idx="2475">
                  <c:v>66</c:v>
                </c:pt>
                <c:pt idx="2476">
                  <c:v>66</c:v>
                </c:pt>
                <c:pt idx="2477">
                  <c:v>66</c:v>
                </c:pt>
                <c:pt idx="2478">
                  <c:v>66</c:v>
                </c:pt>
                <c:pt idx="2479">
                  <c:v>66</c:v>
                </c:pt>
                <c:pt idx="2480">
                  <c:v>66</c:v>
                </c:pt>
                <c:pt idx="2481">
                  <c:v>66</c:v>
                </c:pt>
                <c:pt idx="2482">
                  <c:v>66</c:v>
                </c:pt>
                <c:pt idx="2483">
                  <c:v>66</c:v>
                </c:pt>
                <c:pt idx="2484">
                  <c:v>66</c:v>
                </c:pt>
                <c:pt idx="2485">
                  <c:v>66</c:v>
                </c:pt>
                <c:pt idx="2486">
                  <c:v>66</c:v>
                </c:pt>
                <c:pt idx="2487">
                  <c:v>66</c:v>
                </c:pt>
                <c:pt idx="2488">
                  <c:v>66</c:v>
                </c:pt>
                <c:pt idx="2489">
                  <c:v>66</c:v>
                </c:pt>
                <c:pt idx="2490">
                  <c:v>66</c:v>
                </c:pt>
                <c:pt idx="2491">
                  <c:v>66</c:v>
                </c:pt>
                <c:pt idx="2492">
                  <c:v>66</c:v>
                </c:pt>
                <c:pt idx="2493">
                  <c:v>66</c:v>
                </c:pt>
                <c:pt idx="2494">
                  <c:v>66</c:v>
                </c:pt>
                <c:pt idx="2495">
                  <c:v>66</c:v>
                </c:pt>
                <c:pt idx="2496">
                  <c:v>66</c:v>
                </c:pt>
                <c:pt idx="2497">
                  <c:v>66</c:v>
                </c:pt>
                <c:pt idx="2498">
                  <c:v>66</c:v>
                </c:pt>
                <c:pt idx="2499">
                  <c:v>66</c:v>
                </c:pt>
                <c:pt idx="2500">
                  <c:v>66</c:v>
                </c:pt>
                <c:pt idx="2501">
                  <c:v>66</c:v>
                </c:pt>
                <c:pt idx="2502">
                  <c:v>66</c:v>
                </c:pt>
                <c:pt idx="2503">
                  <c:v>66</c:v>
                </c:pt>
                <c:pt idx="2504">
                  <c:v>66</c:v>
                </c:pt>
                <c:pt idx="2505">
                  <c:v>66</c:v>
                </c:pt>
                <c:pt idx="2506">
                  <c:v>66</c:v>
                </c:pt>
                <c:pt idx="2507">
                  <c:v>66</c:v>
                </c:pt>
                <c:pt idx="2508">
                  <c:v>66</c:v>
                </c:pt>
                <c:pt idx="2509">
                  <c:v>66</c:v>
                </c:pt>
                <c:pt idx="2510">
                  <c:v>66</c:v>
                </c:pt>
                <c:pt idx="2511">
                  <c:v>66</c:v>
                </c:pt>
                <c:pt idx="2512">
                  <c:v>66</c:v>
                </c:pt>
                <c:pt idx="2513">
                  <c:v>66</c:v>
                </c:pt>
                <c:pt idx="2514">
                  <c:v>66</c:v>
                </c:pt>
                <c:pt idx="2515">
                  <c:v>66</c:v>
                </c:pt>
                <c:pt idx="2516">
                  <c:v>66</c:v>
                </c:pt>
                <c:pt idx="2517">
                  <c:v>66</c:v>
                </c:pt>
                <c:pt idx="2518">
                  <c:v>66</c:v>
                </c:pt>
                <c:pt idx="2519">
                  <c:v>66</c:v>
                </c:pt>
                <c:pt idx="2520">
                  <c:v>66</c:v>
                </c:pt>
                <c:pt idx="2521">
                  <c:v>67</c:v>
                </c:pt>
                <c:pt idx="2522">
                  <c:v>67</c:v>
                </c:pt>
                <c:pt idx="2523">
                  <c:v>67</c:v>
                </c:pt>
                <c:pt idx="2524">
                  <c:v>67</c:v>
                </c:pt>
                <c:pt idx="2525">
                  <c:v>67</c:v>
                </c:pt>
                <c:pt idx="2526">
                  <c:v>67</c:v>
                </c:pt>
                <c:pt idx="2527">
                  <c:v>67</c:v>
                </c:pt>
                <c:pt idx="2528">
                  <c:v>67</c:v>
                </c:pt>
                <c:pt idx="2529">
                  <c:v>67</c:v>
                </c:pt>
                <c:pt idx="2530">
                  <c:v>67</c:v>
                </c:pt>
                <c:pt idx="2531">
                  <c:v>67</c:v>
                </c:pt>
                <c:pt idx="2532">
                  <c:v>67</c:v>
                </c:pt>
                <c:pt idx="2533">
                  <c:v>67</c:v>
                </c:pt>
                <c:pt idx="2534">
                  <c:v>67</c:v>
                </c:pt>
                <c:pt idx="2535">
                  <c:v>67</c:v>
                </c:pt>
                <c:pt idx="2536">
                  <c:v>67</c:v>
                </c:pt>
                <c:pt idx="2537">
                  <c:v>67</c:v>
                </c:pt>
                <c:pt idx="2538">
                  <c:v>67</c:v>
                </c:pt>
                <c:pt idx="2539">
                  <c:v>67</c:v>
                </c:pt>
                <c:pt idx="2540">
                  <c:v>67</c:v>
                </c:pt>
                <c:pt idx="2541">
                  <c:v>67</c:v>
                </c:pt>
                <c:pt idx="2542">
                  <c:v>67</c:v>
                </c:pt>
                <c:pt idx="2543">
                  <c:v>67</c:v>
                </c:pt>
                <c:pt idx="2544">
                  <c:v>67</c:v>
                </c:pt>
                <c:pt idx="2545">
                  <c:v>67</c:v>
                </c:pt>
                <c:pt idx="2546">
                  <c:v>67</c:v>
                </c:pt>
                <c:pt idx="2547">
                  <c:v>67</c:v>
                </c:pt>
                <c:pt idx="2548">
                  <c:v>67</c:v>
                </c:pt>
                <c:pt idx="2549">
                  <c:v>67</c:v>
                </c:pt>
                <c:pt idx="2550">
                  <c:v>67</c:v>
                </c:pt>
                <c:pt idx="2551">
                  <c:v>67</c:v>
                </c:pt>
                <c:pt idx="2552">
                  <c:v>67</c:v>
                </c:pt>
                <c:pt idx="2553">
                  <c:v>67</c:v>
                </c:pt>
                <c:pt idx="2554">
                  <c:v>67</c:v>
                </c:pt>
                <c:pt idx="2555">
                  <c:v>67</c:v>
                </c:pt>
                <c:pt idx="2556">
                  <c:v>67</c:v>
                </c:pt>
                <c:pt idx="2557">
                  <c:v>67</c:v>
                </c:pt>
                <c:pt idx="2558">
                  <c:v>67</c:v>
                </c:pt>
                <c:pt idx="2559">
                  <c:v>67</c:v>
                </c:pt>
                <c:pt idx="2560">
                  <c:v>67</c:v>
                </c:pt>
                <c:pt idx="2561">
                  <c:v>67</c:v>
                </c:pt>
                <c:pt idx="2562">
                  <c:v>67</c:v>
                </c:pt>
                <c:pt idx="2563">
                  <c:v>67</c:v>
                </c:pt>
                <c:pt idx="2564">
                  <c:v>67</c:v>
                </c:pt>
                <c:pt idx="2565">
                  <c:v>67</c:v>
                </c:pt>
                <c:pt idx="2566">
                  <c:v>67</c:v>
                </c:pt>
                <c:pt idx="2567">
                  <c:v>67</c:v>
                </c:pt>
                <c:pt idx="2568">
                  <c:v>67</c:v>
                </c:pt>
                <c:pt idx="2569">
                  <c:v>67</c:v>
                </c:pt>
                <c:pt idx="2570">
                  <c:v>67</c:v>
                </c:pt>
                <c:pt idx="2571">
                  <c:v>67</c:v>
                </c:pt>
                <c:pt idx="2572">
                  <c:v>67</c:v>
                </c:pt>
                <c:pt idx="2573">
                  <c:v>67</c:v>
                </c:pt>
                <c:pt idx="2574">
                  <c:v>67</c:v>
                </c:pt>
                <c:pt idx="2575">
                  <c:v>67</c:v>
                </c:pt>
                <c:pt idx="2576">
                  <c:v>67</c:v>
                </c:pt>
                <c:pt idx="2577">
                  <c:v>68</c:v>
                </c:pt>
                <c:pt idx="2578">
                  <c:v>68</c:v>
                </c:pt>
                <c:pt idx="2579">
                  <c:v>68</c:v>
                </c:pt>
                <c:pt idx="2580">
                  <c:v>68</c:v>
                </c:pt>
                <c:pt idx="2581">
                  <c:v>68</c:v>
                </c:pt>
                <c:pt idx="2582">
                  <c:v>68</c:v>
                </c:pt>
                <c:pt idx="2583">
                  <c:v>68</c:v>
                </c:pt>
                <c:pt idx="2584">
                  <c:v>68</c:v>
                </c:pt>
                <c:pt idx="2585">
                  <c:v>68</c:v>
                </c:pt>
                <c:pt idx="2586">
                  <c:v>68</c:v>
                </c:pt>
                <c:pt idx="2587">
                  <c:v>68</c:v>
                </c:pt>
                <c:pt idx="2588">
                  <c:v>68</c:v>
                </c:pt>
                <c:pt idx="2589">
                  <c:v>68</c:v>
                </c:pt>
                <c:pt idx="2590">
                  <c:v>68</c:v>
                </c:pt>
                <c:pt idx="2591">
                  <c:v>68</c:v>
                </c:pt>
                <c:pt idx="2592">
                  <c:v>68</c:v>
                </c:pt>
                <c:pt idx="2593">
                  <c:v>68</c:v>
                </c:pt>
                <c:pt idx="2594">
                  <c:v>68</c:v>
                </c:pt>
                <c:pt idx="2595">
                  <c:v>68</c:v>
                </c:pt>
                <c:pt idx="2596">
                  <c:v>68</c:v>
                </c:pt>
                <c:pt idx="2597">
                  <c:v>68</c:v>
                </c:pt>
                <c:pt idx="2598">
                  <c:v>68</c:v>
                </c:pt>
                <c:pt idx="2599">
                  <c:v>68</c:v>
                </c:pt>
                <c:pt idx="2600">
                  <c:v>68</c:v>
                </c:pt>
                <c:pt idx="2601">
                  <c:v>68</c:v>
                </c:pt>
                <c:pt idx="2602">
                  <c:v>68</c:v>
                </c:pt>
                <c:pt idx="2603">
                  <c:v>68</c:v>
                </c:pt>
                <c:pt idx="2604">
                  <c:v>68</c:v>
                </c:pt>
                <c:pt idx="2605">
                  <c:v>68</c:v>
                </c:pt>
                <c:pt idx="2606">
                  <c:v>68</c:v>
                </c:pt>
                <c:pt idx="2607">
                  <c:v>68</c:v>
                </c:pt>
                <c:pt idx="2608">
                  <c:v>68</c:v>
                </c:pt>
                <c:pt idx="2609">
                  <c:v>68</c:v>
                </c:pt>
                <c:pt idx="2610">
                  <c:v>68</c:v>
                </c:pt>
                <c:pt idx="2611">
                  <c:v>68</c:v>
                </c:pt>
                <c:pt idx="2612">
                  <c:v>68</c:v>
                </c:pt>
                <c:pt idx="2613">
                  <c:v>68</c:v>
                </c:pt>
                <c:pt idx="2614">
                  <c:v>68</c:v>
                </c:pt>
                <c:pt idx="2615">
                  <c:v>68</c:v>
                </c:pt>
                <c:pt idx="2616">
                  <c:v>68</c:v>
                </c:pt>
                <c:pt idx="2617">
                  <c:v>68</c:v>
                </c:pt>
                <c:pt idx="2618">
                  <c:v>68</c:v>
                </c:pt>
                <c:pt idx="2619">
                  <c:v>68</c:v>
                </c:pt>
                <c:pt idx="2620">
                  <c:v>68</c:v>
                </c:pt>
                <c:pt idx="2621">
                  <c:v>68</c:v>
                </c:pt>
                <c:pt idx="2622">
                  <c:v>68</c:v>
                </c:pt>
                <c:pt idx="2623">
                  <c:v>68</c:v>
                </c:pt>
                <c:pt idx="2624">
                  <c:v>68</c:v>
                </c:pt>
                <c:pt idx="2625">
                  <c:v>68</c:v>
                </c:pt>
                <c:pt idx="2626">
                  <c:v>68</c:v>
                </c:pt>
                <c:pt idx="2627">
                  <c:v>68</c:v>
                </c:pt>
                <c:pt idx="2628">
                  <c:v>68</c:v>
                </c:pt>
                <c:pt idx="2629">
                  <c:v>68</c:v>
                </c:pt>
                <c:pt idx="2630">
                  <c:v>68</c:v>
                </c:pt>
                <c:pt idx="2631">
                  <c:v>69</c:v>
                </c:pt>
                <c:pt idx="2632">
                  <c:v>69</c:v>
                </c:pt>
                <c:pt idx="2633">
                  <c:v>69</c:v>
                </c:pt>
                <c:pt idx="2634">
                  <c:v>69</c:v>
                </c:pt>
                <c:pt idx="2635">
                  <c:v>69</c:v>
                </c:pt>
                <c:pt idx="2636">
                  <c:v>69</c:v>
                </c:pt>
                <c:pt idx="2637">
                  <c:v>69</c:v>
                </c:pt>
                <c:pt idx="2638">
                  <c:v>69</c:v>
                </c:pt>
                <c:pt idx="2639">
                  <c:v>69</c:v>
                </c:pt>
                <c:pt idx="2640">
                  <c:v>69</c:v>
                </c:pt>
                <c:pt idx="2641">
                  <c:v>69</c:v>
                </c:pt>
                <c:pt idx="2642">
                  <c:v>69</c:v>
                </c:pt>
                <c:pt idx="2643">
                  <c:v>69</c:v>
                </c:pt>
                <c:pt idx="2644">
                  <c:v>69</c:v>
                </c:pt>
                <c:pt idx="2645">
                  <c:v>69</c:v>
                </c:pt>
                <c:pt idx="2646">
                  <c:v>69</c:v>
                </c:pt>
                <c:pt idx="2647">
                  <c:v>69</c:v>
                </c:pt>
                <c:pt idx="2648">
                  <c:v>69</c:v>
                </c:pt>
                <c:pt idx="2649">
                  <c:v>69</c:v>
                </c:pt>
                <c:pt idx="2650">
                  <c:v>69</c:v>
                </c:pt>
                <c:pt idx="2651">
                  <c:v>69</c:v>
                </c:pt>
                <c:pt idx="2652">
                  <c:v>69</c:v>
                </c:pt>
                <c:pt idx="2653">
                  <c:v>69</c:v>
                </c:pt>
                <c:pt idx="2654">
                  <c:v>69</c:v>
                </c:pt>
                <c:pt idx="2655">
                  <c:v>69</c:v>
                </c:pt>
                <c:pt idx="2656">
                  <c:v>69</c:v>
                </c:pt>
                <c:pt idx="2657">
                  <c:v>69</c:v>
                </c:pt>
                <c:pt idx="2658">
                  <c:v>69</c:v>
                </c:pt>
                <c:pt idx="2659">
                  <c:v>69</c:v>
                </c:pt>
                <c:pt idx="2660">
                  <c:v>69</c:v>
                </c:pt>
                <c:pt idx="2661">
                  <c:v>69</c:v>
                </c:pt>
                <c:pt idx="2662">
                  <c:v>69</c:v>
                </c:pt>
                <c:pt idx="2663">
                  <c:v>69</c:v>
                </c:pt>
                <c:pt idx="2664">
                  <c:v>69</c:v>
                </c:pt>
                <c:pt idx="2665">
                  <c:v>69</c:v>
                </c:pt>
                <c:pt idx="2666">
                  <c:v>69</c:v>
                </c:pt>
                <c:pt idx="2667">
                  <c:v>69</c:v>
                </c:pt>
                <c:pt idx="2668">
                  <c:v>69</c:v>
                </c:pt>
                <c:pt idx="2669">
                  <c:v>69</c:v>
                </c:pt>
                <c:pt idx="2670">
                  <c:v>69</c:v>
                </c:pt>
                <c:pt idx="2671">
                  <c:v>69</c:v>
                </c:pt>
                <c:pt idx="2672">
                  <c:v>69</c:v>
                </c:pt>
                <c:pt idx="2673">
                  <c:v>69</c:v>
                </c:pt>
                <c:pt idx="2674">
                  <c:v>69</c:v>
                </c:pt>
                <c:pt idx="2675">
                  <c:v>69</c:v>
                </c:pt>
                <c:pt idx="2676">
                  <c:v>69</c:v>
                </c:pt>
                <c:pt idx="2677">
                  <c:v>69</c:v>
                </c:pt>
                <c:pt idx="2678">
                  <c:v>69</c:v>
                </c:pt>
                <c:pt idx="2679">
                  <c:v>69</c:v>
                </c:pt>
                <c:pt idx="2680">
                  <c:v>69</c:v>
                </c:pt>
                <c:pt idx="2681">
                  <c:v>69</c:v>
                </c:pt>
                <c:pt idx="2682">
                  <c:v>69</c:v>
                </c:pt>
                <c:pt idx="2683">
                  <c:v>69</c:v>
                </c:pt>
                <c:pt idx="2684">
                  <c:v>69</c:v>
                </c:pt>
                <c:pt idx="2685">
                  <c:v>70</c:v>
                </c:pt>
                <c:pt idx="2686">
                  <c:v>70</c:v>
                </c:pt>
                <c:pt idx="2687">
                  <c:v>70</c:v>
                </c:pt>
                <c:pt idx="2688">
                  <c:v>70</c:v>
                </c:pt>
                <c:pt idx="2689">
                  <c:v>70</c:v>
                </c:pt>
                <c:pt idx="2690">
                  <c:v>70</c:v>
                </c:pt>
                <c:pt idx="2691">
                  <c:v>70</c:v>
                </c:pt>
                <c:pt idx="2692">
                  <c:v>70</c:v>
                </c:pt>
                <c:pt idx="2693">
                  <c:v>70</c:v>
                </c:pt>
                <c:pt idx="2694">
                  <c:v>70</c:v>
                </c:pt>
                <c:pt idx="2695">
                  <c:v>70</c:v>
                </c:pt>
                <c:pt idx="2696">
                  <c:v>70</c:v>
                </c:pt>
                <c:pt idx="2697">
                  <c:v>70</c:v>
                </c:pt>
                <c:pt idx="2698">
                  <c:v>70</c:v>
                </c:pt>
                <c:pt idx="2699">
                  <c:v>70</c:v>
                </c:pt>
                <c:pt idx="2700">
                  <c:v>70</c:v>
                </c:pt>
                <c:pt idx="2701">
                  <c:v>70</c:v>
                </c:pt>
                <c:pt idx="2702">
                  <c:v>70</c:v>
                </c:pt>
                <c:pt idx="2703">
                  <c:v>70</c:v>
                </c:pt>
                <c:pt idx="2704">
                  <c:v>70</c:v>
                </c:pt>
                <c:pt idx="2705">
                  <c:v>70</c:v>
                </c:pt>
                <c:pt idx="2706">
                  <c:v>70</c:v>
                </c:pt>
                <c:pt idx="2707">
                  <c:v>70</c:v>
                </c:pt>
                <c:pt idx="2708">
                  <c:v>70</c:v>
                </c:pt>
                <c:pt idx="2709">
                  <c:v>70</c:v>
                </c:pt>
                <c:pt idx="2710">
                  <c:v>70</c:v>
                </c:pt>
                <c:pt idx="2711">
                  <c:v>70</c:v>
                </c:pt>
                <c:pt idx="2712">
                  <c:v>70</c:v>
                </c:pt>
                <c:pt idx="2713">
                  <c:v>70</c:v>
                </c:pt>
                <c:pt idx="2714">
                  <c:v>70</c:v>
                </c:pt>
                <c:pt idx="2715">
                  <c:v>70</c:v>
                </c:pt>
                <c:pt idx="2716">
                  <c:v>70</c:v>
                </c:pt>
                <c:pt idx="2717">
                  <c:v>70</c:v>
                </c:pt>
                <c:pt idx="2718">
                  <c:v>70</c:v>
                </c:pt>
                <c:pt idx="2719">
                  <c:v>70</c:v>
                </c:pt>
                <c:pt idx="2720">
                  <c:v>70</c:v>
                </c:pt>
                <c:pt idx="2721">
                  <c:v>70</c:v>
                </c:pt>
                <c:pt idx="2722">
                  <c:v>70</c:v>
                </c:pt>
                <c:pt idx="2723">
                  <c:v>70</c:v>
                </c:pt>
                <c:pt idx="2724">
                  <c:v>70</c:v>
                </c:pt>
                <c:pt idx="2725">
                  <c:v>70</c:v>
                </c:pt>
                <c:pt idx="2726">
                  <c:v>70</c:v>
                </c:pt>
                <c:pt idx="2727">
                  <c:v>70</c:v>
                </c:pt>
                <c:pt idx="2728">
                  <c:v>70</c:v>
                </c:pt>
                <c:pt idx="2729">
                  <c:v>70</c:v>
                </c:pt>
                <c:pt idx="2730">
                  <c:v>70</c:v>
                </c:pt>
                <c:pt idx="2731">
                  <c:v>70</c:v>
                </c:pt>
                <c:pt idx="2732">
                  <c:v>70</c:v>
                </c:pt>
                <c:pt idx="2733">
                  <c:v>70</c:v>
                </c:pt>
                <c:pt idx="2734">
                  <c:v>70</c:v>
                </c:pt>
                <c:pt idx="2735">
                  <c:v>70</c:v>
                </c:pt>
                <c:pt idx="2736">
                  <c:v>70</c:v>
                </c:pt>
                <c:pt idx="2737">
                  <c:v>71</c:v>
                </c:pt>
                <c:pt idx="2738">
                  <c:v>71</c:v>
                </c:pt>
                <c:pt idx="2739">
                  <c:v>71</c:v>
                </c:pt>
                <c:pt idx="2740">
                  <c:v>71</c:v>
                </c:pt>
                <c:pt idx="2741">
                  <c:v>71</c:v>
                </c:pt>
                <c:pt idx="2742">
                  <c:v>71</c:v>
                </c:pt>
                <c:pt idx="2743">
                  <c:v>71</c:v>
                </c:pt>
                <c:pt idx="2744">
                  <c:v>71</c:v>
                </c:pt>
                <c:pt idx="2745">
                  <c:v>71</c:v>
                </c:pt>
                <c:pt idx="2746">
                  <c:v>71</c:v>
                </c:pt>
                <c:pt idx="2747">
                  <c:v>71</c:v>
                </c:pt>
                <c:pt idx="2748">
                  <c:v>71</c:v>
                </c:pt>
                <c:pt idx="2749">
                  <c:v>71</c:v>
                </c:pt>
                <c:pt idx="2750">
                  <c:v>71</c:v>
                </c:pt>
                <c:pt idx="2751">
                  <c:v>71</c:v>
                </c:pt>
                <c:pt idx="2752">
                  <c:v>71</c:v>
                </c:pt>
                <c:pt idx="2753">
                  <c:v>71</c:v>
                </c:pt>
                <c:pt idx="2754">
                  <c:v>71</c:v>
                </c:pt>
                <c:pt idx="2755">
                  <c:v>71</c:v>
                </c:pt>
                <c:pt idx="2756">
                  <c:v>71</c:v>
                </c:pt>
                <c:pt idx="2757">
                  <c:v>71</c:v>
                </c:pt>
                <c:pt idx="2758">
                  <c:v>71</c:v>
                </c:pt>
                <c:pt idx="2759">
                  <c:v>71</c:v>
                </c:pt>
                <c:pt idx="2760">
                  <c:v>71</c:v>
                </c:pt>
                <c:pt idx="2761">
                  <c:v>71</c:v>
                </c:pt>
                <c:pt idx="2762">
                  <c:v>71</c:v>
                </c:pt>
                <c:pt idx="2763">
                  <c:v>71</c:v>
                </c:pt>
                <c:pt idx="2764">
                  <c:v>71</c:v>
                </c:pt>
                <c:pt idx="2765">
                  <c:v>71</c:v>
                </c:pt>
                <c:pt idx="2766">
                  <c:v>71</c:v>
                </c:pt>
                <c:pt idx="2767">
                  <c:v>71</c:v>
                </c:pt>
                <c:pt idx="2768">
                  <c:v>71</c:v>
                </c:pt>
                <c:pt idx="2769">
                  <c:v>71</c:v>
                </c:pt>
                <c:pt idx="2770">
                  <c:v>71</c:v>
                </c:pt>
                <c:pt idx="2771">
                  <c:v>71</c:v>
                </c:pt>
                <c:pt idx="2772">
                  <c:v>71</c:v>
                </c:pt>
                <c:pt idx="2773">
                  <c:v>71</c:v>
                </c:pt>
                <c:pt idx="2774">
                  <c:v>71</c:v>
                </c:pt>
                <c:pt idx="2775">
                  <c:v>71</c:v>
                </c:pt>
                <c:pt idx="2776">
                  <c:v>71</c:v>
                </c:pt>
                <c:pt idx="2777">
                  <c:v>71</c:v>
                </c:pt>
                <c:pt idx="2778">
                  <c:v>72</c:v>
                </c:pt>
                <c:pt idx="2779">
                  <c:v>72</c:v>
                </c:pt>
                <c:pt idx="2780">
                  <c:v>72</c:v>
                </c:pt>
                <c:pt idx="2781">
                  <c:v>72</c:v>
                </c:pt>
                <c:pt idx="2782">
                  <c:v>72</c:v>
                </c:pt>
                <c:pt idx="2783">
                  <c:v>72</c:v>
                </c:pt>
                <c:pt idx="2784">
                  <c:v>72</c:v>
                </c:pt>
                <c:pt idx="2785">
                  <c:v>72</c:v>
                </c:pt>
                <c:pt idx="2786">
                  <c:v>72</c:v>
                </c:pt>
                <c:pt idx="2787">
                  <c:v>72</c:v>
                </c:pt>
                <c:pt idx="2788">
                  <c:v>72</c:v>
                </c:pt>
                <c:pt idx="2789">
                  <c:v>72</c:v>
                </c:pt>
                <c:pt idx="2790">
                  <c:v>72</c:v>
                </c:pt>
                <c:pt idx="2791">
                  <c:v>72</c:v>
                </c:pt>
                <c:pt idx="2792">
                  <c:v>72</c:v>
                </c:pt>
                <c:pt idx="2793">
                  <c:v>72</c:v>
                </c:pt>
                <c:pt idx="2794">
                  <c:v>72</c:v>
                </c:pt>
                <c:pt idx="2795">
                  <c:v>72</c:v>
                </c:pt>
                <c:pt idx="2796">
                  <c:v>72</c:v>
                </c:pt>
                <c:pt idx="2797">
                  <c:v>72</c:v>
                </c:pt>
                <c:pt idx="2798">
                  <c:v>72</c:v>
                </c:pt>
                <c:pt idx="2799">
                  <c:v>72</c:v>
                </c:pt>
                <c:pt idx="2800">
                  <c:v>72</c:v>
                </c:pt>
                <c:pt idx="2801">
                  <c:v>72</c:v>
                </c:pt>
                <c:pt idx="2802">
                  <c:v>72</c:v>
                </c:pt>
                <c:pt idx="2803">
                  <c:v>72</c:v>
                </c:pt>
                <c:pt idx="2804">
                  <c:v>72</c:v>
                </c:pt>
                <c:pt idx="2805">
                  <c:v>72</c:v>
                </c:pt>
                <c:pt idx="2806">
                  <c:v>72</c:v>
                </c:pt>
                <c:pt idx="2807">
                  <c:v>72</c:v>
                </c:pt>
                <c:pt idx="2808">
                  <c:v>72</c:v>
                </c:pt>
                <c:pt idx="2809">
                  <c:v>72</c:v>
                </c:pt>
                <c:pt idx="2810">
                  <c:v>72</c:v>
                </c:pt>
                <c:pt idx="2811">
                  <c:v>72</c:v>
                </c:pt>
                <c:pt idx="2812">
                  <c:v>72</c:v>
                </c:pt>
                <c:pt idx="2813">
                  <c:v>72</c:v>
                </c:pt>
                <c:pt idx="2814">
                  <c:v>72</c:v>
                </c:pt>
                <c:pt idx="2815">
                  <c:v>72</c:v>
                </c:pt>
                <c:pt idx="2816">
                  <c:v>72</c:v>
                </c:pt>
                <c:pt idx="2817">
                  <c:v>72</c:v>
                </c:pt>
                <c:pt idx="2818">
                  <c:v>72</c:v>
                </c:pt>
                <c:pt idx="2819">
                  <c:v>72</c:v>
                </c:pt>
                <c:pt idx="2820">
                  <c:v>73</c:v>
                </c:pt>
                <c:pt idx="2821">
                  <c:v>73</c:v>
                </c:pt>
                <c:pt idx="2822">
                  <c:v>73</c:v>
                </c:pt>
                <c:pt idx="2823">
                  <c:v>73</c:v>
                </c:pt>
                <c:pt idx="2824">
                  <c:v>73</c:v>
                </c:pt>
                <c:pt idx="2825">
                  <c:v>73</c:v>
                </c:pt>
                <c:pt idx="2826">
                  <c:v>73</c:v>
                </c:pt>
                <c:pt idx="2827">
                  <c:v>73</c:v>
                </c:pt>
                <c:pt idx="2828">
                  <c:v>73</c:v>
                </c:pt>
                <c:pt idx="2829">
                  <c:v>73</c:v>
                </c:pt>
                <c:pt idx="2830">
                  <c:v>73</c:v>
                </c:pt>
                <c:pt idx="2831">
                  <c:v>73</c:v>
                </c:pt>
                <c:pt idx="2832">
                  <c:v>73</c:v>
                </c:pt>
                <c:pt idx="2833">
                  <c:v>73</c:v>
                </c:pt>
                <c:pt idx="2834">
                  <c:v>73</c:v>
                </c:pt>
                <c:pt idx="2835">
                  <c:v>73</c:v>
                </c:pt>
                <c:pt idx="2836">
                  <c:v>73</c:v>
                </c:pt>
                <c:pt idx="2837">
                  <c:v>73</c:v>
                </c:pt>
                <c:pt idx="2838">
                  <c:v>73</c:v>
                </c:pt>
                <c:pt idx="2839">
                  <c:v>73</c:v>
                </c:pt>
                <c:pt idx="2840">
                  <c:v>73</c:v>
                </c:pt>
                <c:pt idx="2841">
                  <c:v>73</c:v>
                </c:pt>
                <c:pt idx="2842">
                  <c:v>73</c:v>
                </c:pt>
                <c:pt idx="2843">
                  <c:v>73</c:v>
                </c:pt>
                <c:pt idx="2844">
                  <c:v>73</c:v>
                </c:pt>
                <c:pt idx="2845">
                  <c:v>73</c:v>
                </c:pt>
                <c:pt idx="2846">
                  <c:v>73</c:v>
                </c:pt>
                <c:pt idx="2847">
                  <c:v>73</c:v>
                </c:pt>
                <c:pt idx="2848">
                  <c:v>73</c:v>
                </c:pt>
                <c:pt idx="2849">
                  <c:v>73</c:v>
                </c:pt>
                <c:pt idx="2850">
                  <c:v>74</c:v>
                </c:pt>
                <c:pt idx="2851">
                  <c:v>74</c:v>
                </c:pt>
                <c:pt idx="2852">
                  <c:v>74</c:v>
                </c:pt>
                <c:pt idx="2853">
                  <c:v>74</c:v>
                </c:pt>
                <c:pt idx="2854">
                  <c:v>74</c:v>
                </c:pt>
                <c:pt idx="2855">
                  <c:v>74</c:v>
                </c:pt>
                <c:pt idx="2856">
                  <c:v>74</c:v>
                </c:pt>
                <c:pt idx="2857">
                  <c:v>74</c:v>
                </c:pt>
                <c:pt idx="2858">
                  <c:v>74</c:v>
                </c:pt>
                <c:pt idx="2859">
                  <c:v>74</c:v>
                </c:pt>
                <c:pt idx="2860">
                  <c:v>74</c:v>
                </c:pt>
                <c:pt idx="2861">
                  <c:v>74</c:v>
                </c:pt>
                <c:pt idx="2862">
                  <c:v>74</c:v>
                </c:pt>
                <c:pt idx="2863">
                  <c:v>74</c:v>
                </c:pt>
                <c:pt idx="2864">
                  <c:v>74</c:v>
                </c:pt>
                <c:pt idx="2865">
                  <c:v>74</c:v>
                </c:pt>
                <c:pt idx="2866">
                  <c:v>74</c:v>
                </c:pt>
                <c:pt idx="2867">
                  <c:v>74</c:v>
                </c:pt>
                <c:pt idx="2868">
                  <c:v>74</c:v>
                </c:pt>
                <c:pt idx="2869">
                  <c:v>74</c:v>
                </c:pt>
                <c:pt idx="2870">
                  <c:v>74</c:v>
                </c:pt>
                <c:pt idx="2871">
                  <c:v>74</c:v>
                </c:pt>
                <c:pt idx="2872">
                  <c:v>75</c:v>
                </c:pt>
                <c:pt idx="2873">
                  <c:v>75</c:v>
                </c:pt>
                <c:pt idx="2874">
                  <c:v>75</c:v>
                </c:pt>
                <c:pt idx="2875">
                  <c:v>75</c:v>
                </c:pt>
                <c:pt idx="2876">
                  <c:v>75</c:v>
                </c:pt>
                <c:pt idx="2877">
                  <c:v>75</c:v>
                </c:pt>
                <c:pt idx="2878">
                  <c:v>75</c:v>
                </c:pt>
                <c:pt idx="2879">
                  <c:v>75</c:v>
                </c:pt>
                <c:pt idx="2880">
                  <c:v>75</c:v>
                </c:pt>
                <c:pt idx="2881">
                  <c:v>75</c:v>
                </c:pt>
                <c:pt idx="2882">
                  <c:v>75</c:v>
                </c:pt>
                <c:pt idx="2883">
                  <c:v>75</c:v>
                </c:pt>
                <c:pt idx="2884">
                  <c:v>75</c:v>
                </c:pt>
                <c:pt idx="2885">
                  <c:v>75</c:v>
                </c:pt>
                <c:pt idx="2886">
                  <c:v>76</c:v>
                </c:pt>
                <c:pt idx="2887">
                  <c:v>76</c:v>
                </c:pt>
                <c:pt idx="2888">
                  <c:v>76</c:v>
                </c:pt>
                <c:pt idx="2889">
                  <c:v>76</c:v>
                </c:pt>
                <c:pt idx="2890">
                  <c:v>76</c:v>
                </c:pt>
                <c:pt idx="2891">
                  <c:v>76</c:v>
                </c:pt>
                <c:pt idx="2892">
                  <c:v>76</c:v>
                </c:pt>
                <c:pt idx="2893">
                  <c:v>77</c:v>
                </c:pt>
                <c:pt idx="2894">
                  <c:v>77</c:v>
                </c:pt>
                <c:pt idx="2895">
                  <c:v>77</c:v>
                </c:pt>
                <c:pt idx="2896">
                  <c:v>78</c:v>
                </c:pt>
                <c:pt idx="2897">
                  <c:v>78</c:v>
                </c:pt>
                <c:pt idx="2898">
                  <c:v>79</c:v>
                </c:pt>
                <c:pt idx="2899">
                  <c:v>79</c:v>
                </c:pt>
                <c:pt idx="2900">
                  <c:v>81</c:v>
                </c:pt>
              </c:numCache>
            </c:numRef>
          </c:xVal>
          <c:yVal>
            <c:numRef>
              <c:f>Sheet1!$B$2:$B$2902</c:f>
              <c:numCache>
                <c:formatCode>General</c:formatCode>
                <c:ptCount val="2901"/>
                <c:pt idx="0">
                  <c:v>9</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44</c:v>
                </c:pt>
                <c:pt idx="34">
                  <c:v>45</c:v>
                </c:pt>
                <c:pt idx="35">
                  <c:v>46</c:v>
                </c:pt>
                <c:pt idx="36">
                  <c:v>47</c:v>
                </c:pt>
                <c:pt idx="37">
                  <c:v>48</c:v>
                </c:pt>
                <c:pt idx="38">
                  <c:v>49</c:v>
                </c:pt>
                <c:pt idx="39">
                  <c:v>50</c:v>
                </c:pt>
                <c:pt idx="40">
                  <c:v>52</c:v>
                </c:pt>
                <c:pt idx="41">
                  <c:v>53</c:v>
                </c:pt>
                <c:pt idx="42">
                  <c:v>54</c:v>
                </c:pt>
                <c:pt idx="43">
                  <c:v>55</c:v>
                </c:pt>
                <c:pt idx="44">
                  <c:v>56</c:v>
                </c:pt>
                <c:pt idx="45">
                  <c:v>100</c:v>
                </c:pt>
                <c:pt idx="46">
                  <c:v>1</c:v>
                </c:pt>
                <c:pt idx="47">
                  <c:v>9</c:v>
                </c:pt>
                <c:pt idx="48">
                  <c:v>12</c:v>
                </c:pt>
                <c:pt idx="49">
                  <c:v>13</c:v>
                </c:pt>
                <c:pt idx="50">
                  <c:v>15</c:v>
                </c:pt>
                <c:pt idx="51">
                  <c:v>16</c:v>
                </c:pt>
                <c:pt idx="52">
                  <c:v>17</c:v>
                </c:pt>
                <c:pt idx="53">
                  <c:v>18</c:v>
                </c:pt>
                <c:pt idx="54">
                  <c:v>19</c:v>
                </c:pt>
                <c:pt idx="55">
                  <c:v>20</c:v>
                </c:pt>
                <c:pt idx="56">
                  <c:v>21</c:v>
                </c:pt>
                <c:pt idx="57">
                  <c:v>22</c:v>
                </c:pt>
                <c:pt idx="58">
                  <c:v>23</c:v>
                </c:pt>
                <c:pt idx="59">
                  <c:v>24</c:v>
                </c:pt>
                <c:pt idx="60">
                  <c:v>25</c:v>
                </c:pt>
                <c:pt idx="61">
                  <c:v>26</c:v>
                </c:pt>
                <c:pt idx="62">
                  <c:v>27</c:v>
                </c:pt>
                <c:pt idx="63">
                  <c:v>28</c:v>
                </c:pt>
                <c:pt idx="64">
                  <c:v>29</c:v>
                </c:pt>
                <c:pt idx="65">
                  <c:v>30</c:v>
                </c:pt>
                <c:pt idx="66">
                  <c:v>31</c:v>
                </c:pt>
                <c:pt idx="67">
                  <c:v>32</c:v>
                </c:pt>
                <c:pt idx="68">
                  <c:v>33</c:v>
                </c:pt>
                <c:pt idx="69">
                  <c:v>34</c:v>
                </c:pt>
                <c:pt idx="70">
                  <c:v>35</c:v>
                </c:pt>
                <c:pt idx="71">
                  <c:v>36</c:v>
                </c:pt>
                <c:pt idx="72">
                  <c:v>37</c:v>
                </c:pt>
                <c:pt idx="73">
                  <c:v>38</c:v>
                </c:pt>
                <c:pt idx="74">
                  <c:v>39</c:v>
                </c:pt>
                <c:pt idx="75">
                  <c:v>40</c:v>
                </c:pt>
                <c:pt idx="76">
                  <c:v>41</c:v>
                </c:pt>
                <c:pt idx="77">
                  <c:v>42</c:v>
                </c:pt>
                <c:pt idx="78">
                  <c:v>44</c:v>
                </c:pt>
                <c:pt idx="79">
                  <c:v>45</c:v>
                </c:pt>
                <c:pt idx="80">
                  <c:v>46</c:v>
                </c:pt>
                <c:pt idx="81">
                  <c:v>47</c:v>
                </c:pt>
                <c:pt idx="82">
                  <c:v>48</c:v>
                </c:pt>
                <c:pt idx="83">
                  <c:v>49</c:v>
                </c:pt>
                <c:pt idx="84">
                  <c:v>50</c:v>
                </c:pt>
                <c:pt idx="85">
                  <c:v>51</c:v>
                </c:pt>
                <c:pt idx="86">
                  <c:v>52</c:v>
                </c:pt>
                <c:pt idx="87">
                  <c:v>54</c:v>
                </c:pt>
                <c:pt idx="88">
                  <c:v>56</c:v>
                </c:pt>
                <c:pt idx="89">
                  <c:v>57</c:v>
                </c:pt>
                <c:pt idx="90">
                  <c:v>59</c:v>
                </c:pt>
                <c:pt idx="91">
                  <c:v>64</c:v>
                </c:pt>
                <c:pt idx="92">
                  <c:v>11</c:v>
                </c:pt>
                <c:pt idx="93">
                  <c:v>12</c:v>
                </c:pt>
                <c:pt idx="94">
                  <c:v>13</c:v>
                </c:pt>
                <c:pt idx="95">
                  <c:v>14</c:v>
                </c:pt>
                <c:pt idx="96">
                  <c:v>15</c:v>
                </c:pt>
                <c:pt idx="97">
                  <c:v>16</c:v>
                </c:pt>
                <c:pt idx="98">
                  <c:v>17</c:v>
                </c:pt>
                <c:pt idx="99">
                  <c:v>18</c:v>
                </c:pt>
                <c:pt idx="100">
                  <c:v>19</c:v>
                </c:pt>
                <c:pt idx="101">
                  <c:v>20</c:v>
                </c:pt>
                <c:pt idx="102">
                  <c:v>21</c:v>
                </c:pt>
                <c:pt idx="103">
                  <c:v>22</c:v>
                </c:pt>
                <c:pt idx="104">
                  <c:v>23</c:v>
                </c:pt>
                <c:pt idx="105">
                  <c:v>24</c:v>
                </c:pt>
                <c:pt idx="106">
                  <c:v>25</c:v>
                </c:pt>
                <c:pt idx="107">
                  <c:v>26</c:v>
                </c:pt>
                <c:pt idx="108">
                  <c:v>27</c:v>
                </c:pt>
                <c:pt idx="109">
                  <c:v>28</c:v>
                </c:pt>
                <c:pt idx="110">
                  <c:v>29</c:v>
                </c:pt>
                <c:pt idx="111">
                  <c:v>30</c:v>
                </c:pt>
                <c:pt idx="112">
                  <c:v>31</c:v>
                </c:pt>
                <c:pt idx="113">
                  <c:v>32</c:v>
                </c:pt>
                <c:pt idx="114">
                  <c:v>33</c:v>
                </c:pt>
                <c:pt idx="115">
                  <c:v>34</c:v>
                </c:pt>
                <c:pt idx="116">
                  <c:v>36</c:v>
                </c:pt>
                <c:pt idx="117">
                  <c:v>37</c:v>
                </c:pt>
                <c:pt idx="118">
                  <c:v>38</c:v>
                </c:pt>
                <c:pt idx="119">
                  <c:v>39</c:v>
                </c:pt>
                <c:pt idx="120">
                  <c:v>40</c:v>
                </c:pt>
                <c:pt idx="121">
                  <c:v>41</c:v>
                </c:pt>
                <c:pt idx="122">
                  <c:v>42</c:v>
                </c:pt>
                <c:pt idx="123">
                  <c:v>43</c:v>
                </c:pt>
                <c:pt idx="124">
                  <c:v>45</c:v>
                </c:pt>
                <c:pt idx="125">
                  <c:v>46</c:v>
                </c:pt>
                <c:pt idx="126">
                  <c:v>47</c:v>
                </c:pt>
                <c:pt idx="127">
                  <c:v>48</c:v>
                </c:pt>
                <c:pt idx="128">
                  <c:v>49</c:v>
                </c:pt>
                <c:pt idx="129">
                  <c:v>50</c:v>
                </c:pt>
                <c:pt idx="130">
                  <c:v>51</c:v>
                </c:pt>
                <c:pt idx="131">
                  <c:v>52</c:v>
                </c:pt>
                <c:pt idx="132">
                  <c:v>54</c:v>
                </c:pt>
                <c:pt idx="133">
                  <c:v>55</c:v>
                </c:pt>
                <c:pt idx="134">
                  <c:v>56</c:v>
                </c:pt>
                <c:pt idx="135">
                  <c:v>58</c:v>
                </c:pt>
                <c:pt idx="136">
                  <c:v>8</c:v>
                </c:pt>
                <c:pt idx="137">
                  <c:v>9</c:v>
                </c:pt>
                <c:pt idx="138">
                  <c:v>11</c:v>
                </c:pt>
                <c:pt idx="139">
                  <c:v>13</c:v>
                </c:pt>
                <c:pt idx="140">
                  <c:v>14</c:v>
                </c:pt>
                <c:pt idx="141">
                  <c:v>15</c:v>
                </c:pt>
                <c:pt idx="142">
                  <c:v>16</c:v>
                </c:pt>
                <c:pt idx="143">
                  <c:v>17</c:v>
                </c:pt>
                <c:pt idx="144">
                  <c:v>18</c:v>
                </c:pt>
                <c:pt idx="145">
                  <c:v>19</c:v>
                </c:pt>
                <c:pt idx="146">
                  <c:v>20</c:v>
                </c:pt>
                <c:pt idx="147">
                  <c:v>21</c:v>
                </c:pt>
                <c:pt idx="148">
                  <c:v>22</c:v>
                </c:pt>
                <c:pt idx="149">
                  <c:v>23</c:v>
                </c:pt>
                <c:pt idx="150">
                  <c:v>24</c:v>
                </c:pt>
                <c:pt idx="151">
                  <c:v>25</c:v>
                </c:pt>
                <c:pt idx="152">
                  <c:v>26</c:v>
                </c:pt>
                <c:pt idx="153">
                  <c:v>27</c:v>
                </c:pt>
                <c:pt idx="154">
                  <c:v>28</c:v>
                </c:pt>
                <c:pt idx="155">
                  <c:v>29</c:v>
                </c:pt>
                <c:pt idx="156">
                  <c:v>30</c:v>
                </c:pt>
                <c:pt idx="157">
                  <c:v>31</c:v>
                </c:pt>
                <c:pt idx="158">
                  <c:v>32</c:v>
                </c:pt>
                <c:pt idx="159">
                  <c:v>33</c:v>
                </c:pt>
                <c:pt idx="160">
                  <c:v>34</c:v>
                </c:pt>
                <c:pt idx="161">
                  <c:v>35</c:v>
                </c:pt>
                <c:pt idx="162">
                  <c:v>36</c:v>
                </c:pt>
                <c:pt idx="163">
                  <c:v>37</c:v>
                </c:pt>
                <c:pt idx="164">
                  <c:v>38</c:v>
                </c:pt>
                <c:pt idx="165">
                  <c:v>39</c:v>
                </c:pt>
                <c:pt idx="166">
                  <c:v>40</c:v>
                </c:pt>
                <c:pt idx="167">
                  <c:v>41</c:v>
                </c:pt>
                <c:pt idx="168">
                  <c:v>42</c:v>
                </c:pt>
                <c:pt idx="169">
                  <c:v>43</c:v>
                </c:pt>
                <c:pt idx="170">
                  <c:v>44</c:v>
                </c:pt>
                <c:pt idx="171">
                  <c:v>45</c:v>
                </c:pt>
                <c:pt idx="172">
                  <c:v>46</c:v>
                </c:pt>
                <c:pt idx="173">
                  <c:v>47</c:v>
                </c:pt>
                <c:pt idx="174">
                  <c:v>48</c:v>
                </c:pt>
                <c:pt idx="175">
                  <c:v>49</c:v>
                </c:pt>
                <c:pt idx="176">
                  <c:v>50</c:v>
                </c:pt>
                <c:pt idx="177">
                  <c:v>51</c:v>
                </c:pt>
                <c:pt idx="178">
                  <c:v>52</c:v>
                </c:pt>
                <c:pt idx="179">
                  <c:v>53</c:v>
                </c:pt>
                <c:pt idx="180">
                  <c:v>55</c:v>
                </c:pt>
                <c:pt idx="181">
                  <c:v>56</c:v>
                </c:pt>
                <c:pt idx="182">
                  <c:v>57</c:v>
                </c:pt>
                <c:pt idx="183">
                  <c:v>59</c:v>
                </c:pt>
                <c:pt idx="184">
                  <c:v>61</c:v>
                </c:pt>
                <c:pt idx="185">
                  <c:v>62</c:v>
                </c:pt>
                <c:pt idx="186">
                  <c:v>12</c:v>
                </c:pt>
                <c:pt idx="187">
                  <c:v>14</c:v>
                </c:pt>
                <c:pt idx="188">
                  <c:v>15</c:v>
                </c:pt>
                <c:pt idx="189">
                  <c:v>16</c:v>
                </c:pt>
                <c:pt idx="190">
                  <c:v>17</c:v>
                </c:pt>
                <c:pt idx="191">
                  <c:v>18</c:v>
                </c:pt>
                <c:pt idx="192">
                  <c:v>19</c:v>
                </c:pt>
                <c:pt idx="193">
                  <c:v>20</c:v>
                </c:pt>
                <c:pt idx="194">
                  <c:v>21</c:v>
                </c:pt>
                <c:pt idx="195">
                  <c:v>22</c:v>
                </c:pt>
                <c:pt idx="196">
                  <c:v>23</c:v>
                </c:pt>
                <c:pt idx="197">
                  <c:v>24</c:v>
                </c:pt>
                <c:pt idx="198">
                  <c:v>25</c:v>
                </c:pt>
                <c:pt idx="199">
                  <c:v>26</c:v>
                </c:pt>
                <c:pt idx="200">
                  <c:v>27</c:v>
                </c:pt>
                <c:pt idx="201">
                  <c:v>28</c:v>
                </c:pt>
                <c:pt idx="202">
                  <c:v>29</c:v>
                </c:pt>
                <c:pt idx="203">
                  <c:v>30</c:v>
                </c:pt>
                <c:pt idx="204">
                  <c:v>31</c:v>
                </c:pt>
                <c:pt idx="205">
                  <c:v>32</c:v>
                </c:pt>
                <c:pt idx="206">
                  <c:v>33</c:v>
                </c:pt>
                <c:pt idx="207">
                  <c:v>34</c:v>
                </c:pt>
                <c:pt idx="208">
                  <c:v>35</c:v>
                </c:pt>
                <c:pt idx="209">
                  <c:v>36</c:v>
                </c:pt>
                <c:pt idx="210">
                  <c:v>37</c:v>
                </c:pt>
                <c:pt idx="211">
                  <c:v>38</c:v>
                </c:pt>
                <c:pt idx="212">
                  <c:v>39</c:v>
                </c:pt>
                <c:pt idx="213">
                  <c:v>40</c:v>
                </c:pt>
                <c:pt idx="214">
                  <c:v>41</c:v>
                </c:pt>
                <c:pt idx="215">
                  <c:v>42</c:v>
                </c:pt>
                <c:pt idx="216">
                  <c:v>43</c:v>
                </c:pt>
                <c:pt idx="217">
                  <c:v>44</c:v>
                </c:pt>
                <c:pt idx="218">
                  <c:v>45</c:v>
                </c:pt>
                <c:pt idx="219">
                  <c:v>46</c:v>
                </c:pt>
                <c:pt idx="220">
                  <c:v>47</c:v>
                </c:pt>
                <c:pt idx="221">
                  <c:v>48</c:v>
                </c:pt>
                <c:pt idx="222">
                  <c:v>49</c:v>
                </c:pt>
                <c:pt idx="223">
                  <c:v>50</c:v>
                </c:pt>
                <c:pt idx="224">
                  <c:v>51</c:v>
                </c:pt>
                <c:pt idx="225">
                  <c:v>52</c:v>
                </c:pt>
                <c:pt idx="226">
                  <c:v>54</c:v>
                </c:pt>
                <c:pt idx="227">
                  <c:v>55</c:v>
                </c:pt>
                <c:pt idx="228">
                  <c:v>56</c:v>
                </c:pt>
                <c:pt idx="229">
                  <c:v>60</c:v>
                </c:pt>
                <c:pt idx="230">
                  <c:v>14</c:v>
                </c:pt>
                <c:pt idx="231">
                  <c:v>15</c:v>
                </c:pt>
                <c:pt idx="232">
                  <c:v>16</c:v>
                </c:pt>
                <c:pt idx="233">
                  <c:v>17</c:v>
                </c:pt>
                <c:pt idx="234">
                  <c:v>18</c:v>
                </c:pt>
                <c:pt idx="235">
                  <c:v>19</c:v>
                </c:pt>
                <c:pt idx="236">
                  <c:v>20</c:v>
                </c:pt>
                <c:pt idx="237">
                  <c:v>21</c:v>
                </c:pt>
                <c:pt idx="238">
                  <c:v>22</c:v>
                </c:pt>
                <c:pt idx="239">
                  <c:v>23</c:v>
                </c:pt>
                <c:pt idx="240">
                  <c:v>24</c:v>
                </c:pt>
                <c:pt idx="241">
                  <c:v>25</c:v>
                </c:pt>
                <c:pt idx="242">
                  <c:v>26</c:v>
                </c:pt>
                <c:pt idx="243">
                  <c:v>27</c:v>
                </c:pt>
                <c:pt idx="244">
                  <c:v>28</c:v>
                </c:pt>
                <c:pt idx="245">
                  <c:v>29</c:v>
                </c:pt>
                <c:pt idx="246">
                  <c:v>30</c:v>
                </c:pt>
                <c:pt idx="247">
                  <c:v>31</c:v>
                </c:pt>
                <c:pt idx="248">
                  <c:v>32</c:v>
                </c:pt>
                <c:pt idx="249">
                  <c:v>33</c:v>
                </c:pt>
                <c:pt idx="250">
                  <c:v>34</c:v>
                </c:pt>
                <c:pt idx="251">
                  <c:v>35</c:v>
                </c:pt>
                <c:pt idx="252">
                  <c:v>36</c:v>
                </c:pt>
                <c:pt idx="253">
                  <c:v>37</c:v>
                </c:pt>
                <c:pt idx="254">
                  <c:v>38</c:v>
                </c:pt>
                <c:pt idx="255">
                  <c:v>39</c:v>
                </c:pt>
                <c:pt idx="256">
                  <c:v>40</c:v>
                </c:pt>
                <c:pt idx="257">
                  <c:v>42</c:v>
                </c:pt>
                <c:pt idx="258">
                  <c:v>43</c:v>
                </c:pt>
                <c:pt idx="259">
                  <c:v>44</c:v>
                </c:pt>
                <c:pt idx="260">
                  <c:v>45</c:v>
                </c:pt>
                <c:pt idx="261">
                  <c:v>46</c:v>
                </c:pt>
                <c:pt idx="262">
                  <c:v>48</c:v>
                </c:pt>
                <c:pt idx="263">
                  <c:v>49</c:v>
                </c:pt>
                <c:pt idx="264">
                  <c:v>50</c:v>
                </c:pt>
                <c:pt idx="265">
                  <c:v>51</c:v>
                </c:pt>
                <c:pt idx="266">
                  <c:v>52</c:v>
                </c:pt>
                <c:pt idx="267">
                  <c:v>54</c:v>
                </c:pt>
                <c:pt idx="268">
                  <c:v>55</c:v>
                </c:pt>
                <c:pt idx="269">
                  <c:v>56</c:v>
                </c:pt>
                <c:pt idx="270">
                  <c:v>57</c:v>
                </c:pt>
                <c:pt idx="271">
                  <c:v>62</c:v>
                </c:pt>
                <c:pt idx="272">
                  <c:v>14</c:v>
                </c:pt>
                <c:pt idx="273">
                  <c:v>15</c:v>
                </c:pt>
                <c:pt idx="274">
                  <c:v>16</c:v>
                </c:pt>
                <c:pt idx="275">
                  <c:v>17</c:v>
                </c:pt>
                <c:pt idx="276">
                  <c:v>18</c:v>
                </c:pt>
                <c:pt idx="277">
                  <c:v>19</c:v>
                </c:pt>
                <c:pt idx="278">
                  <c:v>20</c:v>
                </c:pt>
                <c:pt idx="279">
                  <c:v>21</c:v>
                </c:pt>
                <c:pt idx="280">
                  <c:v>22</c:v>
                </c:pt>
                <c:pt idx="281">
                  <c:v>23</c:v>
                </c:pt>
                <c:pt idx="282">
                  <c:v>24</c:v>
                </c:pt>
                <c:pt idx="283">
                  <c:v>25</c:v>
                </c:pt>
                <c:pt idx="284">
                  <c:v>26</c:v>
                </c:pt>
                <c:pt idx="285">
                  <c:v>27</c:v>
                </c:pt>
                <c:pt idx="286">
                  <c:v>28</c:v>
                </c:pt>
                <c:pt idx="287">
                  <c:v>29</c:v>
                </c:pt>
                <c:pt idx="288">
                  <c:v>30</c:v>
                </c:pt>
                <c:pt idx="289">
                  <c:v>31</c:v>
                </c:pt>
                <c:pt idx="290">
                  <c:v>32</c:v>
                </c:pt>
                <c:pt idx="291">
                  <c:v>33</c:v>
                </c:pt>
                <c:pt idx="292">
                  <c:v>34</c:v>
                </c:pt>
                <c:pt idx="293">
                  <c:v>35</c:v>
                </c:pt>
                <c:pt idx="294">
                  <c:v>37</c:v>
                </c:pt>
                <c:pt idx="295">
                  <c:v>38</c:v>
                </c:pt>
                <c:pt idx="296">
                  <c:v>39</c:v>
                </c:pt>
                <c:pt idx="297">
                  <c:v>40</c:v>
                </c:pt>
                <c:pt idx="298">
                  <c:v>41</c:v>
                </c:pt>
                <c:pt idx="299">
                  <c:v>42</c:v>
                </c:pt>
                <c:pt idx="300">
                  <c:v>43</c:v>
                </c:pt>
                <c:pt idx="301">
                  <c:v>44</c:v>
                </c:pt>
                <c:pt idx="302">
                  <c:v>45</c:v>
                </c:pt>
                <c:pt idx="303">
                  <c:v>46</c:v>
                </c:pt>
                <c:pt idx="304">
                  <c:v>47</c:v>
                </c:pt>
                <c:pt idx="305">
                  <c:v>48</c:v>
                </c:pt>
                <c:pt idx="306">
                  <c:v>49</c:v>
                </c:pt>
                <c:pt idx="307">
                  <c:v>50</c:v>
                </c:pt>
                <c:pt idx="308">
                  <c:v>51</c:v>
                </c:pt>
                <c:pt idx="309">
                  <c:v>53</c:v>
                </c:pt>
                <c:pt idx="310">
                  <c:v>54</c:v>
                </c:pt>
                <c:pt idx="311">
                  <c:v>55</c:v>
                </c:pt>
                <c:pt idx="312">
                  <c:v>60</c:v>
                </c:pt>
                <c:pt idx="313">
                  <c:v>61</c:v>
                </c:pt>
                <c:pt idx="314">
                  <c:v>10</c:v>
                </c:pt>
                <c:pt idx="315">
                  <c:v>12</c:v>
                </c:pt>
                <c:pt idx="316">
                  <c:v>14</c:v>
                </c:pt>
                <c:pt idx="317">
                  <c:v>15</c:v>
                </c:pt>
                <c:pt idx="318">
                  <c:v>17</c:v>
                </c:pt>
                <c:pt idx="319">
                  <c:v>18</c:v>
                </c:pt>
                <c:pt idx="320">
                  <c:v>19</c:v>
                </c:pt>
                <c:pt idx="321">
                  <c:v>20</c:v>
                </c:pt>
                <c:pt idx="322">
                  <c:v>21</c:v>
                </c:pt>
                <c:pt idx="323">
                  <c:v>22</c:v>
                </c:pt>
                <c:pt idx="324">
                  <c:v>23</c:v>
                </c:pt>
                <c:pt idx="325">
                  <c:v>24</c:v>
                </c:pt>
                <c:pt idx="326">
                  <c:v>25</c:v>
                </c:pt>
                <c:pt idx="327">
                  <c:v>26</c:v>
                </c:pt>
                <c:pt idx="328">
                  <c:v>27</c:v>
                </c:pt>
                <c:pt idx="329">
                  <c:v>28</c:v>
                </c:pt>
                <c:pt idx="330">
                  <c:v>29</c:v>
                </c:pt>
                <c:pt idx="331">
                  <c:v>30</c:v>
                </c:pt>
                <c:pt idx="332">
                  <c:v>31</c:v>
                </c:pt>
                <c:pt idx="333">
                  <c:v>32</c:v>
                </c:pt>
                <c:pt idx="334">
                  <c:v>33</c:v>
                </c:pt>
                <c:pt idx="335">
                  <c:v>34</c:v>
                </c:pt>
                <c:pt idx="336">
                  <c:v>35</c:v>
                </c:pt>
                <c:pt idx="337">
                  <c:v>36</c:v>
                </c:pt>
                <c:pt idx="338">
                  <c:v>37</c:v>
                </c:pt>
                <c:pt idx="339">
                  <c:v>38</c:v>
                </c:pt>
                <c:pt idx="340">
                  <c:v>39</c:v>
                </c:pt>
                <c:pt idx="341">
                  <c:v>40</c:v>
                </c:pt>
                <c:pt idx="342">
                  <c:v>41</c:v>
                </c:pt>
                <c:pt idx="343">
                  <c:v>42</c:v>
                </c:pt>
                <c:pt idx="344">
                  <c:v>43</c:v>
                </c:pt>
                <c:pt idx="345">
                  <c:v>44</c:v>
                </c:pt>
                <c:pt idx="346">
                  <c:v>45</c:v>
                </c:pt>
                <c:pt idx="347">
                  <c:v>46</c:v>
                </c:pt>
                <c:pt idx="348">
                  <c:v>47</c:v>
                </c:pt>
                <c:pt idx="349">
                  <c:v>48</c:v>
                </c:pt>
                <c:pt idx="350">
                  <c:v>49</c:v>
                </c:pt>
                <c:pt idx="351">
                  <c:v>50</c:v>
                </c:pt>
                <c:pt idx="352">
                  <c:v>51</c:v>
                </c:pt>
                <c:pt idx="353">
                  <c:v>52</c:v>
                </c:pt>
                <c:pt idx="354">
                  <c:v>53</c:v>
                </c:pt>
                <c:pt idx="355">
                  <c:v>54</c:v>
                </c:pt>
                <c:pt idx="356">
                  <c:v>55</c:v>
                </c:pt>
                <c:pt idx="357">
                  <c:v>56</c:v>
                </c:pt>
                <c:pt idx="358">
                  <c:v>57</c:v>
                </c:pt>
                <c:pt idx="359">
                  <c:v>58</c:v>
                </c:pt>
                <c:pt idx="360">
                  <c:v>60</c:v>
                </c:pt>
                <c:pt idx="361">
                  <c:v>66</c:v>
                </c:pt>
                <c:pt idx="362">
                  <c:v>11</c:v>
                </c:pt>
                <c:pt idx="363">
                  <c:v>12</c:v>
                </c:pt>
                <c:pt idx="364">
                  <c:v>14</c:v>
                </c:pt>
                <c:pt idx="365">
                  <c:v>15</c:v>
                </c:pt>
                <c:pt idx="366">
                  <c:v>16</c:v>
                </c:pt>
                <c:pt idx="367">
                  <c:v>17</c:v>
                </c:pt>
                <c:pt idx="368">
                  <c:v>18</c:v>
                </c:pt>
                <c:pt idx="369">
                  <c:v>19</c:v>
                </c:pt>
                <c:pt idx="370">
                  <c:v>20</c:v>
                </c:pt>
                <c:pt idx="371">
                  <c:v>21</c:v>
                </c:pt>
                <c:pt idx="372">
                  <c:v>22</c:v>
                </c:pt>
                <c:pt idx="373">
                  <c:v>23</c:v>
                </c:pt>
                <c:pt idx="374">
                  <c:v>24</c:v>
                </c:pt>
                <c:pt idx="375">
                  <c:v>25</c:v>
                </c:pt>
                <c:pt idx="376">
                  <c:v>26</c:v>
                </c:pt>
                <c:pt idx="377">
                  <c:v>27</c:v>
                </c:pt>
                <c:pt idx="378">
                  <c:v>28</c:v>
                </c:pt>
                <c:pt idx="379">
                  <c:v>29</c:v>
                </c:pt>
                <c:pt idx="380">
                  <c:v>30</c:v>
                </c:pt>
                <c:pt idx="381">
                  <c:v>31</c:v>
                </c:pt>
                <c:pt idx="382">
                  <c:v>32</c:v>
                </c:pt>
                <c:pt idx="383">
                  <c:v>33</c:v>
                </c:pt>
                <c:pt idx="384">
                  <c:v>34</c:v>
                </c:pt>
                <c:pt idx="385">
                  <c:v>35</c:v>
                </c:pt>
                <c:pt idx="386">
                  <c:v>36</c:v>
                </c:pt>
                <c:pt idx="387">
                  <c:v>37</c:v>
                </c:pt>
                <c:pt idx="388">
                  <c:v>38</c:v>
                </c:pt>
                <c:pt idx="389">
                  <c:v>39</c:v>
                </c:pt>
                <c:pt idx="390">
                  <c:v>40</c:v>
                </c:pt>
                <c:pt idx="391">
                  <c:v>41</c:v>
                </c:pt>
                <c:pt idx="392">
                  <c:v>42</c:v>
                </c:pt>
                <c:pt idx="393">
                  <c:v>43</c:v>
                </c:pt>
                <c:pt idx="394">
                  <c:v>44</c:v>
                </c:pt>
                <c:pt idx="395">
                  <c:v>46</c:v>
                </c:pt>
                <c:pt idx="396">
                  <c:v>47</c:v>
                </c:pt>
                <c:pt idx="397">
                  <c:v>48</c:v>
                </c:pt>
                <c:pt idx="398">
                  <c:v>49</c:v>
                </c:pt>
                <c:pt idx="399">
                  <c:v>51</c:v>
                </c:pt>
                <c:pt idx="400">
                  <c:v>52</c:v>
                </c:pt>
                <c:pt idx="401">
                  <c:v>53</c:v>
                </c:pt>
                <c:pt idx="402">
                  <c:v>54</c:v>
                </c:pt>
                <c:pt idx="403">
                  <c:v>55</c:v>
                </c:pt>
                <c:pt idx="404">
                  <c:v>58</c:v>
                </c:pt>
                <c:pt idx="405">
                  <c:v>59</c:v>
                </c:pt>
                <c:pt idx="406">
                  <c:v>62</c:v>
                </c:pt>
                <c:pt idx="407">
                  <c:v>63</c:v>
                </c:pt>
                <c:pt idx="408">
                  <c:v>13</c:v>
                </c:pt>
                <c:pt idx="409">
                  <c:v>14</c:v>
                </c:pt>
                <c:pt idx="410">
                  <c:v>15</c:v>
                </c:pt>
                <c:pt idx="411">
                  <c:v>16</c:v>
                </c:pt>
                <c:pt idx="412">
                  <c:v>17</c:v>
                </c:pt>
                <c:pt idx="413">
                  <c:v>18</c:v>
                </c:pt>
                <c:pt idx="414">
                  <c:v>19</c:v>
                </c:pt>
                <c:pt idx="415">
                  <c:v>20</c:v>
                </c:pt>
                <c:pt idx="416">
                  <c:v>21</c:v>
                </c:pt>
                <c:pt idx="417">
                  <c:v>22</c:v>
                </c:pt>
                <c:pt idx="418">
                  <c:v>23</c:v>
                </c:pt>
                <c:pt idx="419">
                  <c:v>24</c:v>
                </c:pt>
                <c:pt idx="420">
                  <c:v>25</c:v>
                </c:pt>
                <c:pt idx="421">
                  <c:v>26</c:v>
                </c:pt>
                <c:pt idx="422">
                  <c:v>27</c:v>
                </c:pt>
                <c:pt idx="423">
                  <c:v>28</c:v>
                </c:pt>
                <c:pt idx="424">
                  <c:v>29</c:v>
                </c:pt>
                <c:pt idx="425">
                  <c:v>30</c:v>
                </c:pt>
                <c:pt idx="426">
                  <c:v>31</c:v>
                </c:pt>
                <c:pt idx="427">
                  <c:v>32</c:v>
                </c:pt>
                <c:pt idx="428">
                  <c:v>33</c:v>
                </c:pt>
                <c:pt idx="429">
                  <c:v>34</c:v>
                </c:pt>
                <c:pt idx="430">
                  <c:v>35</c:v>
                </c:pt>
                <c:pt idx="431">
                  <c:v>36</c:v>
                </c:pt>
                <c:pt idx="432">
                  <c:v>37</c:v>
                </c:pt>
                <c:pt idx="433">
                  <c:v>38</c:v>
                </c:pt>
                <c:pt idx="434">
                  <c:v>39</c:v>
                </c:pt>
                <c:pt idx="435">
                  <c:v>40</c:v>
                </c:pt>
                <c:pt idx="436">
                  <c:v>41</c:v>
                </c:pt>
                <c:pt idx="437">
                  <c:v>42</c:v>
                </c:pt>
                <c:pt idx="438">
                  <c:v>43</c:v>
                </c:pt>
                <c:pt idx="439">
                  <c:v>44</c:v>
                </c:pt>
                <c:pt idx="440">
                  <c:v>45</c:v>
                </c:pt>
                <c:pt idx="441">
                  <c:v>46</c:v>
                </c:pt>
                <c:pt idx="442">
                  <c:v>47</c:v>
                </c:pt>
                <c:pt idx="443">
                  <c:v>48</c:v>
                </c:pt>
                <c:pt idx="444">
                  <c:v>49</c:v>
                </c:pt>
                <c:pt idx="445">
                  <c:v>50</c:v>
                </c:pt>
                <c:pt idx="446">
                  <c:v>51</c:v>
                </c:pt>
                <c:pt idx="447">
                  <c:v>52</c:v>
                </c:pt>
                <c:pt idx="448">
                  <c:v>54</c:v>
                </c:pt>
                <c:pt idx="449">
                  <c:v>55</c:v>
                </c:pt>
                <c:pt idx="450">
                  <c:v>56</c:v>
                </c:pt>
                <c:pt idx="451">
                  <c:v>57</c:v>
                </c:pt>
                <c:pt idx="452">
                  <c:v>60</c:v>
                </c:pt>
                <c:pt idx="453">
                  <c:v>61</c:v>
                </c:pt>
                <c:pt idx="454">
                  <c:v>12</c:v>
                </c:pt>
                <c:pt idx="455">
                  <c:v>13</c:v>
                </c:pt>
                <c:pt idx="456">
                  <c:v>14</c:v>
                </c:pt>
                <c:pt idx="457">
                  <c:v>15</c:v>
                </c:pt>
                <c:pt idx="458">
                  <c:v>16</c:v>
                </c:pt>
                <c:pt idx="459">
                  <c:v>17</c:v>
                </c:pt>
                <c:pt idx="460">
                  <c:v>18</c:v>
                </c:pt>
                <c:pt idx="461">
                  <c:v>19</c:v>
                </c:pt>
                <c:pt idx="462">
                  <c:v>20</c:v>
                </c:pt>
                <c:pt idx="463">
                  <c:v>21</c:v>
                </c:pt>
                <c:pt idx="464">
                  <c:v>22</c:v>
                </c:pt>
                <c:pt idx="465">
                  <c:v>23</c:v>
                </c:pt>
                <c:pt idx="466">
                  <c:v>24</c:v>
                </c:pt>
                <c:pt idx="467">
                  <c:v>25</c:v>
                </c:pt>
                <c:pt idx="468">
                  <c:v>26</c:v>
                </c:pt>
                <c:pt idx="469">
                  <c:v>27</c:v>
                </c:pt>
                <c:pt idx="470">
                  <c:v>28</c:v>
                </c:pt>
                <c:pt idx="471">
                  <c:v>29</c:v>
                </c:pt>
                <c:pt idx="472">
                  <c:v>30</c:v>
                </c:pt>
                <c:pt idx="473">
                  <c:v>31</c:v>
                </c:pt>
                <c:pt idx="474">
                  <c:v>32</c:v>
                </c:pt>
                <c:pt idx="475">
                  <c:v>33</c:v>
                </c:pt>
                <c:pt idx="476">
                  <c:v>34</c:v>
                </c:pt>
                <c:pt idx="477">
                  <c:v>35</c:v>
                </c:pt>
                <c:pt idx="478">
                  <c:v>36</c:v>
                </c:pt>
                <c:pt idx="479">
                  <c:v>37</c:v>
                </c:pt>
                <c:pt idx="480">
                  <c:v>38</c:v>
                </c:pt>
                <c:pt idx="481">
                  <c:v>39</c:v>
                </c:pt>
                <c:pt idx="482">
                  <c:v>40</c:v>
                </c:pt>
                <c:pt idx="483">
                  <c:v>41</c:v>
                </c:pt>
                <c:pt idx="484">
                  <c:v>42</c:v>
                </c:pt>
                <c:pt idx="485">
                  <c:v>43</c:v>
                </c:pt>
                <c:pt idx="486">
                  <c:v>44</c:v>
                </c:pt>
                <c:pt idx="487">
                  <c:v>45</c:v>
                </c:pt>
                <c:pt idx="488">
                  <c:v>46</c:v>
                </c:pt>
                <c:pt idx="489">
                  <c:v>47</c:v>
                </c:pt>
                <c:pt idx="490">
                  <c:v>48</c:v>
                </c:pt>
                <c:pt idx="491">
                  <c:v>49</c:v>
                </c:pt>
                <c:pt idx="492">
                  <c:v>50</c:v>
                </c:pt>
                <c:pt idx="493">
                  <c:v>52</c:v>
                </c:pt>
                <c:pt idx="494">
                  <c:v>53</c:v>
                </c:pt>
                <c:pt idx="495">
                  <c:v>54</c:v>
                </c:pt>
                <c:pt idx="496">
                  <c:v>55</c:v>
                </c:pt>
                <c:pt idx="497">
                  <c:v>56</c:v>
                </c:pt>
                <c:pt idx="498">
                  <c:v>58</c:v>
                </c:pt>
                <c:pt idx="499">
                  <c:v>60</c:v>
                </c:pt>
                <c:pt idx="500">
                  <c:v>61</c:v>
                </c:pt>
                <c:pt idx="501">
                  <c:v>62</c:v>
                </c:pt>
                <c:pt idx="502">
                  <c:v>64</c:v>
                </c:pt>
                <c:pt idx="503">
                  <c:v>14</c:v>
                </c:pt>
                <c:pt idx="504">
                  <c:v>15</c:v>
                </c:pt>
                <c:pt idx="505">
                  <c:v>16</c:v>
                </c:pt>
                <c:pt idx="506">
                  <c:v>17</c:v>
                </c:pt>
                <c:pt idx="507">
                  <c:v>18</c:v>
                </c:pt>
                <c:pt idx="508">
                  <c:v>19</c:v>
                </c:pt>
                <c:pt idx="509">
                  <c:v>20</c:v>
                </c:pt>
                <c:pt idx="510">
                  <c:v>21</c:v>
                </c:pt>
                <c:pt idx="511">
                  <c:v>22</c:v>
                </c:pt>
                <c:pt idx="512">
                  <c:v>23</c:v>
                </c:pt>
                <c:pt idx="513">
                  <c:v>24</c:v>
                </c:pt>
                <c:pt idx="514">
                  <c:v>25</c:v>
                </c:pt>
                <c:pt idx="515">
                  <c:v>26</c:v>
                </c:pt>
                <c:pt idx="516">
                  <c:v>27</c:v>
                </c:pt>
                <c:pt idx="517">
                  <c:v>28</c:v>
                </c:pt>
                <c:pt idx="518">
                  <c:v>29</c:v>
                </c:pt>
                <c:pt idx="519">
                  <c:v>30</c:v>
                </c:pt>
                <c:pt idx="520">
                  <c:v>31</c:v>
                </c:pt>
                <c:pt idx="521">
                  <c:v>32</c:v>
                </c:pt>
                <c:pt idx="522">
                  <c:v>33</c:v>
                </c:pt>
                <c:pt idx="523">
                  <c:v>34</c:v>
                </c:pt>
                <c:pt idx="524">
                  <c:v>35</c:v>
                </c:pt>
                <c:pt idx="525">
                  <c:v>36</c:v>
                </c:pt>
                <c:pt idx="526">
                  <c:v>37</c:v>
                </c:pt>
                <c:pt idx="527">
                  <c:v>38</c:v>
                </c:pt>
                <c:pt idx="528">
                  <c:v>39</c:v>
                </c:pt>
                <c:pt idx="529">
                  <c:v>40</c:v>
                </c:pt>
                <c:pt idx="530">
                  <c:v>41</c:v>
                </c:pt>
                <c:pt idx="531">
                  <c:v>42</c:v>
                </c:pt>
                <c:pt idx="532">
                  <c:v>43</c:v>
                </c:pt>
                <c:pt idx="533">
                  <c:v>44</c:v>
                </c:pt>
                <c:pt idx="534">
                  <c:v>45</c:v>
                </c:pt>
                <c:pt idx="535">
                  <c:v>46</c:v>
                </c:pt>
                <c:pt idx="536">
                  <c:v>47</c:v>
                </c:pt>
                <c:pt idx="537">
                  <c:v>48</c:v>
                </c:pt>
                <c:pt idx="538">
                  <c:v>49</c:v>
                </c:pt>
                <c:pt idx="539">
                  <c:v>50</c:v>
                </c:pt>
                <c:pt idx="540">
                  <c:v>51</c:v>
                </c:pt>
                <c:pt idx="541">
                  <c:v>52</c:v>
                </c:pt>
                <c:pt idx="542">
                  <c:v>53</c:v>
                </c:pt>
                <c:pt idx="543">
                  <c:v>54</c:v>
                </c:pt>
                <c:pt idx="544">
                  <c:v>55</c:v>
                </c:pt>
                <c:pt idx="545">
                  <c:v>56</c:v>
                </c:pt>
                <c:pt idx="546">
                  <c:v>57</c:v>
                </c:pt>
                <c:pt idx="547">
                  <c:v>58</c:v>
                </c:pt>
                <c:pt idx="548">
                  <c:v>59</c:v>
                </c:pt>
                <c:pt idx="549">
                  <c:v>65</c:v>
                </c:pt>
                <c:pt idx="550">
                  <c:v>14</c:v>
                </c:pt>
                <c:pt idx="551">
                  <c:v>15</c:v>
                </c:pt>
                <c:pt idx="552">
                  <c:v>16</c:v>
                </c:pt>
                <c:pt idx="553">
                  <c:v>17</c:v>
                </c:pt>
                <c:pt idx="554">
                  <c:v>18</c:v>
                </c:pt>
                <c:pt idx="555">
                  <c:v>19</c:v>
                </c:pt>
                <c:pt idx="556">
                  <c:v>20</c:v>
                </c:pt>
                <c:pt idx="557">
                  <c:v>21</c:v>
                </c:pt>
                <c:pt idx="558">
                  <c:v>22</c:v>
                </c:pt>
                <c:pt idx="559">
                  <c:v>23</c:v>
                </c:pt>
                <c:pt idx="560">
                  <c:v>24</c:v>
                </c:pt>
                <c:pt idx="561">
                  <c:v>25</c:v>
                </c:pt>
                <c:pt idx="562">
                  <c:v>26</c:v>
                </c:pt>
                <c:pt idx="563">
                  <c:v>27</c:v>
                </c:pt>
                <c:pt idx="564">
                  <c:v>28</c:v>
                </c:pt>
                <c:pt idx="565">
                  <c:v>29</c:v>
                </c:pt>
                <c:pt idx="566">
                  <c:v>30</c:v>
                </c:pt>
                <c:pt idx="567">
                  <c:v>31</c:v>
                </c:pt>
                <c:pt idx="568">
                  <c:v>32</c:v>
                </c:pt>
                <c:pt idx="569">
                  <c:v>33</c:v>
                </c:pt>
                <c:pt idx="570">
                  <c:v>34</c:v>
                </c:pt>
                <c:pt idx="571">
                  <c:v>35</c:v>
                </c:pt>
                <c:pt idx="572">
                  <c:v>36</c:v>
                </c:pt>
                <c:pt idx="573">
                  <c:v>37</c:v>
                </c:pt>
                <c:pt idx="574">
                  <c:v>38</c:v>
                </c:pt>
                <c:pt idx="575">
                  <c:v>39</c:v>
                </c:pt>
                <c:pt idx="576">
                  <c:v>40</c:v>
                </c:pt>
                <c:pt idx="577">
                  <c:v>41</c:v>
                </c:pt>
                <c:pt idx="578">
                  <c:v>42</c:v>
                </c:pt>
                <c:pt idx="579">
                  <c:v>43</c:v>
                </c:pt>
                <c:pt idx="580">
                  <c:v>44</c:v>
                </c:pt>
                <c:pt idx="581">
                  <c:v>45</c:v>
                </c:pt>
                <c:pt idx="582">
                  <c:v>46</c:v>
                </c:pt>
                <c:pt idx="583">
                  <c:v>47</c:v>
                </c:pt>
                <c:pt idx="584">
                  <c:v>48</c:v>
                </c:pt>
                <c:pt idx="585">
                  <c:v>49</c:v>
                </c:pt>
                <c:pt idx="586">
                  <c:v>50</c:v>
                </c:pt>
                <c:pt idx="587">
                  <c:v>51</c:v>
                </c:pt>
                <c:pt idx="588">
                  <c:v>52</c:v>
                </c:pt>
                <c:pt idx="589">
                  <c:v>53</c:v>
                </c:pt>
                <c:pt idx="590">
                  <c:v>54</c:v>
                </c:pt>
                <c:pt idx="591">
                  <c:v>55</c:v>
                </c:pt>
                <c:pt idx="592">
                  <c:v>56</c:v>
                </c:pt>
                <c:pt idx="593">
                  <c:v>58</c:v>
                </c:pt>
                <c:pt idx="594">
                  <c:v>59</c:v>
                </c:pt>
                <c:pt idx="595">
                  <c:v>60</c:v>
                </c:pt>
                <c:pt idx="596">
                  <c:v>62</c:v>
                </c:pt>
                <c:pt idx="597">
                  <c:v>65</c:v>
                </c:pt>
                <c:pt idx="598">
                  <c:v>11</c:v>
                </c:pt>
                <c:pt idx="599">
                  <c:v>12</c:v>
                </c:pt>
                <c:pt idx="600">
                  <c:v>13</c:v>
                </c:pt>
                <c:pt idx="601">
                  <c:v>14</c:v>
                </c:pt>
                <c:pt idx="602">
                  <c:v>15</c:v>
                </c:pt>
                <c:pt idx="603">
                  <c:v>16</c:v>
                </c:pt>
                <c:pt idx="604">
                  <c:v>17</c:v>
                </c:pt>
                <c:pt idx="605">
                  <c:v>18</c:v>
                </c:pt>
                <c:pt idx="606">
                  <c:v>19</c:v>
                </c:pt>
                <c:pt idx="607">
                  <c:v>20</c:v>
                </c:pt>
                <c:pt idx="608">
                  <c:v>21</c:v>
                </c:pt>
                <c:pt idx="609">
                  <c:v>22</c:v>
                </c:pt>
                <c:pt idx="610">
                  <c:v>23</c:v>
                </c:pt>
                <c:pt idx="611">
                  <c:v>24</c:v>
                </c:pt>
                <c:pt idx="612">
                  <c:v>25</c:v>
                </c:pt>
                <c:pt idx="613">
                  <c:v>26</c:v>
                </c:pt>
                <c:pt idx="614">
                  <c:v>27</c:v>
                </c:pt>
                <c:pt idx="615">
                  <c:v>28</c:v>
                </c:pt>
                <c:pt idx="616">
                  <c:v>29</c:v>
                </c:pt>
                <c:pt idx="617">
                  <c:v>30</c:v>
                </c:pt>
                <c:pt idx="618">
                  <c:v>31</c:v>
                </c:pt>
                <c:pt idx="619">
                  <c:v>32</c:v>
                </c:pt>
                <c:pt idx="620">
                  <c:v>33</c:v>
                </c:pt>
                <c:pt idx="621">
                  <c:v>34</c:v>
                </c:pt>
                <c:pt idx="622">
                  <c:v>35</c:v>
                </c:pt>
                <c:pt idx="623">
                  <c:v>36</c:v>
                </c:pt>
                <c:pt idx="624">
                  <c:v>37</c:v>
                </c:pt>
                <c:pt idx="625">
                  <c:v>38</c:v>
                </c:pt>
                <c:pt idx="626">
                  <c:v>39</c:v>
                </c:pt>
                <c:pt idx="627">
                  <c:v>40</c:v>
                </c:pt>
                <c:pt idx="628">
                  <c:v>41</c:v>
                </c:pt>
                <c:pt idx="629">
                  <c:v>42</c:v>
                </c:pt>
                <c:pt idx="630">
                  <c:v>43</c:v>
                </c:pt>
                <c:pt idx="631">
                  <c:v>44</c:v>
                </c:pt>
                <c:pt idx="632">
                  <c:v>45</c:v>
                </c:pt>
                <c:pt idx="633">
                  <c:v>46</c:v>
                </c:pt>
                <c:pt idx="634">
                  <c:v>47</c:v>
                </c:pt>
                <c:pt idx="635">
                  <c:v>48</c:v>
                </c:pt>
                <c:pt idx="636">
                  <c:v>49</c:v>
                </c:pt>
                <c:pt idx="637">
                  <c:v>50</c:v>
                </c:pt>
                <c:pt idx="638">
                  <c:v>51</c:v>
                </c:pt>
                <c:pt idx="639">
                  <c:v>52</c:v>
                </c:pt>
                <c:pt idx="640">
                  <c:v>53</c:v>
                </c:pt>
                <c:pt idx="641">
                  <c:v>54</c:v>
                </c:pt>
                <c:pt idx="642">
                  <c:v>55</c:v>
                </c:pt>
                <c:pt idx="643">
                  <c:v>57</c:v>
                </c:pt>
                <c:pt idx="644">
                  <c:v>14</c:v>
                </c:pt>
                <c:pt idx="645">
                  <c:v>15</c:v>
                </c:pt>
                <c:pt idx="646">
                  <c:v>16</c:v>
                </c:pt>
                <c:pt idx="647">
                  <c:v>17</c:v>
                </c:pt>
                <c:pt idx="648">
                  <c:v>18</c:v>
                </c:pt>
                <c:pt idx="649">
                  <c:v>19</c:v>
                </c:pt>
                <c:pt idx="650">
                  <c:v>20</c:v>
                </c:pt>
                <c:pt idx="651">
                  <c:v>21</c:v>
                </c:pt>
                <c:pt idx="652">
                  <c:v>22</c:v>
                </c:pt>
                <c:pt idx="653">
                  <c:v>23</c:v>
                </c:pt>
                <c:pt idx="654">
                  <c:v>24</c:v>
                </c:pt>
                <c:pt idx="655">
                  <c:v>25</c:v>
                </c:pt>
                <c:pt idx="656">
                  <c:v>26</c:v>
                </c:pt>
                <c:pt idx="657">
                  <c:v>27</c:v>
                </c:pt>
                <c:pt idx="658">
                  <c:v>28</c:v>
                </c:pt>
                <c:pt idx="659">
                  <c:v>29</c:v>
                </c:pt>
                <c:pt idx="660">
                  <c:v>30</c:v>
                </c:pt>
                <c:pt idx="661">
                  <c:v>31</c:v>
                </c:pt>
                <c:pt idx="662">
                  <c:v>32</c:v>
                </c:pt>
                <c:pt idx="663">
                  <c:v>33</c:v>
                </c:pt>
                <c:pt idx="664">
                  <c:v>34</c:v>
                </c:pt>
                <c:pt idx="665">
                  <c:v>35</c:v>
                </c:pt>
                <c:pt idx="666">
                  <c:v>36</c:v>
                </c:pt>
                <c:pt idx="667">
                  <c:v>37</c:v>
                </c:pt>
                <c:pt idx="668">
                  <c:v>38</c:v>
                </c:pt>
                <c:pt idx="669">
                  <c:v>39</c:v>
                </c:pt>
                <c:pt idx="670">
                  <c:v>40</c:v>
                </c:pt>
                <c:pt idx="671">
                  <c:v>41</c:v>
                </c:pt>
                <c:pt idx="672">
                  <c:v>42</c:v>
                </c:pt>
                <c:pt idx="673">
                  <c:v>43</c:v>
                </c:pt>
                <c:pt idx="674">
                  <c:v>44</c:v>
                </c:pt>
                <c:pt idx="675">
                  <c:v>45</c:v>
                </c:pt>
                <c:pt idx="676">
                  <c:v>46</c:v>
                </c:pt>
                <c:pt idx="677">
                  <c:v>47</c:v>
                </c:pt>
                <c:pt idx="678">
                  <c:v>48</c:v>
                </c:pt>
                <c:pt idx="679">
                  <c:v>49</c:v>
                </c:pt>
                <c:pt idx="680">
                  <c:v>50</c:v>
                </c:pt>
                <c:pt idx="681">
                  <c:v>51</c:v>
                </c:pt>
                <c:pt idx="682">
                  <c:v>52</c:v>
                </c:pt>
                <c:pt idx="683">
                  <c:v>53</c:v>
                </c:pt>
                <c:pt idx="684">
                  <c:v>54</c:v>
                </c:pt>
                <c:pt idx="685">
                  <c:v>55</c:v>
                </c:pt>
                <c:pt idx="686">
                  <c:v>56</c:v>
                </c:pt>
                <c:pt idx="687">
                  <c:v>58</c:v>
                </c:pt>
                <c:pt idx="688">
                  <c:v>59</c:v>
                </c:pt>
                <c:pt idx="689">
                  <c:v>61</c:v>
                </c:pt>
                <c:pt idx="690">
                  <c:v>67</c:v>
                </c:pt>
                <c:pt idx="691">
                  <c:v>68</c:v>
                </c:pt>
                <c:pt idx="692">
                  <c:v>13</c:v>
                </c:pt>
                <c:pt idx="693">
                  <c:v>15</c:v>
                </c:pt>
                <c:pt idx="694">
                  <c:v>16</c:v>
                </c:pt>
                <c:pt idx="695">
                  <c:v>17</c:v>
                </c:pt>
                <c:pt idx="696">
                  <c:v>18</c:v>
                </c:pt>
                <c:pt idx="697">
                  <c:v>19</c:v>
                </c:pt>
                <c:pt idx="698">
                  <c:v>20</c:v>
                </c:pt>
                <c:pt idx="699">
                  <c:v>21</c:v>
                </c:pt>
                <c:pt idx="700">
                  <c:v>22</c:v>
                </c:pt>
                <c:pt idx="701">
                  <c:v>23</c:v>
                </c:pt>
                <c:pt idx="702">
                  <c:v>24</c:v>
                </c:pt>
                <c:pt idx="703">
                  <c:v>25</c:v>
                </c:pt>
                <c:pt idx="704">
                  <c:v>26</c:v>
                </c:pt>
                <c:pt idx="705">
                  <c:v>27</c:v>
                </c:pt>
                <c:pt idx="706">
                  <c:v>28</c:v>
                </c:pt>
                <c:pt idx="707">
                  <c:v>29</c:v>
                </c:pt>
                <c:pt idx="708">
                  <c:v>30</c:v>
                </c:pt>
                <c:pt idx="709">
                  <c:v>31</c:v>
                </c:pt>
                <c:pt idx="710">
                  <c:v>32</c:v>
                </c:pt>
                <c:pt idx="711">
                  <c:v>33</c:v>
                </c:pt>
                <c:pt idx="712">
                  <c:v>34</c:v>
                </c:pt>
                <c:pt idx="713">
                  <c:v>35</c:v>
                </c:pt>
                <c:pt idx="714">
                  <c:v>36</c:v>
                </c:pt>
                <c:pt idx="715">
                  <c:v>37</c:v>
                </c:pt>
                <c:pt idx="716">
                  <c:v>38</c:v>
                </c:pt>
                <c:pt idx="717">
                  <c:v>39</c:v>
                </c:pt>
                <c:pt idx="718">
                  <c:v>40</c:v>
                </c:pt>
                <c:pt idx="719">
                  <c:v>41</c:v>
                </c:pt>
                <c:pt idx="720">
                  <c:v>42</c:v>
                </c:pt>
                <c:pt idx="721">
                  <c:v>43</c:v>
                </c:pt>
                <c:pt idx="722">
                  <c:v>44</c:v>
                </c:pt>
                <c:pt idx="723">
                  <c:v>45</c:v>
                </c:pt>
                <c:pt idx="724">
                  <c:v>46</c:v>
                </c:pt>
                <c:pt idx="725">
                  <c:v>47</c:v>
                </c:pt>
                <c:pt idx="726">
                  <c:v>48</c:v>
                </c:pt>
                <c:pt idx="727">
                  <c:v>49</c:v>
                </c:pt>
                <c:pt idx="728">
                  <c:v>50</c:v>
                </c:pt>
                <c:pt idx="729">
                  <c:v>51</c:v>
                </c:pt>
                <c:pt idx="730">
                  <c:v>52</c:v>
                </c:pt>
                <c:pt idx="731">
                  <c:v>53</c:v>
                </c:pt>
                <c:pt idx="732">
                  <c:v>54</c:v>
                </c:pt>
                <c:pt idx="733">
                  <c:v>55</c:v>
                </c:pt>
                <c:pt idx="734">
                  <c:v>56</c:v>
                </c:pt>
                <c:pt idx="735">
                  <c:v>58</c:v>
                </c:pt>
                <c:pt idx="736">
                  <c:v>59</c:v>
                </c:pt>
                <c:pt idx="737">
                  <c:v>63</c:v>
                </c:pt>
                <c:pt idx="738">
                  <c:v>65</c:v>
                </c:pt>
                <c:pt idx="739">
                  <c:v>13</c:v>
                </c:pt>
                <c:pt idx="740">
                  <c:v>14</c:v>
                </c:pt>
                <c:pt idx="741">
                  <c:v>15</c:v>
                </c:pt>
                <c:pt idx="742">
                  <c:v>16</c:v>
                </c:pt>
                <c:pt idx="743">
                  <c:v>17</c:v>
                </c:pt>
                <c:pt idx="744">
                  <c:v>18</c:v>
                </c:pt>
                <c:pt idx="745">
                  <c:v>19</c:v>
                </c:pt>
                <c:pt idx="746">
                  <c:v>20</c:v>
                </c:pt>
                <c:pt idx="747">
                  <c:v>21</c:v>
                </c:pt>
                <c:pt idx="748">
                  <c:v>22</c:v>
                </c:pt>
                <c:pt idx="749">
                  <c:v>23</c:v>
                </c:pt>
                <c:pt idx="750">
                  <c:v>24</c:v>
                </c:pt>
                <c:pt idx="751">
                  <c:v>25</c:v>
                </c:pt>
                <c:pt idx="752">
                  <c:v>26</c:v>
                </c:pt>
                <c:pt idx="753">
                  <c:v>27</c:v>
                </c:pt>
                <c:pt idx="754">
                  <c:v>28</c:v>
                </c:pt>
                <c:pt idx="755">
                  <c:v>29</c:v>
                </c:pt>
                <c:pt idx="756">
                  <c:v>30</c:v>
                </c:pt>
                <c:pt idx="757">
                  <c:v>31</c:v>
                </c:pt>
                <c:pt idx="758">
                  <c:v>32</c:v>
                </c:pt>
                <c:pt idx="759">
                  <c:v>33</c:v>
                </c:pt>
                <c:pt idx="760">
                  <c:v>34</c:v>
                </c:pt>
                <c:pt idx="761">
                  <c:v>35</c:v>
                </c:pt>
                <c:pt idx="762">
                  <c:v>36</c:v>
                </c:pt>
                <c:pt idx="763">
                  <c:v>37</c:v>
                </c:pt>
                <c:pt idx="764">
                  <c:v>38</c:v>
                </c:pt>
                <c:pt idx="765">
                  <c:v>39</c:v>
                </c:pt>
                <c:pt idx="766">
                  <c:v>40</c:v>
                </c:pt>
                <c:pt idx="767">
                  <c:v>41</c:v>
                </c:pt>
                <c:pt idx="768">
                  <c:v>42</c:v>
                </c:pt>
                <c:pt idx="769">
                  <c:v>43</c:v>
                </c:pt>
                <c:pt idx="770">
                  <c:v>44</c:v>
                </c:pt>
                <c:pt idx="771">
                  <c:v>45</c:v>
                </c:pt>
                <c:pt idx="772">
                  <c:v>46</c:v>
                </c:pt>
                <c:pt idx="773">
                  <c:v>47</c:v>
                </c:pt>
                <c:pt idx="774">
                  <c:v>48</c:v>
                </c:pt>
                <c:pt idx="775">
                  <c:v>49</c:v>
                </c:pt>
                <c:pt idx="776">
                  <c:v>50</c:v>
                </c:pt>
                <c:pt idx="777">
                  <c:v>51</c:v>
                </c:pt>
                <c:pt idx="778">
                  <c:v>52</c:v>
                </c:pt>
                <c:pt idx="779">
                  <c:v>54</c:v>
                </c:pt>
                <c:pt idx="780">
                  <c:v>55</c:v>
                </c:pt>
                <c:pt idx="781">
                  <c:v>56</c:v>
                </c:pt>
                <c:pt idx="782">
                  <c:v>57</c:v>
                </c:pt>
                <c:pt idx="783">
                  <c:v>58</c:v>
                </c:pt>
                <c:pt idx="784">
                  <c:v>59</c:v>
                </c:pt>
                <c:pt idx="785">
                  <c:v>61</c:v>
                </c:pt>
                <c:pt idx="786">
                  <c:v>63</c:v>
                </c:pt>
                <c:pt idx="787">
                  <c:v>64</c:v>
                </c:pt>
                <c:pt idx="788">
                  <c:v>65</c:v>
                </c:pt>
                <c:pt idx="789">
                  <c:v>12</c:v>
                </c:pt>
                <c:pt idx="790">
                  <c:v>13</c:v>
                </c:pt>
                <c:pt idx="791">
                  <c:v>14</c:v>
                </c:pt>
                <c:pt idx="792">
                  <c:v>15</c:v>
                </c:pt>
                <c:pt idx="793">
                  <c:v>16</c:v>
                </c:pt>
                <c:pt idx="794">
                  <c:v>17</c:v>
                </c:pt>
                <c:pt idx="795">
                  <c:v>18</c:v>
                </c:pt>
                <c:pt idx="796">
                  <c:v>19</c:v>
                </c:pt>
                <c:pt idx="797">
                  <c:v>20</c:v>
                </c:pt>
                <c:pt idx="798">
                  <c:v>21</c:v>
                </c:pt>
                <c:pt idx="799">
                  <c:v>22</c:v>
                </c:pt>
                <c:pt idx="800">
                  <c:v>23</c:v>
                </c:pt>
                <c:pt idx="801">
                  <c:v>24</c:v>
                </c:pt>
                <c:pt idx="802">
                  <c:v>25</c:v>
                </c:pt>
                <c:pt idx="803">
                  <c:v>26</c:v>
                </c:pt>
                <c:pt idx="804">
                  <c:v>27</c:v>
                </c:pt>
                <c:pt idx="805">
                  <c:v>28</c:v>
                </c:pt>
                <c:pt idx="806">
                  <c:v>29</c:v>
                </c:pt>
                <c:pt idx="807">
                  <c:v>30</c:v>
                </c:pt>
                <c:pt idx="808">
                  <c:v>31</c:v>
                </c:pt>
                <c:pt idx="809">
                  <c:v>32</c:v>
                </c:pt>
                <c:pt idx="810">
                  <c:v>33</c:v>
                </c:pt>
                <c:pt idx="811">
                  <c:v>34</c:v>
                </c:pt>
                <c:pt idx="812">
                  <c:v>35</c:v>
                </c:pt>
                <c:pt idx="813">
                  <c:v>36</c:v>
                </c:pt>
                <c:pt idx="814">
                  <c:v>37</c:v>
                </c:pt>
                <c:pt idx="815">
                  <c:v>38</c:v>
                </c:pt>
                <c:pt idx="816">
                  <c:v>39</c:v>
                </c:pt>
                <c:pt idx="817">
                  <c:v>40</c:v>
                </c:pt>
                <c:pt idx="818">
                  <c:v>41</c:v>
                </c:pt>
                <c:pt idx="819">
                  <c:v>42</c:v>
                </c:pt>
                <c:pt idx="820">
                  <c:v>43</c:v>
                </c:pt>
                <c:pt idx="821">
                  <c:v>44</c:v>
                </c:pt>
                <c:pt idx="822">
                  <c:v>45</c:v>
                </c:pt>
                <c:pt idx="823">
                  <c:v>46</c:v>
                </c:pt>
                <c:pt idx="824">
                  <c:v>47</c:v>
                </c:pt>
                <c:pt idx="825">
                  <c:v>48</c:v>
                </c:pt>
                <c:pt idx="826">
                  <c:v>49</c:v>
                </c:pt>
                <c:pt idx="827">
                  <c:v>50</c:v>
                </c:pt>
                <c:pt idx="828">
                  <c:v>51</c:v>
                </c:pt>
                <c:pt idx="829">
                  <c:v>52</c:v>
                </c:pt>
                <c:pt idx="830">
                  <c:v>53</c:v>
                </c:pt>
                <c:pt idx="831">
                  <c:v>54</c:v>
                </c:pt>
                <c:pt idx="832">
                  <c:v>55</c:v>
                </c:pt>
                <c:pt idx="833">
                  <c:v>56</c:v>
                </c:pt>
                <c:pt idx="834">
                  <c:v>58</c:v>
                </c:pt>
                <c:pt idx="835">
                  <c:v>59</c:v>
                </c:pt>
                <c:pt idx="836">
                  <c:v>60</c:v>
                </c:pt>
                <c:pt idx="837">
                  <c:v>63</c:v>
                </c:pt>
                <c:pt idx="838">
                  <c:v>66</c:v>
                </c:pt>
                <c:pt idx="839">
                  <c:v>13</c:v>
                </c:pt>
                <c:pt idx="840">
                  <c:v>15</c:v>
                </c:pt>
                <c:pt idx="841">
                  <c:v>16</c:v>
                </c:pt>
                <c:pt idx="842">
                  <c:v>17</c:v>
                </c:pt>
                <c:pt idx="843">
                  <c:v>18</c:v>
                </c:pt>
                <c:pt idx="844">
                  <c:v>19</c:v>
                </c:pt>
                <c:pt idx="845">
                  <c:v>20</c:v>
                </c:pt>
                <c:pt idx="846">
                  <c:v>21</c:v>
                </c:pt>
                <c:pt idx="847">
                  <c:v>22</c:v>
                </c:pt>
                <c:pt idx="848">
                  <c:v>23</c:v>
                </c:pt>
                <c:pt idx="849">
                  <c:v>24</c:v>
                </c:pt>
                <c:pt idx="850">
                  <c:v>25</c:v>
                </c:pt>
                <c:pt idx="851">
                  <c:v>26</c:v>
                </c:pt>
                <c:pt idx="852">
                  <c:v>27</c:v>
                </c:pt>
                <c:pt idx="853">
                  <c:v>28</c:v>
                </c:pt>
                <c:pt idx="854">
                  <c:v>29</c:v>
                </c:pt>
                <c:pt idx="855">
                  <c:v>30</c:v>
                </c:pt>
                <c:pt idx="856">
                  <c:v>31</c:v>
                </c:pt>
                <c:pt idx="857">
                  <c:v>32</c:v>
                </c:pt>
                <c:pt idx="858">
                  <c:v>33</c:v>
                </c:pt>
                <c:pt idx="859">
                  <c:v>34</c:v>
                </c:pt>
                <c:pt idx="860">
                  <c:v>35</c:v>
                </c:pt>
                <c:pt idx="861">
                  <c:v>36</c:v>
                </c:pt>
                <c:pt idx="862">
                  <c:v>37</c:v>
                </c:pt>
                <c:pt idx="863">
                  <c:v>38</c:v>
                </c:pt>
                <c:pt idx="864">
                  <c:v>39</c:v>
                </c:pt>
                <c:pt idx="865">
                  <c:v>40</c:v>
                </c:pt>
                <c:pt idx="866">
                  <c:v>41</c:v>
                </c:pt>
                <c:pt idx="867">
                  <c:v>42</c:v>
                </c:pt>
                <c:pt idx="868">
                  <c:v>43</c:v>
                </c:pt>
                <c:pt idx="869">
                  <c:v>44</c:v>
                </c:pt>
                <c:pt idx="870">
                  <c:v>45</c:v>
                </c:pt>
                <c:pt idx="871">
                  <c:v>46</c:v>
                </c:pt>
                <c:pt idx="872">
                  <c:v>47</c:v>
                </c:pt>
                <c:pt idx="873">
                  <c:v>48</c:v>
                </c:pt>
                <c:pt idx="874">
                  <c:v>49</c:v>
                </c:pt>
                <c:pt idx="875">
                  <c:v>50</c:v>
                </c:pt>
                <c:pt idx="876">
                  <c:v>51</c:v>
                </c:pt>
                <c:pt idx="877">
                  <c:v>52</c:v>
                </c:pt>
                <c:pt idx="878">
                  <c:v>53</c:v>
                </c:pt>
                <c:pt idx="879">
                  <c:v>54</c:v>
                </c:pt>
                <c:pt idx="880">
                  <c:v>56</c:v>
                </c:pt>
                <c:pt idx="881">
                  <c:v>57</c:v>
                </c:pt>
                <c:pt idx="882">
                  <c:v>58</c:v>
                </c:pt>
                <c:pt idx="883">
                  <c:v>59</c:v>
                </c:pt>
                <c:pt idx="884">
                  <c:v>62</c:v>
                </c:pt>
                <c:pt idx="885">
                  <c:v>64</c:v>
                </c:pt>
                <c:pt idx="886">
                  <c:v>14</c:v>
                </c:pt>
                <c:pt idx="887">
                  <c:v>15</c:v>
                </c:pt>
                <c:pt idx="888">
                  <c:v>16</c:v>
                </c:pt>
                <c:pt idx="889">
                  <c:v>17</c:v>
                </c:pt>
                <c:pt idx="890">
                  <c:v>18</c:v>
                </c:pt>
                <c:pt idx="891">
                  <c:v>19</c:v>
                </c:pt>
                <c:pt idx="892">
                  <c:v>20</c:v>
                </c:pt>
                <c:pt idx="893">
                  <c:v>21</c:v>
                </c:pt>
                <c:pt idx="894">
                  <c:v>22</c:v>
                </c:pt>
                <c:pt idx="895">
                  <c:v>23</c:v>
                </c:pt>
                <c:pt idx="896">
                  <c:v>24</c:v>
                </c:pt>
                <c:pt idx="897">
                  <c:v>25</c:v>
                </c:pt>
                <c:pt idx="898">
                  <c:v>26</c:v>
                </c:pt>
                <c:pt idx="899">
                  <c:v>27</c:v>
                </c:pt>
                <c:pt idx="900">
                  <c:v>28</c:v>
                </c:pt>
                <c:pt idx="901">
                  <c:v>29</c:v>
                </c:pt>
                <c:pt idx="902">
                  <c:v>30</c:v>
                </c:pt>
                <c:pt idx="903">
                  <c:v>31</c:v>
                </c:pt>
                <c:pt idx="904">
                  <c:v>32</c:v>
                </c:pt>
                <c:pt idx="905">
                  <c:v>33</c:v>
                </c:pt>
                <c:pt idx="906">
                  <c:v>34</c:v>
                </c:pt>
                <c:pt idx="907">
                  <c:v>35</c:v>
                </c:pt>
                <c:pt idx="908">
                  <c:v>36</c:v>
                </c:pt>
                <c:pt idx="909">
                  <c:v>37</c:v>
                </c:pt>
                <c:pt idx="910">
                  <c:v>38</c:v>
                </c:pt>
                <c:pt idx="911">
                  <c:v>39</c:v>
                </c:pt>
                <c:pt idx="912">
                  <c:v>40</c:v>
                </c:pt>
                <c:pt idx="913">
                  <c:v>41</c:v>
                </c:pt>
                <c:pt idx="914">
                  <c:v>42</c:v>
                </c:pt>
                <c:pt idx="915">
                  <c:v>43</c:v>
                </c:pt>
                <c:pt idx="916">
                  <c:v>44</c:v>
                </c:pt>
                <c:pt idx="917">
                  <c:v>45</c:v>
                </c:pt>
                <c:pt idx="918">
                  <c:v>46</c:v>
                </c:pt>
                <c:pt idx="919">
                  <c:v>47</c:v>
                </c:pt>
                <c:pt idx="920">
                  <c:v>48</c:v>
                </c:pt>
                <c:pt idx="921">
                  <c:v>49</c:v>
                </c:pt>
                <c:pt idx="922">
                  <c:v>51</c:v>
                </c:pt>
                <c:pt idx="923">
                  <c:v>52</c:v>
                </c:pt>
                <c:pt idx="924">
                  <c:v>53</c:v>
                </c:pt>
                <c:pt idx="925">
                  <c:v>54</c:v>
                </c:pt>
                <c:pt idx="926">
                  <c:v>55</c:v>
                </c:pt>
                <c:pt idx="927">
                  <c:v>56</c:v>
                </c:pt>
                <c:pt idx="928">
                  <c:v>57</c:v>
                </c:pt>
                <c:pt idx="929">
                  <c:v>58</c:v>
                </c:pt>
                <c:pt idx="930">
                  <c:v>59</c:v>
                </c:pt>
                <c:pt idx="931">
                  <c:v>61</c:v>
                </c:pt>
                <c:pt idx="932">
                  <c:v>64</c:v>
                </c:pt>
                <c:pt idx="933">
                  <c:v>11</c:v>
                </c:pt>
                <c:pt idx="934">
                  <c:v>13</c:v>
                </c:pt>
                <c:pt idx="935">
                  <c:v>14</c:v>
                </c:pt>
                <c:pt idx="936">
                  <c:v>15</c:v>
                </c:pt>
                <c:pt idx="937">
                  <c:v>16</c:v>
                </c:pt>
                <c:pt idx="938">
                  <c:v>17</c:v>
                </c:pt>
                <c:pt idx="939">
                  <c:v>18</c:v>
                </c:pt>
                <c:pt idx="940">
                  <c:v>19</c:v>
                </c:pt>
                <c:pt idx="941">
                  <c:v>20</c:v>
                </c:pt>
                <c:pt idx="942">
                  <c:v>21</c:v>
                </c:pt>
                <c:pt idx="943">
                  <c:v>22</c:v>
                </c:pt>
                <c:pt idx="944">
                  <c:v>23</c:v>
                </c:pt>
                <c:pt idx="945">
                  <c:v>24</c:v>
                </c:pt>
                <c:pt idx="946">
                  <c:v>25</c:v>
                </c:pt>
                <c:pt idx="947">
                  <c:v>26</c:v>
                </c:pt>
                <c:pt idx="948">
                  <c:v>27</c:v>
                </c:pt>
                <c:pt idx="949">
                  <c:v>28</c:v>
                </c:pt>
                <c:pt idx="950">
                  <c:v>29</c:v>
                </c:pt>
                <c:pt idx="951">
                  <c:v>30</c:v>
                </c:pt>
                <c:pt idx="952">
                  <c:v>31</c:v>
                </c:pt>
                <c:pt idx="953">
                  <c:v>32</c:v>
                </c:pt>
                <c:pt idx="954">
                  <c:v>33</c:v>
                </c:pt>
                <c:pt idx="955">
                  <c:v>34</c:v>
                </c:pt>
                <c:pt idx="956">
                  <c:v>35</c:v>
                </c:pt>
                <c:pt idx="957">
                  <c:v>36</c:v>
                </c:pt>
                <c:pt idx="958">
                  <c:v>37</c:v>
                </c:pt>
                <c:pt idx="959">
                  <c:v>38</c:v>
                </c:pt>
                <c:pt idx="960">
                  <c:v>39</c:v>
                </c:pt>
                <c:pt idx="961">
                  <c:v>40</c:v>
                </c:pt>
                <c:pt idx="962">
                  <c:v>41</c:v>
                </c:pt>
                <c:pt idx="963">
                  <c:v>42</c:v>
                </c:pt>
                <c:pt idx="964">
                  <c:v>43</c:v>
                </c:pt>
                <c:pt idx="965">
                  <c:v>44</c:v>
                </c:pt>
                <c:pt idx="966">
                  <c:v>45</c:v>
                </c:pt>
                <c:pt idx="967">
                  <c:v>46</c:v>
                </c:pt>
                <c:pt idx="968">
                  <c:v>47</c:v>
                </c:pt>
                <c:pt idx="969">
                  <c:v>48</c:v>
                </c:pt>
                <c:pt idx="970">
                  <c:v>49</c:v>
                </c:pt>
                <c:pt idx="971">
                  <c:v>50</c:v>
                </c:pt>
                <c:pt idx="972">
                  <c:v>51</c:v>
                </c:pt>
                <c:pt idx="973">
                  <c:v>52</c:v>
                </c:pt>
                <c:pt idx="974">
                  <c:v>53</c:v>
                </c:pt>
                <c:pt idx="975">
                  <c:v>54</c:v>
                </c:pt>
                <c:pt idx="976">
                  <c:v>56</c:v>
                </c:pt>
                <c:pt idx="977">
                  <c:v>57</c:v>
                </c:pt>
                <c:pt idx="978">
                  <c:v>61</c:v>
                </c:pt>
                <c:pt idx="979">
                  <c:v>62</c:v>
                </c:pt>
                <c:pt idx="980">
                  <c:v>64</c:v>
                </c:pt>
                <c:pt idx="981">
                  <c:v>65</c:v>
                </c:pt>
                <c:pt idx="982">
                  <c:v>67</c:v>
                </c:pt>
                <c:pt idx="983">
                  <c:v>11</c:v>
                </c:pt>
                <c:pt idx="984">
                  <c:v>13</c:v>
                </c:pt>
                <c:pt idx="985">
                  <c:v>14</c:v>
                </c:pt>
                <c:pt idx="986">
                  <c:v>15</c:v>
                </c:pt>
                <c:pt idx="987">
                  <c:v>16</c:v>
                </c:pt>
                <c:pt idx="988">
                  <c:v>17</c:v>
                </c:pt>
                <c:pt idx="989">
                  <c:v>18</c:v>
                </c:pt>
                <c:pt idx="990">
                  <c:v>19</c:v>
                </c:pt>
                <c:pt idx="991">
                  <c:v>20</c:v>
                </c:pt>
                <c:pt idx="992">
                  <c:v>21</c:v>
                </c:pt>
                <c:pt idx="993">
                  <c:v>22</c:v>
                </c:pt>
                <c:pt idx="994">
                  <c:v>23</c:v>
                </c:pt>
                <c:pt idx="995">
                  <c:v>24</c:v>
                </c:pt>
                <c:pt idx="996">
                  <c:v>25</c:v>
                </c:pt>
                <c:pt idx="997">
                  <c:v>26</c:v>
                </c:pt>
                <c:pt idx="998">
                  <c:v>27</c:v>
                </c:pt>
                <c:pt idx="999">
                  <c:v>28</c:v>
                </c:pt>
                <c:pt idx="1000">
                  <c:v>29</c:v>
                </c:pt>
                <c:pt idx="1001">
                  <c:v>30</c:v>
                </c:pt>
                <c:pt idx="1002">
                  <c:v>31</c:v>
                </c:pt>
                <c:pt idx="1003">
                  <c:v>32</c:v>
                </c:pt>
                <c:pt idx="1004">
                  <c:v>33</c:v>
                </c:pt>
                <c:pt idx="1005">
                  <c:v>34</c:v>
                </c:pt>
                <c:pt idx="1006">
                  <c:v>35</c:v>
                </c:pt>
                <c:pt idx="1007">
                  <c:v>36</c:v>
                </c:pt>
                <c:pt idx="1008">
                  <c:v>37</c:v>
                </c:pt>
                <c:pt idx="1009">
                  <c:v>38</c:v>
                </c:pt>
                <c:pt idx="1010">
                  <c:v>39</c:v>
                </c:pt>
                <c:pt idx="1011">
                  <c:v>40</c:v>
                </c:pt>
                <c:pt idx="1012">
                  <c:v>41</c:v>
                </c:pt>
                <c:pt idx="1013">
                  <c:v>42</c:v>
                </c:pt>
                <c:pt idx="1014">
                  <c:v>43</c:v>
                </c:pt>
                <c:pt idx="1015">
                  <c:v>44</c:v>
                </c:pt>
                <c:pt idx="1016">
                  <c:v>45</c:v>
                </c:pt>
                <c:pt idx="1017">
                  <c:v>46</c:v>
                </c:pt>
                <c:pt idx="1018">
                  <c:v>47</c:v>
                </c:pt>
                <c:pt idx="1019">
                  <c:v>48</c:v>
                </c:pt>
                <c:pt idx="1020">
                  <c:v>49</c:v>
                </c:pt>
                <c:pt idx="1021">
                  <c:v>50</c:v>
                </c:pt>
                <c:pt idx="1022">
                  <c:v>51</c:v>
                </c:pt>
                <c:pt idx="1023">
                  <c:v>52</c:v>
                </c:pt>
                <c:pt idx="1024">
                  <c:v>53</c:v>
                </c:pt>
                <c:pt idx="1025">
                  <c:v>54</c:v>
                </c:pt>
                <c:pt idx="1026">
                  <c:v>55</c:v>
                </c:pt>
                <c:pt idx="1027">
                  <c:v>56</c:v>
                </c:pt>
                <c:pt idx="1028">
                  <c:v>57</c:v>
                </c:pt>
                <c:pt idx="1029">
                  <c:v>58</c:v>
                </c:pt>
                <c:pt idx="1030">
                  <c:v>59</c:v>
                </c:pt>
                <c:pt idx="1031">
                  <c:v>60</c:v>
                </c:pt>
                <c:pt idx="1032">
                  <c:v>0</c:v>
                </c:pt>
                <c:pt idx="1033">
                  <c:v>14</c:v>
                </c:pt>
                <c:pt idx="1034">
                  <c:v>15</c:v>
                </c:pt>
                <c:pt idx="1035">
                  <c:v>16</c:v>
                </c:pt>
                <c:pt idx="1036">
                  <c:v>17</c:v>
                </c:pt>
                <c:pt idx="1037">
                  <c:v>18</c:v>
                </c:pt>
                <c:pt idx="1038">
                  <c:v>19</c:v>
                </c:pt>
                <c:pt idx="1039">
                  <c:v>20</c:v>
                </c:pt>
                <c:pt idx="1040">
                  <c:v>21</c:v>
                </c:pt>
                <c:pt idx="1041">
                  <c:v>22</c:v>
                </c:pt>
                <c:pt idx="1042">
                  <c:v>23</c:v>
                </c:pt>
                <c:pt idx="1043">
                  <c:v>24</c:v>
                </c:pt>
                <c:pt idx="1044">
                  <c:v>25</c:v>
                </c:pt>
                <c:pt idx="1045">
                  <c:v>26</c:v>
                </c:pt>
                <c:pt idx="1046">
                  <c:v>27</c:v>
                </c:pt>
                <c:pt idx="1047">
                  <c:v>28</c:v>
                </c:pt>
                <c:pt idx="1048">
                  <c:v>29</c:v>
                </c:pt>
                <c:pt idx="1049">
                  <c:v>30</c:v>
                </c:pt>
                <c:pt idx="1050">
                  <c:v>31</c:v>
                </c:pt>
                <c:pt idx="1051">
                  <c:v>32</c:v>
                </c:pt>
                <c:pt idx="1052">
                  <c:v>33</c:v>
                </c:pt>
                <c:pt idx="1053">
                  <c:v>34</c:v>
                </c:pt>
                <c:pt idx="1054">
                  <c:v>35</c:v>
                </c:pt>
                <c:pt idx="1055">
                  <c:v>36</c:v>
                </c:pt>
                <c:pt idx="1056">
                  <c:v>37</c:v>
                </c:pt>
                <c:pt idx="1057">
                  <c:v>38</c:v>
                </c:pt>
                <c:pt idx="1058">
                  <c:v>39</c:v>
                </c:pt>
                <c:pt idx="1059">
                  <c:v>40</c:v>
                </c:pt>
                <c:pt idx="1060">
                  <c:v>41</c:v>
                </c:pt>
                <c:pt idx="1061">
                  <c:v>42</c:v>
                </c:pt>
                <c:pt idx="1062">
                  <c:v>43</c:v>
                </c:pt>
                <c:pt idx="1063">
                  <c:v>44</c:v>
                </c:pt>
                <c:pt idx="1064">
                  <c:v>45</c:v>
                </c:pt>
                <c:pt idx="1065">
                  <c:v>46</c:v>
                </c:pt>
                <c:pt idx="1066">
                  <c:v>47</c:v>
                </c:pt>
                <c:pt idx="1067">
                  <c:v>48</c:v>
                </c:pt>
                <c:pt idx="1068">
                  <c:v>49</c:v>
                </c:pt>
                <c:pt idx="1069">
                  <c:v>50</c:v>
                </c:pt>
                <c:pt idx="1070">
                  <c:v>51</c:v>
                </c:pt>
                <c:pt idx="1071">
                  <c:v>52</c:v>
                </c:pt>
                <c:pt idx="1072">
                  <c:v>53</c:v>
                </c:pt>
                <c:pt idx="1073">
                  <c:v>54</c:v>
                </c:pt>
                <c:pt idx="1074">
                  <c:v>56</c:v>
                </c:pt>
                <c:pt idx="1075">
                  <c:v>57</c:v>
                </c:pt>
                <c:pt idx="1076">
                  <c:v>58</c:v>
                </c:pt>
                <c:pt idx="1077">
                  <c:v>59</c:v>
                </c:pt>
                <c:pt idx="1078">
                  <c:v>60</c:v>
                </c:pt>
                <c:pt idx="1079">
                  <c:v>61</c:v>
                </c:pt>
                <c:pt idx="1080">
                  <c:v>62</c:v>
                </c:pt>
                <c:pt idx="1081">
                  <c:v>64</c:v>
                </c:pt>
                <c:pt idx="1082">
                  <c:v>65</c:v>
                </c:pt>
                <c:pt idx="1083">
                  <c:v>66</c:v>
                </c:pt>
                <c:pt idx="1084">
                  <c:v>12</c:v>
                </c:pt>
                <c:pt idx="1085">
                  <c:v>14</c:v>
                </c:pt>
                <c:pt idx="1086">
                  <c:v>15</c:v>
                </c:pt>
                <c:pt idx="1087">
                  <c:v>16</c:v>
                </c:pt>
                <c:pt idx="1088">
                  <c:v>17</c:v>
                </c:pt>
                <c:pt idx="1089">
                  <c:v>18</c:v>
                </c:pt>
                <c:pt idx="1090">
                  <c:v>19</c:v>
                </c:pt>
                <c:pt idx="1091">
                  <c:v>20</c:v>
                </c:pt>
                <c:pt idx="1092">
                  <c:v>21</c:v>
                </c:pt>
                <c:pt idx="1093">
                  <c:v>22</c:v>
                </c:pt>
                <c:pt idx="1094">
                  <c:v>23</c:v>
                </c:pt>
                <c:pt idx="1095">
                  <c:v>24</c:v>
                </c:pt>
                <c:pt idx="1096">
                  <c:v>25</c:v>
                </c:pt>
                <c:pt idx="1097">
                  <c:v>26</c:v>
                </c:pt>
                <c:pt idx="1098">
                  <c:v>27</c:v>
                </c:pt>
                <c:pt idx="1099">
                  <c:v>28</c:v>
                </c:pt>
                <c:pt idx="1100">
                  <c:v>29</c:v>
                </c:pt>
                <c:pt idx="1101">
                  <c:v>30</c:v>
                </c:pt>
                <c:pt idx="1102">
                  <c:v>31</c:v>
                </c:pt>
                <c:pt idx="1103">
                  <c:v>32</c:v>
                </c:pt>
                <c:pt idx="1104">
                  <c:v>33</c:v>
                </c:pt>
                <c:pt idx="1105">
                  <c:v>34</c:v>
                </c:pt>
                <c:pt idx="1106">
                  <c:v>35</c:v>
                </c:pt>
                <c:pt idx="1107">
                  <c:v>36</c:v>
                </c:pt>
                <c:pt idx="1108">
                  <c:v>37</c:v>
                </c:pt>
                <c:pt idx="1109">
                  <c:v>38</c:v>
                </c:pt>
                <c:pt idx="1110">
                  <c:v>39</c:v>
                </c:pt>
                <c:pt idx="1111">
                  <c:v>40</c:v>
                </c:pt>
                <c:pt idx="1112">
                  <c:v>41</c:v>
                </c:pt>
                <c:pt idx="1113">
                  <c:v>42</c:v>
                </c:pt>
                <c:pt idx="1114">
                  <c:v>43</c:v>
                </c:pt>
                <c:pt idx="1115">
                  <c:v>44</c:v>
                </c:pt>
                <c:pt idx="1116">
                  <c:v>45</c:v>
                </c:pt>
                <c:pt idx="1117">
                  <c:v>46</c:v>
                </c:pt>
                <c:pt idx="1118">
                  <c:v>47</c:v>
                </c:pt>
                <c:pt idx="1119">
                  <c:v>48</c:v>
                </c:pt>
                <c:pt idx="1120">
                  <c:v>49</c:v>
                </c:pt>
                <c:pt idx="1121">
                  <c:v>50</c:v>
                </c:pt>
                <c:pt idx="1122">
                  <c:v>51</c:v>
                </c:pt>
                <c:pt idx="1123">
                  <c:v>52</c:v>
                </c:pt>
                <c:pt idx="1124">
                  <c:v>53</c:v>
                </c:pt>
                <c:pt idx="1125">
                  <c:v>54</c:v>
                </c:pt>
                <c:pt idx="1126">
                  <c:v>55</c:v>
                </c:pt>
                <c:pt idx="1127">
                  <c:v>56</c:v>
                </c:pt>
                <c:pt idx="1128">
                  <c:v>57</c:v>
                </c:pt>
                <c:pt idx="1129">
                  <c:v>58</c:v>
                </c:pt>
                <c:pt idx="1130">
                  <c:v>59</c:v>
                </c:pt>
                <c:pt idx="1131">
                  <c:v>60</c:v>
                </c:pt>
                <c:pt idx="1132">
                  <c:v>61</c:v>
                </c:pt>
                <c:pt idx="1133">
                  <c:v>63</c:v>
                </c:pt>
                <c:pt idx="1134">
                  <c:v>64</c:v>
                </c:pt>
                <c:pt idx="1135">
                  <c:v>11</c:v>
                </c:pt>
                <c:pt idx="1136">
                  <c:v>14</c:v>
                </c:pt>
                <c:pt idx="1137">
                  <c:v>15</c:v>
                </c:pt>
                <c:pt idx="1138">
                  <c:v>16</c:v>
                </c:pt>
                <c:pt idx="1139">
                  <c:v>17</c:v>
                </c:pt>
                <c:pt idx="1140">
                  <c:v>18</c:v>
                </c:pt>
                <c:pt idx="1141">
                  <c:v>19</c:v>
                </c:pt>
                <c:pt idx="1142">
                  <c:v>20</c:v>
                </c:pt>
                <c:pt idx="1143">
                  <c:v>21</c:v>
                </c:pt>
                <c:pt idx="1144">
                  <c:v>22</c:v>
                </c:pt>
                <c:pt idx="1145">
                  <c:v>23</c:v>
                </c:pt>
                <c:pt idx="1146">
                  <c:v>24</c:v>
                </c:pt>
                <c:pt idx="1147">
                  <c:v>25</c:v>
                </c:pt>
                <c:pt idx="1148">
                  <c:v>26</c:v>
                </c:pt>
                <c:pt idx="1149">
                  <c:v>27</c:v>
                </c:pt>
                <c:pt idx="1150">
                  <c:v>28</c:v>
                </c:pt>
                <c:pt idx="1151">
                  <c:v>29</c:v>
                </c:pt>
                <c:pt idx="1152">
                  <c:v>30</c:v>
                </c:pt>
                <c:pt idx="1153">
                  <c:v>31</c:v>
                </c:pt>
                <c:pt idx="1154">
                  <c:v>32</c:v>
                </c:pt>
                <c:pt idx="1155">
                  <c:v>33</c:v>
                </c:pt>
                <c:pt idx="1156">
                  <c:v>34</c:v>
                </c:pt>
                <c:pt idx="1157">
                  <c:v>35</c:v>
                </c:pt>
                <c:pt idx="1158">
                  <c:v>36</c:v>
                </c:pt>
                <c:pt idx="1159">
                  <c:v>37</c:v>
                </c:pt>
                <c:pt idx="1160">
                  <c:v>38</c:v>
                </c:pt>
                <c:pt idx="1161">
                  <c:v>39</c:v>
                </c:pt>
                <c:pt idx="1162">
                  <c:v>40</c:v>
                </c:pt>
                <c:pt idx="1163">
                  <c:v>41</c:v>
                </c:pt>
                <c:pt idx="1164">
                  <c:v>42</c:v>
                </c:pt>
                <c:pt idx="1165">
                  <c:v>43</c:v>
                </c:pt>
                <c:pt idx="1166">
                  <c:v>44</c:v>
                </c:pt>
                <c:pt idx="1167">
                  <c:v>45</c:v>
                </c:pt>
                <c:pt idx="1168">
                  <c:v>46</c:v>
                </c:pt>
                <c:pt idx="1169">
                  <c:v>47</c:v>
                </c:pt>
                <c:pt idx="1170">
                  <c:v>48</c:v>
                </c:pt>
                <c:pt idx="1171">
                  <c:v>49</c:v>
                </c:pt>
                <c:pt idx="1172">
                  <c:v>50</c:v>
                </c:pt>
                <c:pt idx="1173">
                  <c:v>51</c:v>
                </c:pt>
                <c:pt idx="1174">
                  <c:v>52</c:v>
                </c:pt>
                <c:pt idx="1175">
                  <c:v>53</c:v>
                </c:pt>
                <c:pt idx="1176">
                  <c:v>54</c:v>
                </c:pt>
                <c:pt idx="1177">
                  <c:v>55</c:v>
                </c:pt>
                <c:pt idx="1178">
                  <c:v>56</c:v>
                </c:pt>
                <c:pt idx="1179">
                  <c:v>57</c:v>
                </c:pt>
                <c:pt idx="1180">
                  <c:v>58</c:v>
                </c:pt>
                <c:pt idx="1181">
                  <c:v>59</c:v>
                </c:pt>
                <c:pt idx="1182">
                  <c:v>61</c:v>
                </c:pt>
                <c:pt idx="1183">
                  <c:v>1</c:v>
                </c:pt>
                <c:pt idx="1184">
                  <c:v>12</c:v>
                </c:pt>
                <c:pt idx="1185">
                  <c:v>13</c:v>
                </c:pt>
                <c:pt idx="1186">
                  <c:v>14</c:v>
                </c:pt>
                <c:pt idx="1187">
                  <c:v>15</c:v>
                </c:pt>
                <c:pt idx="1188">
                  <c:v>16</c:v>
                </c:pt>
                <c:pt idx="1189">
                  <c:v>17</c:v>
                </c:pt>
                <c:pt idx="1190">
                  <c:v>18</c:v>
                </c:pt>
                <c:pt idx="1191">
                  <c:v>19</c:v>
                </c:pt>
                <c:pt idx="1192">
                  <c:v>20</c:v>
                </c:pt>
                <c:pt idx="1193">
                  <c:v>21</c:v>
                </c:pt>
                <c:pt idx="1194">
                  <c:v>22</c:v>
                </c:pt>
                <c:pt idx="1195">
                  <c:v>23</c:v>
                </c:pt>
                <c:pt idx="1196">
                  <c:v>24</c:v>
                </c:pt>
                <c:pt idx="1197">
                  <c:v>25</c:v>
                </c:pt>
                <c:pt idx="1198">
                  <c:v>26</c:v>
                </c:pt>
                <c:pt idx="1199">
                  <c:v>27</c:v>
                </c:pt>
                <c:pt idx="1200">
                  <c:v>28</c:v>
                </c:pt>
                <c:pt idx="1201">
                  <c:v>29</c:v>
                </c:pt>
                <c:pt idx="1202">
                  <c:v>30</c:v>
                </c:pt>
                <c:pt idx="1203">
                  <c:v>31</c:v>
                </c:pt>
                <c:pt idx="1204">
                  <c:v>32</c:v>
                </c:pt>
                <c:pt idx="1205">
                  <c:v>33</c:v>
                </c:pt>
                <c:pt idx="1206">
                  <c:v>34</c:v>
                </c:pt>
                <c:pt idx="1207">
                  <c:v>35</c:v>
                </c:pt>
                <c:pt idx="1208">
                  <c:v>36</c:v>
                </c:pt>
                <c:pt idx="1209">
                  <c:v>37</c:v>
                </c:pt>
                <c:pt idx="1210">
                  <c:v>38</c:v>
                </c:pt>
                <c:pt idx="1211">
                  <c:v>39</c:v>
                </c:pt>
                <c:pt idx="1212">
                  <c:v>40</c:v>
                </c:pt>
                <c:pt idx="1213">
                  <c:v>41</c:v>
                </c:pt>
                <c:pt idx="1214">
                  <c:v>42</c:v>
                </c:pt>
                <c:pt idx="1215">
                  <c:v>43</c:v>
                </c:pt>
                <c:pt idx="1216">
                  <c:v>44</c:v>
                </c:pt>
                <c:pt idx="1217">
                  <c:v>45</c:v>
                </c:pt>
                <c:pt idx="1218">
                  <c:v>46</c:v>
                </c:pt>
                <c:pt idx="1219">
                  <c:v>47</c:v>
                </c:pt>
                <c:pt idx="1220">
                  <c:v>48</c:v>
                </c:pt>
                <c:pt idx="1221">
                  <c:v>49</c:v>
                </c:pt>
                <c:pt idx="1222">
                  <c:v>50</c:v>
                </c:pt>
                <c:pt idx="1223">
                  <c:v>51</c:v>
                </c:pt>
                <c:pt idx="1224">
                  <c:v>52</c:v>
                </c:pt>
                <c:pt idx="1225">
                  <c:v>53</c:v>
                </c:pt>
                <c:pt idx="1226">
                  <c:v>54</c:v>
                </c:pt>
                <c:pt idx="1227">
                  <c:v>55</c:v>
                </c:pt>
                <c:pt idx="1228">
                  <c:v>56</c:v>
                </c:pt>
                <c:pt idx="1229">
                  <c:v>57</c:v>
                </c:pt>
                <c:pt idx="1230">
                  <c:v>58</c:v>
                </c:pt>
                <c:pt idx="1231">
                  <c:v>59</c:v>
                </c:pt>
                <c:pt idx="1232">
                  <c:v>61</c:v>
                </c:pt>
                <c:pt idx="1233">
                  <c:v>62</c:v>
                </c:pt>
                <c:pt idx="1234">
                  <c:v>63</c:v>
                </c:pt>
                <c:pt idx="1235">
                  <c:v>66</c:v>
                </c:pt>
                <c:pt idx="1236">
                  <c:v>10</c:v>
                </c:pt>
                <c:pt idx="1237">
                  <c:v>14</c:v>
                </c:pt>
                <c:pt idx="1238">
                  <c:v>15</c:v>
                </c:pt>
                <c:pt idx="1239">
                  <c:v>16</c:v>
                </c:pt>
                <c:pt idx="1240">
                  <c:v>17</c:v>
                </c:pt>
                <c:pt idx="1241">
                  <c:v>18</c:v>
                </c:pt>
                <c:pt idx="1242">
                  <c:v>19</c:v>
                </c:pt>
                <c:pt idx="1243">
                  <c:v>20</c:v>
                </c:pt>
                <c:pt idx="1244">
                  <c:v>21</c:v>
                </c:pt>
                <c:pt idx="1245">
                  <c:v>22</c:v>
                </c:pt>
                <c:pt idx="1246">
                  <c:v>23</c:v>
                </c:pt>
                <c:pt idx="1247">
                  <c:v>24</c:v>
                </c:pt>
                <c:pt idx="1248">
                  <c:v>25</c:v>
                </c:pt>
                <c:pt idx="1249">
                  <c:v>26</c:v>
                </c:pt>
                <c:pt idx="1250">
                  <c:v>27</c:v>
                </c:pt>
                <c:pt idx="1251">
                  <c:v>28</c:v>
                </c:pt>
                <c:pt idx="1252">
                  <c:v>29</c:v>
                </c:pt>
                <c:pt idx="1253">
                  <c:v>30</c:v>
                </c:pt>
                <c:pt idx="1254">
                  <c:v>31</c:v>
                </c:pt>
                <c:pt idx="1255">
                  <c:v>32</c:v>
                </c:pt>
                <c:pt idx="1256">
                  <c:v>33</c:v>
                </c:pt>
                <c:pt idx="1257">
                  <c:v>34</c:v>
                </c:pt>
                <c:pt idx="1258">
                  <c:v>35</c:v>
                </c:pt>
                <c:pt idx="1259">
                  <c:v>36</c:v>
                </c:pt>
                <c:pt idx="1260">
                  <c:v>37</c:v>
                </c:pt>
                <c:pt idx="1261">
                  <c:v>38</c:v>
                </c:pt>
                <c:pt idx="1262">
                  <c:v>39</c:v>
                </c:pt>
                <c:pt idx="1263">
                  <c:v>40</c:v>
                </c:pt>
                <c:pt idx="1264">
                  <c:v>41</c:v>
                </c:pt>
                <c:pt idx="1265">
                  <c:v>42</c:v>
                </c:pt>
                <c:pt idx="1266">
                  <c:v>43</c:v>
                </c:pt>
                <c:pt idx="1267">
                  <c:v>44</c:v>
                </c:pt>
                <c:pt idx="1268">
                  <c:v>45</c:v>
                </c:pt>
                <c:pt idx="1269">
                  <c:v>46</c:v>
                </c:pt>
                <c:pt idx="1270">
                  <c:v>47</c:v>
                </c:pt>
                <c:pt idx="1271">
                  <c:v>48</c:v>
                </c:pt>
                <c:pt idx="1272">
                  <c:v>49</c:v>
                </c:pt>
                <c:pt idx="1273">
                  <c:v>50</c:v>
                </c:pt>
                <c:pt idx="1274">
                  <c:v>51</c:v>
                </c:pt>
                <c:pt idx="1275">
                  <c:v>52</c:v>
                </c:pt>
                <c:pt idx="1276">
                  <c:v>53</c:v>
                </c:pt>
                <c:pt idx="1277">
                  <c:v>54</c:v>
                </c:pt>
                <c:pt idx="1278">
                  <c:v>55</c:v>
                </c:pt>
                <c:pt idx="1279">
                  <c:v>56</c:v>
                </c:pt>
                <c:pt idx="1280">
                  <c:v>57</c:v>
                </c:pt>
                <c:pt idx="1281">
                  <c:v>58</c:v>
                </c:pt>
                <c:pt idx="1282">
                  <c:v>59</c:v>
                </c:pt>
                <c:pt idx="1283">
                  <c:v>60</c:v>
                </c:pt>
                <c:pt idx="1284">
                  <c:v>61</c:v>
                </c:pt>
                <c:pt idx="1285">
                  <c:v>62</c:v>
                </c:pt>
                <c:pt idx="1286">
                  <c:v>63</c:v>
                </c:pt>
                <c:pt idx="1287">
                  <c:v>66</c:v>
                </c:pt>
                <c:pt idx="1288">
                  <c:v>69</c:v>
                </c:pt>
                <c:pt idx="1289">
                  <c:v>72</c:v>
                </c:pt>
                <c:pt idx="1290">
                  <c:v>11</c:v>
                </c:pt>
                <c:pt idx="1291">
                  <c:v>13</c:v>
                </c:pt>
                <c:pt idx="1292">
                  <c:v>15</c:v>
                </c:pt>
                <c:pt idx="1293">
                  <c:v>16</c:v>
                </c:pt>
                <c:pt idx="1294">
                  <c:v>17</c:v>
                </c:pt>
                <c:pt idx="1295">
                  <c:v>18</c:v>
                </c:pt>
                <c:pt idx="1296">
                  <c:v>19</c:v>
                </c:pt>
                <c:pt idx="1297">
                  <c:v>20</c:v>
                </c:pt>
                <c:pt idx="1298">
                  <c:v>21</c:v>
                </c:pt>
                <c:pt idx="1299">
                  <c:v>22</c:v>
                </c:pt>
                <c:pt idx="1300">
                  <c:v>23</c:v>
                </c:pt>
                <c:pt idx="1301">
                  <c:v>24</c:v>
                </c:pt>
                <c:pt idx="1302">
                  <c:v>25</c:v>
                </c:pt>
                <c:pt idx="1303">
                  <c:v>26</c:v>
                </c:pt>
                <c:pt idx="1304">
                  <c:v>27</c:v>
                </c:pt>
                <c:pt idx="1305">
                  <c:v>28</c:v>
                </c:pt>
                <c:pt idx="1306">
                  <c:v>29</c:v>
                </c:pt>
                <c:pt idx="1307">
                  <c:v>30</c:v>
                </c:pt>
                <c:pt idx="1308">
                  <c:v>31</c:v>
                </c:pt>
                <c:pt idx="1309">
                  <c:v>32</c:v>
                </c:pt>
                <c:pt idx="1310">
                  <c:v>33</c:v>
                </c:pt>
                <c:pt idx="1311">
                  <c:v>34</c:v>
                </c:pt>
                <c:pt idx="1312">
                  <c:v>35</c:v>
                </c:pt>
                <c:pt idx="1313">
                  <c:v>36</c:v>
                </c:pt>
                <c:pt idx="1314">
                  <c:v>37</c:v>
                </c:pt>
                <c:pt idx="1315">
                  <c:v>38</c:v>
                </c:pt>
                <c:pt idx="1316">
                  <c:v>39</c:v>
                </c:pt>
                <c:pt idx="1317">
                  <c:v>40</c:v>
                </c:pt>
                <c:pt idx="1318">
                  <c:v>41</c:v>
                </c:pt>
                <c:pt idx="1319">
                  <c:v>42</c:v>
                </c:pt>
                <c:pt idx="1320">
                  <c:v>43</c:v>
                </c:pt>
                <c:pt idx="1321">
                  <c:v>44</c:v>
                </c:pt>
                <c:pt idx="1322">
                  <c:v>45</c:v>
                </c:pt>
                <c:pt idx="1323">
                  <c:v>46</c:v>
                </c:pt>
                <c:pt idx="1324">
                  <c:v>47</c:v>
                </c:pt>
                <c:pt idx="1325">
                  <c:v>48</c:v>
                </c:pt>
                <c:pt idx="1326">
                  <c:v>49</c:v>
                </c:pt>
                <c:pt idx="1327">
                  <c:v>50</c:v>
                </c:pt>
                <c:pt idx="1328">
                  <c:v>51</c:v>
                </c:pt>
                <c:pt idx="1329">
                  <c:v>52</c:v>
                </c:pt>
                <c:pt idx="1330">
                  <c:v>53</c:v>
                </c:pt>
                <c:pt idx="1331">
                  <c:v>54</c:v>
                </c:pt>
                <c:pt idx="1332">
                  <c:v>55</c:v>
                </c:pt>
                <c:pt idx="1333">
                  <c:v>56</c:v>
                </c:pt>
                <c:pt idx="1334">
                  <c:v>57</c:v>
                </c:pt>
                <c:pt idx="1335">
                  <c:v>58</c:v>
                </c:pt>
                <c:pt idx="1336">
                  <c:v>59</c:v>
                </c:pt>
                <c:pt idx="1337">
                  <c:v>60</c:v>
                </c:pt>
                <c:pt idx="1338">
                  <c:v>61</c:v>
                </c:pt>
                <c:pt idx="1339">
                  <c:v>64</c:v>
                </c:pt>
                <c:pt idx="1340">
                  <c:v>69</c:v>
                </c:pt>
                <c:pt idx="1341">
                  <c:v>13</c:v>
                </c:pt>
                <c:pt idx="1342">
                  <c:v>14</c:v>
                </c:pt>
                <c:pt idx="1343">
                  <c:v>15</c:v>
                </c:pt>
                <c:pt idx="1344">
                  <c:v>16</c:v>
                </c:pt>
                <c:pt idx="1345">
                  <c:v>17</c:v>
                </c:pt>
                <c:pt idx="1346">
                  <c:v>18</c:v>
                </c:pt>
                <c:pt idx="1347">
                  <c:v>19</c:v>
                </c:pt>
                <c:pt idx="1348">
                  <c:v>20</c:v>
                </c:pt>
                <c:pt idx="1349">
                  <c:v>21</c:v>
                </c:pt>
                <c:pt idx="1350">
                  <c:v>22</c:v>
                </c:pt>
                <c:pt idx="1351">
                  <c:v>23</c:v>
                </c:pt>
                <c:pt idx="1352">
                  <c:v>24</c:v>
                </c:pt>
                <c:pt idx="1353">
                  <c:v>25</c:v>
                </c:pt>
                <c:pt idx="1354">
                  <c:v>26</c:v>
                </c:pt>
                <c:pt idx="1355">
                  <c:v>27</c:v>
                </c:pt>
                <c:pt idx="1356">
                  <c:v>28</c:v>
                </c:pt>
                <c:pt idx="1357">
                  <c:v>29</c:v>
                </c:pt>
                <c:pt idx="1358">
                  <c:v>30</c:v>
                </c:pt>
                <c:pt idx="1359">
                  <c:v>31</c:v>
                </c:pt>
                <c:pt idx="1360">
                  <c:v>32</c:v>
                </c:pt>
                <c:pt idx="1361">
                  <c:v>33</c:v>
                </c:pt>
                <c:pt idx="1362">
                  <c:v>34</c:v>
                </c:pt>
                <c:pt idx="1363">
                  <c:v>35</c:v>
                </c:pt>
                <c:pt idx="1364">
                  <c:v>36</c:v>
                </c:pt>
                <c:pt idx="1365">
                  <c:v>37</c:v>
                </c:pt>
                <c:pt idx="1366">
                  <c:v>38</c:v>
                </c:pt>
                <c:pt idx="1367">
                  <c:v>39</c:v>
                </c:pt>
                <c:pt idx="1368">
                  <c:v>40</c:v>
                </c:pt>
                <c:pt idx="1369">
                  <c:v>41</c:v>
                </c:pt>
                <c:pt idx="1370">
                  <c:v>42</c:v>
                </c:pt>
                <c:pt idx="1371">
                  <c:v>43</c:v>
                </c:pt>
                <c:pt idx="1372">
                  <c:v>44</c:v>
                </c:pt>
                <c:pt idx="1373">
                  <c:v>45</c:v>
                </c:pt>
                <c:pt idx="1374">
                  <c:v>46</c:v>
                </c:pt>
                <c:pt idx="1375">
                  <c:v>47</c:v>
                </c:pt>
                <c:pt idx="1376">
                  <c:v>48</c:v>
                </c:pt>
                <c:pt idx="1377">
                  <c:v>49</c:v>
                </c:pt>
                <c:pt idx="1378">
                  <c:v>50</c:v>
                </c:pt>
                <c:pt idx="1379">
                  <c:v>51</c:v>
                </c:pt>
                <c:pt idx="1380">
                  <c:v>52</c:v>
                </c:pt>
                <c:pt idx="1381">
                  <c:v>53</c:v>
                </c:pt>
                <c:pt idx="1382">
                  <c:v>54</c:v>
                </c:pt>
                <c:pt idx="1383">
                  <c:v>55</c:v>
                </c:pt>
                <c:pt idx="1384">
                  <c:v>56</c:v>
                </c:pt>
                <c:pt idx="1385">
                  <c:v>57</c:v>
                </c:pt>
                <c:pt idx="1386">
                  <c:v>58</c:v>
                </c:pt>
                <c:pt idx="1387">
                  <c:v>59</c:v>
                </c:pt>
                <c:pt idx="1388">
                  <c:v>60</c:v>
                </c:pt>
                <c:pt idx="1389">
                  <c:v>61</c:v>
                </c:pt>
                <c:pt idx="1390">
                  <c:v>62</c:v>
                </c:pt>
                <c:pt idx="1391">
                  <c:v>63</c:v>
                </c:pt>
                <c:pt idx="1392">
                  <c:v>64</c:v>
                </c:pt>
                <c:pt idx="1393">
                  <c:v>65</c:v>
                </c:pt>
                <c:pt idx="1394">
                  <c:v>67</c:v>
                </c:pt>
                <c:pt idx="1395">
                  <c:v>12</c:v>
                </c:pt>
                <c:pt idx="1396">
                  <c:v>13</c:v>
                </c:pt>
                <c:pt idx="1397">
                  <c:v>14</c:v>
                </c:pt>
                <c:pt idx="1398">
                  <c:v>15</c:v>
                </c:pt>
                <c:pt idx="1399">
                  <c:v>16</c:v>
                </c:pt>
                <c:pt idx="1400">
                  <c:v>17</c:v>
                </c:pt>
                <c:pt idx="1401">
                  <c:v>18</c:v>
                </c:pt>
                <c:pt idx="1402">
                  <c:v>19</c:v>
                </c:pt>
                <c:pt idx="1403">
                  <c:v>20</c:v>
                </c:pt>
                <c:pt idx="1404">
                  <c:v>21</c:v>
                </c:pt>
                <c:pt idx="1405">
                  <c:v>22</c:v>
                </c:pt>
                <c:pt idx="1406">
                  <c:v>23</c:v>
                </c:pt>
                <c:pt idx="1407">
                  <c:v>24</c:v>
                </c:pt>
                <c:pt idx="1408">
                  <c:v>25</c:v>
                </c:pt>
                <c:pt idx="1409">
                  <c:v>26</c:v>
                </c:pt>
                <c:pt idx="1410">
                  <c:v>27</c:v>
                </c:pt>
                <c:pt idx="1411">
                  <c:v>28</c:v>
                </c:pt>
                <c:pt idx="1412">
                  <c:v>29</c:v>
                </c:pt>
                <c:pt idx="1413">
                  <c:v>30</c:v>
                </c:pt>
                <c:pt idx="1414">
                  <c:v>31</c:v>
                </c:pt>
                <c:pt idx="1415">
                  <c:v>32</c:v>
                </c:pt>
                <c:pt idx="1416">
                  <c:v>33</c:v>
                </c:pt>
                <c:pt idx="1417">
                  <c:v>34</c:v>
                </c:pt>
                <c:pt idx="1418">
                  <c:v>35</c:v>
                </c:pt>
                <c:pt idx="1419">
                  <c:v>36</c:v>
                </c:pt>
                <c:pt idx="1420">
                  <c:v>37</c:v>
                </c:pt>
                <c:pt idx="1421">
                  <c:v>38</c:v>
                </c:pt>
                <c:pt idx="1422">
                  <c:v>39</c:v>
                </c:pt>
                <c:pt idx="1423">
                  <c:v>40</c:v>
                </c:pt>
                <c:pt idx="1424">
                  <c:v>41</c:v>
                </c:pt>
                <c:pt idx="1425">
                  <c:v>42</c:v>
                </c:pt>
                <c:pt idx="1426">
                  <c:v>43</c:v>
                </c:pt>
                <c:pt idx="1427">
                  <c:v>44</c:v>
                </c:pt>
                <c:pt idx="1428">
                  <c:v>45</c:v>
                </c:pt>
                <c:pt idx="1429">
                  <c:v>46</c:v>
                </c:pt>
                <c:pt idx="1430">
                  <c:v>47</c:v>
                </c:pt>
                <c:pt idx="1431">
                  <c:v>48</c:v>
                </c:pt>
                <c:pt idx="1432">
                  <c:v>49</c:v>
                </c:pt>
                <c:pt idx="1433">
                  <c:v>50</c:v>
                </c:pt>
                <c:pt idx="1434">
                  <c:v>51</c:v>
                </c:pt>
                <c:pt idx="1435">
                  <c:v>52</c:v>
                </c:pt>
                <c:pt idx="1436">
                  <c:v>53</c:v>
                </c:pt>
                <c:pt idx="1437">
                  <c:v>54</c:v>
                </c:pt>
                <c:pt idx="1438">
                  <c:v>55</c:v>
                </c:pt>
                <c:pt idx="1439">
                  <c:v>56</c:v>
                </c:pt>
                <c:pt idx="1440">
                  <c:v>57</c:v>
                </c:pt>
                <c:pt idx="1441">
                  <c:v>58</c:v>
                </c:pt>
                <c:pt idx="1442">
                  <c:v>60</c:v>
                </c:pt>
                <c:pt idx="1443">
                  <c:v>61</c:v>
                </c:pt>
                <c:pt idx="1444">
                  <c:v>62</c:v>
                </c:pt>
                <c:pt idx="1445">
                  <c:v>63</c:v>
                </c:pt>
                <c:pt idx="1446">
                  <c:v>66</c:v>
                </c:pt>
                <c:pt idx="1447">
                  <c:v>67</c:v>
                </c:pt>
                <c:pt idx="1448">
                  <c:v>11</c:v>
                </c:pt>
                <c:pt idx="1449">
                  <c:v>12</c:v>
                </c:pt>
                <c:pt idx="1450">
                  <c:v>14</c:v>
                </c:pt>
                <c:pt idx="1451">
                  <c:v>15</c:v>
                </c:pt>
                <c:pt idx="1452">
                  <c:v>16</c:v>
                </c:pt>
                <c:pt idx="1453">
                  <c:v>17</c:v>
                </c:pt>
                <c:pt idx="1454">
                  <c:v>18</c:v>
                </c:pt>
                <c:pt idx="1455">
                  <c:v>19</c:v>
                </c:pt>
                <c:pt idx="1456">
                  <c:v>20</c:v>
                </c:pt>
                <c:pt idx="1457">
                  <c:v>21</c:v>
                </c:pt>
                <c:pt idx="1458">
                  <c:v>22</c:v>
                </c:pt>
                <c:pt idx="1459">
                  <c:v>23</c:v>
                </c:pt>
                <c:pt idx="1460">
                  <c:v>24</c:v>
                </c:pt>
                <c:pt idx="1461">
                  <c:v>25</c:v>
                </c:pt>
                <c:pt idx="1462">
                  <c:v>26</c:v>
                </c:pt>
                <c:pt idx="1463">
                  <c:v>27</c:v>
                </c:pt>
                <c:pt idx="1464">
                  <c:v>28</c:v>
                </c:pt>
                <c:pt idx="1465">
                  <c:v>29</c:v>
                </c:pt>
                <c:pt idx="1466">
                  <c:v>30</c:v>
                </c:pt>
                <c:pt idx="1467">
                  <c:v>31</c:v>
                </c:pt>
                <c:pt idx="1468">
                  <c:v>32</c:v>
                </c:pt>
                <c:pt idx="1469">
                  <c:v>33</c:v>
                </c:pt>
                <c:pt idx="1470">
                  <c:v>34</c:v>
                </c:pt>
                <c:pt idx="1471">
                  <c:v>35</c:v>
                </c:pt>
                <c:pt idx="1472">
                  <c:v>36</c:v>
                </c:pt>
                <c:pt idx="1473">
                  <c:v>37</c:v>
                </c:pt>
                <c:pt idx="1474">
                  <c:v>38</c:v>
                </c:pt>
                <c:pt idx="1475">
                  <c:v>39</c:v>
                </c:pt>
                <c:pt idx="1476">
                  <c:v>40</c:v>
                </c:pt>
                <c:pt idx="1477">
                  <c:v>41</c:v>
                </c:pt>
                <c:pt idx="1478">
                  <c:v>42</c:v>
                </c:pt>
                <c:pt idx="1479">
                  <c:v>43</c:v>
                </c:pt>
                <c:pt idx="1480">
                  <c:v>44</c:v>
                </c:pt>
                <c:pt idx="1481">
                  <c:v>45</c:v>
                </c:pt>
                <c:pt idx="1482">
                  <c:v>46</c:v>
                </c:pt>
                <c:pt idx="1483">
                  <c:v>47</c:v>
                </c:pt>
                <c:pt idx="1484">
                  <c:v>48</c:v>
                </c:pt>
                <c:pt idx="1485">
                  <c:v>49</c:v>
                </c:pt>
                <c:pt idx="1486">
                  <c:v>50</c:v>
                </c:pt>
                <c:pt idx="1487">
                  <c:v>51</c:v>
                </c:pt>
                <c:pt idx="1488">
                  <c:v>52</c:v>
                </c:pt>
                <c:pt idx="1489">
                  <c:v>53</c:v>
                </c:pt>
                <c:pt idx="1490">
                  <c:v>54</c:v>
                </c:pt>
                <c:pt idx="1491">
                  <c:v>55</c:v>
                </c:pt>
                <c:pt idx="1492">
                  <c:v>56</c:v>
                </c:pt>
                <c:pt idx="1493">
                  <c:v>57</c:v>
                </c:pt>
                <c:pt idx="1494">
                  <c:v>58</c:v>
                </c:pt>
                <c:pt idx="1495">
                  <c:v>59</c:v>
                </c:pt>
                <c:pt idx="1496">
                  <c:v>60</c:v>
                </c:pt>
                <c:pt idx="1497">
                  <c:v>61</c:v>
                </c:pt>
                <c:pt idx="1498">
                  <c:v>62</c:v>
                </c:pt>
                <c:pt idx="1499">
                  <c:v>63</c:v>
                </c:pt>
                <c:pt idx="1500">
                  <c:v>65</c:v>
                </c:pt>
                <c:pt idx="1501">
                  <c:v>1</c:v>
                </c:pt>
                <c:pt idx="1502">
                  <c:v>12</c:v>
                </c:pt>
                <c:pt idx="1503">
                  <c:v>13</c:v>
                </c:pt>
                <c:pt idx="1504">
                  <c:v>14</c:v>
                </c:pt>
                <c:pt idx="1505">
                  <c:v>15</c:v>
                </c:pt>
                <c:pt idx="1506">
                  <c:v>16</c:v>
                </c:pt>
                <c:pt idx="1507">
                  <c:v>17</c:v>
                </c:pt>
                <c:pt idx="1508">
                  <c:v>18</c:v>
                </c:pt>
                <c:pt idx="1509">
                  <c:v>19</c:v>
                </c:pt>
                <c:pt idx="1510">
                  <c:v>20</c:v>
                </c:pt>
                <c:pt idx="1511">
                  <c:v>21</c:v>
                </c:pt>
                <c:pt idx="1512">
                  <c:v>22</c:v>
                </c:pt>
                <c:pt idx="1513">
                  <c:v>23</c:v>
                </c:pt>
                <c:pt idx="1514">
                  <c:v>24</c:v>
                </c:pt>
                <c:pt idx="1515">
                  <c:v>25</c:v>
                </c:pt>
                <c:pt idx="1516">
                  <c:v>26</c:v>
                </c:pt>
                <c:pt idx="1517">
                  <c:v>27</c:v>
                </c:pt>
                <c:pt idx="1518">
                  <c:v>28</c:v>
                </c:pt>
                <c:pt idx="1519">
                  <c:v>29</c:v>
                </c:pt>
                <c:pt idx="1520">
                  <c:v>30</c:v>
                </c:pt>
                <c:pt idx="1521">
                  <c:v>31</c:v>
                </c:pt>
                <c:pt idx="1522">
                  <c:v>32</c:v>
                </c:pt>
                <c:pt idx="1523">
                  <c:v>33</c:v>
                </c:pt>
                <c:pt idx="1524">
                  <c:v>34</c:v>
                </c:pt>
                <c:pt idx="1525">
                  <c:v>35</c:v>
                </c:pt>
                <c:pt idx="1526">
                  <c:v>36</c:v>
                </c:pt>
                <c:pt idx="1527">
                  <c:v>37</c:v>
                </c:pt>
                <c:pt idx="1528">
                  <c:v>38</c:v>
                </c:pt>
                <c:pt idx="1529">
                  <c:v>39</c:v>
                </c:pt>
                <c:pt idx="1530">
                  <c:v>40</c:v>
                </c:pt>
                <c:pt idx="1531">
                  <c:v>41</c:v>
                </c:pt>
                <c:pt idx="1532">
                  <c:v>42</c:v>
                </c:pt>
                <c:pt idx="1533">
                  <c:v>43</c:v>
                </c:pt>
                <c:pt idx="1534">
                  <c:v>44</c:v>
                </c:pt>
                <c:pt idx="1535">
                  <c:v>45</c:v>
                </c:pt>
                <c:pt idx="1536">
                  <c:v>46</c:v>
                </c:pt>
                <c:pt idx="1537">
                  <c:v>47</c:v>
                </c:pt>
                <c:pt idx="1538">
                  <c:v>48</c:v>
                </c:pt>
                <c:pt idx="1539">
                  <c:v>49</c:v>
                </c:pt>
                <c:pt idx="1540">
                  <c:v>50</c:v>
                </c:pt>
                <c:pt idx="1541">
                  <c:v>51</c:v>
                </c:pt>
                <c:pt idx="1542">
                  <c:v>52</c:v>
                </c:pt>
                <c:pt idx="1543">
                  <c:v>53</c:v>
                </c:pt>
                <c:pt idx="1544">
                  <c:v>54</c:v>
                </c:pt>
                <c:pt idx="1545">
                  <c:v>55</c:v>
                </c:pt>
                <c:pt idx="1546">
                  <c:v>56</c:v>
                </c:pt>
                <c:pt idx="1547">
                  <c:v>57</c:v>
                </c:pt>
                <c:pt idx="1548">
                  <c:v>58</c:v>
                </c:pt>
                <c:pt idx="1549">
                  <c:v>59</c:v>
                </c:pt>
                <c:pt idx="1550">
                  <c:v>60</c:v>
                </c:pt>
                <c:pt idx="1551">
                  <c:v>61</c:v>
                </c:pt>
                <c:pt idx="1552">
                  <c:v>62</c:v>
                </c:pt>
                <c:pt idx="1553">
                  <c:v>63</c:v>
                </c:pt>
                <c:pt idx="1554">
                  <c:v>64</c:v>
                </c:pt>
                <c:pt idx="1555">
                  <c:v>70</c:v>
                </c:pt>
                <c:pt idx="1556">
                  <c:v>99</c:v>
                </c:pt>
                <c:pt idx="1557">
                  <c:v>11</c:v>
                </c:pt>
                <c:pt idx="1558">
                  <c:v>13</c:v>
                </c:pt>
                <c:pt idx="1559">
                  <c:v>14</c:v>
                </c:pt>
                <c:pt idx="1560">
                  <c:v>15</c:v>
                </c:pt>
                <c:pt idx="1561">
                  <c:v>16</c:v>
                </c:pt>
                <c:pt idx="1562">
                  <c:v>17</c:v>
                </c:pt>
                <c:pt idx="1563">
                  <c:v>18</c:v>
                </c:pt>
                <c:pt idx="1564">
                  <c:v>19</c:v>
                </c:pt>
                <c:pt idx="1565">
                  <c:v>20</c:v>
                </c:pt>
                <c:pt idx="1566">
                  <c:v>21</c:v>
                </c:pt>
                <c:pt idx="1567">
                  <c:v>22</c:v>
                </c:pt>
                <c:pt idx="1568">
                  <c:v>23</c:v>
                </c:pt>
                <c:pt idx="1569">
                  <c:v>24</c:v>
                </c:pt>
                <c:pt idx="1570">
                  <c:v>25</c:v>
                </c:pt>
                <c:pt idx="1571">
                  <c:v>26</c:v>
                </c:pt>
                <c:pt idx="1572">
                  <c:v>27</c:v>
                </c:pt>
                <c:pt idx="1573">
                  <c:v>28</c:v>
                </c:pt>
                <c:pt idx="1574">
                  <c:v>29</c:v>
                </c:pt>
                <c:pt idx="1575">
                  <c:v>30</c:v>
                </c:pt>
                <c:pt idx="1576">
                  <c:v>31</c:v>
                </c:pt>
                <c:pt idx="1577">
                  <c:v>32</c:v>
                </c:pt>
                <c:pt idx="1578">
                  <c:v>33</c:v>
                </c:pt>
                <c:pt idx="1579">
                  <c:v>34</c:v>
                </c:pt>
                <c:pt idx="1580">
                  <c:v>35</c:v>
                </c:pt>
                <c:pt idx="1581">
                  <c:v>36</c:v>
                </c:pt>
                <c:pt idx="1582">
                  <c:v>37</c:v>
                </c:pt>
                <c:pt idx="1583">
                  <c:v>38</c:v>
                </c:pt>
                <c:pt idx="1584">
                  <c:v>39</c:v>
                </c:pt>
                <c:pt idx="1585">
                  <c:v>40</c:v>
                </c:pt>
                <c:pt idx="1586">
                  <c:v>41</c:v>
                </c:pt>
                <c:pt idx="1587">
                  <c:v>42</c:v>
                </c:pt>
                <c:pt idx="1588">
                  <c:v>43</c:v>
                </c:pt>
                <c:pt idx="1589">
                  <c:v>44</c:v>
                </c:pt>
                <c:pt idx="1590">
                  <c:v>45</c:v>
                </c:pt>
                <c:pt idx="1591">
                  <c:v>46</c:v>
                </c:pt>
                <c:pt idx="1592">
                  <c:v>47</c:v>
                </c:pt>
                <c:pt idx="1593">
                  <c:v>48</c:v>
                </c:pt>
                <c:pt idx="1594">
                  <c:v>49</c:v>
                </c:pt>
                <c:pt idx="1595">
                  <c:v>50</c:v>
                </c:pt>
                <c:pt idx="1596">
                  <c:v>51</c:v>
                </c:pt>
                <c:pt idx="1597">
                  <c:v>52</c:v>
                </c:pt>
                <c:pt idx="1598">
                  <c:v>53</c:v>
                </c:pt>
                <c:pt idx="1599">
                  <c:v>54</c:v>
                </c:pt>
                <c:pt idx="1600">
                  <c:v>55</c:v>
                </c:pt>
                <c:pt idx="1601">
                  <c:v>56</c:v>
                </c:pt>
                <c:pt idx="1602">
                  <c:v>57</c:v>
                </c:pt>
                <c:pt idx="1603">
                  <c:v>58</c:v>
                </c:pt>
                <c:pt idx="1604">
                  <c:v>59</c:v>
                </c:pt>
                <c:pt idx="1605">
                  <c:v>60</c:v>
                </c:pt>
                <c:pt idx="1606">
                  <c:v>61</c:v>
                </c:pt>
                <c:pt idx="1607">
                  <c:v>62</c:v>
                </c:pt>
                <c:pt idx="1608">
                  <c:v>65</c:v>
                </c:pt>
                <c:pt idx="1609">
                  <c:v>66</c:v>
                </c:pt>
                <c:pt idx="1610">
                  <c:v>67</c:v>
                </c:pt>
                <c:pt idx="1611">
                  <c:v>12</c:v>
                </c:pt>
                <c:pt idx="1612">
                  <c:v>13</c:v>
                </c:pt>
                <c:pt idx="1613">
                  <c:v>14</c:v>
                </c:pt>
                <c:pt idx="1614">
                  <c:v>15</c:v>
                </c:pt>
                <c:pt idx="1615">
                  <c:v>16</c:v>
                </c:pt>
                <c:pt idx="1616">
                  <c:v>17</c:v>
                </c:pt>
                <c:pt idx="1617">
                  <c:v>18</c:v>
                </c:pt>
                <c:pt idx="1618">
                  <c:v>19</c:v>
                </c:pt>
                <c:pt idx="1619">
                  <c:v>20</c:v>
                </c:pt>
                <c:pt idx="1620">
                  <c:v>21</c:v>
                </c:pt>
                <c:pt idx="1621">
                  <c:v>22</c:v>
                </c:pt>
                <c:pt idx="1622">
                  <c:v>23</c:v>
                </c:pt>
                <c:pt idx="1623">
                  <c:v>24</c:v>
                </c:pt>
                <c:pt idx="1624">
                  <c:v>25</c:v>
                </c:pt>
                <c:pt idx="1625">
                  <c:v>26</c:v>
                </c:pt>
                <c:pt idx="1626">
                  <c:v>27</c:v>
                </c:pt>
                <c:pt idx="1627">
                  <c:v>28</c:v>
                </c:pt>
                <c:pt idx="1628">
                  <c:v>29</c:v>
                </c:pt>
                <c:pt idx="1629">
                  <c:v>30</c:v>
                </c:pt>
                <c:pt idx="1630">
                  <c:v>31</c:v>
                </c:pt>
                <c:pt idx="1631">
                  <c:v>32</c:v>
                </c:pt>
                <c:pt idx="1632">
                  <c:v>33</c:v>
                </c:pt>
                <c:pt idx="1633">
                  <c:v>34</c:v>
                </c:pt>
                <c:pt idx="1634">
                  <c:v>35</c:v>
                </c:pt>
                <c:pt idx="1635">
                  <c:v>36</c:v>
                </c:pt>
                <c:pt idx="1636">
                  <c:v>37</c:v>
                </c:pt>
                <c:pt idx="1637">
                  <c:v>38</c:v>
                </c:pt>
                <c:pt idx="1638">
                  <c:v>39</c:v>
                </c:pt>
                <c:pt idx="1639">
                  <c:v>40</c:v>
                </c:pt>
                <c:pt idx="1640">
                  <c:v>41</c:v>
                </c:pt>
                <c:pt idx="1641">
                  <c:v>42</c:v>
                </c:pt>
                <c:pt idx="1642">
                  <c:v>43</c:v>
                </c:pt>
                <c:pt idx="1643">
                  <c:v>44</c:v>
                </c:pt>
                <c:pt idx="1644">
                  <c:v>45</c:v>
                </c:pt>
                <c:pt idx="1645">
                  <c:v>46</c:v>
                </c:pt>
                <c:pt idx="1646">
                  <c:v>47</c:v>
                </c:pt>
                <c:pt idx="1647">
                  <c:v>48</c:v>
                </c:pt>
                <c:pt idx="1648">
                  <c:v>49</c:v>
                </c:pt>
                <c:pt idx="1649">
                  <c:v>50</c:v>
                </c:pt>
                <c:pt idx="1650">
                  <c:v>51</c:v>
                </c:pt>
                <c:pt idx="1651">
                  <c:v>52</c:v>
                </c:pt>
                <c:pt idx="1652">
                  <c:v>53</c:v>
                </c:pt>
                <c:pt idx="1653">
                  <c:v>54</c:v>
                </c:pt>
                <c:pt idx="1654">
                  <c:v>55</c:v>
                </c:pt>
                <c:pt idx="1655">
                  <c:v>56</c:v>
                </c:pt>
                <c:pt idx="1656">
                  <c:v>57</c:v>
                </c:pt>
                <c:pt idx="1657">
                  <c:v>58</c:v>
                </c:pt>
                <c:pt idx="1658">
                  <c:v>59</c:v>
                </c:pt>
                <c:pt idx="1659">
                  <c:v>60</c:v>
                </c:pt>
                <c:pt idx="1660">
                  <c:v>61</c:v>
                </c:pt>
                <c:pt idx="1661">
                  <c:v>62</c:v>
                </c:pt>
                <c:pt idx="1662">
                  <c:v>63</c:v>
                </c:pt>
                <c:pt idx="1663">
                  <c:v>65</c:v>
                </c:pt>
                <c:pt idx="1664">
                  <c:v>66</c:v>
                </c:pt>
                <c:pt idx="1665">
                  <c:v>67</c:v>
                </c:pt>
                <c:pt idx="1666">
                  <c:v>69</c:v>
                </c:pt>
                <c:pt idx="1667">
                  <c:v>3</c:v>
                </c:pt>
                <c:pt idx="1668">
                  <c:v>10</c:v>
                </c:pt>
                <c:pt idx="1669">
                  <c:v>13</c:v>
                </c:pt>
                <c:pt idx="1670">
                  <c:v>14</c:v>
                </c:pt>
                <c:pt idx="1671">
                  <c:v>15</c:v>
                </c:pt>
                <c:pt idx="1672">
                  <c:v>16</c:v>
                </c:pt>
                <c:pt idx="1673">
                  <c:v>17</c:v>
                </c:pt>
                <c:pt idx="1674">
                  <c:v>18</c:v>
                </c:pt>
                <c:pt idx="1675">
                  <c:v>19</c:v>
                </c:pt>
                <c:pt idx="1676">
                  <c:v>20</c:v>
                </c:pt>
                <c:pt idx="1677">
                  <c:v>21</c:v>
                </c:pt>
                <c:pt idx="1678">
                  <c:v>22</c:v>
                </c:pt>
                <c:pt idx="1679">
                  <c:v>23</c:v>
                </c:pt>
                <c:pt idx="1680">
                  <c:v>24</c:v>
                </c:pt>
                <c:pt idx="1681">
                  <c:v>25</c:v>
                </c:pt>
                <c:pt idx="1682">
                  <c:v>26</c:v>
                </c:pt>
                <c:pt idx="1683">
                  <c:v>27</c:v>
                </c:pt>
                <c:pt idx="1684">
                  <c:v>28</c:v>
                </c:pt>
                <c:pt idx="1685">
                  <c:v>29</c:v>
                </c:pt>
                <c:pt idx="1686">
                  <c:v>30</c:v>
                </c:pt>
                <c:pt idx="1687">
                  <c:v>31</c:v>
                </c:pt>
                <c:pt idx="1688">
                  <c:v>32</c:v>
                </c:pt>
                <c:pt idx="1689">
                  <c:v>33</c:v>
                </c:pt>
                <c:pt idx="1690">
                  <c:v>34</c:v>
                </c:pt>
                <c:pt idx="1691">
                  <c:v>35</c:v>
                </c:pt>
                <c:pt idx="1692">
                  <c:v>36</c:v>
                </c:pt>
                <c:pt idx="1693">
                  <c:v>37</c:v>
                </c:pt>
                <c:pt idx="1694">
                  <c:v>38</c:v>
                </c:pt>
                <c:pt idx="1695">
                  <c:v>39</c:v>
                </c:pt>
                <c:pt idx="1696">
                  <c:v>40</c:v>
                </c:pt>
                <c:pt idx="1697">
                  <c:v>41</c:v>
                </c:pt>
                <c:pt idx="1698">
                  <c:v>42</c:v>
                </c:pt>
                <c:pt idx="1699">
                  <c:v>43</c:v>
                </c:pt>
                <c:pt idx="1700">
                  <c:v>44</c:v>
                </c:pt>
                <c:pt idx="1701">
                  <c:v>45</c:v>
                </c:pt>
                <c:pt idx="1702">
                  <c:v>46</c:v>
                </c:pt>
                <c:pt idx="1703">
                  <c:v>47</c:v>
                </c:pt>
                <c:pt idx="1704">
                  <c:v>48</c:v>
                </c:pt>
                <c:pt idx="1705">
                  <c:v>49</c:v>
                </c:pt>
                <c:pt idx="1706">
                  <c:v>50</c:v>
                </c:pt>
                <c:pt idx="1707">
                  <c:v>51</c:v>
                </c:pt>
                <c:pt idx="1708">
                  <c:v>52</c:v>
                </c:pt>
                <c:pt idx="1709">
                  <c:v>53</c:v>
                </c:pt>
                <c:pt idx="1710">
                  <c:v>54</c:v>
                </c:pt>
                <c:pt idx="1711">
                  <c:v>55</c:v>
                </c:pt>
                <c:pt idx="1712">
                  <c:v>56</c:v>
                </c:pt>
                <c:pt idx="1713">
                  <c:v>57</c:v>
                </c:pt>
                <c:pt idx="1714">
                  <c:v>58</c:v>
                </c:pt>
                <c:pt idx="1715">
                  <c:v>59</c:v>
                </c:pt>
                <c:pt idx="1716">
                  <c:v>60</c:v>
                </c:pt>
                <c:pt idx="1717">
                  <c:v>61</c:v>
                </c:pt>
                <c:pt idx="1718">
                  <c:v>62</c:v>
                </c:pt>
                <c:pt idx="1719">
                  <c:v>63</c:v>
                </c:pt>
                <c:pt idx="1720">
                  <c:v>66</c:v>
                </c:pt>
                <c:pt idx="1721">
                  <c:v>68</c:v>
                </c:pt>
                <c:pt idx="1722">
                  <c:v>11</c:v>
                </c:pt>
                <c:pt idx="1723">
                  <c:v>14</c:v>
                </c:pt>
                <c:pt idx="1724">
                  <c:v>15</c:v>
                </c:pt>
                <c:pt idx="1725">
                  <c:v>16</c:v>
                </c:pt>
                <c:pt idx="1726">
                  <c:v>17</c:v>
                </c:pt>
                <c:pt idx="1727">
                  <c:v>18</c:v>
                </c:pt>
                <c:pt idx="1728">
                  <c:v>19</c:v>
                </c:pt>
                <c:pt idx="1729">
                  <c:v>20</c:v>
                </c:pt>
                <c:pt idx="1730">
                  <c:v>21</c:v>
                </c:pt>
                <c:pt idx="1731">
                  <c:v>22</c:v>
                </c:pt>
                <c:pt idx="1732">
                  <c:v>23</c:v>
                </c:pt>
                <c:pt idx="1733">
                  <c:v>24</c:v>
                </c:pt>
                <c:pt idx="1734">
                  <c:v>25</c:v>
                </c:pt>
                <c:pt idx="1735">
                  <c:v>26</c:v>
                </c:pt>
                <c:pt idx="1736">
                  <c:v>27</c:v>
                </c:pt>
                <c:pt idx="1737">
                  <c:v>28</c:v>
                </c:pt>
                <c:pt idx="1738">
                  <c:v>29</c:v>
                </c:pt>
                <c:pt idx="1739">
                  <c:v>30</c:v>
                </c:pt>
                <c:pt idx="1740">
                  <c:v>31</c:v>
                </c:pt>
                <c:pt idx="1741">
                  <c:v>32</c:v>
                </c:pt>
                <c:pt idx="1742">
                  <c:v>33</c:v>
                </c:pt>
                <c:pt idx="1743">
                  <c:v>34</c:v>
                </c:pt>
                <c:pt idx="1744">
                  <c:v>35</c:v>
                </c:pt>
                <c:pt idx="1745">
                  <c:v>36</c:v>
                </c:pt>
                <c:pt idx="1746">
                  <c:v>37</c:v>
                </c:pt>
                <c:pt idx="1747">
                  <c:v>38</c:v>
                </c:pt>
                <c:pt idx="1748">
                  <c:v>39</c:v>
                </c:pt>
                <c:pt idx="1749">
                  <c:v>40</c:v>
                </c:pt>
                <c:pt idx="1750">
                  <c:v>41</c:v>
                </c:pt>
                <c:pt idx="1751">
                  <c:v>42</c:v>
                </c:pt>
                <c:pt idx="1752">
                  <c:v>43</c:v>
                </c:pt>
                <c:pt idx="1753">
                  <c:v>44</c:v>
                </c:pt>
                <c:pt idx="1754">
                  <c:v>45</c:v>
                </c:pt>
                <c:pt idx="1755">
                  <c:v>46</c:v>
                </c:pt>
                <c:pt idx="1756">
                  <c:v>47</c:v>
                </c:pt>
                <c:pt idx="1757">
                  <c:v>48</c:v>
                </c:pt>
                <c:pt idx="1758">
                  <c:v>49</c:v>
                </c:pt>
                <c:pt idx="1759">
                  <c:v>50</c:v>
                </c:pt>
                <c:pt idx="1760">
                  <c:v>51</c:v>
                </c:pt>
                <c:pt idx="1761">
                  <c:v>52</c:v>
                </c:pt>
                <c:pt idx="1762">
                  <c:v>53</c:v>
                </c:pt>
                <c:pt idx="1763">
                  <c:v>54</c:v>
                </c:pt>
                <c:pt idx="1764">
                  <c:v>55</c:v>
                </c:pt>
                <c:pt idx="1765">
                  <c:v>56</c:v>
                </c:pt>
                <c:pt idx="1766">
                  <c:v>57</c:v>
                </c:pt>
                <c:pt idx="1767">
                  <c:v>58</c:v>
                </c:pt>
                <c:pt idx="1768">
                  <c:v>59</c:v>
                </c:pt>
                <c:pt idx="1769">
                  <c:v>60</c:v>
                </c:pt>
                <c:pt idx="1770">
                  <c:v>61</c:v>
                </c:pt>
                <c:pt idx="1771">
                  <c:v>62</c:v>
                </c:pt>
                <c:pt idx="1772">
                  <c:v>63</c:v>
                </c:pt>
                <c:pt idx="1773">
                  <c:v>64</c:v>
                </c:pt>
                <c:pt idx="1774">
                  <c:v>65</c:v>
                </c:pt>
                <c:pt idx="1775">
                  <c:v>66</c:v>
                </c:pt>
                <c:pt idx="1776">
                  <c:v>72</c:v>
                </c:pt>
                <c:pt idx="1777">
                  <c:v>0</c:v>
                </c:pt>
                <c:pt idx="1778">
                  <c:v>11</c:v>
                </c:pt>
                <c:pt idx="1779">
                  <c:v>12</c:v>
                </c:pt>
                <c:pt idx="1780">
                  <c:v>13</c:v>
                </c:pt>
                <c:pt idx="1781">
                  <c:v>14</c:v>
                </c:pt>
                <c:pt idx="1782">
                  <c:v>15</c:v>
                </c:pt>
                <c:pt idx="1783">
                  <c:v>16</c:v>
                </c:pt>
                <c:pt idx="1784">
                  <c:v>17</c:v>
                </c:pt>
                <c:pt idx="1785">
                  <c:v>18</c:v>
                </c:pt>
                <c:pt idx="1786">
                  <c:v>19</c:v>
                </c:pt>
                <c:pt idx="1787">
                  <c:v>20</c:v>
                </c:pt>
                <c:pt idx="1788">
                  <c:v>21</c:v>
                </c:pt>
                <c:pt idx="1789">
                  <c:v>22</c:v>
                </c:pt>
                <c:pt idx="1790">
                  <c:v>23</c:v>
                </c:pt>
                <c:pt idx="1791">
                  <c:v>24</c:v>
                </c:pt>
                <c:pt idx="1792">
                  <c:v>25</c:v>
                </c:pt>
                <c:pt idx="1793">
                  <c:v>26</c:v>
                </c:pt>
                <c:pt idx="1794">
                  <c:v>27</c:v>
                </c:pt>
                <c:pt idx="1795">
                  <c:v>28</c:v>
                </c:pt>
                <c:pt idx="1796">
                  <c:v>29</c:v>
                </c:pt>
                <c:pt idx="1797">
                  <c:v>30</c:v>
                </c:pt>
                <c:pt idx="1798">
                  <c:v>31</c:v>
                </c:pt>
                <c:pt idx="1799">
                  <c:v>32</c:v>
                </c:pt>
                <c:pt idx="1800">
                  <c:v>33</c:v>
                </c:pt>
                <c:pt idx="1801">
                  <c:v>34</c:v>
                </c:pt>
                <c:pt idx="1802">
                  <c:v>35</c:v>
                </c:pt>
                <c:pt idx="1803">
                  <c:v>36</c:v>
                </c:pt>
                <c:pt idx="1804">
                  <c:v>37</c:v>
                </c:pt>
                <c:pt idx="1805">
                  <c:v>38</c:v>
                </c:pt>
                <c:pt idx="1806">
                  <c:v>39</c:v>
                </c:pt>
                <c:pt idx="1807">
                  <c:v>40</c:v>
                </c:pt>
                <c:pt idx="1808">
                  <c:v>41</c:v>
                </c:pt>
                <c:pt idx="1809">
                  <c:v>42</c:v>
                </c:pt>
                <c:pt idx="1810">
                  <c:v>43</c:v>
                </c:pt>
                <c:pt idx="1811">
                  <c:v>44</c:v>
                </c:pt>
                <c:pt idx="1812">
                  <c:v>45</c:v>
                </c:pt>
                <c:pt idx="1813">
                  <c:v>46</c:v>
                </c:pt>
                <c:pt idx="1814">
                  <c:v>47</c:v>
                </c:pt>
                <c:pt idx="1815">
                  <c:v>48</c:v>
                </c:pt>
                <c:pt idx="1816">
                  <c:v>49</c:v>
                </c:pt>
                <c:pt idx="1817">
                  <c:v>50</c:v>
                </c:pt>
                <c:pt idx="1818">
                  <c:v>51</c:v>
                </c:pt>
                <c:pt idx="1819">
                  <c:v>52</c:v>
                </c:pt>
                <c:pt idx="1820">
                  <c:v>53</c:v>
                </c:pt>
                <c:pt idx="1821">
                  <c:v>54</c:v>
                </c:pt>
                <c:pt idx="1822">
                  <c:v>55</c:v>
                </c:pt>
                <c:pt idx="1823">
                  <c:v>56</c:v>
                </c:pt>
                <c:pt idx="1824">
                  <c:v>57</c:v>
                </c:pt>
                <c:pt idx="1825">
                  <c:v>58</c:v>
                </c:pt>
                <c:pt idx="1826">
                  <c:v>59</c:v>
                </c:pt>
                <c:pt idx="1827">
                  <c:v>60</c:v>
                </c:pt>
                <c:pt idx="1828">
                  <c:v>61</c:v>
                </c:pt>
                <c:pt idx="1829">
                  <c:v>62</c:v>
                </c:pt>
                <c:pt idx="1830">
                  <c:v>63</c:v>
                </c:pt>
                <c:pt idx="1831">
                  <c:v>64</c:v>
                </c:pt>
                <c:pt idx="1832">
                  <c:v>66</c:v>
                </c:pt>
                <c:pt idx="1833">
                  <c:v>68</c:v>
                </c:pt>
                <c:pt idx="1834">
                  <c:v>1</c:v>
                </c:pt>
                <c:pt idx="1835">
                  <c:v>11</c:v>
                </c:pt>
                <c:pt idx="1836">
                  <c:v>12</c:v>
                </c:pt>
                <c:pt idx="1837">
                  <c:v>13</c:v>
                </c:pt>
                <c:pt idx="1838">
                  <c:v>14</c:v>
                </c:pt>
                <c:pt idx="1839">
                  <c:v>15</c:v>
                </c:pt>
                <c:pt idx="1840">
                  <c:v>16</c:v>
                </c:pt>
                <c:pt idx="1841">
                  <c:v>17</c:v>
                </c:pt>
                <c:pt idx="1842">
                  <c:v>18</c:v>
                </c:pt>
                <c:pt idx="1843">
                  <c:v>19</c:v>
                </c:pt>
                <c:pt idx="1844">
                  <c:v>20</c:v>
                </c:pt>
                <c:pt idx="1845">
                  <c:v>21</c:v>
                </c:pt>
                <c:pt idx="1846">
                  <c:v>22</c:v>
                </c:pt>
                <c:pt idx="1847">
                  <c:v>23</c:v>
                </c:pt>
                <c:pt idx="1848">
                  <c:v>24</c:v>
                </c:pt>
                <c:pt idx="1849">
                  <c:v>25</c:v>
                </c:pt>
                <c:pt idx="1850">
                  <c:v>26</c:v>
                </c:pt>
                <c:pt idx="1851">
                  <c:v>27</c:v>
                </c:pt>
                <c:pt idx="1852">
                  <c:v>28</c:v>
                </c:pt>
                <c:pt idx="1853">
                  <c:v>29</c:v>
                </c:pt>
                <c:pt idx="1854">
                  <c:v>30</c:v>
                </c:pt>
                <c:pt idx="1855">
                  <c:v>31</c:v>
                </c:pt>
                <c:pt idx="1856">
                  <c:v>32</c:v>
                </c:pt>
                <c:pt idx="1857">
                  <c:v>33</c:v>
                </c:pt>
                <c:pt idx="1858">
                  <c:v>34</c:v>
                </c:pt>
                <c:pt idx="1859">
                  <c:v>35</c:v>
                </c:pt>
                <c:pt idx="1860">
                  <c:v>36</c:v>
                </c:pt>
                <c:pt idx="1861">
                  <c:v>37</c:v>
                </c:pt>
                <c:pt idx="1862">
                  <c:v>38</c:v>
                </c:pt>
                <c:pt idx="1863">
                  <c:v>39</c:v>
                </c:pt>
                <c:pt idx="1864">
                  <c:v>40</c:v>
                </c:pt>
                <c:pt idx="1865">
                  <c:v>41</c:v>
                </c:pt>
                <c:pt idx="1866">
                  <c:v>42</c:v>
                </c:pt>
                <c:pt idx="1867">
                  <c:v>43</c:v>
                </c:pt>
                <c:pt idx="1868">
                  <c:v>44</c:v>
                </c:pt>
                <c:pt idx="1869">
                  <c:v>45</c:v>
                </c:pt>
                <c:pt idx="1870">
                  <c:v>46</c:v>
                </c:pt>
                <c:pt idx="1871">
                  <c:v>47</c:v>
                </c:pt>
                <c:pt idx="1872">
                  <c:v>48</c:v>
                </c:pt>
                <c:pt idx="1873">
                  <c:v>49</c:v>
                </c:pt>
                <c:pt idx="1874">
                  <c:v>50</c:v>
                </c:pt>
                <c:pt idx="1875">
                  <c:v>51</c:v>
                </c:pt>
                <c:pt idx="1876">
                  <c:v>52</c:v>
                </c:pt>
                <c:pt idx="1877">
                  <c:v>53</c:v>
                </c:pt>
                <c:pt idx="1878">
                  <c:v>54</c:v>
                </c:pt>
                <c:pt idx="1879">
                  <c:v>55</c:v>
                </c:pt>
                <c:pt idx="1880">
                  <c:v>56</c:v>
                </c:pt>
                <c:pt idx="1881">
                  <c:v>57</c:v>
                </c:pt>
                <c:pt idx="1882">
                  <c:v>58</c:v>
                </c:pt>
                <c:pt idx="1883">
                  <c:v>59</c:v>
                </c:pt>
                <c:pt idx="1884">
                  <c:v>60</c:v>
                </c:pt>
                <c:pt idx="1885">
                  <c:v>61</c:v>
                </c:pt>
                <c:pt idx="1886">
                  <c:v>62</c:v>
                </c:pt>
                <c:pt idx="1887">
                  <c:v>63</c:v>
                </c:pt>
                <c:pt idx="1888">
                  <c:v>64</c:v>
                </c:pt>
                <c:pt idx="1889">
                  <c:v>65</c:v>
                </c:pt>
                <c:pt idx="1890">
                  <c:v>66</c:v>
                </c:pt>
                <c:pt idx="1891">
                  <c:v>67</c:v>
                </c:pt>
                <c:pt idx="1892">
                  <c:v>68</c:v>
                </c:pt>
                <c:pt idx="1893">
                  <c:v>0</c:v>
                </c:pt>
                <c:pt idx="1894">
                  <c:v>1</c:v>
                </c:pt>
                <c:pt idx="1895">
                  <c:v>13</c:v>
                </c:pt>
                <c:pt idx="1896">
                  <c:v>14</c:v>
                </c:pt>
                <c:pt idx="1897">
                  <c:v>15</c:v>
                </c:pt>
                <c:pt idx="1898">
                  <c:v>16</c:v>
                </c:pt>
                <c:pt idx="1899">
                  <c:v>17</c:v>
                </c:pt>
                <c:pt idx="1900">
                  <c:v>18</c:v>
                </c:pt>
                <c:pt idx="1901">
                  <c:v>19</c:v>
                </c:pt>
                <c:pt idx="1902">
                  <c:v>20</c:v>
                </c:pt>
                <c:pt idx="1903">
                  <c:v>21</c:v>
                </c:pt>
                <c:pt idx="1904">
                  <c:v>22</c:v>
                </c:pt>
                <c:pt idx="1905">
                  <c:v>23</c:v>
                </c:pt>
                <c:pt idx="1906">
                  <c:v>24</c:v>
                </c:pt>
                <c:pt idx="1907">
                  <c:v>25</c:v>
                </c:pt>
                <c:pt idx="1908">
                  <c:v>26</c:v>
                </c:pt>
                <c:pt idx="1909">
                  <c:v>27</c:v>
                </c:pt>
                <c:pt idx="1910">
                  <c:v>28</c:v>
                </c:pt>
                <c:pt idx="1911">
                  <c:v>29</c:v>
                </c:pt>
                <c:pt idx="1912">
                  <c:v>30</c:v>
                </c:pt>
                <c:pt idx="1913">
                  <c:v>31</c:v>
                </c:pt>
                <c:pt idx="1914">
                  <c:v>32</c:v>
                </c:pt>
                <c:pt idx="1915">
                  <c:v>33</c:v>
                </c:pt>
                <c:pt idx="1916">
                  <c:v>34</c:v>
                </c:pt>
                <c:pt idx="1917">
                  <c:v>35</c:v>
                </c:pt>
                <c:pt idx="1918">
                  <c:v>36</c:v>
                </c:pt>
                <c:pt idx="1919">
                  <c:v>37</c:v>
                </c:pt>
                <c:pt idx="1920">
                  <c:v>38</c:v>
                </c:pt>
                <c:pt idx="1921">
                  <c:v>39</c:v>
                </c:pt>
                <c:pt idx="1922">
                  <c:v>40</c:v>
                </c:pt>
                <c:pt idx="1923">
                  <c:v>41</c:v>
                </c:pt>
                <c:pt idx="1924">
                  <c:v>42</c:v>
                </c:pt>
                <c:pt idx="1925">
                  <c:v>43</c:v>
                </c:pt>
                <c:pt idx="1926">
                  <c:v>44</c:v>
                </c:pt>
                <c:pt idx="1927">
                  <c:v>45</c:v>
                </c:pt>
                <c:pt idx="1928">
                  <c:v>46</c:v>
                </c:pt>
                <c:pt idx="1929">
                  <c:v>47</c:v>
                </c:pt>
                <c:pt idx="1930">
                  <c:v>48</c:v>
                </c:pt>
                <c:pt idx="1931">
                  <c:v>49</c:v>
                </c:pt>
                <c:pt idx="1932">
                  <c:v>50</c:v>
                </c:pt>
                <c:pt idx="1933">
                  <c:v>51</c:v>
                </c:pt>
                <c:pt idx="1934">
                  <c:v>52</c:v>
                </c:pt>
                <c:pt idx="1935">
                  <c:v>53</c:v>
                </c:pt>
                <c:pt idx="1936">
                  <c:v>54</c:v>
                </c:pt>
                <c:pt idx="1937">
                  <c:v>55</c:v>
                </c:pt>
                <c:pt idx="1938">
                  <c:v>56</c:v>
                </c:pt>
                <c:pt idx="1939">
                  <c:v>57</c:v>
                </c:pt>
                <c:pt idx="1940">
                  <c:v>58</c:v>
                </c:pt>
                <c:pt idx="1941">
                  <c:v>59</c:v>
                </c:pt>
                <c:pt idx="1942">
                  <c:v>60</c:v>
                </c:pt>
                <c:pt idx="1943">
                  <c:v>61</c:v>
                </c:pt>
                <c:pt idx="1944">
                  <c:v>62</c:v>
                </c:pt>
                <c:pt idx="1945">
                  <c:v>63</c:v>
                </c:pt>
                <c:pt idx="1946">
                  <c:v>64</c:v>
                </c:pt>
                <c:pt idx="1947">
                  <c:v>66</c:v>
                </c:pt>
                <c:pt idx="1948">
                  <c:v>67</c:v>
                </c:pt>
                <c:pt idx="1949">
                  <c:v>68</c:v>
                </c:pt>
                <c:pt idx="1950">
                  <c:v>70</c:v>
                </c:pt>
                <c:pt idx="1951">
                  <c:v>10</c:v>
                </c:pt>
                <c:pt idx="1952">
                  <c:v>12</c:v>
                </c:pt>
                <c:pt idx="1953">
                  <c:v>13</c:v>
                </c:pt>
                <c:pt idx="1954">
                  <c:v>14</c:v>
                </c:pt>
                <c:pt idx="1955">
                  <c:v>15</c:v>
                </c:pt>
                <c:pt idx="1956">
                  <c:v>16</c:v>
                </c:pt>
                <c:pt idx="1957">
                  <c:v>17</c:v>
                </c:pt>
                <c:pt idx="1958">
                  <c:v>18</c:v>
                </c:pt>
                <c:pt idx="1959">
                  <c:v>19</c:v>
                </c:pt>
                <c:pt idx="1960">
                  <c:v>20</c:v>
                </c:pt>
                <c:pt idx="1961">
                  <c:v>21</c:v>
                </c:pt>
                <c:pt idx="1962">
                  <c:v>22</c:v>
                </c:pt>
                <c:pt idx="1963">
                  <c:v>23</c:v>
                </c:pt>
                <c:pt idx="1964">
                  <c:v>24</c:v>
                </c:pt>
                <c:pt idx="1965">
                  <c:v>25</c:v>
                </c:pt>
                <c:pt idx="1966">
                  <c:v>26</c:v>
                </c:pt>
                <c:pt idx="1967">
                  <c:v>27</c:v>
                </c:pt>
                <c:pt idx="1968">
                  <c:v>28</c:v>
                </c:pt>
                <c:pt idx="1969">
                  <c:v>29</c:v>
                </c:pt>
                <c:pt idx="1970">
                  <c:v>30</c:v>
                </c:pt>
                <c:pt idx="1971">
                  <c:v>31</c:v>
                </c:pt>
                <c:pt idx="1972">
                  <c:v>32</c:v>
                </c:pt>
                <c:pt idx="1973">
                  <c:v>33</c:v>
                </c:pt>
                <c:pt idx="1974">
                  <c:v>34</c:v>
                </c:pt>
                <c:pt idx="1975">
                  <c:v>35</c:v>
                </c:pt>
                <c:pt idx="1976">
                  <c:v>36</c:v>
                </c:pt>
                <c:pt idx="1977">
                  <c:v>37</c:v>
                </c:pt>
                <c:pt idx="1978">
                  <c:v>38</c:v>
                </c:pt>
                <c:pt idx="1979">
                  <c:v>39</c:v>
                </c:pt>
                <c:pt idx="1980">
                  <c:v>40</c:v>
                </c:pt>
                <c:pt idx="1981">
                  <c:v>41</c:v>
                </c:pt>
                <c:pt idx="1982">
                  <c:v>42</c:v>
                </c:pt>
                <c:pt idx="1983">
                  <c:v>43</c:v>
                </c:pt>
                <c:pt idx="1984">
                  <c:v>44</c:v>
                </c:pt>
                <c:pt idx="1985">
                  <c:v>45</c:v>
                </c:pt>
                <c:pt idx="1986">
                  <c:v>46</c:v>
                </c:pt>
                <c:pt idx="1987">
                  <c:v>47</c:v>
                </c:pt>
                <c:pt idx="1988">
                  <c:v>48</c:v>
                </c:pt>
                <c:pt idx="1989">
                  <c:v>49</c:v>
                </c:pt>
                <c:pt idx="1990">
                  <c:v>50</c:v>
                </c:pt>
                <c:pt idx="1991">
                  <c:v>51</c:v>
                </c:pt>
                <c:pt idx="1992">
                  <c:v>52</c:v>
                </c:pt>
                <c:pt idx="1993">
                  <c:v>53</c:v>
                </c:pt>
                <c:pt idx="1994">
                  <c:v>54</c:v>
                </c:pt>
                <c:pt idx="1995">
                  <c:v>55</c:v>
                </c:pt>
                <c:pt idx="1996">
                  <c:v>56</c:v>
                </c:pt>
                <c:pt idx="1997">
                  <c:v>57</c:v>
                </c:pt>
                <c:pt idx="1998">
                  <c:v>58</c:v>
                </c:pt>
                <c:pt idx="1999">
                  <c:v>59</c:v>
                </c:pt>
                <c:pt idx="2000">
                  <c:v>60</c:v>
                </c:pt>
                <c:pt idx="2001">
                  <c:v>61</c:v>
                </c:pt>
                <c:pt idx="2002">
                  <c:v>62</c:v>
                </c:pt>
                <c:pt idx="2003">
                  <c:v>63</c:v>
                </c:pt>
                <c:pt idx="2004">
                  <c:v>64</c:v>
                </c:pt>
                <c:pt idx="2005">
                  <c:v>65</c:v>
                </c:pt>
                <c:pt idx="2006">
                  <c:v>67</c:v>
                </c:pt>
                <c:pt idx="2007">
                  <c:v>1</c:v>
                </c:pt>
                <c:pt idx="2008">
                  <c:v>5</c:v>
                </c:pt>
                <c:pt idx="2009">
                  <c:v>12</c:v>
                </c:pt>
                <c:pt idx="2010">
                  <c:v>13</c:v>
                </c:pt>
                <c:pt idx="2011">
                  <c:v>14</c:v>
                </c:pt>
                <c:pt idx="2012">
                  <c:v>15</c:v>
                </c:pt>
                <c:pt idx="2013">
                  <c:v>16</c:v>
                </c:pt>
                <c:pt idx="2014">
                  <c:v>17</c:v>
                </c:pt>
                <c:pt idx="2015">
                  <c:v>18</c:v>
                </c:pt>
                <c:pt idx="2016">
                  <c:v>19</c:v>
                </c:pt>
                <c:pt idx="2017">
                  <c:v>20</c:v>
                </c:pt>
                <c:pt idx="2018">
                  <c:v>21</c:v>
                </c:pt>
                <c:pt idx="2019">
                  <c:v>22</c:v>
                </c:pt>
                <c:pt idx="2020">
                  <c:v>23</c:v>
                </c:pt>
                <c:pt idx="2021">
                  <c:v>24</c:v>
                </c:pt>
                <c:pt idx="2022">
                  <c:v>25</c:v>
                </c:pt>
                <c:pt idx="2023">
                  <c:v>26</c:v>
                </c:pt>
                <c:pt idx="2024">
                  <c:v>27</c:v>
                </c:pt>
                <c:pt idx="2025">
                  <c:v>28</c:v>
                </c:pt>
                <c:pt idx="2026">
                  <c:v>29</c:v>
                </c:pt>
                <c:pt idx="2027">
                  <c:v>30</c:v>
                </c:pt>
                <c:pt idx="2028">
                  <c:v>31</c:v>
                </c:pt>
                <c:pt idx="2029">
                  <c:v>32</c:v>
                </c:pt>
                <c:pt idx="2030">
                  <c:v>33</c:v>
                </c:pt>
                <c:pt idx="2031">
                  <c:v>34</c:v>
                </c:pt>
                <c:pt idx="2032">
                  <c:v>35</c:v>
                </c:pt>
                <c:pt idx="2033">
                  <c:v>36</c:v>
                </c:pt>
                <c:pt idx="2034">
                  <c:v>37</c:v>
                </c:pt>
                <c:pt idx="2035">
                  <c:v>38</c:v>
                </c:pt>
                <c:pt idx="2036">
                  <c:v>39</c:v>
                </c:pt>
                <c:pt idx="2037">
                  <c:v>40</c:v>
                </c:pt>
                <c:pt idx="2038">
                  <c:v>41</c:v>
                </c:pt>
                <c:pt idx="2039">
                  <c:v>42</c:v>
                </c:pt>
                <c:pt idx="2040">
                  <c:v>43</c:v>
                </c:pt>
                <c:pt idx="2041">
                  <c:v>44</c:v>
                </c:pt>
                <c:pt idx="2042">
                  <c:v>45</c:v>
                </c:pt>
                <c:pt idx="2043">
                  <c:v>46</c:v>
                </c:pt>
                <c:pt idx="2044">
                  <c:v>47</c:v>
                </c:pt>
                <c:pt idx="2045">
                  <c:v>48</c:v>
                </c:pt>
                <c:pt idx="2046">
                  <c:v>49</c:v>
                </c:pt>
                <c:pt idx="2047">
                  <c:v>50</c:v>
                </c:pt>
                <c:pt idx="2048">
                  <c:v>51</c:v>
                </c:pt>
                <c:pt idx="2049">
                  <c:v>52</c:v>
                </c:pt>
                <c:pt idx="2050">
                  <c:v>53</c:v>
                </c:pt>
                <c:pt idx="2051">
                  <c:v>54</c:v>
                </c:pt>
                <c:pt idx="2052">
                  <c:v>55</c:v>
                </c:pt>
                <c:pt idx="2053">
                  <c:v>56</c:v>
                </c:pt>
                <c:pt idx="2054">
                  <c:v>57</c:v>
                </c:pt>
                <c:pt idx="2055">
                  <c:v>58</c:v>
                </c:pt>
                <c:pt idx="2056">
                  <c:v>59</c:v>
                </c:pt>
                <c:pt idx="2057">
                  <c:v>60</c:v>
                </c:pt>
                <c:pt idx="2058">
                  <c:v>61</c:v>
                </c:pt>
                <c:pt idx="2059">
                  <c:v>62</c:v>
                </c:pt>
                <c:pt idx="2060">
                  <c:v>63</c:v>
                </c:pt>
                <c:pt idx="2061">
                  <c:v>64</c:v>
                </c:pt>
                <c:pt idx="2062">
                  <c:v>66</c:v>
                </c:pt>
                <c:pt idx="2063">
                  <c:v>67</c:v>
                </c:pt>
                <c:pt idx="2064">
                  <c:v>68</c:v>
                </c:pt>
                <c:pt idx="2065">
                  <c:v>5</c:v>
                </c:pt>
                <c:pt idx="2066">
                  <c:v>12</c:v>
                </c:pt>
                <c:pt idx="2067">
                  <c:v>13</c:v>
                </c:pt>
                <c:pt idx="2068">
                  <c:v>14</c:v>
                </c:pt>
                <c:pt idx="2069">
                  <c:v>15</c:v>
                </c:pt>
                <c:pt idx="2070">
                  <c:v>16</c:v>
                </c:pt>
                <c:pt idx="2071">
                  <c:v>17</c:v>
                </c:pt>
                <c:pt idx="2072">
                  <c:v>18</c:v>
                </c:pt>
                <c:pt idx="2073">
                  <c:v>19</c:v>
                </c:pt>
                <c:pt idx="2074">
                  <c:v>20</c:v>
                </c:pt>
                <c:pt idx="2075">
                  <c:v>21</c:v>
                </c:pt>
                <c:pt idx="2076">
                  <c:v>22</c:v>
                </c:pt>
                <c:pt idx="2077">
                  <c:v>23</c:v>
                </c:pt>
                <c:pt idx="2078">
                  <c:v>24</c:v>
                </c:pt>
                <c:pt idx="2079">
                  <c:v>25</c:v>
                </c:pt>
                <c:pt idx="2080">
                  <c:v>26</c:v>
                </c:pt>
                <c:pt idx="2081">
                  <c:v>27</c:v>
                </c:pt>
                <c:pt idx="2082">
                  <c:v>28</c:v>
                </c:pt>
                <c:pt idx="2083">
                  <c:v>29</c:v>
                </c:pt>
                <c:pt idx="2084">
                  <c:v>30</c:v>
                </c:pt>
                <c:pt idx="2085">
                  <c:v>31</c:v>
                </c:pt>
                <c:pt idx="2086">
                  <c:v>32</c:v>
                </c:pt>
                <c:pt idx="2087">
                  <c:v>33</c:v>
                </c:pt>
                <c:pt idx="2088">
                  <c:v>34</c:v>
                </c:pt>
                <c:pt idx="2089">
                  <c:v>35</c:v>
                </c:pt>
                <c:pt idx="2090">
                  <c:v>36</c:v>
                </c:pt>
                <c:pt idx="2091">
                  <c:v>37</c:v>
                </c:pt>
                <c:pt idx="2092">
                  <c:v>38</c:v>
                </c:pt>
                <c:pt idx="2093">
                  <c:v>39</c:v>
                </c:pt>
                <c:pt idx="2094">
                  <c:v>40</c:v>
                </c:pt>
                <c:pt idx="2095">
                  <c:v>41</c:v>
                </c:pt>
                <c:pt idx="2096">
                  <c:v>42</c:v>
                </c:pt>
                <c:pt idx="2097">
                  <c:v>43</c:v>
                </c:pt>
                <c:pt idx="2098">
                  <c:v>44</c:v>
                </c:pt>
                <c:pt idx="2099">
                  <c:v>45</c:v>
                </c:pt>
                <c:pt idx="2100">
                  <c:v>46</c:v>
                </c:pt>
                <c:pt idx="2101">
                  <c:v>47</c:v>
                </c:pt>
                <c:pt idx="2102">
                  <c:v>48</c:v>
                </c:pt>
                <c:pt idx="2103">
                  <c:v>49</c:v>
                </c:pt>
                <c:pt idx="2104">
                  <c:v>50</c:v>
                </c:pt>
                <c:pt idx="2105">
                  <c:v>51</c:v>
                </c:pt>
                <c:pt idx="2106">
                  <c:v>52</c:v>
                </c:pt>
                <c:pt idx="2107">
                  <c:v>53</c:v>
                </c:pt>
                <c:pt idx="2108">
                  <c:v>54</c:v>
                </c:pt>
                <c:pt idx="2109">
                  <c:v>55</c:v>
                </c:pt>
                <c:pt idx="2110">
                  <c:v>56</c:v>
                </c:pt>
                <c:pt idx="2111">
                  <c:v>57</c:v>
                </c:pt>
                <c:pt idx="2112">
                  <c:v>58</c:v>
                </c:pt>
                <c:pt idx="2113">
                  <c:v>59</c:v>
                </c:pt>
                <c:pt idx="2114">
                  <c:v>60</c:v>
                </c:pt>
                <c:pt idx="2115">
                  <c:v>61</c:v>
                </c:pt>
                <c:pt idx="2116">
                  <c:v>62</c:v>
                </c:pt>
                <c:pt idx="2117">
                  <c:v>63</c:v>
                </c:pt>
                <c:pt idx="2118">
                  <c:v>65</c:v>
                </c:pt>
                <c:pt idx="2119">
                  <c:v>67</c:v>
                </c:pt>
                <c:pt idx="2120">
                  <c:v>70</c:v>
                </c:pt>
                <c:pt idx="2121">
                  <c:v>11</c:v>
                </c:pt>
                <c:pt idx="2122">
                  <c:v>12</c:v>
                </c:pt>
                <c:pt idx="2123">
                  <c:v>13</c:v>
                </c:pt>
                <c:pt idx="2124">
                  <c:v>14</c:v>
                </c:pt>
                <c:pt idx="2125">
                  <c:v>15</c:v>
                </c:pt>
                <c:pt idx="2126">
                  <c:v>16</c:v>
                </c:pt>
                <c:pt idx="2127">
                  <c:v>17</c:v>
                </c:pt>
                <c:pt idx="2128">
                  <c:v>18</c:v>
                </c:pt>
                <c:pt idx="2129">
                  <c:v>19</c:v>
                </c:pt>
                <c:pt idx="2130">
                  <c:v>20</c:v>
                </c:pt>
                <c:pt idx="2131">
                  <c:v>21</c:v>
                </c:pt>
                <c:pt idx="2132">
                  <c:v>22</c:v>
                </c:pt>
                <c:pt idx="2133">
                  <c:v>23</c:v>
                </c:pt>
                <c:pt idx="2134">
                  <c:v>24</c:v>
                </c:pt>
                <c:pt idx="2135">
                  <c:v>25</c:v>
                </c:pt>
                <c:pt idx="2136">
                  <c:v>26</c:v>
                </c:pt>
                <c:pt idx="2137">
                  <c:v>27</c:v>
                </c:pt>
                <c:pt idx="2138">
                  <c:v>28</c:v>
                </c:pt>
                <c:pt idx="2139">
                  <c:v>29</c:v>
                </c:pt>
                <c:pt idx="2140">
                  <c:v>30</c:v>
                </c:pt>
                <c:pt idx="2141">
                  <c:v>31</c:v>
                </c:pt>
                <c:pt idx="2142">
                  <c:v>32</c:v>
                </c:pt>
                <c:pt idx="2143">
                  <c:v>33</c:v>
                </c:pt>
                <c:pt idx="2144">
                  <c:v>34</c:v>
                </c:pt>
                <c:pt idx="2145">
                  <c:v>35</c:v>
                </c:pt>
                <c:pt idx="2146">
                  <c:v>36</c:v>
                </c:pt>
                <c:pt idx="2147">
                  <c:v>37</c:v>
                </c:pt>
                <c:pt idx="2148">
                  <c:v>38</c:v>
                </c:pt>
                <c:pt idx="2149">
                  <c:v>39</c:v>
                </c:pt>
                <c:pt idx="2150">
                  <c:v>40</c:v>
                </c:pt>
                <c:pt idx="2151">
                  <c:v>41</c:v>
                </c:pt>
                <c:pt idx="2152">
                  <c:v>42</c:v>
                </c:pt>
                <c:pt idx="2153">
                  <c:v>43</c:v>
                </c:pt>
                <c:pt idx="2154">
                  <c:v>44</c:v>
                </c:pt>
                <c:pt idx="2155">
                  <c:v>45</c:v>
                </c:pt>
                <c:pt idx="2156">
                  <c:v>46</c:v>
                </c:pt>
                <c:pt idx="2157">
                  <c:v>47</c:v>
                </c:pt>
                <c:pt idx="2158">
                  <c:v>48</c:v>
                </c:pt>
                <c:pt idx="2159">
                  <c:v>49</c:v>
                </c:pt>
                <c:pt idx="2160">
                  <c:v>50</c:v>
                </c:pt>
                <c:pt idx="2161">
                  <c:v>51</c:v>
                </c:pt>
                <c:pt idx="2162">
                  <c:v>52</c:v>
                </c:pt>
                <c:pt idx="2163">
                  <c:v>53</c:v>
                </c:pt>
                <c:pt idx="2164">
                  <c:v>54</c:v>
                </c:pt>
                <c:pt idx="2165">
                  <c:v>55</c:v>
                </c:pt>
                <c:pt idx="2166">
                  <c:v>56</c:v>
                </c:pt>
                <c:pt idx="2167">
                  <c:v>57</c:v>
                </c:pt>
                <c:pt idx="2168">
                  <c:v>58</c:v>
                </c:pt>
                <c:pt idx="2169">
                  <c:v>59</c:v>
                </c:pt>
                <c:pt idx="2170">
                  <c:v>60</c:v>
                </c:pt>
                <c:pt idx="2171">
                  <c:v>61</c:v>
                </c:pt>
                <c:pt idx="2172">
                  <c:v>62</c:v>
                </c:pt>
                <c:pt idx="2173">
                  <c:v>63</c:v>
                </c:pt>
                <c:pt idx="2174">
                  <c:v>64</c:v>
                </c:pt>
                <c:pt idx="2175">
                  <c:v>65</c:v>
                </c:pt>
                <c:pt idx="2176">
                  <c:v>66</c:v>
                </c:pt>
                <c:pt idx="2177">
                  <c:v>67</c:v>
                </c:pt>
                <c:pt idx="2178">
                  <c:v>68</c:v>
                </c:pt>
                <c:pt idx="2179">
                  <c:v>10</c:v>
                </c:pt>
                <c:pt idx="2180">
                  <c:v>11</c:v>
                </c:pt>
                <c:pt idx="2181">
                  <c:v>12</c:v>
                </c:pt>
                <c:pt idx="2182">
                  <c:v>13</c:v>
                </c:pt>
                <c:pt idx="2183">
                  <c:v>14</c:v>
                </c:pt>
                <c:pt idx="2184">
                  <c:v>15</c:v>
                </c:pt>
                <c:pt idx="2185">
                  <c:v>16</c:v>
                </c:pt>
                <c:pt idx="2186">
                  <c:v>17</c:v>
                </c:pt>
                <c:pt idx="2187">
                  <c:v>18</c:v>
                </c:pt>
                <c:pt idx="2188">
                  <c:v>19</c:v>
                </c:pt>
                <c:pt idx="2189">
                  <c:v>20</c:v>
                </c:pt>
                <c:pt idx="2190">
                  <c:v>21</c:v>
                </c:pt>
                <c:pt idx="2191">
                  <c:v>22</c:v>
                </c:pt>
                <c:pt idx="2192">
                  <c:v>23</c:v>
                </c:pt>
                <c:pt idx="2193">
                  <c:v>24</c:v>
                </c:pt>
                <c:pt idx="2194">
                  <c:v>25</c:v>
                </c:pt>
                <c:pt idx="2195">
                  <c:v>26</c:v>
                </c:pt>
                <c:pt idx="2196">
                  <c:v>27</c:v>
                </c:pt>
                <c:pt idx="2197">
                  <c:v>28</c:v>
                </c:pt>
                <c:pt idx="2198">
                  <c:v>29</c:v>
                </c:pt>
                <c:pt idx="2199">
                  <c:v>30</c:v>
                </c:pt>
                <c:pt idx="2200">
                  <c:v>31</c:v>
                </c:pt>
                <c:pt idx="2201">
                  <c:v>32</c:v>
                </c:pt>
                <c:pt idx="2202">
                  <c:v>33</c:v>
                </c:pt>
                <c:pt idx="2203">
                  <c:v>34</c:v>
                </c:pt>
                <c:pt idx="2204">
                  <c:v>35</c:v>
                </c:pt>
                <c:pt idx="2205">
                  <c:v>36</c:v>
                </c:pt>
                <c:pt idx="2206">
                  <c:v>37</c:v>
                </c:pt>
                <c:pt idx="2207">
                  <c:v>38</c:v>
                </c:pt>
                <c:pt idx="2208">
                  <c:v>39</c:v>
                </c:pt>
                <c:pt idx="2209">
                  <c:v>40</c:v>
                </c:pt>
                <c:pt idx="2210">
                  <c:v>41</c:v>
                </c:pt>
                <c:pt idx="2211">
                  <c:v>42</c:v>
                </c:pt>
                <c:pt idx="2212">
                  <c:v>43</c:v>
                </c:pt>
                <c:pt idx="2213">
                  <c:v>44</c:v>
                </c:pt>
                <c:pt idx="2214">
                  <c:v>45</c:v>
                </c:pt>
                <c:pt idx="2215">
                  <c:v>46</c:v>
                </c:pt>
                <c:pt idx="2216">
                  <c:v>47</c:v>
                </c:pt>
                <c:pt idx="2217">
                  <c:v>48</c:v>
                </c:pt>
                <c:pt idx="2218">
                  <c:v>49</c:v>
                </c:pt>
                <c:pt idx="2219">
                  <c:v>50</c:v>
                </c:pt>
                <c:pt idx="2220">
                  <c:v>51</c:v>
                </c:pt>
                <c:pt idx="2221">
                  <c:v>52</c:v>
                </c:pt>
                <c:pt idx="2222">
                  <c:v>53</c:v>
                </c:pt>
                <c:pt idx="2223">
                  <c:v>54</c:v>
                </c:pt>
                <c:pt idx="2224">
                  <c:v>55</c:v>
                </c:pt>
                <c:pt idx="2225">
                  <c:v>56</c:v>
                </c:pt>
                <c:pt idx="2226">
                  <c:v>57</c:v>
                </c:pt>
                <c:pt idx="2227">
                  <c:v>58</c:v>
                </c:pt>
                <c:pt idx="2228">
                  <c:v>59</c:v>
                </c:pt>
                <c:pt idx="2229">
                  <c:v>60</c:v>
                </c:pt>
                <c:pt idx="2230">
                  <c:v>61</c:v>
                </c:pt>
                <c:pt idx="2231">
                  <c:v>62</c:v>
                </c:pt>
                <c:pt idx="2232">
                  <c:v>63</c:v>
                </c:pt>
                <c:pt idx="2233">
                  <c:v>65</c:v>
                </c:pt>
                <c:pt idx="2234">
                  <c:v>67</c:v>
                </c:pt>
                <c:pt idx="2235">
                  <c:v>68</c:v>
                </c:pt>
                <c:pt idx="2236">
                  <c:v>71</c:v>
                </c:pt>
                <c:pt idx="2237">
                  <c:v>13</c:v>
                </c:pt>
                <c:pt idx="2238">
                  <c:v>14</c:v>
                </c:pt>
                <c:pt idx="2239">
                  <c:v>15</c:v>
                </c:pt>
                <c:pt idx="2240">
                  <c:v>16</c:v>
                </c:pt>
                <c:pt idx="2241">
                  <c:v>17</c:v>
                </c:pt>
                <c:pt idx="2242">
                  <c:v>18</c:v>
                </c:pt>
                <c:pt idx="2243">
                  <c:v>19</c:v>
                </c:pt>
                <c:pt idx="2244">
                  <c:v>20</c:v>
                </c:pt>
                <c:pt idx="2245">
                  <c:v>21</c:v>
                </c:pt>
                <c:pt idx="2246">
                  <c:v>22</c:v>
                </c:pt>
                <c:pt idx="2247">
                  <c:v>23</c:v>
                </c:pt>
                <c:pt idx="2248">
                  <c:v>24</c:v>
                </c:pt>
                <c:pt idx="2249">
                  <c:v>25</c:v>
                </c:pt>
                <c:pt idx="2250">
                  <c:v>26</c:v>
                </c:pt>
                <c:pt idx="2251">
                  <c:v>27</c:v>
                </c:pt>
                <c:pt idx="2252">
                  <c:v>28</c:v>
                </c:pt>
                <c:pt idx="2253">
                  <c:v>29</c:v>
                </c:pt>
                <c:pt idx="2254">
                  <c:v>30</c:v>
                </c:pt>
                <c:pt idx="2255">
                  <c:v>31</c:v>
                </c:pt>
                <c:pt idx="2256">
                  <c:v>32</c:v>
                </c:pt>
                <c:pt idx="2257">
                  <c:v>33</c:v>
                </c:pt>
                <c:pt idx="2258">
                  <c:v>34</c:v>
                </c:pt>
                <c:pt idx="2259">
                  <c:v>35</c:v>
                </c:pt>
                <c:pt idx="2260">
                  <c:v>36</c:v>
                </c:pt>
                <c:pt idx="2261">
                  <c:v>37</c:v>
                </c:pt>
                <c:pt idx="2262">
                  <c:v>38</c:v>
                </c:pt>
                <c:pt idx="2263">
                  <c:v>39</c:v>
                </c:pt>
                <c:pt idx="2264">
                  <c:v>40</c:v>
                </c:pt>
                <c:pt idx="2265">
                  <c:v>41</c:v>
                </c:pt>
                <c:pt idx="2266">
                  <c:v>42</c:v>
                </c:pt>
                <c:pt idx="2267">
                  <c:v>43</c:v>
                </c:pt>
                <c:pt idx="2268">
                  <c:v>44</c:v>
                </c:pt>
                <c:pt idx="2269">
                  <c:v>45</c:v>
                </c:pt>
                <c:pt idx="2270">
                  <c:v>46</c:v>
                </c:pt>
                <c:pt idx="2271">
                  <c:v>47</c:v>
                </c:pt>
                <c:pt idx="2272">
                  <c:v>48</c:v>
                </c:pt>
                <c:pt idx="2273">
                  <c:v>49</c:v>
                </c:pt>
                <c:pt idx="2274">
                  <c:v>50</c:v>
                </c:pt>
                <c:pt idx="2275">
                  <c:v>51</c:v>
                </c:pt>
                <c:pt idx="2276">
                  <c:v>52</c:v>
                </c:pt>
                <c:pt idx="2277">
                  <c:v>53</c:v>
                </c:pt>
                <c:pt idx="2278">
                  <c:v>54</c:v>
                </c:pt>
                <c:pt idx="2279">
                  <c:v>55</c:v>
                </c:pt>
                <c:pt idx="2280">
                  <c:v>56</c:v>
                </c:pt>
                <c:pt idx="2281">
                  <c:v>57</c:v>
                </c:pt>
                <c:pt idx="2282">
                  <c:v>58</c:v>
                </c:pt>
                <c:pt idx="2283">
                  <c:v>59</c:v>
                </c:pt>
                <c:pt idx="2284">
                  <c:v>60</c:v>
                </c:pt>
                <c:pt idx="2285">
                  <c:v>61</c:v>
                </c:pt>
                <c:pt idx="2286">
                  <c:v>62</c:v>
                </c:pt>
                <c:pt idx="2287">
                  <c:v>63</c:v>
                </c:pt>
                <c:pt idx="2288">
                  <c:v>64</c:v>
                </c:pt>
                <c:pt idx="2289">
                  <c:v>65</c:v>
                </c:pt>
                <c:pt idx="2290">
                  <c:v>66</c:v>
                </c:pt>
                <c:pt idx="2291">
                  <c:v>67</c:v>
                </c:pt>
                <c:pt idx="2292">
                  <c:v>5</c:v>
                </c:pt>
                <c:pt idx="2293">
                  <c:v>12</c:v>
                </c:pt>
                <c:pt idx="2294">
                  <c:v>13</c:v>
                </c:pt>
                <c:pt idx="2295">
                  <c:v>14</c:v>
                </c:pt>
                <c:pt idx="2296">
                  <c:v>15</c:v>
                </c:pt>
                <c:pt idx="2297">
                  <c:v>16</c:v>
                </c:pt>
                <c:pt idx="2298">
                  <c:v>17</c:v>
                </c:pt>
                <c:pt idx="2299">
                  <c:v>18</c:v>
                </c:pt>
                <c:pt idx="2300">
                  <c:v>19</c:v>
                </c:pt>
                <c:pt idx="2301">
                  <c:v>20</c:v>
                </c:pt>
                <c:pt idx="2302">
                  <c:v>21</c:v>
                </c:pt>
                <c:pt idx="2303">
                  <c:v>22</c:v>
                </c:pt>
                <c:pt idx="2304">
                  <c:v>23</c:v>
                </c:pt>
                <c:pt idx="2305">
                  <c:v>24</c:v>
                </c:pt>
                <c:pt idx="2306">
                  <c:v>25</c:v>
                </c:pt>
                <c:pt idx="2307">
                  <c:v>26</c:v>
                </c:pt>
                <c:pt idx="2308">
                  <c:v>27</c:v>
                </c:pt>
                <c:pt idx="2309">
                  <c:v>28</c:v>
                </c:pt>
                <c:pt idx="2310">
                  <c:v>29</c:v>
                </c:pt>
                <c:pt idx="2311">
                  <c:v>30</c:v>
                </c:pt>
                <c:pt idx="2312">
                  <c:v>31</c:v>
                </c:pt>
                <c:pt idx="2313">
                  <c:v>32</c:v>
                </c:pt>
                <c:pt idx="2314">
                  <c:v>33</c:v>
                </c:pt>
                <c:pt idx="2315">
                  <c:v>34</c:v>
                </c:pt>
                <c:pt idx="2316">
                  <c:v>35</c:v>
                </c:pt>
                <c:pt idx="2317">
                  <c:v>36</c:v>
                </c:pt>
                <c:pt idx="2318">
                  <c:v>37</c:v>
                </c:pt>
                <c:pt idx="2319">
                  <c:v>38</c:v>
                </c:pt>
                <c:pt idx="2320">
                  <c:v>39</c:v>
                </c:pt>
                <c:pt idx="2321">
                  <c:v>40</c:v>
                </c:pt>
                <c:pt idx="2322">
                  <c:v>41</c:v>
                </c:pt>
                <c:pt idx="2323">
                  <c:v>42</c:v>
                </c:pt>
                <c:pt idx="2324">
                  <c:v>43</c:v>
                </c:pt>
                <c:pt idx="2325">
                  <c:v>44</c:v>
                </c:pt>
                <c:pt idx="2326">
                  <c:v>45</c:v>
                </c:pt>
                <c:pt idx="2327">
                  <c:v>46</c:v>
                </c:pt>
                <c:pt idx="2328">
                  <c:v>47</c:v>
                </c:pt>
                <c:pt idx="2329">
                  <c:v>48</c:v>
                </c:pt>
                <c:pt idx="2330">
                  <c:v>49</c:v>
                </c:pt>
                <c:pt idx="2331">
                  <c:v>50</c:v>
                </c:pt>
                <c:pt idx="2332">
                  <c:v>51</c:v>
                </c:pt>
                <c:pt idx="2333">
                  <c:v>52</c:v>
                </c:pt>
                <c:pt idx="2334">
                  <c:v>53</c:v>
                </c:pt>
                <c:pt idx="2335">
                  <c:v>54</c:v>
                </c:pt>
                <c:pt idx="2336">
                  <c:v>55</c:v>
                </c:pt>
                <c:pt idx="2337">
                  <c:v>56</c:v>
                </c:pt>
                <c:pt idx="2338">
                  <c:v>57</c:v>
                </c:pt>
                <c:pt idx="2339">
                  <c:v>58</c:v>
                </c:pt>
                <c:pt idx="2340">
                  <c:v>59</c:v>
                </c:pt>
                <c:pt idx="2341">
                  <c:v>60</c:v>
                </c:pt>
                <c:pt idx="2342">
                  <c:v>61</c:v>
                </c:pt>
                <c:pt idx="2343">
                  <c:v>62</c:v>
                </c:pt>
                <c:pt idx="2344">
                  <c:v>63</c:v>
                </c:pt>
                <c:pt idx="2345">
                  <c:v>64</c:v>
                </c:pt>
                <c:pt idx="2346">
                  <c:v>65</c:v>
                </c:pt>
                <c:pt idx="2347">
                  <c:v>66</c:v>
                </c:pt>
                <c:pt idx="2348">
                  <c:v>67</c:v>
                </c:pt>
                <c:pt idx="2349">
                  <c:v>11</c:v>
                </c:pt>
                <c:pt idx="2350">
                  <c:v>13</c:v>
                </c:pt>
                <c:pt idx="2351">
                  <c:v>14</c:v>
                </c:pt>
                <c:pt idx="2352">
                  <c:v>15</c:v>
                </c:pt>
                <c:pt idx="2353">
                  <c:v>16</c:v>
                </c:pt>
                <c:pt idx="2354">
                  <c:v>17</c:v>
                </c:pt>
                <c:pt idx="2355">
                  <c:v>18</c:v>
                </c:pt>
                <c:pt idx="2356">
                  <c:v>19</c:v>
                </c:pt>
                <c:pt idx="2357">
                  <c:v>20</c:v>
                </c:pt>
                <c:pt idx="2358">
                  <c:v>21</c:v>
                </c:pt>
                <c:pt idx="2359">
                  <c:v>22</c:v>
                </c:pt>
                <c:pt idx="2360">
                  <c:v>23</c:v>
                </c:pt>
                <c:pt idx="2361">
                  <c:v>24</c:v>
                </c:pt>
                <c:pt idx="2362">
                  <c:v>25</c:v>
                </c:pt>
                <c:pt idx="2363">
                  <c:v>26</c:v>
                </c:pt>
                <c:pt idx="2364">
                  <c:v>27</c:v>
                </c:pt>
                <c:pt idx="2365">
                  <c:v>28</c:v>
                </c:pt>
                <c:pt idx="2366">
                  <c:v>29</c:v>
                </c:pt>
                <c:pt idx="2367">
                  <c:v>30</c:v>
                </c:pt>
                <c:pt idx="2368">
                  <c:v>31</c:v>
                </c:pt>
                <c:pt idx="2369">
                  <c:v>32</c:v>
                </c:pt>
                <c:pt idx="2370">
                  <c:v>33</c:v>
                </c:pt>
                <c:pt idx="2371">
                  <c:v>34</c:v>
                </c:pt>
                <c:pt idx="2372">
                  <c:v>35</c:v>
                </c:pt>
                <c:pt idx="2373">
                  <c:v>36</c:v>
                </c:pt>
                <c:pt idx="2374">
                  <c:v>37</c:v>
                </c:pt>
                <c:pt idx="2375">
                  <c:v>38</c:v>
                </c:pt>
                <c:pt idx="2376">
                  <c:v>39</c:v>
                </c:pt>
                <c:pt idx="2377">
                  <c:v>40</c:v>
                </c:pt>
                <c:pt idx="2378">
                  <c:v>41</c:v>
                </c:pt>
                <c:pt idx="2379">
                  <c:v>42</c:v>
                </c:pt>
                <c:pt idx="2380">
                  <c:v>43</c:v>
                </c:pt>
                <c:pt idx="2381">
                  <c:v>44</c:v>
                </c:pt>
                <c:pt idx="2382">
                  <c:v>45</c:v>
                </c:pt>
                <c:pt idx="2383">
                  <c:v>46</c:v>
                </c:pt>
                <c:pt idx="2384">
                  <c:v>47</c:v>
                </c:pt>
                <c:pt idx="2385">
                  <c:v>48</c:v>
                </c:pt>
                <c:pt idx="2386">
                  <c:v>49</c:v>
                </c:pt>
                <c:pt idx="2387">
                  <c:v>50</c:v>
                </c:pt>
                <c:pt idx="2388">
                  <c:v>51</c:v>
                </c:pt>
                <c:pt idx="2389">
                  <c:v>52</c:v>
                </c:pt>
                <c:pt idx="2390">
                  <c:v>53</c:v>
                </c:pt>
                <c:pt idx="2391">
                  <c:v>54</c:v>
                </c:pt>
                <c:pt idx="2392">
                  <c:v>55</c:v>
                </c:pt>
                <c:pt idx="2393">
                  <c:v>56</c:v>
                </c:pt>
                <c:pt idx="2394">
                  <c:v>57</c:v>
                </c:pt>
                <c:pt idx="2395">
                  <c:v>58</c:v>
                </c:pt>
                <c:pt idx="2396">
                  <c:v>59</c:v>
                </c:pt>
                <c:pt idx="2397">
                  <c:v>60</c:v>
                </c:pt>
                <c:pt idx="2398">
                  <c:v>61</c:v>
                </c:pt>
                <c:pt idx="2399">
                  <c:v>62</c:v>
                </c:pt>
                <c:pt idx="2400">
                  <c:v>63</c:v>
                </c:pt>
                <c:pt idx="2401">
                  <c:v>64</c:v>
                </c:pt>
                <c:pt idx="2402">
                  <c:v>65</c:v>
                </c:pt>
                <c:pt idx="2403">
                  <c:v>66</c:v>
                </c:pt>
                <c:pt idx="2404">
                  <c:v>67</c:v>
                </c:pt>
                <c:pt idx="2405">
                  <c:v>70</c:v>
                </c:pt>
                <c:pt idx="2406">
                  <c:v>72</c:v>
                </c:pt>
                <c:pt idx="2407">
                  <c:v>12</c:v>
                </c:pt>
                <c:pt idx="2408">
                  <c:v>13</c:v>
                </c:pt>
                <c:pt idx="2409">
                  <c:v>14</c:v>
                </c:pt>
                <c:pt idx="2410">
                  <c:v>15</c:v>
                </c:pt>
                <c:pt idx="2411">
                  <c:v>16</c:v>
                </c:pt>
                <c:pt idx="2412">
                  <c:v>17</c:v>
                </c:pt>
                <c:pt idx="2413">
                  <c:v>18</c:v>
                </c:pt>
                <c:pt idx="2414">
                  <c:v>19</c:v>
                </c:pt>
                <c:pt idx="2415">
                  <c:v>20</c:v>
                </c:pt>
                <c:pt idx="2416">
                  <c:v>21</c:v>
                </c:pt>
                <c:pt idx="2417">
                  <c:v>22</c:v>
                </c:pt>
                <c:pt idx="2418">
                  <c:v>23</c:v>
                </c:pt>
                <c:pt idx="2419">
                  <c:v>24</c:v>
                </c:pt>
                <c:pt idx="2420">
                  <c:v>25</c:v>
                </c:pt>
                <c:pt idx="2421">
                  <c:v>26</c:v>
                </c:pt>
                <c:pt idx="2422">
                  <c:v>27</c:v>
                </c:pt>
                <c:pt idx="2423">
                  <c:v>28</c:v>
                </c:pt>
                <c:pt idx="2424">
                  <c:v>29</c:v>
                </c:pt>
                <c:pt idx="2425">
                  <c:v>30</c:v>
                </c:pt>
                <c:pt idx="2426">
                  <c:v>31</c:v>
                </c:pt>
                <c:pt idx="2427">
                  <c:v>32</c:v>
                </c:pt>
                <c:pt idx="2428">
                  <c:v>33</c:v>
                </c:pt>
                <c:pt idx="2429">
                  <c:v>34</c:v>
                </c:pt>
                <c:pt idx="2430">
                  <c:v>35</c:v>
                </c:pt>
                <c:pt idx="2431">
                  <c:v>36</c:v>
                </c:pt>
                <c:pt idx="2432">
                  <c:v>37</c:v>
                </c:pt>
                <c:pt idx="2433">
                  <c:v>38</c:v>
                </c:pt>
                <c:pt idx="2434">
                  <c:v>39</c:v>
                </c:pt>
                <c:pt idx="2435">
                  <c:v>40</c:v>
                </c:pt>
                <c:pt idx="2436">
                  <c:v>41</c:v>
                </c:pt>
                <c:pt idx="2437">
                  <c:v>42</c:v>
                </c:pt>
                <c:pt idx="2438">
                  <c:v>43</c:v>
                </c:pt>
                <c:pt idx="2439">
                  <c:v>44</c:v>
                </c:pt>
                <c:pt idx="2440">
                  <c:v>45</c:v>
                </c:pt>
                <c:pt idx="2441">
                  <c:v>46</c:v>
                </c:pt>
                <c:pt idx="2442">
                  <c:v>47</c:v>
                </c:pt>
                <c:pt idx="2443">
                  <c:v>48</c:v>
                </c:pt>
                <c:pt idx="2444">
                  <c:v>49</c:v>
                </c:pt>
                <c:pt idx="2445">
                  <c:v>50</c:v>
                </c:pt>
                <c:pt idx="2446">
                  <c:v>51</c:v>
                </c:pt>
                <c:pt idx="2447">
                  <c:v>52</c:v>
                </c:pt>
                <c:pt idx="2448">
                  <c:v>53</c:v>
                </c:pt>
                <c:pt idx="2449">
                  <c:v>54</c:v>
                </c:pt>
                <c:pt idx="2450">
                  <c:v>55</c:v>
                </c:pt>
                <c:pt idx="2451">
                  <c:v>56</c:v>
                </c:pt>
                <c:pt idx="2452">
                  <c:v>57</c:v>
                </c:pt>
                <c:pt idx="2453">
                  <c:v>58</c:v>
                </c:pt>
                <c:pt idx="2454">
                  <c:v>59</c:v>
                </c:pt>
                <c:pt idx="2455">
                  <c:v>60</c:v>
                </c:pt>
                <c:pt idx="2456">
                  <c:v>61</c:v>
                </c:pt>
                <c:pt idx="2457">
                  <c:v>62</c:v>
                </c:pt>
                <c:pt idx="2458">
                  <c:v>63</c:v>
                </c:pt>
                <c:pt idx="2459">
                  <c:v>64</c:v>
                </c:pt>
                <c:pt idx="2460">
                  <c:v>65</c:v>
                </c:pt>
                <c:pt idx="2461">
                  <c:v>66</c:v>
                </c:pt>
                <c:pt idx="2462">
                  <c:v>67</c:v>
                </c:pt>
                <c:pt idx="2463">
                  <c:v>68</c:v>
                </c:pt>
                <c:pt idx="2464">
                  <c:v>11</c:v>
                </c:pt>
                <c:pt idx="2465">
                  <c:v>12</c:v>
                </c:pt>
                <c:pt idx="2466">
                  <c:v>13</c:v>
                </c:pt>
                <c:pt idx="2467">
                  <c:v>14</c:v>
                </c:pt>
                <c:pt idx="2468">
                  <c:v>15</c:v>
                </c:pt>
                <c:pt idx="2469">
                  <c:v>16</c:v>
                </c:pt>
                <c:pt idx="2470">
                  <c:v>17</c:v>
                </c:pt>
                <c:pt idx="2471">
                  <c:v>18</c:v>
                </c:pt>
                <c:pt idx="2472">
                  <c:v>19</c:v>
                </c:pt>
                <c:pt idx="2473">
                  <c:v>20</c:v>
                </c:pt>
                <c:pt idx="2474">
                  <c:v>21</c:v>
                </c:pt>
                <c:pt idx="2475">
                  <c:v>22</c:v>
                </c:pt>
                <c:pt idx="2476">
                  <c:v>23</c:v>
                </c:pt>
                <c:pt idx="2477">
                  <c:v>24</c:v>
                </c:pt>
                <c:pt idx="2478">
                  <c:v>25</c:v>
                </c:pt>
                <c:pt idx="2479">
                  <c:v>26</c:v>
                </c:pt>
                <c:pt idx="2480">
                  <c:v>27</c:v>
                </c:pt>
                <c:pt idx="2481">
                  <c:v>28</c:v>
                </c:pt>
                <c:pt idx="2482">
                  <c:v>29</c:v>
                </c:pt>
                <c:pt idx="2483">
                  <c:v>30</c:v>
                </c:pt>
                <c:pt idx="2484">
                  <c:v>31</c:v>
                </c:pt>
                <c:pt idx="2485">
                  <c:v>32</c:v>
                </c:pt>
                <c:pt idx="2486">
                  <c:v>33</c:v>
                </c:pt>
                <c:pt idx="2487">
                  <c:v>34</c:v>
                </c:pt>
                <c:pt idx="2488">
                  <c:v>35</c:v>
                </c:pt>
                <c:pt idx="2489">
                  <c:v>36</c:v>
                </c:pt>
                <c:pt idx="2490">
                  <c:v>37</c:v>
                </c:pt>
                <c:pt idx="2491">
                  <c:v>38</c:v>
                </c:pt>
                <c:pt idx="2492">
                  <c:v>39</c:v>
                </c:pt>
                <c:pt idx="2493">
                  <c:v>40</c:v>
                </c:pt>
                <c:pt idx="2494">
                  <c:v>41</c:v>
                </c:pt>
                <c:pt idx="2495">
                  <c:v>42</c:v>
                </c:pt>
                <c:pt idx="2496">
                  <c:v>43</c:v>
                </c:pt>
                <c:pt idx="2497">
                  <c:v>44</c:v>
                </c:pt>
                <c:pt idx="2498">
                  <c:v>45</c:v>
                </c:pt>
                <c:pt idx="2499">
                  <c:v>46</c:v>
                </c:pt>
                <c:pt idx="2500">
                  <c:v>47</c:v>
                </c:pt>
                <c:pt idx="2501">
                  <c:v>48</c:v>
                </c:pt>
                <c:pt idx="2502">
                  <c:v>49</c:v>
                </c:pt>
                <c:pt idx="2503">
                  <c:v>50</c:v>
                </c:pt>
                <c:pt idx="2504">
                  <c:v>51</c:v>
                </c:pt>
                <c:pt idx="2505">
                  <c:v>52</c:v>
                </c:pt>
                <c:pt idx="2506">
                  <c:v>53</c:v>
                </c:pt>
                <c:pt idx="2507">
                  <c:v>54</c:v>
                </c:pt>
                <c:pt idx="2508">
                  <c:v>55</c:v>
                </c:pt>
                <c:pt idx="2509">
                  <c:v>56</c:v>
                </c:pt>
                <c:pt idx="2510">
                  <c:v>57</c:v>
                </c:pt>
                <c:pt idx="2511">
                  <c:v>58</c:v>
                </c:pt>
                <c:pt idx="2512">
                  <c:v>59</c:v>
                </c:pt>
                <c:pt idx="2513">
                  <c:v>60</c:v>
                </c:pt>
                <c:pt idx="2514">
                  <c:v>61</c:v>
                </c:pt>
                <c:pt idx="2515">
                  <c:v>62</c:v>
                </c:pt>
                <c:pt idx="2516">
                  <c:v>63</c:v>
                </c:pt>
                <c:pt idx="2517">
                  <c:v>64</c:v>
                </c:pt>
                <c:pt idx="2518">
                  <c:v>66</c:v>
                </c:pt>
                <c:pt idx="2519">
                  <c:v>67</c:v>
                </c:pt>
                <c:pt idx="2520">
                  <c:v>68</c:v>
                </c:pt>
                <c:pt idx="2521">
                  <c:v>12</c:v>
                </c:pt>
                <c:pt idx="2522">
                  <c:v>13</c:v>
                </c:pt>
                <c:pt idx="2523">
                  <c:v>14</c:v>
                </c:pt>
                <c:pt idx="2524">
                  <c:v>15</c:v>
                </c:pt>
                <c:pt idx="2525">
                  <c:v>16</c:v>
                </c:pt>
                <c:pt idx="2526">
                  <c:v>17</c:v>
                </c:pt>
                <c:pt idx="2527">
                  <c:v>18</c:v>
                </c:pt>
                <c:pt idx="2528">
                  <c:v>19</c:v>
                </c:pt>
                <c:pt idx="2529">
                  <c:v>20</c:v>
                </c:pt>
                <c:pt idx="2530">
                  <c:v>21</c:v>
                </c:pt>
                <c:pt idx="2531">
                  <c:v>22</c:v>
                </c:pt>
                <c:pt idx="2532">
                  <c:v>23</c:v>
                </c:pt>
                <c:pt idx="2533">
                  <c:v>24</c:v>
                </c:pt>
                <c:pt idx="2534">
                  <c:v>25</c:v>
                </c:pt>
                <c:pt idx="2535">
                  <c:v>26</c:v>
                </c:pt>
                <c:pt idx="2536">
                  <c:v>27</c:v>
                </c:pt>
                <c:pt idx="2537">
                  <c:v>28</c:v>
                </c:pt>
                <c:pt idx="2538">
                  <c:v>29</c:v>
                </c:pt>
                <c:pt idx="2539">
                  <c:v>30</c:v>
                </c:pt>
                <c:pt idx="2540">
                  <c:v>31</c:v>
                </c:pt>
                <c:pt idx="2541">
                  <c:v>32</c:v>
                </c:pt>
                <c:pt idx="2542">
                  <c:v>33</c:v>
                </c:pt>
                <c:pt idx="2543">
                  <c:v>34</c:v>
                </c:pt>
                <c:pt idx="2544">
                  <c:v>35</c:v>
                </c:pt>
                <c:pt idx="2545">
                  <c:v>36</c:v>
                </c:pt>
                <c:pt idx="2546">
                  <c:v>37</c:v>
                </c:pt>
                <c:pt idx="2547">
                  <c:v>38</c:v>
                </c:pt>
                <c:pt idx="2548">
                  <c:v>39</c:v>
                </c:pt>
                <c:pt idx="2549">
                  <c:v>40</c:v>
                </c:pt>
                <c:pt idx="2550">
                  <c:v>41</c:v>
                </c:pt>
                <c:pt idx="2551">
                  <c:v>42</c:v>
                </c:pt>
                <c:pt idx="2552">
                  <c:v>43</c:v>
                </c:pt>
                <c:pt idx="2553">
                  <c:v>44</c:v>
                </c:pt>
                <c:pt idx="2554">
                  <c:v>45</c:v>
                </c:pt>
                <c:pt idx="2555">
                  <c:v>46</c:v>
                </c:pt>
                <c:pt idx="2556">
                  <c:v>47</c:v>
                </c:pt>
                <c:pt idx="2557">
                  <c:v>48</c:v>
                </c:pt>
                <c:pt idx="2558">
                  <c:v>49</c:v>
                </c:pt>
                <c:pt idx="2559">
                  <c:v>50</c:v>
                </c:pt>
                <c:pt idx="2560">
                  <c:v>51</c:v>
                </c:pt>
                <c:pt idx="2561">
                  <c:v>52</c:v>
                </c:pt>
                <c:pt idx="2562">
                  <c:v>53</c:v>
                </c:pt>
                <c:pt idx="2563">
                  <c:v>54</c:v>
                </c:pt>
                <c:pt idx="2564">
                  <c:v>55</c:v>
                </c:pt>
                <c:pt idx="2565">
                  <c:v>56</c:v>
                </c:pt>
                <c:pt idx="2566">
                  <c:v>57</c:v>
                </c:pt>
                <c:pt idx="2567">
                  <c:v>58</c:v>
                </c:pt>
                <c:pt idx="2568">
                  <c:v>59</c:v>
                </c:pt>
                <c:pt idx="2569">
                  <c:v>60</c:v>
                </c:pt>
                <c:pt idx="2570">
                  <c:v>61</c:v>
                </c:pt>
                <c:pt idx="2571">
                  <c:v>62</c:v>
                </c:pt>
                <c:pt idx="2572">
                  <c:v>63</c:v>
                </c:pt>
                <c:pt idx="2573">
                  <c:v>64</c:v>
                </c:pt>
                <c:pt idx="2574">
                  <c:v>66</c:v>
                </c:pt>
                <c:pt idx="2575">
                  <c:v>67</c:v>
                </c:pt>
                <c:pt idx="2576">
                  <c:v>69</c:v>
                </c:pt>
                <c:pt idx="2577">
                  <c:v>13</c:v>
                </c:pt>
                <c:pt idx="2578">
                  <c:v>15</c:v>
                </c:pt>
                <c:pt idx="2579">
                  <c:v>16</c:v>
                </c:pt>
                <c:pt idx="2580">
                  <c:v>17</c:v>
                </c:pt>
                <c:pt idx="2581">
                  <c:v>18</c:v>
                </c:pt>
                <c:pt idx="2582">
                  <c:v>19</c:v>
                </c:pt>
                <c:pt idx="2583">
                  <c:v>20</c:v>
                </c:pt>
                <c:pt idx="2584">
                  <c:v>21</c:v>
                </c:pt>
                <c:pt idx="2585">
                  <c:v>22</c:v>
                </c:pt>
                <c:pt idx="2586">
                  <c:v>23</c:v>
                </c:pt>
                <c:pt idx="2587">
                  <c:v>24</c:v>
                </c:pt>
                <c:pt idx="2588">
                  <c:v>25</c:v>
                </c:pt>
                <c:pt idx="2589">
                  <c:v>26</c:v>
                </c:pt>
                <c:pt idx="2590">
                  <c:v>27</c:v>
                </c:pt>
                <c:pt idx="2591">
                  <c:v>28</c:v>
                </c:pt>
                <c:pt idx="2592">
                  <c:v>29</c:v>
                </c:pt>
                <c:pt idx="2593">
                  <c:v>30</c:v>
                </c:pt>
                <c:pt idx="2594">
                  <c:v>31</c:v>
                </c:pt>
                <c:pt idx="2595">
                  <c:v>32</c:v>
                </c:pt>
                <c:pt idx="2596">
                  <c:v>33</c:v>
                </c:pt>
                <c:pt idx="2597">
                  <c:v>34</c:v>
                </c:pt>
                <c:pt idx="2598">
                  <c:v>35</c:v>
                </c:pt>
                <c:pt idx="2599">
                  <c:v>36</c:v>
                </c:pt>
                <c:pt idx="2600">
                  <c:v>37</c:v>
                </c:pt>
                <c:pt idx="2601">
                  <c:v>38</c:v>
                </c:pt>
                <c:pt idx="2602">
                  <c:v>39</c:v>
                </c:pt>
                <c:pt idx="2603">
                  <c:v>40</c:v>
                </c:pt>
                <c:pt idx="2604">
                  <c:v>41</c:v>
                </c:pt>
                <c:pt idx="2605">
                  <c:v>42</c:v>
                </c:pt>
                <c:pt idx="2606">
                  <c:v>43</c:v>
                </c:pt>
                <c:pt idx="2607">
                  <c:v>44</c:v>
                </c:pt>
                <c:pt idx="2608">
                  <c:v>45</c:v>
                </c:pt>
                <c:pt idx="2609">
                  <c:v>46</c:v>
                </c:pt>
                <c:pt idx="2610">
                  <c:v>47</c:v>
                </c:pt>
                <c:pt idx="2611">
                  <c:v>48</c:v>
                </c:pt>
                <c:pt idx="2612">
                  <c:v>49</c:v>
                </c:pt>
                <c:pt idx="2613">
                  <c:v>50</c:v>
                </c:pt>
                <c:pt idx="2614">
                  <c:v>51</c:v>
                </c:pt>
                <c:pt idx="2615">
                  <c:v>52</c:v>
                </c:pt>
                <c:pt idx="2616">
                  <c:v>53</c:v>
                </c:pt>
                <c:pt idx="2617">
                  <c:v>54</c:v>
                </c:pt>
                <c:pt idx="2618">
                  <c:v>55</c:v>
                </c:pt>
                <c:pt idx="2619">
                  <c:v>56</c:v>
                </c:pt>
                <c:pt idx="2620">
                  <c:v>57</c:v>
                </c:pt>
                <c:pt idx="2621">
                  <c:v>58</c:v>
                </c:pt>
                <c:pt idx="2622">
                  <c:v>59</c:v>
                </c:pt>
                <c:pt idx="2623">
                  <c:v>60</c:v>
                </c:pt>
                <c:pt idx="2624">
                  <c:v>61</c:v>
                </c:pt>
                <c:pt idx="2625">
                  <c:v>62</c:v>
                </c:pt>
                <c:pt idx="2626">
                  <c:v>63</c:v>
                </c:pt>
                <c:pt idx="2627">
                  <c:v>64</c:v>
                </c:pt>
                <c:pt idx="2628">
                  <c:v>67</c:v>
                </c:pt>
                <c:pt idx="2629">
                  <c:v>69</c:v>
                </c:pt>
                <c:pt idx="2630">
                  <c:v>72</c:v>
                </c:pt>
                <c:pt idx="2631">
                  <c:v>1</c:v>
                </c:pt>
                <c:pt idx="2632">
                  <c:v>13</c:v>
                </c:pt>
                <c:pt idx="2633">
                  <c:v>14</c:v>
                </c:pt>
                <c:pt idx="2634">
                  <c:v>15</c:v>
                </c:pt>
                <c:pt idx="2635">
                  <c:v>16</c:v>
                </c:pt>
                <c:pt idx="2636">
                  <c:v>17</c:v>
                </c:pt>
                <c:pt idx="2637">
                  <c:v>18</c:v>
                </c:pt>
                <c:pt idx="2638">
                  <c:v>19</c:v>
                </c:pt>
                <c:pt idx="2639">
                  <c:v>20</c:v>
                </c:pt>
                <c:pt idx="2640">
                  <c:v>21</c:v>
                </c:pt>
                <c:pt idx="2641">
                  <c:v>22</c:v>
                </c:pt>
                <c:pt idx="2642">
                  <c:v>23</c:v>
                </c:pt>
                <c:pt idx="2643">
                  <c:v>24</c:v>
                </c:pt>
                <c:pt idx="2644">
                  <c:v>25</c:v>
                </c:pt>
                <c:pt idx="2645">
                  <c:v>26</c:v>
                </c:pt>
                <c:pt idx="2646">
                  <c:v>27</c:v>
                </c:pt>
                <c:pt idx="2647">
                  <c:v>28</c:v>
                </c:pt>
                <c:pt idx="2648">
                  <c:v>29</c:v>
                </c:pt>
                <c:pt idx="2649">
                  <c:v>30</c:v>
                </c:pt>
                <c:pt idx="2650">
                  <c:v>31</c:v>
                </c:pt>
                <c:pt idx="2651">
                  <c:v>32</c:v>
                </c:pt>
                <c:pt idx="2652">
                  <c:v>33</c:v>
                </c:pt>
                <c:pt idx="2653">
                  <c:v>34</c:v>
                </c:pt>
                <c:pt idx="2654">
                  <c:v>35</c:v>
                </c:pt>
                <c:pt idx="2655">
                  <c:v>36</c:v>
                </c:pt>
                <c:pt idx="2656">
                  <c:v>37</c:v>
                </c:pt>
                <c:pt idx="2657">
                  <c:v>38</c:v>
                </c:pt>
                <c:pt idx="2658">
                  <c:v>39</c:v>
                </c:pt>
                <c:pt idx="2659">
                  <c:v>40</c:v>
                </c:pt>
                <c:pt idx="2660">
                  <c:v>41</c:v>
                </c:pt>
                <c:pt idx="2661">
                  <c:v>42</c:v>
                </c:pt>
                <c:pt idx="2662">
                  <c:v>43</c:v>
                </c:pt>
                <c:pt idx="2663">
                  <c:v>44</c:v>
                </c:pt>
                <c:pt idx="2664">
                  <c:v>45</c:v>
                </c:pt>
                <c:pt idx="2665">
                  <c:v>46</c:v>
                </c:pt>
                <c:pt idx="2666">
                  <c:v>47</c:v>
                </c:pt>
                <c:pt idx="2667">
                  <c:v>48</c:v>
                </c:pt>
                <c:pt idx="2668">
                  <c:v>49</c:v>
                </c:pt>
                <c:pt idx="2669">
                  <c:v>50</c:v>
                </c:pt>
                <c:pt idx="2670">
                  <c:v>51</c:v>
                </c:pt>
                <c:pt idx="2671">
                  <c:v>52</c:v>
                </c:pt>
                <c:pt idx="2672">
                  <c:v>53</c:v>
                </c:pt>
                <c:pt idx="2673">
                  <c:v>54</c:v>
                </c:pt>
                <c:pt idx="2674">
                  <c:v>55</c:v>
                </c:pt>
                <c:pt idx="2675">
                  <c:v>56</c:v>
                </c:pt>
                <c:pt idx="2676">
                  <c:v>57</c:v>
                </c:pt>
                <c:pt idx="2677">
                  <c:v>58</c:v>
                </c:pt>
                <c:pt idx="2678">
                  <c:v>59</c:v>
                </c:pt>
                <c:pt idx="2679">
                  <c:v>60</c:v>
                </c:pt>
                <c:pt idx="2680">
                  <c:v>61</c:v>
                </c:pt>
                <c:pt idx="2681">
                  <c:v>62</c:v>
                </c:pt>
                <c:pt idx="2682">
                  <c:v>63</c:v>
                </c:pt>
                <c:pt idx="2683">
                  <c:v>64</c:v>
                </c:pt>
                <c:pt idx="2684">
                  <c:v>65</c:v>
                </c:pt>
                <c:pt idx="2685">
                  <c:v>13</c:v>
                </c:pt>
                <c:pt idx="2686">
                  <c:v>16</c:v>
                </c:pt>
                <c:pt idx="2687">
                  <c:v>17</c:v>
                </c:pt>
                <c:pt idx="2688">
                  <c:v>18</c:v>
                </c:pt>
                <c:pt idx="2689">
                  <c:v>19</c:v>
                </c:pt>
                <c:pt idx="2690">
                  <c:v>20</c:v>
                </c:pt>
                <c:pt idx="2691">
                  <c:v>21</c:v>
                </c:pt>
                <c:pt idx="2692">
                  <c:v>22</c:v>
                </c:pt>
                <c:pt idx="2693">
                  <c:v>23</c:v>
                </c:pt>
                <c:pt idx="2694">
                  <c:v>24</c:v>
                </c:pt>
                <c:pt idx="2695">
                  <c:v>25</c:v>
                </c:pt>
                <c:pt idx="2696">
                  <c:v>26</c:v>
                </c:pt>
                <c:pt idx="2697">
                  <c:v>27</c:v>
                </c:pt>
                <c:pt idx="2698">
                  <c:v>28</c:v>
                </c:pt>
                <c:pt idx="2699">
                  <c:v>29</c:v>
                </c:pt>
                <c:pt idx="2700">
                  <c:v>30</c:v>
                </c:pt>
                <c:pt idx="2701">
                  <c:v>32</c:v>
                </c:pt>
                <c:pt idx="2702">
                  <c:v>33</c:v>
                </c:pt>
                <c:pt idx="2703">
                  <c:v>34</c:v>
                </c:pt>
                <c:pt idx="2704">
                  <c:v>35</c:v>
                </c:pt>
                <c:pt idx="2705">
                  <c:v>36</c:v>
                </c:pt>
                <c:pt idx="2706">
                  <c:v>37</c:v>
                </c:pt>
                <c:pt idx="2707">
                  <c:v>38</c:v>
                </c:pt>
                <c:pt idx="2708">
                  <c:v>39</c:v>
                </c:pt>
                <c:pt idx="2709">
                  <c:v>40</c:v>
                </c:pt>
                <c:pt idx="2710">
                  <c:v>41</c:v>
                </c:pt>
                <c:pt idx="2711">
                  <c:v>42</c:v>
                </c:pt>
                <c:pt idx="2712">
                  <c:v>43</c:v>
                </c:pt>
                <c:pt idx="2713">
                  <c:v>44</c:v>
                </c:pt>
                <c:pt idx="2714">
                  <c:v>45</c:v>
                </c:pt>
                <c:pt idx="2715">
                  <c:v>46</c:v>
                </c:pt>
                <c:pt idx="2716">
                  <c:v>47</c:v>
                </c:pt>
                <c:pt idx="2717">
                  <c:v>48</c:v>
                </c:pt>
                <c:pt idx="2718">
                  <c:v>49</c:v>
                </c:pt>
                <c:pt idx="2719">
                  <c:v>50</c:v>
                </c:pt>
                <c:pt idx="2720">
                  <c:v>51</c:v>
                </c:pt>
                <c:pt idx="2721">
                  <c:v>52</c:v>
                </c:pt>
                <c:pt idx="2722">
                  <c:v>53</c:v>
                </c:pt>
                <c:pt idx="2723">
                  <c:v>54</c:v>
                </c:pt>
                <c:pt idx="2724">
                  <c:v>55</c:v>
                </c:pt>
                <c:pt idx="2725">
                  <c:v>56</c:v>
                </c:pt>
                <c:pt idx="2726">
                  <c:v>57</c:v>
                </c:pt>
                <c:pt idx="2727">
                  <c:v>58</c:v>
                </c:pt>
                <c:pt idx="2728">
                  <c:v>59</c:v>
                </c:pt>
                <c:pt idx="2729">
                  <c:v>60</c:v>
                </c:pt>
                <c:pt idx="2730">
                  <c:v>61</c:v>
                </c:pt>
                <c:pt idx="2731">
                  <c:v>62</c:v>
                </c:pt>
                <c:pt idx="2732">
                  <c:v>63</c:v>
                </c:pt>
                <c:pt idx="2733">
                  <c:v>64</c:v>
                </c:pt>
                <c:pt idx="2734">
                  <c:v>65</c:v>
                </c:pt>
                <c:pt idx="2735">
                  <c:v>66</c:v>
                </c:pt>
                <c:pt idx="2736">
                  <c:v>68</c:v>
                </c:pt>
                <c:pt idx="2737">
                  <c:v>13</c:v>
                </c:pt>
                <c:pt idx="2738">
                  <c:v>17</c:v>
                </c:pt>
                <c:pt idx="2739">
                  <c:v>18</c:v>
                </c:pt>
                <c:pt idx="2740">
                  <c:v>19</c:v>
                </c:pt>
                <c:pt idx="2741">
                  <c:v>20</c:v>
                </c:pt>
                <c:pt idx="2742">
                  <c:v>21</c:v>
                </c:pt>
                <c:pt idx="2743">
                  <c:v>22</c:v>
                </c:pt>
                <c:pt idx="2744">
                  <c:v>23</c:v>
                </c:pt>
                <c:pt idx="2745">
                  <c:v>24</c:v>
                </c:pt>
                <c:pt idx="2746">
                  <c:v>25</c:v>
                </c:pt>
                <c:pt idx="2747">
                  <c:v>26</c:v>
                </c:pt>
                <c:pt idx="2748">
                  <c:v>27</c:v>
                </c:pt>
                <c:pt idx="2749">
                  <c:v>28</c:v>
                </c:pt>
                <c:pt idx="2750">
                  <c:v>29</c:v>
                </c:pt>
                <c:pt idx="2751">
                  <c:v>30</c:v>
                </c:pt>
                <c:pt idx="2752">
                  <c:v>31</c:v>
                </c:pt>
                <c:pt idx="2753">
                  <c:v>32</c:v>
                </c:pt>
                <c:pt idx="2754">
                  <c:v>35</c:v>
                </c:pt>
                <c:pt idx="2755">
                  <c:v>36</c:v>
                </c:pt>
                <c:pt idx="2756">
                  <c:v>38</c:v>
                </c:pt>
                <c:pt idx="2757">
                  <c:v>39</c:v>
                </c:pt>
                <c:pt idx="2758">
                  <c:v>40</c:v>
                </c:pt>
                <c:pt idx="2759">
                  <c:v>41</c:v>
                </c:pt>
                <c:pt idx="2760">
                  <c:v>42</c:v>
                </c:pt>
                <c:pt idx="2761">
                  <c:v>43</c:v>
                </c:pt>
                <c:pt idx="2762">
                  <c:v>44</c:v>
                </c:pt>
                <c:pt idx="2763">
                  <c:v>45</c:v>
                </c:pt>
                <c:pt idx="2764">
                  <c:v>46</c:v>
                </c:pt>
                <c:pt idx="2765">
                  <c:v>47</c:v>
                </c:pt>
                <c:pt idx="2766">
                  <c:v>48</c:v>
                </c:pt>
                <c:pt idx="2767">
                  <c:v>49</c:v>
                </c:pt>
                <c:pt idx="2768">
                  <c:v>50</c:v>
                </c:pt>
                <c:pt idx="2769">
                  <c:v>51</c:v>
                </c:pt>
                <c:pt idx="2770">
                  <c:v>52</c:v>
                </c:pt>
                <c:pt idx="2771">
                  <c:v>53</c:v>
                </c:pt>
                <c:pt idx="2772">
                  <c:v>55</c:v>
                </c:pt>
                <c:pt idx="2773">
                  <c:v>56</c:v>
                </c:pt>
                <c:pt idx="2774">
                  <c:v>57</c:v>
                </c:pt>
                <c:pt idx="2775">
                  <c:v>59</c:v>
                </c:pt>
                <c:pt idx="2776">
                  <c:v>60</c:v>
                </c:pt>
                <c:pt idx="2777">
                  <c:v>67</c:v>
                </c:pt>
                <c:pt idx="2778">
                  <c:v>11</c:v>
                </c:pt>
                <c:pt idx="2779">
                  <c:v>16</c:v>
                </c:pt>
                <c:pt idx="2780">
                  <c:v>17</c:v>
                </c:pt>
                <c:pt idx="2781">
                  <c:v>19</c:v>
                </c:pt>
                <c:pt idx="2782">
                  <c:v>20</c:v>
                </c:pt>
                <c:pt idx="2783">
                  <c:v>21</c:v>
                </c:pt>
                <c:pt idx="2784">
                  <c:v>22</c:v>
                </c:pt>
                <c:pt idx="2785">
                  <c:v>23</c:v>
                </c:pt>
                <c:pt idx="2786">
                  <c:v>25</c:v>
                </c:pt>
                <c:pt idx="2787">
                  <c:v>26</c:v>
                </c:pt>
                <c:pt idx="2788">
                  <c:v>27</c:v>
                </c:pt>
                <c:pt idx="2789">
                  <c:v>29</c:v>
                </c:pt>
                <c:pt idx="2790">
                  <c:v>30</c:v>
                </c:pt>
                <c:pt idx="2791">
                  <c:v>31</c:v>
                </c:pt>
                <c:pt idx="2792">
                  <c:v>32</c:v>
                </c:pt>
                <c:pt idx="2793">
                  <c:v>33</c:v>
                </c:pt>
                <c:pt idx="2794">
                  <c:v>34</c:v>
                </c:pt>
                <c:pt idx="2795">
                  <c:v>35</c:v>
                </c:pt>
                <c:pt idx="2796">
                  <c:v>36</c:v>
                </c:pt>
                <c:pt idx="2797">
                  <c:v>37</c:v>
                </c:pt>
                <c:pt idx="2798">
                  <c:v>38</c:v>
                </c:pt>
                <c:pt idx="2799">
                  <c:v>39</c:v>
                </c:pt>
                <c:pt idx="2800">
                  <c:v>40</c:v>
                </c:pt>
                <c:pt idx="2801">
                  <c:v>41</c:v>
                </c:pt>
                <c:pt idx="2802">
                  <c:v>42</c:v>
                </c:pt>
                <c:pt idx="2803">
                  <c:v>43</c:v>
                </c:pt>
                <c:pt idx="2804">
                  <c:v>44</c:v>
                </c:pt>
                <c:pt idx="2805">
                  <c:v>45</c:v>
                </c:pt>
                <c:pt idx="2806">
                  <c:v>46</c:v>
                </c:pt>
                <c:pt idx="2807">
                  <c:v>49</c:v>
                </c:pt>
                <c:pt idx="2808">
                  <c:v>50</c:v>
                </c:pt>
                <c:pt idx="2809">
                  <c:v>51</c:v>
                </c:pt>
                <c:pt idx="2810">
                  <c:v>52</c:v>
                </c:pt>
                <c:pt idx="2811">
                  <c:v>54</c:v>
                </c:pt>
                <c:pt idx="2812">
                  <c:v>55</c:v>
                </c:pt>
                <c:pt idx="2813">
                  <c:v>56</c:v>
                </c:pt>
                <c:pt idx="2814">
                  <c:v>58</c:v>
                </c:pt>
                <c:pt idx="2815">
                  <c:v>59</c:v>
                </c:pt>
                <c:pt idx="2816">
                  <c:v>61</c:v>
                </c:pt>
                <c:pt idx="2817">
                  <c:v>63</c:v>
                </c:pt>
                <c:pt idx="2818">
                  <c:v>64</c:v>
                </c:pt>
                <c:pt idx="2819">
                  <c:v>65</c:v>
                </c:pt>
                <c:pt idx="2820">
                  <c:v>15</c:v>
                </c:pt>
                <c:pt idx="2821">
                  <c:v>16</c:v>
                </c:pt>
                <c:pt idx="2822">
                  <c:v>17</c:v>
                </c:pt>
                <c:pt idx="2823">
                  <c:v>19</c:v>
                </c:pt>
                <c:pt idx="2824">
                  <c:v>20</c:v>
                </c:pt>
                <c:pt idx="2825">
                  <c:v>23</c:v>
                </c:pt>
                <c:pt idx="2826">
                  <c:v>24</c:v>
                </c:pt>
                <c:pt idx="2827">
                  <c:v>26</c:v>
                </c:pt>
                <c:pt idx="2828">
                  <c:v>27</c:v>
                </c:pt>
                <c:pt idx="2829">
                  <c:v>28</c:v>
                </c:pt>
                <c:pt idx="2830">
                  <c:v>30</c:v>
                </c:pt>
                <c:pt idx="2831">
                  <c:v>32</c:v>
                </c:pt>
                <c:pt idx="2832">
                  <c:v>33</c:v>
                </c:pt>
                <c:pt idx="2833">
                  <c:v>36</c:v>
                </c:pt>
                <c:pt idx="2834">
                  <c:v>40</c:v>
                </c:pt>
                <c:pt idx="2835">
                  <c:v>41</c:v>
                </c:pt>
                <c:pt idx="2836">
                  <c:v>42</c:v>
                </c:pt>
                <c:pt idx="2837">
                  <c:v>44</c:v>
                </c:pt>
                <c:pt idx="2838">
                  <c:v>45</c:v>
                </c:pt>
                <c:pt idx="2839">
                  <c:v>47</c:v>
                </c:pt>
                <c:pt idx="2840">
                  <c:v>48</c:v>
                </c:pt>
                <c:pt idx="2841">
                  <c:v>52</c:v>
                </c:pt>
                <c:pt idx="2842">
                  <c:v>53</c:v>
                </c:pt>
                <c:pt idx="2843">
                  <c:v>54</c:v>
                </c:pt>
                <c:pt idx="2844">
                  <c:v>56</c:v>
                </c:pt>
                <c:pt idx="2845">
                  <c:v>57</c:v>
                </c:pt>
                <c:pt idx="2846">
                  <c:v>58</c:v>
                </c:pt>
                <c:pt idx="2847">
                  <c:v>59</c:v>
                </c:pt>
                <c:pt idx="2848">
                  <c:v>61</c:v>
                </c:pt>
                <c:pt idx="2849">
                  <c:v>62</c:v>
                </c:pt>
                <c:pt idx="2850">
                  <c:v>17</c:v>
                </c:pt>
                <c:pt idx="2851">
                  <c:v>18</c:v>
                </c:pt>
                <c:pt idx="2852">
                  <c:v>19</c:v>
                </c:pt>
                <c:pt idx="2853">
                  <c:v>20</c:v>
                </c:pt>
                <c:pt idx="2854">
                  <c:v>24</c:v>
                </c:pt>
                <c:pt idx="2855">
                  <c:v>27</c:v>
                </c:pt>
                <c:pt idx="2856">
                  <c:v>28</c:v>
                </c:pt>
                <c:pt idx="2857">
                  <c:v>29</c:v>
                </c:pt>
                <c:pt idx="2858">
                  <c:v>32</c:v>
                </c:pt>
                <c:pt idx="2859">
                  <c:v>34</c:v>
                </c:pt>
                <c:pt idx="2860">
                  <c:v>35</c:v>
                </c:pt>
                <c:pt idx="2861">
                  <c:v>37</c:v>
                </c:pt>
                <c:pt idx="2862">
                  <c:v>38</c:v>
                </c:pt>
                <c:pt idx="2863">
                  <c:v>43</c:v>
                </c:pt>
                <c:pt idx="2864">
                  <c:v>44</c:v>
                </c:pt>
                <c:pt idx="2865">
                  <c:v>50</c:v>
                </c:pt>
                <c:pt idx="2866">
                  <c:v>51</c:v>
                </c:pt>
                <c:pt idx="2867">
                  <c:v>56</c:v>
                </c:pt>
                <c:pt idx="2868">
                  <c:v>58</c:v>
                </c:pt>
                <c:pt idx="2869">
                  <c:v>59</c:v>
                </c:pt>
                <c:pt idx="2870">
                  <c:v>61</c:v>
                </c:pt>
                <c:pt idx="2871">
                  <c:v>62</c:v>
                </c:pt>
                <c:pt idx="2872">
                  <c:v>17</c:v>
                </c:pt>
                <c:pt idx="2873">
                  <c:v>26</c:v>
                </c:pt>
                <c:pt idx="2874">
                  <c:v>28</c:v>
                </c:pt>
                <c:pt idx="2875">
                  <c:v>31</c:v>
                </c:pt>
                <c:pt idx="2876">
                  <c:v>36</c:v>
                </c:pt>
                <c:pt idx="2877">
                  <c:v>39</c:v>
                </c:pt>
                <c:pt idx="2878">
                  <c:v>40</c:v>
                </c:pt>
                <c:pt idx="2879">
                  <c:v>44</c:v>
                </c:pt>
                <c:pt idx="2880">
                  <c:v>47</c:v>
                </c:pt>
                <c:pt idx="2881">
                  <c:v>49</c:v>
                </c:pt>
                <c:pt idx="2882">
                  <c:v>50</c:v>
                </c:pt>
                <c:pt idx="2883">
                  <c:v>51</c:v>
                </c:pt>
                <c:pt idx="2884">
                  <c:v>55</c:v>
                </c:pt>
                <c:pt idx="2885">
                  <c:v>63</c:v>
                </c:pt>
                <c:pt idx="2886">
                  <c:v>20</c:v>
                </c:pt>
                <c:pt idx="2887">
                  <c:v>26</c:v>
                </c:pt>
                <c:pt idx="2888">
                  <c:v>37</c:v>
                </c:pt>
                <c:pt idx="2889">
                  <c:v>43</c:v>
                </c:pt>
                <c:pt idx="2890">
                  <c:v>45</c:v>
                </c:pt>
                <c:pt idx="2891">
                  <c:v>50</c:v>
                </c:pt>
                <c:pt idx="2892">
                  <c:v>55</c:v>
                </c:pt>
                <c:pt idx="2893">
                  <c:v>20</c:v>
                </c:pt>
                <c:pt idx="2894">
                  <c:v>29</c:v>
                </c:pt>
                <c:pt idx="2895">
                  <c:v>34</c:v>
                </c:pt>
                <c:pt idx="2896">
                  <c:v>32</c:v>
                </c:pt>
                <c:pt idx="2897">
                  <c:v>36</c:v>
                </c:pt>
                <c:pt idx="2898">
                  <c:v>32</c:v>
                </c:pt>
                <c:pt idx="2899">
                  <c:v>45</c:v>
                </c:pt>
                <c:pt idx="2900">
                  <c:v>50</c:v>
                </c:pt>
              </c:numCache>
            </c:numRef>
          </c:yVal>
          <c:bubbleSize>
            <c:numRef>
              <c:f>Sheet1!$D$2:$D$3355</c:f>
              <c:numCache>
                <c:formatCode>General</c:formatCode>
                <c:ptCount val="335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numCache>
            </c:numRef>
          </c:bubbleSize>
          <c:bubble3D val="0"/>
        </c:ser>
        <c:dLbls>
          <c:showLegendKey val="0"/>
          <c:showVal val="0"/>
          <c:showCatName val="0"/>
          <c:showSerName val="0"/>
          <c:showPercent val="0"/>
          <c:showBubbleSize val="0"/>
        </c:dLbls>
        <c:bubbleScale val="8"/>
        <c:showNegBubbles val="0"/>
        <c:axId val="735758872"/>
        <c:axId val="735759264"/>
      </c:bubbleChart>
      <c:valAx>
        <c:axId val="735758872"/>
        <c:scaling>
          <c:orientation val="minMax"/>
          <c:max val="85"/>
          <c:min val="15"/>
        </c:scaling>
        <c:delete val="0"/>
        <c:axPos val="b"/>
        <c:title>
          <c:tx>
            <c:rich>
              <a:bodyPr/>
              <a:lstStyle/>
              <a:p>
                <a:pPr>
                  <a:defRPr sz="1800"/>
                </a:pPr>
                <a:r>
                  <a:rPr lang="en-US" sz="1800" dirty="0" smtClean="0"/>
                  <a:t>Recipient</a:t>
                </a:r>
                <a:r>
                  <a:rPr lang="en-US" sz="1800" baseline="0" dirty="0" smtClean="0"/>
                  <a:t> Age</a:t>
                </a:r>
                <a:endParaRPr lang="en-US" sz="1800" dirty="0"/>
              </a:p>
            </c:rich>
          </c:tx>
          <c:layout>
            <c:manualLayout>
              <c:xMode val="edge"/>
              <c:yMode val="edge"/>
              <c:x val="0.44436448704781462"/>
              <c:y val="0.91847918453262645"/>
            </c:manualLayout>
          </c:layout>
          <c:overlay val="0"/>
        </c:title>
        <c:numFmt formatCode="General" sourceLinked="1"/>
        <c:majorTickMark val="out"/>
        <c:minorTickMark val="none"/>
        <c:tickLblPos val="nextTo"/>
        <c:crossAx val="735759264"/>
        <c:crosses val="autoZero"/>
        <c:crossBetween val="midCat"/>
        <c:majorUnit val="5"/>
      </c:valAx>
      <c:valAx>
        <c:axId val="735759264"/>
        <c:scaling>
          <c:orientation val="minMax"/>
          <c:max val="80"/>
          <c:min val="0"/>
        </c:scaling>
        <c:delete val="0"/>
        <c:axPos val="l"/>
        <c:majorGridlines>
          <c:spPr>
            <a:ln>
              <a:prstDash val="sysDash"/>
            </a:ln>
          </c:spPr>
        </c:majorGridlines>
        <c:title>
          <c:tx>
            <c:rich>
              <a:bodyPr rot="-5400000" vert="horz"/>
              <a:lstStyle/>
              <a:p>
                <a:pPr>
                  <a:defRPr sz="1800"/>
                </a:pPr>
                <a:r>
                  <a:rPr lang="en-US" sz="1800" dirty="0"/>
                  <a:t>Donor </a:t>
                </a:r>
                <a:r>
                  <a:rPr lang="en-US" sz="1800" dirty="0" smtClean="0"/>
                  <a:t>Age</a:t>
                </a:r>
                <a:endParaRPr lang="en-US" sz="1800" dirty="0"/>
              </a:p>
            </c:rich>
          </c:tx>
          <c:layout>
            <c:manualLayout>
              <c:xMode val="edge"/>
              <c:yMode val="edge"/>
              <c:x val="1.676873724117818E-3"/>
              <c:y val="0.31975871209168166"/>
            </c:manualLayout>
          </c:layout>
          <c:overlay val="0"/>
        </c:title>
        <c:numFmt formatCode="General" sourceLinked="1"/>
        <c:majorTickMark val="out"/>
        <c:minorTickMark val="none"/>
        <c:tickLblPos val="nextTo"/>
        <c:crossAx val="735758872"/>
        <c:crosses val="autoZero"/>
        <c:crossBetween val="midCat"/>
      </c:valAx>
      <c:spPr>
        <a:solidFill>
          <a:schemeClr val="bg2"/>
        </a:solidFill>
        <a:ln>
          <a:solidFill>
            <a:srgbClr val="FFFFFF">
              <a:tint val="75000"/>
              <a:shade val="95000"/>
              <a:satMod val="105000"/>
            </a:srgbClr>
          </a:solidFill>
        </a:ln>
      </c:spPr>
    </c:plotArea>
    <c:plotVisOnly val="1"/>
    <c:dispBlanksAs val="gap"/>
    <c:showDLblsOverMax val="0"/>
  </c:chart>
  <c:txPr>
    <a:bodyPr/>
    <a:lstStyle/>
    <a:p>
      <a:pPr>
        <a:defRPr sz="1500" b="1"/>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0.92334558396337796</c:v>
                </c:pt>
                <c:pt idx="1">
                  <c:v>0.92328270296778503</c:v>
                </c:pt>
                <c:pt idx="2">
                  <c:v>0.92321982625446697</c:v>
                </c:pt>
                <c:pt idx="3">
                  <c:v>0.92315695382313201</c:v>
                </c:pt>
                <c:pt idx="4">
                  <c:v>0.92309408567348805</c:v>
                </c:pt>
                <c:pt idx="5">
                  <c:v>0.92303122180524499</c:v>
                </c:pt>
                <c:pt idx="6">
                  <c:v>0.92296836221811096</c:v>
                </c:pt>
                <c:pt idx="7">
                  <c:v>0.92290550691179296</c:v>
                </c:pt>
                <c:pt idx="8">
                  <c:v>0.92284265588600101</c:v>
                </c:pt>
                <c:pt idx="9">
                  <c:v>0.922779809140443</c:v>
                </c:pt>
                <c:pt idx="10">
                  <c:v>0.92271696667482705</c:v>
                </c:pt>
                <c:pt idx="11">
                  <c:v>0.92265412848886197</c:v>
                </c:pt>
                <c:pt idx="12">
                  <c:v>0.92259129458225597</c:v>
                </c:pt>
                <c:pt idx="13">
                  <c:v>0.92252846495471896</c:v>
                </c:pt>
                <c:pt idx="14">
                  <c:v>0.92246563960595795</c:v>
                </c:pt>
                <c:pt idx="15">
                  <c:v>0.92240281853568296</c:v>
                </c:pt>
                <c:pt idx="16">
                  <c:v>0.92234000174360098</c:v>
                </c:pt>
                <c:pt idx="17">
                  <c:v>0.92227718922942203</c:v>
                </c:pt>
                <c:pt idx="18">
                  <c:v>0.92221438099285402</c:v>
                </c:pt>
                <c:pt idx="19">
                  <c:v>0.92215157703360595</c:v>
                </c:pt>
                <c:pt idx="20">
                  <c:v>0.92208877735138695</c:v>
                </c:pt>
                <c:pt idx="21">
                  <c:v>0.92202598194590502</c:v>
                </c:pt>
                <c:pt idx="22">
                  <c:v>0.92196319081686895</c:v>
                </c:pt>
                <c:pt idx="23">
                  <c:v>0.92190040396398798</c:v>
                </c:pt>
                <c:pt idx="24">
                  <c:v>0.92183762138697101</c:v>
                </c:pt>
                <c:pt idx="25">
                  <c:v>0.92177484308552604</c:v>
                </c:pt>
                <c:pt idx="26">
                  <c:v>0.92171206905936298</c:v>
                </c:pt>
                <c:pt idx="27">
                  <c:v>0.92164929930818895</c:v>
                </c:pt>
                <c:pt idx="28">
                  <c:v>0.92158653383171496</c:v>
                </c:pt>
                <c:pt idx="29">
                  <c:v>0.92152377262964802</c:v>
                </c:pt>
                <c:pt idx="30">
                  <c:v>0.92146101570169803</c:v>
                </c:pt>
                <c:pt idx="31">
                  <c:v>0.921398263047574</c:v>
                </c:pt>
                <c:pt idx="32">
                  <c:v>0.92133551466698504</c:v>
                </c:pt>
                <c:pt idx="33">
                  <c:v>0.92127277055963896</c:v>
                </c:pt>
                <c:pt idx="34">
                  <c:v>0.92121003072524599</c:v>
                </c:pt>
                <c:pt idx="35">
                  <c:v>0.92114729516351501</c:v>
                </c:pt>
                <c:pt idx="36">
                  <c:v>0.92108456387415405</c:v>
                </c:pt>
                <c:pt idx="37">
                  <c:v>0.921021836856873</c:v>
                </c:pt>
                <c:pt idx="38">
                  <c:v>0.92095911411137998</c:v>
                </c:pt>
                <c:pt idx="39">
                  <c:v>0.92089639563738601</c:v>
                </c:pt>
                <c:pt idx="40">
                  <c:v>0.92083368143459798</c:v>
                </c:pt>
                <c:pt idx="41">
                  <c:v>0.92077097150272702</c:v>
                </c:pt>
                <c:pt idx="42">
                  <c:v>0.92070826584148102</c:v>
                </c:pt>
                <c:pt idx="43">
                  <c:v>0.920645564450569</c:v>
                </c:pt>
                <c:pt idx="44">
                  <c:v>0.92058286732970096</c:v>
                </c:pt>
                <c:pt idx="45">
                  <c:v>0.92052017447858503</c:v>
                </c:pt>
                <c:pt idx="46">
                  <c:v>0.92045748589693199</c:v>
                </c:pt>
                <c:pt idx="47">
                  <c:v>0.92039480158444997</c:v>
                </c:pt>
                <c:pt idx="48">
                  <c:v>0.92033212154084798</c:v>
                </c:pt>
                <c:pt idx="49">
                  <c:v>0.92026944576583602</c:v>
                </c:pt>
                <c:pt idx="50">
                  <c:v>0.92020677425912401</c:v>
                </c:pt>
                <c:pt idx="51">
                  <c:v>0.92014410702041904</c:v>
                </c:pt>
                <c:pt idx="52">
                  <c:v>0.92008144404943304</c:v>
                </c:pt>
                <c:pt idx="53">
                  <c:v>0.920018785345873</c:v>
                </c:pt>
                <c:pt idx="54">
                  <c:v>0.91995613090945005</c:v>
                </c:pt>
                <c:pt idx="55">
                  <c:v>0.91989348073987398</c:v>
                </c:pt>
                <c:pt idx="56">
                  <c:v>0.91983083483685202</c:v>
                </c:pt>
                <c:pt idx="57">
                  <c:v>0.91976819320009495</c:v>
                </c:pt>
                <c:pt idx="58">
                  <c:v>0.91970555582931302</c:v>
                </c:pt>
                <c:pt idx="59">
                  <c:v>0.919642922724214</c:v>
                </c:pt>
                <c:pt idx="60">
                  <c:v>0.91958029388450802</c:v>
                </c:pt>
                <c:pt idx="61">
                  <c:v>0.91951766930990497</c:v>
                </c:pt>
                <c:pt idx="62">
                  <c:v>0.91945504900011499</c:v>
                </c:pt>
                <c:pt idx="63">
                  <c:v>0.91939243295484596</c:v>
                </c:pt>
                <c:pt idx="64">
                  <c:v>0.91932982117380901</c:v>
                </c:pt>
                <c:pt idx="65">
                  <c:v>0.91926721365671304</c:v>
                </c:pt>
                <c:pt idx="66">
                  <c:v>0.91920461040326695</c:v>
                </c:pt>
                <c:pt idx="67">
                  <c:v>0.91914201141318197</c:v>
                </c:pt>
                <c:pt idx="68">
                  <c:v>0.91907941668616699</c:v>
                </c:pt>
                <c:pt idx="69">
                  <c:v>0.91901682622193104</c:v>
                </c:pt>
                <c:pt idx="70">
                  <c:v>0.918954240020185</c:v>
                </c:pt>
                <c:pt idx="71">
                  <c:v>0.918891658080637</c:v>
                </c:pt>
                <c:pt idx="72">
                  <c:v>0.91882908040299904</c:v>
                </c:pt>
                <c:pt idx="73">
                  <c:v>0.91876650698697904</c:v>
                </c:pt>
                <c:pt idx="74">
                  <c:v>0.91870393783228699</c:v>
                </c:pt>
                <c:pt idx="75">
                  <c:v>0.91864137293863402</c:v>
                </c:pt>
                <c:pt idx="76">
                  <c:v>0.91857881230572802</c:v>
                </c:pt>
                <c:pt idx="77">
                  <c:v>0.91851625593328101</c:v>
                </c:pt>
                <c:pt idx="78">
                  <c:v>0.918453703821001</c:v>
                </c:pt>
                <c:pt idx="79">
                  <c:v>0.91839115596859799</c:v>
                </c:pt>
                <c:pt idx="80">
                  <c:v>0.918328612375783</c:v>
                </c:pt>
                <c:pt idx="81">
                  <c:v>0.91826607304226504</c:v>
                </c:pt>
                <c:pt idx="82">
                  <c:v>0.918203537967754</c:v>
                </c:pt>
                <c:pt idx="83">
                  <c:v>0.91814100715196101</c:v>
                </c:pt>
                <c:pt idx="84">
                  <c:v>0.91807848059459496</c:v>
                </c:pt>
                <c:pt idx="85">
                  <c:v>0.91801595829536597</c:v>
                </c:pt>
                <c:pt idx="86">
                  <c:v>0.91795344025398495</c:v>
                </c:pt>
                <c:pt idx="87">
                  <c:v>0.91789092647016002</c:v>
                </c:pt>
                <c:pt idx="88">
                  <c:v>0.91782841694360295</c:v>
                </c:pt>
                <c:pt idx="89">
                  <c:v>0.91776591167402299</c:v>
                </c:pt>
                <c:pt idx="90">
                  <c:v>0.91770341066113104</c:v>
                </c:pt>
                <c:pt idx="91">
                  <c:v>0.91764091390463598</c:v>
                </c:pt>
                <c:pt idx="92">
                  <c:v>0.91757842140424895</c:v>
                </c:pt>
                <c:pt idx="93">
                  <c:v>0.91751593315968005</c:v>
                </c:pt>
                <c:pt idx="94">
                  <c:v>0.91745344917063898</c:v>
                </c:pt>
                <c:pt idx="95">
                  <c:v>0.91739096943683596</c:v>
                </c:pt>
                <c:pt idx="96">
                  <c:v>0.91732849395798199</c:v>
                </c:pt>
                <c:pt idx="97">
                  <c:v>0.91726602273378599</c:v>
                </c:pt>
                <c:pt idx="98">
                  <c:v>0.91720355576395896</c:v>
                </c:pt>
                <c:pt idx="99">
                  <c:v>0.91714109304821201</c:v>
                </c:pt>
                <c:pt idx="100">
                  <c:v>0.91707863458625405</c:v>
                </c:pt>
                <c:pt idx="101">
                  <c:v>0.91701618037779598</c:v>
                </c:pt>
                <c:pt idx="102">
                  <c:v>0.91695373042254802</c:v>
                </c:pt>
                <c:pt idx="103">
                  <c:v>0.91689128472021997</c:v>
                </c:pt>
                <c:pt idx="104">
                  <c:v>0.91682884327052305</c:v>
                </c:pt>
                <c:pt idx="105">
                  <c:v>0.91676640607316795</c:v>
                </c:pt>
                <c:pt idx="106">
                  <c:v>0.916703973127864</c:v>
                </c:pt>
                <c:pt idx="107">
                  <c:v>0.916641544434323</c:v>
                </c:pt>
                <c:pt idx="108">
                  <c:v>0.91657911999225306</c:v>
                </c:pt>
                <c:pt idx="109">
                  <c:v>0.91651669980136696</c:v>
                </c:pt>
                <c:pt idx="110">
                  <c:v>0.91645428386137495</c:v>
                </c:pt>
                <c:pt idx="111">
                  <c:v>0.91639187217198603</c:v>
                </c:pt>
                <c:pt idx="112">
                  <c:v>0.91632946473291199</c:v>
                </c:pt>
                <c:pt idx="113">
                  <c:v>0.91626706154386295</c:v>
                </c:pt>
                <c:pt idx="114">
                  <c:v>0.91620466260455002</c:v>
                </c:pt>
                <c:pt idx="115">
                  <c:v>0.91614226791468301</c:v>
                </c:pt>
                <c:pt idx="116">
                  <c:v>0.91607987747397301</c:v>
                </c:pt>
                <c:pt idx="117">
                  <c:v>0.91601749128212995</c:v>
                </c:pt>
                <c:pt idx="118">
                  <c:v>0.91595510933886604</c:v>
                </c:pt>
                <c:pt idx="119">
                  <c:v>0.91589273164388996</c:v>
                </c:pt>
                <c:pt idx="120">
                  <c:v>0.91583035819691405</c:v>
                </c:pt>
                <c:pt idx="121">
                  <c:v>0.915767988997648</c:v>
                </c:pt>
                <c:pt idx="122">
                  <c:v>0.91570562404580202</c:v>
                </c:pt>
                <c:pt idx="123">
                  <c:v>0.91564326334108903</c:v>
                </c:pt>
                <c:pt idx="124">
                  <c:v>0.91558090688321803</c:v>
                </c:pt>
                <c:pt idx="125">
                  <c:v>0.91551855467190002</c:v>
                </c:pt>
                <c:pt idx="126">
                  <c:v>0.91545620670684602</c:v>
                </c:pt>
                <c:pt idx="127">
                  <c:v>0.91539386298776704</c:v>
                </c:pt>
                <c:pt idx="128">
                  <c:v>0.91533152351437397</c:v>
                </c:pt>
                <c:pt idx="129">
                  <c:v>0.91526918828637704</c:v>
                </c:pt>
                <c:pt idx="130">
                  <c:v>0.91520685730348705</c:v>
                </c:pt>
                <c:pt idx="131">
                  <c:v>0.915144530565416</c:v>
                </c:pt>
                <c:pt idx="132">
                  <c:v>0.91508220807187501</c:v>
                </c:pt>
                <c:pt idx="133">
                  <c:v>0.91501988982257298</c:v>
                </c:pt>
                <c:pt idx="134">
                  <c:v>0.91495757581722303</c:v>
                </c:pt>
                <c:pt idx="135">
                  <c:v>0.91489526605553395</c:v>
                </c:pt>
                <c:pt idx="136">
                  <c:v>0.91483296053721896</c:v>
                </c:pt>
                <c:pt idx="137">
                  <c:v>0.91477065926198797</c:v>
                </c:pt>
                <c:pt idx="138">
                  <c:v>0.91470836222955199</c:v>
                </c:pt>
                <c:pt idx="139">
                  <c:v>0.91464606943962301</c:v>
                </c:pt>
                <c:pt idx="140">
                  <c:v>0.91458378089191095</c:v>
                </c:pt>
                <c:pt idx="141">
                  <c:v>0.91452149658612703</c:v>
                </c:pt>
                <c:pt idx="142">
                  <c:v>0.91445921652198303</c:v>
                </c:pt>
                <c:pt idx="143">
                  <c:v>0.91439694069918898</c:v>
                </c:pt>
                <c:pt idx="144">
                  <c:v>0.91433466911745798</c:v>
                </c:pt>
                <c:pt idx="145">
                  <c:v>0.91427240177649904</c:v>
                </c:pt>
                <c:pt idx="146">
                  <c:v>0.91421013867602496</c:v>
                </c:pt>
                <c:pt idx="147">
                  <c:v>0.91414787981574597</c:v>
                </c:pt>
                <c:pt idx="148">
                  <c:v>0.91408562519537395</c:v>
                </c:pt>
                <c:pt idx="149">
                  <c:v>0.91402337481461904</c:v>
                </c:pt>
                <c:pt idx="150">
                  <c:v>0.91396112867319401</c:v>
                </c:pt>
                <c:pt idx="151">
                  <c:v>0.91389888677080999</c:v>
                </c:pt>
                <c:pt idx="152">
                  <c:v>0.91383664910717699</c:v>
                </c:pt>
                <c:pt idx="153">
                  <c:v>0.91377441568200801</c:v>
                </c:pt>
                <c:pt idx="154">
                  <c:v>0.91371218649501296</c:v>
                </c:pt>
                <c:pt idx="155">
                  <c:v>0.91364996154590306</c:v>
                </c:pt>
                <c:pt idx="156">
                  <c:v>0.91358774083439198</c:v>
                </c:pt>
                <c:pt idx="157">
                  <c:v>0.91352552436018897</c:v>
                </c:pt>
                <c:pt idx="158">
                  <c:v>0.91346331212300602</c:v>
                </c:pt>
                <c:pt idx="159">
                  <c:v>0.91340110412255404</c:v>
                </c:pt>
                <c:pt idx="160">
                  <c:v>0.91333890035854604</c:v>
                </c:pt>
                <c:pt idx="161">
                  <c:v>0.91327670083069201</c:v>
                </c:pt>
                <c:pt idx="162">
                  <c:v>0.91321450553870498</c:v>
                </c:pt>
                <c:pt idx="163">
                  <c:v>0.91315231448229495</c:v>
                </c:pt>
                <c:pt idx="164">
                  <c:v>0.91309012766117403</c:v>
                </c:pt>
                <c:pt idx="165">
                  <c:v>0.91302794507505403</c:v>
                </c:pt>
                <c:pt idx="166">
                  <c:v>0.91296576672364604</c:v>
                </c:pt>
                <c:pt idx="167">
                  <c:v>0.91290359260666198</c:v>
                </c:pt>
                <c:pt idx="168">
                  <c:v>0.91284142272381397</c:v>
                </c:pt>
                <c:pt idx="169">
                  <c:v>0.912779257074813</c:v>
                </c:pt>
                <c:pt idx="170">
                  <c:v>0.91271709565937098</c:v>
                </c:pt>
                <c:pt idx="171">
                  <c:v>0.91265493847719903</c:v>
                </c:pt>
                <c:pt idx="172">
                  <c:v>0.91259278552801004</c:v>
                </c:pt>
                <c:pt idx="173">
                  <c:v>0.91253063681151403</c:v>
                </c:pt>
                <c:pt idx="174">
                  <c:v>0.912468492327425</c:v>
                </c:pt>
                <c:pt idx="175">
                  <c:v>0.91240635207545295</c:v>
                </c:pt>
                <c:pt idx="176">
                  <c:v>0.91234421605531002</c:v>
                </c:pt>
                <c:pt idx="177">
                  <c:v>0.91228208426670898</c:v>
                </c:pt>
                <c:pt idx="178">
                  <c:v>0.91221995670935996</c:v>
                </c:pt>
                <c:pt idx="179">
                  <c:v>0.91215783338297596</c:v>
                </c:pt>
                <c:pt idx="180">
                  <c:v>0.91209571428726899</c:v>
                </c:pt>
                <c:pt idx="181">
                  <c:v>0.91203359942194995</c:v>
                </c:pt>
                <c:pt idx="182">
                  <c:v>0.91197148878673195</c:v>
                </c:pt>
                <c:pt idx="183">
                  <c:v>0.91190938238132602</c:v>
                </c:pt>
                <c:pt idx="184">
                  <c:v>0.91184728020544503</c:v>
                </c:pt>
                <c:pt idx="185">
                  <c:v>0.91178518225879901</c:v>
                </c:pt>
                <c:pt idx="186">
                  <c:v>0.91172308854110296</c:v>
                </c:pt>
                <c:pt idx="187">
                  <c:v>0.91166099905206599</c:v>
                </c:pt>
                <c:pt idx="188">
                  <c:v>0.91159891379140201</c:v>
                </c:pt>
                <c:pt idx="189">
                  <c:v>0.91153683275882103</c:v>
                </c:pt>
                <c:pt idx="190">
                  <c:v>0.91147475595403804</c:v>
                </c:pt>
                <c:pt idx="191">
                  <c:v>0.91141268337676296</c:v>
                </c:pt>
                <c:pt idx="192">
                  <c:v>0.911350615026708</c:v>
                </c:pt>
                <c:pt idx="193">
                  <c:v>0.91128855090358596</c:v>
                </c:pt>
                <c:pt idx="194">
                  <c:v>0.91122649100710895</c:v>
                </c:pt>
                <c:pt idx="195">
                  <c:v>0.91116443533698899</c:v>
                </c:pt>
                <c:pt idx="196">
                  <c:v>0.91110238389293796</c:v>
                </c:pt>
                <c:pt idx="197">
                  <c:v>0.91104033667466899</c:v>
                </c:pt>
                <c:pt idx="198">
                  <c:v>0.91097829368189298</c:v>
                </c:pt>
                <c:pt idx="199">
                  <c:v>0.91091625491432304</c:v>
                </c:pt>
                <c:pt idx="200">
                  <c:v>0.91085422037167096</c:v>
                </c:pt>
                <c:pt idx="201">
                  <c:v>0.91079219005364997</c:v>
                </c:pt>
                <c:pt idx="202">
                  <c:v>0.91073016395997097</c:v>
                </c:pt>
                <c:pt idx="203">
                  <c:v>0.91066814209034697</c:v>
                </c:pt>
                <c:pt idx="204">
                  <c:v>0.91060612444449096</c:v>
                </c:pt>
                <c:pt idx="205">
                  <c:v>0.91054411102211397</c:v>
                </c:pt>
                <c:pt idx="206">
                  <c:v>0.91048210182292899</c:v>
                </c:pt>
                <c:pt idx="207">
                  <c:v>0.91042009684664904</c:v>
                </c:pt>
                <c:pt idx="208">
                  <c:v>0.91035809609298501</c:v>
                </c:pt>
                <c:pt idx="209">
                  <c:v>0.91029609956165103</c:v>
                </c:pt>
                <c:pt idx="210">
                  <c:v>0.91023410725235898</c:v>
                </c:pt>
                <c:pt idx="211">
                  <c:v>0.91017211916482099</c:v>
                </c:pt>
                <c:pt idx="212">
                  <c:v>0.91011013529874896</c:v>
                </c:pt>
                <c:pt idx="213">
                  <c:v>0.91004815565385699</c:v>
                </c:pt>
                <c:pt idx="214">
                  <c:v>0.909986180229857</c:v>
                </c:pt>
                <c:pt idx="215">
                  <c:v>0.90992420902645998</c:v>
                </c:pt>
                <c:pt idx="216">
                  <c:v>0.90986224204338095</c:v>
                </c:pt>
                <c:pt idx="217">
                  <c:v>0.90980027928033202</c:v>
                </c:pt>
                <c:pt idx="218">
                  <c:v>0.90973832073702399</c:v>
                </c:pt>
                <c:pt idx="219">
                  <c:v>0.90967636641317096</c:v>
                </c:pt>
                <c:pt idx="220">
                  <c:v>0.90961441630848505</c:v>
                </c:pt>
                <c:pt idx="221">
                  <c:v>0.90955247042267995</c:v>
                </c:pt>
                <c:pt idx="222">
                  <c:v>0.90949052875546699</c:v>
                </c:pt>
                <c:pt idx="223">
                  <c:v>0.90942859130655995</c:v>
                </c:pt>
                <c:pt idx="224">
                  <c:v>0.90936665807567096</c:v>
                </c:pt>
                <c:pt idx="225">
                  <c:v>0.90930472906251303</c:v>
                </c:pt>
                <c:pt idx="226">
                  <c:v>0.90924280426679804</c:v>
                </c:pt>
                <c:pt idx="227">
                  <c:v>0.90918088368824002</c:v>
                </c:pt>
                <c:pt idx="228">
                  <c:v>0.90911896732655095</c:v>
                </c:pt>
                <c:pt idx="229">
                  <c:v>0.90905705518144497</c:v>
                </c:pt>
                <c:pt idx="230">
                  <c:v>0.90899514725263297</c:v>
                </c:pt>
                <c:pt idx="231">
                  <c:v>0.90893324353982896</c:v>
                </c:pt>
                <c:pt idx="232">
                  <c:v>0.90887134404274605</c:v>
                </c:pt>
                <c:pt idx="233">
                  <c:v>0.90880944876109604</c:v>
                </c:pt>
                <c:pt idx="234">
                  <c:v>0.90874755769459303</c:v>
                </c:pt>
                <c:pt idx="235">
                  <c:v>0.90868567084295004</c:v>
                </c:pt>
                <c:pt idx="236">
                  <c:v>0.90862378820587897</c:v>
                </c:pt>
                <c:pt idx="237">
                  <c:v>0.90856190978309304</c:v>
                </c:pt>
                <c:pt idx="238">
                  <c:v>0.90850003557430603</c:v>
                </c:pt>
                <c:pt idx="239">
                  <c:v>0.90843816557922996</c:v>
                </c:pt>
                <c:pt idx="240">
                  <c:v>0.90837629979757795</c:v>
                </c:pt>
                <c:pt idx="241">
                  <c:v>0.90831443822906499</c:v>
                </c:pt>
                <c:pt idx="242">
                  <c:v>0.90825258087340099</c:v>
                </c:pt>
                <c:pt idx="243">
                  <c:v>0.90819072773030196</c:v>
                </c:pt>
                <c:pt idx="244">
                  <c:v>0.90812887879947901</c:v>
                </c:pt>
                <c:pt idx="245">
                  <c:v>0.90806703408064604</c:v>
                </c:pt>
                <c:pt idx="246">
                  <c:v>0.90800519357351706</c:v>
                </c:pt>
                <c:pt idx="247">
                  <c:v>0.90794335727780395</c:v>
                </c:pt>
                <c:pt idx="248">
                  <c:v>0.90788152519321996</c:v>
                </c:pt>
                <c:pt idx="249">
                  <c:v>0.90781969731947898</c:v>
                </c:pt>
                <c:pt idx="250">
                  <c:v>0.90775787365629401</c:v>
                </c:pt>
                <c:pt idx="251">
                  <c:v>0.90769605420337796</c:v>
                </c:pt>
                <c:pt idx="252">
                  <c:v>0.90763423896044504</c:v>
                </c:pt>
                <c:pt idx="253">
                  <c:v>0.90757242792720705</c:v>
                </c:pt>
                <c:pt idx="254">
                  <c:v>0.90751062110337899</c:v>
                </c:pt>
                <c:pt idx="255">
                  <c:v>0.90744881848867298</c:v>
                </c:pt>
                <c:pt idx="256">
                  <c:v>0.90738702008280303</c:v>
                </c:pt>
                <c:pt idx="257">
                  <c:v>0.90732522588548203</c:v>
                </c:pt>
                <c:pt idx="258">
                  <c:v>0.907263435896423</c:v>
                </c:pt>
                <c:pt idx="259">
                  <c:v>0.90720165011534104</c:v>
                </c:pt>
                <c:pt idx="260">
                  <c:v>0.90713986854194795</c:v>
                </c:pt>
                <c:pt idx="261">
                  <c:v>0.90707809117595695</c:v>
                </c:pt>
                <c:pt idx="262">
                  <c:v>0.90701631801708305</c:v>
                </c:pt>
                <c:pt idx="263">
                  <c:v>0.90695454906503903</c:v>
                </c:pt>
                <c:pt idx="264">
                  <c:v>0.90689278431953901</c:v>
                </c:pt>
                <c:pt idx="265">
                  <c:v>0.90683102378029501</c:v>
                </c:pt>
                <c:pt idx="266">
                  <c:v>0.90676926744702102</c:v>
                </c:pt>
                <c:pt idx="267">
                  <c:v>0.90670751531943194</c:v>
                </c:pt>
                <c:pt idx="268">
                  <c:v>0.90664576739724001</c:v>
                </c:pt>
                <c:pt idx="269">
                  <c:v>0.906584023680159</c:v>
                </c:pt>
                <c:pt idx="270">
                  <c:v>0.90652228416790304</c:v>
                </c:pt>
                <c:pt idx="271">
                  <c:v>0.90646054886018501</c:v>
                </c:pt>
                <c:pt idx="272">
                  <c:v>0.90639881775672004</c:v>
                </c:pt>
                <c:pt idx="273">
                  <c:v>0.90633709085722003</c:v>
                </c:pt>
                <c:pt idx="274">
                  <c:v>0.90627536816139997</c:v>
                </c:pt>
                <c:pt idx="275">
                  <c:v>0.906213649668973</c:v>
                </c:pt>
                <c:pt idx="276">
                  <c:v>0.906151935379653</c:v>
                </c:pt>
                <c:pt idx="277">
                  <c:v>0.90609022529315297</c:v>
                </c:pt>
                <c:pt idx="278">
                  <c:v>0.90602851940918805</c:v>
                </c:pt>
                <c:pt idx="279">
                  <c:v>0.90596681772747201</c:v>
                </c:pt>
                <c:pt idx="280">
                  <c:v>0.90590512024771797</c:v>
                </c:pt>
                <c:pt idx="281">
                  <c:v>0.90584342696963904</c:v>
                </c:pt>
                <c:pt idx="282">
                  <c:v>0.90578173789295102</c:v>
                </c:pt>
                <c:pt idx="283">
                  <c:v>0.90572005301736602</c:v>
                </c:pt>
                <c:pt idx="284">
                  <c:v>0.90565837234259805</c:v>
                </c:pt>
                <c:pt idx="285">
                  <c:v>0.905596695868363</c:v>
                </c:pt>
                <c:pt idx="286">
                  <c:v>0.90553502359437199</c:v>
                </c:pt>
                <c:pt idx="287">
                  <c:v>0.90547335552034103</c:v>
                </c:pt>
                <c:pt idx="288">
                  <c:v>0.90541169164598401</c:v>
                </c:pt>
                <c:pt idx="289">
                  <c:v>0.90535003197101405</c:v>
                </c:pt>
                <c:pt idx="290">
                  <c:v>0.90528837649514504</c:v>
                </c:pt>
                <c:pt idx="291">
                  <c:v>0.905226725218092</c:v>
                </c:pt>
                <c:pt idx="292">
                  <c:v>0.90516507813956903</c:v>
                </c:pt>
                <c:pt idx="293">
                  <c:v>0.90510343525928905</c:v>
                </c:pt>
                <c:pt idx="294">
                  <c:v>0.90504179657696604</c:v>
                </c:pt>
                <c:pt idx="295">
                  <c:v>0.90498016209231602</c:v>
                </c:pt>
                <c:pt idx="296">
                  <c:v>0.904918531805051</c:v>
                </c:pt>
                <c:pt idx="297">
                  <c:v>0.90485690571488597</c:v>
                </c:pt>
                <c:pt idx="298">
                  <c:v>0.90479528382153596</c:v>
                </c:pt>
                <c:pt idx="299">
                  <c:v>0.90473366612471395</c:v>
                </c:pt>
                <c:pt idx="300">
                  <c:v>0.90467205262413497</c:v>
                </c:pt>
                <c:pt idx="301">
                  <c:v>0.90461044331951201</c:v>
                </c:pt>
                <c:pt idx="302">
                  <c:v>0.90454883821056098</c:v>
                </c:pt>
                <c:pt idx="303">
                  <c:v>0.90448723729699498</c:v>
                </c:pt>
                <c:pt idx="304">
                  <c:v>0.90442564057852903</c:v>
                </c:pt>
                <c:pt idx="305">
                  <c:v>0.90436404805487702</c:v>
                </c:pt>
                <c:pt idx="306">
                  <c:v>0.90430245972575296</c:v>
                </c:pt>
                <c:pt idx="307">
                  <c:v>0.90424087559087196</c:v>
                </c:pt>
                <c:pt idx="308">
                  <c:v>0.90417929564994803</c:v>
                </c:pt>
                <c:pt idx="309">
                  <c:v>0.90411771990269496</c:v>
                </c:pt>
                <c:pt idx="310">
                  <c:v>0.90405614834882897</c:v>
                </c:pt>
                <c:pt idx="311">
                  <c:v>0.90399458098806196</c:v>
                </c:pt>
                <c:pt idx="312">
                  <c:v>0.90393301782011004</c:v>
                </c:pt>
                <c:pt idx="313">
                  <c:v>0.903871458844687</c:v>
                </c:pt>
                <c:pt idx="314">
                  <c:v>0.90380990406150796</c:v>
                </c:pt>
                <c:pt idx="315">
                  <c:v>0.90374835347028704</c:v>
                </c:pt>
                <c:pt idx="316">
                  <c:v>0.90368680707073901</c:v>
                </c:pt>
                <c:pt idx="317">
                  <c:v>0.90362526486257799</c:v>
                </c:pt>
                <c:pt idx="318">
                  <c:v>0.903563726845519</c:v>
                </c:pt>
                <c:pt idx="319">
                  <c:v>0.90350219301927603</c:v>
                </c:pt>
                <c:pt idx="320">
                  <c:v>0.90344066338356399</c:v>
                </c:pt>
                <c:pt idx="321">
                  <c:v>0.90337913793809799</c:v>
                </c:pt>
                <c:pt idx="322">
                  <c:v>0.90331761668259203</c:v>
                </c:pt>
                <c:pt idx="323">
                  <c:v>0.90325609961676001</c:v>
                </c:pt>
                <c:pt idx="324">
                  <c:v>0.90319458674031905</c:v>
                </c:pt>
                <c:pt idx="325">
                  <c:v>0.90313307805298104</c:v>
                </c:pt>
                <c:pt idx="326">
                  <c:v>0.90307157355446299</c:v>
                </c:pt>
                <c:pt idx="327">
                  <c:v>0.90301007324447802</c:v>
                </c:pt>
                <c:pt idx="328">
                  <c:v>0.90294857712274201</c:v>
                </c:pt>
                <c:pt idx="329">
                  <c:v>0.90288708518896899</c:v>
                </c:pt>
                <c:pt idx="330">
                  <c:v>0.90282559744287405</c:v>
                </c:pt>
                <c:pt idx="331">
                  <c:v>0.90276411388417199</c:v>
                </c:pt>
                <c:pt idx="332">
                  <c:v>0.90270263451257704</c:v>
                </c:pt>
                <c:pt idx="333">
                  <c:v>0.90264115932780498</c:v>
                </c:pt>
                <c:pt idx="334">
                  <c:v>0.90257968832957103</c:v>
                </c:pt>
                <c:pt idx="335">
                  <c:v>0.90251822151758798</c:v>
                </c:pt>
                <c:pt idx="336">
                  <c:v>0.90245675889157295</c:v>
                </c:pt>
                <c:pt idx="337">
                  <c:v>0.90239530045123995</c:v>
                </c:pt>
                <c:pt idx="338">
                  <c:v>0.90233384619630497</c:v>
                </c:pt>
                <c:pt idx="339">
                  <c:v>0.90227239612648102</c:v>
                </c:pt>
                <c:pt idx="340">
                  <c:v>0.90221095024148401</c:v>
                </c:pt>
                <c:pt idx="341">
                  <c:v>0.90214950854102904</c:v>
                </c:pt>
                <c:pt idx="342">
                  <c:v>0.90208807102483202</c:v>
                </c:pt>
                <c:pt idx="343">
                  <c:v>0.90202663769260605</c:v>
                </c:pt>
                <c:pt idx="344">
                  <c:v>0.90196520854406803</c:v>
                </c:pt>
                <c:pt idx="345">
                  <c:v>0.90190378357893197</c:v>
                </c:pt>
                <c:pt idx="346">
                  <c:v>0.90184236279691299</c:v>
                </c:pt>
                <c:pt idx="347">
                  <c:v>0.90178094619772697</c:v>
                </c:pt>
                <c:pt idx="348">
                  <c:v>0.90171953378108904</c:v>
                </c:pt>
                <c:pt idx="349">
                  <c:v>0.90165812554671299</c:v>
                </c:pt>
                <c:pt idx="350">
                  <c:v>0.90159672149431502</c:v>
                </c:pt>
                <c:pt idx="351">
                  <c:v>0.90153532162361105</c:v>
                </c:pt>
                <c:pt idx="352">
                  <c:v>0.90147392593431497</c:v>
                </c:pt>
                <c:pt idx="353">
                  <c:v>0.901412534426142</c:v>
                </c:pt>
                <c:pt idx="354">
                  <c:v>0.90135114709880904</c:v>
                </c:pt>
                <c:pt idx="355">
                  <c:v>0.90128976395202998</c:v>
                </c:pt>
                <c:pt idx="356">
                  <c:v>0.90122838498552005</c:v>
                </c:pt>
                <c:pt idx="357">
                  <c:v>0.90116701019899503</c:v>
                </c:pt>
                <c:pt idx="358">
                  <c:v>0.90110563959217005</c:v>
                </c:pt>
                <c:pt idx="359">
                  <c:v>0.90104427316476099</c:v>
                </c:pt>
                <c:pt idx="360">
                  <c:v>0.90098291091648197</c:v>
                </c:pt>
                <c:pt idx="361">
                  <c:v>0.90092157084812297</c:v>
                </c:pt>
                <c:pt idx="362">
                  <c:v>0.90086034295496498</c:v>
                </c:pt>
                <c:pt idx="363">
                  <c:v>0.90079933520648103</c:v>
                </c:pt>
                <c:pt idx="364">
                  <c:v>0.90073865554301202</c:v>
                </c:pt>
                <c:pt idx="365">
                  <c:v>0.90067841187608999</c:v>
                </c:pt>
                <c:pt idx="366">
                  <c:v>0.90061871208890298</c:v>
                </c:pt>
                <c:pt idx="367">
                  <c:v>0.90055966403687604</c:v>
                </c:pt>
                <c:pt idx="368">
                  <c:v>0.90050137554839105</c:v>
                </c:pt>
                <c:pt idx="369">
                  <c:v>0.90044395442562997</c:v>
                </c:pt>
                <c:pt idx="370">
                  <c:v>0.90038750844555104</c:v>
                </c:pt>
                <c:pt idx="371">
                  <c:v>0.90033214536099304</c:v>
                </c:pt>
                <c:pt idx="372">
                  <c:v>0.90027797290190503</c:v>
                </c:pt>
                <c:pt idx="373">
                  <c:v>0.90022509877670798</c:v>
                </c:pt>
                <c:pt idx="374">
                  <c:v>0.90017363067378997</c:v>
                </c:pt>
                <c:pt idx="375">
                  <c:v>0.90012367626311895</c:v>
                </c:pt>
                <c:pt idx="376">
                  <c:v>0.90007534319799498</c:v>
                </c:pt>
                <c:pt idx="377">
                  <c:v>0.90002873911692605</c:v>
                </c:pt>
                <c:pt idx="378">
                  <c:v>0.89998397164563404</c:v>
                </c:pt>
                <c:pt idx="379">
                  <c:v>0.89994114839918804</c:v>
                </c:pt>
                <c:pt idx="380">
                  <c:v>0.89990037698426995</c:v>
                </c:pt>
                <c:pt idx="381">
                  <c:v>0.89986176500156601</c:v>
                </c:pt>
                <c:pt idx="382">
                  <c:v>0.89982542004828403</c:v>
                </c:pt>
                <c:pt idx="383">
                  <c:v>0.89979144972081004</c:v>
                </c:pt>
                <c:pt idx="384">
                  <c:v>0.89975996161748095</c:v>
                </c:pt>
                <c:pt idx="385">
                  <c:v>0.89973106334149699</c:v>
                </c:pt>
                <c:pt idx="386">
                  <c:v>0.89970486250395199</c:v>
                </c:pt>
                <c:pt idx="387">
                  <c:v>0.899681466727007</c:v>
                </c:pt>
                <c:pt idx="388">
                  <c:v>0.89966098364717795</c:v>
                </c:pt>
                <c:pt idx="389">
                  <c:v>0.89964352091876298</c:v>
                </c:pt>
                <c:pt idx="390">
                  <c:v>0.89962918621739596</c:v>
                </c:pt>
                <c:pt idx="391">
                  <c:v>0.89961808724372605</c:v>
                </c:pt>
                <c:pt idx="392">
                  <c:v>0.89961033172723204</c:v>
                </c:pt>
                <c:pt idx="393">
                  <c:v>0.89960602743016205</c:v>
                </c:pt>
                <c:pt idx="394">
                  <c:v>0.89960528215160895</c:v>
                </c:pt>
                <c:pt idx="395">
                  <c:v>0.89960820373170503</c:v>
                </c:pt>
                <c:pt idx="396">
                  <c:v>0.89961490005595801</c:v>
                </c:pt>
                <c:pt idx="397">
                  <c:v>0.89962547905971102</c:v>
                </c:pt>
                <c:pt idx="398">
                  <c:v>0.89964004873273395</c:v>
                </c:pt>
                <c:pt idx="399">
                  <c:v>0.89965871712394796</c:v>
                </c:pt>
                <c:pt idx="400">
                  <c:v>0.89968159234627498</c:v>
                </c:pt>
                <c:pt idx="401">
                  <c:v>0.89970878258162601</c:v>
                </c:pt>
                <c:pt idx="402">
                  <c:v>0.89974039608601797</c:v>
                </c:pt>
                <c:pt idx="403">
                  <c:v>0.89977654119481398</c:v>
                </c:pt>
                <c:pt idx="404">
                  <c:v>0.89981732632811295</c:v>
                </c:pt>
                <c:pt idx="405">
                  <c:v>0.89986285999625404</c:v>
                </c:pt>
                <c:pt idx="406">
                  <c:v>0.89991325080546203</c:v>
                </c:pt>
                <c:pt idx="407">
                  <c:v>0.89996860746362894</c:v>
                </c:pt>
                <c:pt idx="408">
                  <c:v>0.90002903878621998</c:v>
                </c:pt>
                <c:pt idx="409">
                  <c:v>0.90009465370232</c:v>
                </c:pt>
                <c:pt idx="410">
                  <c:v>0.90016556126081204</c:v>
                </c:pt>
                <c:pt idx="411">
                  <c:v>0.90024187063669003</c:v>
                </c:pt>
                <c:pt idx="412">
                  <c:v>0.90032369113750699</c:v>
                </c:pt>
                <c:pt idx="413">
                  <c:v>0.90041113220995705</c:v>
                </c:pt>
                <c:pt idx="414">
                  <c:v>0.90050430344659804</c:v>
                </c:pt>
                <c:pt idx="415">
                  <c:v>0.90060331459270504</c:v>
                </c:pt>
                <c:pt idx="416">
                  <c:v>0.90070827555326305</c:v>
                </c:pt>
                <c:pt idx="417">
                  <c:v>0.90081929640010105</c:v>
                </c:pt>
                <c:pt idx="418">
                  <c:v>0.90093648737915499</c:v>
                </c:pt>
                <c:pt idx="419">
                  <c:v>0.90105995891788104</c:v>
                </c:pt>
                <c:pt idx="420">
                  <c:v>0.90118982163279904</c:v>
                </c:pt>
                <c:pt idx="421">
                  <c:v>0.90132618633718098</c:v>
                </c:pt>
                <c:pt idx="422">
                  <c:v>0.901469164048878</c:v>
                </c:pt>
                <c:pt idx="423">
                  <c:v>0.901618865998292</c:v>
                </c:pt>
                <c:pt idx="424">
                  <c:v>0.90177540363648201</c:v>
                </c:pt>
                <c:pt idx="425">
                  <c:v>0.90193888864342497</c:v>
                </c:pt>
                <c:pt idx="426">
                  <c:v>0.90210943293641199</c:v>
                </c:pt>
                <c:pt idx="427">
                  <c:v>0.90228714867858795</c:v>
                </c:pt>
                <c:pt idx="428">
                  <c:v>0.90247214828764599</c:v>
                </c:pt>
                <c:pt idx="429">
                  <c:v>0.90266454444465705</c:v>
                </c:pt>
                <c:pt idx="430">
                  <c:v>0.90286445010305605</c:v>
                </c:pt>
                <c:pt idx="431">
                  <c:v>0.90307197849776999</c:v>
                </c:pt>
                <c:pt idx="432">
                  <c:v>0.90328724315449804</c:v>
                </c:pt>
                <c:pt idx="433">
                  <c:v>0.90351035789914302</c:v>
                </c:pt>
                <c:pt idx="434">
                  <c:v>0.90374143686739095</c:v>
                </c:pt>
                <c:pt idx="435">
                  <c:v>0.90398059451444401</c:v>
                </c:pt>
                <c:pt idx="436">
                  <c:v>0.90422794562491204</c:v>
                </c:pt>
                <c:pt idx="437">
                  <c:v>0.90448360532284799</c:v>
                </c:pt>
                <c:pt idx="438">
                  <c:v>0.90474768908194902</c:v>
                </c:pt>
                <c:pt idx="439">
                  <c:v>0.90502031273591199</c:v>
                </c:pt>
                <c:pt idx="440">
                  <c:v>0.90530159248894304</c:v>
                </c:pt>
                <c:pt idx="441">
                  <c:v>0.90559164492643196</c:v>
                </c:pt>
                <c:pt idx="442">
                  <c:v>0.90589058702578495</c:v>
                </c:pt>
                <c:pt idx="443">
                  <c:v>0.90619853616742096</c:v>
                </c:pt>
                <c:pt idx="444">
                  <c:v>0.90651561014592996</c:v>
                </c:pt>
                <c:pt idx="445">
                  <c:v>0.906841927181396</c:v>
                </c:pt>
                <c:pt idx="446">
                  <c:v>0.90717760593089103</c:v>
                </c:pt>
                <c:pt idx="447">
                  <c:v>0.90752276550013</c:v>
                </c:pt>
                <c:pt idx="448">
                  <c:v>0.90787752545530298</c:v>
                </c:pt>
                <c:pt idx="449">
                  <c:v>0.90824200583507297</c:v>
                </c:pt>
                <c:pt idx="450">
                  <c:v>0.90861632716275098</c:v>
                </c:pt>
                <c:pt idx="451">
                  <c:v>0.909000610458638</c:v>
                </c:pt>
                <c:pt idx="452">
                  <c:v>0.90939497725255602</c:v>
                </c:pt>
                <c:pt idx="453">
                  <c:v>0.90979954959654397</c:v>
                </c:pt>
                <c:pt idx="454">
                  <c:v>0.91021445007774404</c:v>
                </c:pt>
                <c:pt idx="455">
                  <c:v>0.91063980183146298</c:v>
                </c:pt>
                <c:pt idx="456">
                  <c:v>0.91107572855441898</c:v>
                </c:pt>
                <c:pt idx="457">
                  <c:v>0.91152235451817598</c:v>
                </c:pt>
                <c:pt idx="458">
                  <c:v>0.91197980458276895</c:v>
                </c:pt>
                <c:pt idx="459">
                  <c:v>0.91244820421050499</c:v>
                </c:pt>
                <c:pt idx="460">
                  <c:v>0.912927679479975</c:v>
                </c:pt>
                <c:pt idx="461">
                  <c:v>0.91341835710024799</c:v>
                </c:pt>
                <c:pt idx="462">
                  <c:v>0.91392036442526303</c:v>
                </c:pt>
                <c:pt idx="463">
                  <c:v>0.914433829468423</c:v>
                </c:pt>
                <c:pt idx="464">
                  <c:v>0.91495888091738797</c:v>
                </c:pt>
                <c:pt idx="465">
                  <c:v>0.91549564814906903</c:v>
                </c:pt>
                <c:pt idx="466">
                  <c:v>0.91604426124483296</c:v>
                </c:pt>
                <c:pt idx="467">
                  <c:v>0.91660485100591205</c:v>
                </c:pt>
                <c:pt idx="468">
                  <c:v>0.91717754896902703</c:v>
                </c:pt>
                <c:pt idx="469">
                  <c:v>0.917762487422218</c:v>
                </c:pt>
                <c:pt idx="470">
                  <c:v>0.91835979942089996</c:v>
                </c:pt>
                <c:pt idx="471">
                  <c:v>0.91896961880413197</c:v>
                </c:pt>
                <c:pt idx="472">
                  <c:v>0.91959208021110705</c:v>
                </c:pt>
                <c:pt idx="473">
                  <c:v>0.92022731909786903</c:v>
                </c:pt>
                <c:pt idx="474">
                  <c:v>0.92087547175425899</c:v>
                </c:pt>
                <c:pt idx="475">
                  <c:v>0.92153667532108696</c:v>
                </c:pt>
                <c:pt idx="476">
                  <c:v>0.92221106780754403</c:v>
                </c:pt>
                <c:pt idx="477">
                  <c:v>0.92289878810884096</c:v>
                </c:pt>
                <c:pt idx="478">
                  <c:v>0.92359997602409805</c:v>
                </c:pt>
                <c:pt idx="479">
                  <c:v>0.92431477227447301</c:v>
                </c:pt>
                <c:pt idx="480">
                  <c:v>0.92504331852153099</c:v>
                </c:pt>
                <c:pt idx="481">
                  <c:v>0.92578575738587698</c:v>
                </c:pt>
                <c:pt idx="482">
                  <c:v>0.92654223246602596</c:v>
                </c:pt>
                <c:pt idx="483">
                  <c:v>0.927312888357542</c:v>
                </c:pt>
                <c:pt idx="484">
                  <c:v>0.92809787067243299</c:v>
                </c:pt>
                <c:pt idx="485">
                  <c:v>0.92889732605881403</c:v>
                </c:pt>
                <c:pt idx="486">
                  <c:v>0.92971140222082904</c:v>
                </c:pt>
                <c:pt idx="487">
                  <c:v>0.93054024793885604</c:v>
                </c:pt>
                <c:pt idx="488">
                  <c:v>0.93138401308998497</c:v>
                </c:pt>
                <c:pt idx="489">
                  <c:v>0.93224284866876805</c:v>
                </c:pt>
                <c:pt idx="490">
                  <c:v>0.93311690680826598</c:v>
                </c:pt>
                <c:pt idx="491">
                  <c:v>0.93400634080137601</c:v>
                </c:pt>
                <c:pt idx="492">
                  <c:v>0.93491130512245202</c:v>
                </c:pt>
                <c:pt idx="493">
                  <c:v>0.93583195544922404</c:v>
                </c:pt>
                <c:pt idx="494">
                  <c:v>0.93676844868502096</c:v>
                </c:pt>
                <c:pt idx="495">
                  <c:v>0.93772094298129505</c:v>
                </c:pt>
                <c:pt idx="496">
                  <c:v>0.93868959776046001</c:v>
                </c:pt>
                <c:pt idx="497">
                  <c:v>0.93967457373904595</c:v>
                </c:pt>
                <c:pt idx="498">
                  <c:v>0.94067603295117097</c:v>
                </c:pt>
                <c:pt idx="499">
                  <c:v>0.94169413877234098</c:v>
                </c:pt>
                <c:pt idx="500">
                  <c:v>0.94272905594358103</c:v>
                </c:pt>
                <c:pt idx="501">
                  <c:v>0.94378095059590095</c:v>
                </c:pt>
                <c:pt idx="502">
                  <c:v>0.94484999027509997</c:v>
                </c:pt>
                <c:pt idx="503">
                  <c:v>0.94593634396691995</c:v>
                </c:pt>
                <c:pt idx="504">
                  <c:v>0.94704018212255403</c:v>
                </c:pt>
                <c:pt idx="505">
                  <c:v>0.94816167668450302</c:v>
                </c:pt>
                <c:pt idx="506">
                  <c:v>0.94930100111280602</c:v>
                </c:pt>
                <c:pt idx="507">
                  <c:v>0.95045833041163497</c:v>
                </c:pt>
                <c:pt idx="508">
                  <c:v>0.95163384115625904</c:v>
                </c:pt>
                <c:pt idx="509">
                  <c:v>0.95282771152040402</c:v>
                </c:pt>
                <c:pt idx="510">
                  <c:v>0.95404012130398197</c:v>
                </c:pt>
                <c:pt idx="511">
                  <c:v>0.95527125196122997</c:v>
                </c:pt>
                <c:pt idx="512">
                  <c:v>0.95652128662923697</c:v>
                </c:pt>
                <c:pt idx="513">
                  <c:v>0.95779041015688504</c:v>
                </c:pt>
                <c:pt idx="514">
                  <c:v>0.95907880913420196</c:v>
                </c:pt>
                <c:pt idx="515">
                  <c:v>0.96038667192213201</c:v>
                </c:pt>
                <c:pt idx="516">
                  <c:v>0.96171418868273295</c:v>
                </c:pt>
                <c:pt idx="517">
                  <c:v>0.96306155140981597</c:v>
                </c:pt>
                <c:pt idx="518">
                  <c:v>0.96442895396001604</c:v>
                </c:pt>
                <c:pt idx="519">
                  <c:v>0.96581659208431803</c:v>
                </c:pt>
                <c:pt idx="520">
                  <c:v>0.96722466346003699</c:v>
                </c:pt>
                <c:pt idx="521">
                  <c:v>0.96865336772326505</c:v>
                </c:pt>
                <c:pt idx="522">
                  <c:v>0.97010290650178599</c:v>
                </c:pt>
                <c:pt idx="523">
                  <c:v>0.97157348344847605</c:v>
                </c:pt>
                <c:pt idx="524">
                  <c:v>0.973065304275189</c:v>
                </c:pt>
                <c:pt idx="525">
                  <c:v>0.974578576787136</c:v>
                </c:pt>
                <c:pt idx="526">
                  <c:v>0.97611351091777898</c:v>
                </c:pt>
                <c:pt idx="527">
                  <c:v>0.97767031876422705</c:v>
                </c:pt>
                <c:pt idx="528">
                  <c:v>0.97924921462316405</c:v>
                </c:pt>
                <c:pt idx="529">
                  <c:v>0.98085041502730497</c:v>
                </c:pt>
                <c:pt idx="530">
                  <c:v>0.98247413878239198</c:v>
                </c:pt>
                <c:pt idx="531">
                  <c:v>0.98412060700474402</c:v>
                </c:pt>
                <c:pt idx="532">
                  <c:v>0.98579004315936103</c:v>
                </c:pt>
                <c:pt idx="533">
                  <c:v>0.98748267309860704</c:v>
                </c:pt>
                <c:pt idx="534">
                  <c:v>0.98919872510146301</c:v>
                </c:pt>
                <c:pt idx="535">
                  <c:v>0.990938429913373</c:v>
                </c:pt>
                <c:pt idx="536">
                  <c:v>0.992702020786699</c:v>
                </c:pt>
                <c:pt idx="537">
                  <c:v>0.99448973352176695</c:v>
                </c:pt>
                <c:pt idx="538">
                  <c:v>0.99630180650855904</c:v>
                </c:pt>
                <c:pt idx="539">
                  <c:v>0.99813848076901601</c:v>
                </c:pt>
                <c:pt idx="540">
                  <c:v>1</c:v>
                </c:pt>
                <c:pt idx="541">
                  <c:v>1.0018865545653</c:v>
                </c:pt>
                <c:pt idx="542">
                  <c:v>1.0037981125294999</c:v>
                </c:pt>
                <c:pt idx="543">
                  <c:v>1.0057345863221601</c:v>
                </c:pt>
                <c:pt idx="544">
                  <c:v>1.00769588854037</c:v>
                </c:pt>
                <c:pt idx="545">
                  <c:v>1.0096819319094501</c:v>
                </c:pt>
                <c:pt idx="546">
                  <c:v>1.01169262924381</c:v>
                </c:pt>
                <c:pt idx="547">
                  <c:v>1.0137278934079199</c:v>
                </c:pt>
                <c:pt idx="548">
                  <c:v>1.01578763727738</c:v>
                </c:pt>
                <c:pt idx="549">
                  <c:v>1.0178717737001599</c:v>
                </c:pt>
                <c:pt idx="550">
                  <c:v>1.0199802154578701</c:v>
                </c:pt>
                <c:pt idx="551">
                  <c:v>1.02211287522717</c:v>
                </c:pt>
                <c:pt idx="552">
                  <c:v>1.0242696655413299</c:v>
                </c:pt>
                <c:pt idx="553">
                  <c:v>1.02645049875175</c:v>
                </c:pt>
                <c:pt idx="554">
                  <c:v>1.0286552869897301</c:v>
                </c:pt>
                <c:pt idx="555">
                  <c:v>1.0308839421281999</c:v>
                </c:pt>
                <c:pt idx="556">
                  <c:v>1.0331363757436101</c:v>
                </c:pt>
                <c:pt idx="557">
                  <c:v>1.0354124990778899</c:v>
                </c:pt>
                <c:pt idx="558">
                  <c:v>1.0377122230004301</c:v>
                </c:pt>
                <c:pt idx="559">
                  <c:v>1.04003545797023</c:v>
                </c:pt>
                <c:pt idx="560">
                  <c:v>1.0423821139980201</c:v>
                </c:pt>
                <c:pt idx="561">
                  <c:v>1.0447521006085501</c:v>
                </c:pt>
                <c:pt idx="562">
                  <c:v>1.0471453268028701</c:v>
                </c:pt>
                <c:pt idx="563">
                  <c:v>1.0495617010207301</c:v>
                </c:pt>
                <c:pt idx="564">
                  <c:v>1.05200113110298</c:v>
                </c:pt>
                <c:pt idx="565">
                  <c:v>1.0544635242541001</c:v>
                </c:pt>
                <c:pt idx="566">
                  <c:v>1.05694878700476</c:v>
                </c:pt>
                <c:pt idx="567">
                  <c:v>1.0594568251744101</c:v>
                </c:pt>
                <c:pt idx="568">
                  <c:v>1.0619875438340001</c:v>
                </c:pt>
                <c:pt idx="569">
                  <c:v>1.0645408472686699</c:v>
                </c:pt>
                <c:pt idx="570">
                  <c:v>1.06711663894056</c:v>
                </c:pt>
                <c:pt idx="571">
                  <c:v>1.0697148214516501</c:v>
                </c:pt>
                <c:pt idx="572">
                  <c:v>1.0723352965066599</c:v>
                </c:pt>
                <c:pt idx="573">
                  <c:v>1.0749779648759701</c:v>
                </c:pt>
                <c:pt idx="574">
                  <c:v>1.0776427263586601</c:v>
                </c:pt>
                <c:pt idx="575">
                  <c:v>1.08032947974555</c:v>
                </c:pt>
                <c:pt idx="576">
                  <c:v>1.08303812278231</c:v>
                </c:pt>
                <c:pt idx="577">
                  <c:v>1.0857685521326099</c:v>
                </c:pt>
                <c:pt idx="578">
                  <c:v>1.08852066334135</c:v>
                </c:pt>
                <c:pt idx="579">
                  <c:v>1.09129435079795</c:v>
                </c:pt>
                <c:pt idx="580">
                  <c:v>1.09408950769964</c:v>
                </c:pt>
                <c:pt idx="581">
                  <c:v>1.09690602601485</c:v>
                </c:pt>
                <c:pt idx="582">
                  <c:v>1.0997437964466801</c:v>
                </c:pt>
                <c:pt idx="583">
                  <c:v>1.1026027083963701</c:v>
                </c:pt>
                <c:pt idx="584">
                  <c:v>1.10548264992687</c:v>
                </c:pt>
                <c:pt idx="585">
                  <c:v>1.1083835077264601</c:v>
                </c:pt>
                <c:pt idx="586">
                  <c:v>1.1113051670724601</c:v>
                </c:pt>
                <c:pt idx="587">
                  <c:v>1.11424751179493</c:v>
                </c:pt>
                <c:pt idx="588">
                  <c:v>1.1172104242405401</c:v>
                </c:pt>
                <c:pt idx="589">
                  <c:v>1.1201937852364301</c:v>
                </c:pt>
                <c:pt idx="590">
                  <c:v>1.1231974740541899</c:v>
                </c:pt>
                <c:pt idx="591">
                  <c:v>1.12622136837391</c:v>
                </c:pt>
                <c:pt idx="592">
                  <c:v>1.1292653442482601</c:v>
                </c:pt>
                <c:pt idx="593">
                  <c:v>1.1323292760667301</c:v>
                </c:pt>
                <c:pt idx="594">
                  <c:v>1.13541303651989</c:v>
                </c:pt>
                <c:pt idx="595">
                  <c:v>1.13851649656376</c:v>
                </c:pt>
                <c:pt idx="596">
                  <c:v>1.1416395253843199</c:v>
                </c:pt>
                <c:pt idx="597">
                  <c:v>1.14478199036202</c:v>
                </c:pt>
                <c:pt idx="598">
                  <c:v>1.1479437570364499</c:v>
                </c:pt>
                <c:pt idx="599">
                  <c:v>1.15112468907114</c:v>
                </c:pt>
                <c:pt idx="600">
                  <c:v>1.15432464821838</c:v>
                </c:pt>
                <c:pt idx="601">
                  <c:v>1.1575434942842699</c:v>
                </c:pt>
                <c:pt idx="602">
                  <c:v>1.1607810850937501</c:v>
                </c:pt>
                <c:pt idx="603">
                  <c:v>1.1640372764559099</c:v>
                </c:pt>
                <c:pt idx="604">
                  <c:v>1.16731192212926</c:v>
                </c:pt>
                <c:pt idx="605">
                  <c:v>1.1706048737872801</c:v>
                </c:pt>
                <c:pt idx="606">
                  <c:v>1.1739159809840001</c:v>
                </c:pt>
                <c:pt idx="607">
                  <c:v>1.17724509111981</c:v>
                </c:pt>
                <c:pt idx="608">
                  <c:v>1.1805920494073201</c:v>
                </c:pt>
                <c:pt idx="609">
                  <c:v>1.1839566988375101</c:v>
                </c:pt>
                <c:pt idx="610">
                  <c:v>1.18733888014588</c:v>
                </c:pt>
                <c:pt idx="611">
                  <c:v>1.19073843177891</c:v>
                </c:pt>
                <c:pt idx="612">
                  <c:v>1.19415518986062</c:v>
                </c:pt>
                <c:pt idx="613">
                  <c:v>1.19758898815931</c:v>
                </c:pt>
                <c:pt idx="614">
                  <c:v>1.20103965805451</c:v>
                </c:pt>
                <c:pt idx="615">
                  <c:v>1.2045070285041499</c:v>
                </c:pt>
                <c:pt idx="616">
                  <c:v>1.20799092601184</c:v>
                </c:pt>
                <c:pt idx="617">
                  <c:v>1.2114911745944901</c:v>
                </c:pt>
                <c:pt idx="618">
                  <c:v>1.2150075957500199</c:v>
                </c:pt>
                <c:pt idx="619">
                  <c:v>1.2185400084253499</c:v>
                </c:pt>
                <c:pt idx="620">
                  <c:v>1.2220882289846899</c:v>
                </c:pt>
                <c:pt idx="621">
                  <c:v>1.2256520711779</c:v>
                </c:pt>
                <c:pt idx="622">
                  <c:v>1.2292313461093101</c:v>
                </c:pt>
                <c:pt idx="623">
                  <c:v>1.23282586220659</c:v>
                </c:pt>
                <c:pt idx="624">
                  <c:v>1.23643542519006</c:v>
                </c:pt>
                <c:pt idx="625">
                  <c:v>1.2400598380421599</c:v>
                </c:pt>
                <c:pt idx="626">
                  <c:v>1.2436989009772399</c:v>
                </c:pt>
                <c:pt idx="627">
                  <c:v>1.2473524114116601</c:v>
                </c:pt>
                <c:pt idx="628">
                  <c:v>1.25102016393419</c:v>
                </c:pt>
                <c:pt idx="629">
                  <c:v>1.2547019502766501</c:v>
                </c:pt>
                <c:pt idx="630">
                  <c:v>1.2583975592849901</c:v>
                </c:pt>
                <c:pt idx="631">
                  <c:v>1.26210677689062</c:v>
                </c:pt>
                <c:pt idx="632">
                  <c:v>1.26582938608208</c:v>
                </c:pt>
                <c:pt idx="633">
                  <c:v>1.2695651668771</c:v>
                </c:pt>
                <c:pt idx="634">
                  <c:v>1.2733138962949699</c:v>
                </c:pt>
                <c:pt idx="635">
                  <c:v>1.27707534832938</c:v>
                </c:pt>
                <c:pt idx="636">
                  <c:v>1.2808492939214899</c:v>
                </c:pt>
                <c:pt idx="637">
                  <c:v>1.28463550093353</c:v>
                </c:pt>
                <c:pt idx="638">
                  <c:v>1.2884337341227401</c:v>
                </c:pt>
                <c:pt idx="639">
                  <c:v>1.29224375511571</c:v>
                </c:pt>
                <c:pt idx="640">
                  <c:v>1.2960653223832099</c:v>
                </c:pt>
                <c:pt idx="641">
                  <c:v>1.2998982379666399</c:v>
                </c:pt>
                <c:pt idx="642">
                  <c:v>1.3037424888135201</c:v>
                </c:pt>
                <c:pt idx="643">
                  <c:v>1.3075981084461501</c:v>
                </c:pt>
                <c:pt idx="644">
                  <c:v>1.3114651304860001</c:v>
                </c:pt>
                <c:pt idx="645">
                  <c:v>1.31534358865393</c:v>
                </c:pt>
                <c:pt idx="646">
                  <c:v>1.31923351677055</c:v>
                </c:pt>
                <c:pt idx="647">
                  <c:v>1.3231349487565001</c:v>
                </c:pt>
                <c:pt idx="648">
                  <c:v>1.3270479186327</c:v>
                </c:pt>
                <c:pt idx="649">
                  <c:v>1.3309724605207101</c:v>
                </c:pt>
                <c:pt idx="650">
                  <c:v>1.33490860864299</c:v>
                </c:pt>
                <c:pt idx="651">
                  <c:v>1.3388563973232099</c:v>
                </c:pt>
                <c:pt idx="652">
                  <c:v>1.3428158609865399</c:v>
                </c:pt>
                <c:pt idx="653">
                  <c:v>1.3467870341599699</c:v>
                </c:pt>
                <c:pt idx="654">
                  <c:v>1.3507699514725799</c:v>
                </c:pt>
                <c:pt idx="655">
                  <c:v>1.3547646476558799</c:v>
                </c:pt>
                <c:pt idx="656">
                  <c:v>1.35877115754408</c:v>
                </c:pt>
                <c:pt idx="657">
                  <c:v>1.3627895160744199</c:v>
                </c:pt>
                <c:pt idx="658">
                  <c:v>1.36681975828744</c:v>
                </c:pt>
                <c:pt idx="659">
                  <c:v>1.3708619193273299</c:v>
                </c:pt>
                <c:pt idx="660">
                  <c:v>1.37491603444219</c:v>
                </c:pt>
                <c:pt idx="661">
                  <c:v>1.3789821389843899</c:v>
                </c:pt>
                <c:pt idx="662">
                  <c:v>1.38306026841082</c:v>
                </c:pt>
                <c:pt idx="663">
                  <c:v>1.3871504582832499</c:v>
                </c:pt>
                <c:pt idx="664">
                  <c:v>1.39125274426861</c:v>
                </c:pt>
                <c:pt idx="665">
                  <c:v>1.39536716213931</c:v>
                </c:pt>
                <c:pt idx="666">
                  <c:v>1.3994937477735401</c:v>
                </c:pt>
                <c:pt idx="667">
                  <c:v>1.40363253715562</c:v>
                </c:pt>
                <c:pt idx="668">
                  <c:v>1.4077835663762599</c:v>
                </c:pt>
                <c:pt idx="669">
                  <c:v>1.41194687163293</c:v>
                </c:pt>
                <c:pt idx="670">
                  <c:v>1.4161224892301301</c:v>
                </c:pt>
                <c:pt idx="671">
                  <c:v>1.4203104555797299</c:v>
                </c:pt>
                <c:pt idx="672">
                  <c:v>1.42451080720128</c:v>
                </c:pt>
                <c:pt idx="673">
                  <c:v>1.42872358072233</c:v>
                </c:pt>
                <c:pt idx="674">
                  <c:v>1.43294881287877</c:v>
                </c:pt>
                <c:pt idx="675">
                  <c:v>1.4371865405150901</c:v>
                </c:pt>
                <c:pt idx="676">
                  <c:v>1.44143680058479</c:v>
                </c:pt>
                <c:pt idx="677">
                  <c:v>1.44569963015061</c:v>
                </c:pt>
                <c:pt idx="678">
                  <c:v>1.44997506638494</c:v>
                </c:pt>
                <c:pt idx="679">
                  <c:v>1.45426314657006</c:v>
                </c:pt>
                <c:pt idx="680">
                  <c:v>1.45856390809854</c:v>
                </c:pt>
                <c:pt idx="681">
                  <c:v>1.46287738847351</c:v>
                </c:pt>
                <c:pt idx="682">
                  <c:v>1.4672036253090299</c:v>
                </c:pt>
                <c:pt idx="683">
                  <c:v>1.47154265633038</c:v>
                </c:pt>
                <c:pt idx="684">
                  <c:v>1.47589451937442</c:v>
                </c:pt>
                <c:pt idx="685">
                  <c:v>1.4802592523898901</c:v>
                </c:pt>
                <c:pt idx="686">
                  <c:v>1.48463689343778</c:v>
                </c:pt>
                <c:pt idx="687">
                  <c:v>1.4890274806916199</c:v>
                </c:pt>
                <c:pt idx="688">
                  <c:v>1.49343105243784</c:v>
                </c:pt>
                <c:pt idx="689">
                  <c:v>1.4978476470761</c:v>
                </c:pt>
                <c:pt idx="690">
                  <c:v>1.5022773031196199</c:v>
                </c:pt>
                <c:pt idx="691">
                  <c:v>1.5067200591954999</c:v>
                </c:pt>
                <c:pt idx="692">
                  <c:v>1.51117595404511</c:v>
                </c:pt>
                <c:pt idx="693">
                  <c:v>1.51564502652436</c:v>
                </c:pt>
                <c:pt idx="694">
                  <c:v>1.52012731560408</c:v>
                </c:pt>
                <c:pt idx="695">
                  <c:v>1.52462286037035</c:v>
                </c:pt>
                <c:pt idx="696">
                  <c:v>1.5291317000248399</c:v>
                </c:pt>
                <c:pt idx="697">
                  <c:v>1.5336538738851599</c:v>
                </c:pt>
                <c:pt idx="698">
                  <c:v>1.5381894213851799</c:v>
                </c:pt>
                <c:pt idx="699">
                  <c:v>1.5427383820754199</c:v>
                </c:pt>
                <c:pt idx="700">
                  <c:v>1.54730079562333</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0.78511796553414703</c:v>
                </c:pt>
                <c:pt idx="1">
                  <c:v>0.78533145463519105</c:v>
                </c:pt>
                <c:pt idx="2">
                  <c:v>0.78554499724386095</c:v>
                </c:pt>
                <c:pt idx="3">
                  <c:v>0.78575859334346698</c:v>
                </c:pt>
                <c:pt idx="4">
                  <c:v>0.78597224291704404</c:v>
                </c:pt>
                <c:pt idx="5">
                  <c:v>0.78618594594735702</c:v>
                </c:pt>
                <c:pt idx="6">
                  <c:v>0.78639970241688995</c:v>
                </c:pt>
                <c:pt idx="7">
                  <c:v>0.78661351230784704</c:v>
                </c:pt>
                <c:pt idx="8">
                  <c:v>0.78682737560214899</c:v>
                </c:pt>
                <c:pt idx="9">
                  <c:v>0.78704129228143105</c:v>
                </c:pt>
                <c:pt idx="10">
                  <c:v>0.78725526232703602</c:v>
                </c:pt>
                <c:pt idx="11">
                  <c:v>0.78746928572001595</c:v>
                </c:pt>
                <c:pt idx="12">
                  <c:v>0.78768336244112502</c:v>
                </c:pt>
                <c:pt idx="13">
                  <c:v>0.78789749247081897</c:v>
                </c:pt>
                <c:pt idx="14">
                  <c:v>0.78811167578925101</c:v>
                </c:pt>
                <c:pt idx="15">
                  <c:v>0.78832591237626903</c:v>
                </c:pt>
                <c:pt idx="16">
                  <c:v>0.78854020221140897</c:v>
                </c:pt>
                <c:pt idx="17">
                  <c:v>0.78875454527389799</c:v>
                </c:pt>
                <c:pt idx="18">
                  <c:v>0.78896894154264396</c:v>
                </c:pt>
                <c:pt idx="19">
                  <c:v>0.78918339099623602</c:v>
                </c:pt>
                <c:pt idx="20">
                  <c:v>0.78939789361293999</c:v>
                </c:pt>
                <c:pt idx="21">
                  <c:v>0.78961244937069597</c:v>
                </c:pt>
                <c:pt idx="22">
                  <c:v>0.78982705824711397</c:v>
                </c:pt>
                <c:pt idx="23">
                  <c:v>0.79004172021946695</c:v>
                </c:pt>
                <c:pt idx="24">
                  <c:v>0.79025643526469502</c:v>
                </c:pt>
                <c:pt idx="25">
                  <c:v>0.79047120335939103</c:v>
                </c:pt>
                <c:pt idx="26">
                  <c:v>0.79068602447980796</c:v>
                </c:pt>
                <c:pt idx="27">
                  <c:v>0.79090089860184698</c:v>
                </c:pt>
                <c:pt idx="28">
                  <c:v>0.79111582570105599</c:v>
                </c:pt>
                <c:pt idx="29">
                  <c:v>0.79133080575262604</c:v>
                </c:pt>
                <c:pt idx="30">
                  <c:v>0.79154583873138795</c:v>
                </c:pt>
                <c:pt idx="31">
                  <c:v>0.79176092461180703</c:v>
                </c:pt>
                <c:pt idx="32">
                  <c:v>0.79197606336797899</c:v>
                </c:pt>
                <c:pt idx="33">
                  <c:v>0.79219125497362597</c:v>
                </c:pt>
                <c:pt idx="34">
                  <c:v>0.79240649940209296</c:v>
                </c:pt>
                <c:pt idx="35">
                  <c:v>0.79262179662634302</c:v>
                </c:pt>
                <c:pt idx="36">
                  <c:v>0.79283714661895199</c:v>
                </c:pt>
                <c:pt idx="37">
                  <c:v>0.79305254935210601</c:v>
                </c:pt>
                <c:pt idx="38">
                  <c:v>0.79326800479759496</c:v>
                </c:pt>
                <c:pt idx="39">
                  <c:v>0.79348351292680996</c:v>
                </c:pt>
                <c:pt idx="40">
                  <c:v>0.793699073710738</c:v>
                </c:pt>
                <c:pt idx="41">
                  <c:v>0.79391468711995405</c:v>
                </c:pt>
                <c:pt idx="42">
                  <c:v>0.79413035312462399</c:v>
                </c:pt>
                <c:pt idx="43">
                  <c:v>0.79434607169449101</c:v>
                </c:pt>
                <c:pt idx="44">
                  <c:v>0.79456184279887798</c:v>
                </c:pt>
                <c:pt idx="45">
                  <c:v>0.79477766640667702</c:v>
                </c:pt>
                <c:pt idx="46">
                  <c:v>0.79499354248634901</c:v>
                </c:pt>
                <c:pt idx="47">
                  <c:v>0.79520947100591399</c:v>
                </c:pt>
                <c:pt idx="48">
                  <c:v>0.795425451932951</c:v>
                </c:pt>
                <c:pt idx="49">
                  <c:v>0.79564148523459</c:v>
                </c:pt>
                <c:pt idx="50">
                  <c:v>0.79585757087750497</c:v>
                </c:pt>
                <c:pt idx="51">
                  <c:v>0.79607370882791295</c:v>
                </c:pt>
                <c:pt idx="52">
                  <c:v>0.796289899051564</c:v>
                </c:pt>
                <c:pt idx="53">
                  <c:v>0.796506141513741</c:v>
                </c:pt>
                <c:pt idx="54">
                  <c:v>0.79672243617924798</c:v>
                </c:pt>
                <c:pt idx="55">
                  <c:v>0.79693878301240795</c:v>
                </c:pt>
                <c:pt idx="56">
                  <c:v>0.79715518197705904</c:v>
                </c:pt>
                <c:pt idx="57">
                  <c:v>0.79737163303654401</c:v>
                </c:pt>
                <c:pt idx="58">
                  <c:v>0.79758813615370805</c:v>
                </c:pt>
                <c:pt idx="59">
                  <c:v>0.79780469129089004</c:v>
                </c:pt>
                <c:pt idx="60">
                  <c:v>0.79802129840991998</c:v>
                </c:pt>
                <c:pt idx="61">
                  <c:v>0.79823795747210802</c:v>
                </c:pt>
                <c:pt idx="62">
                  <c:v>0.79845466843824398</c:v>
                </c:pt>
                <c:pt idx="63">
                  <c:v>0.79867143126858497</c:v>
                </c:pt>
                <c:pt idx="64">
                  <c:v>0.79888824592285501</c:v>
                </c:pt>
                <c:pt idx="65">
                  <c:v>0.79910511236023396</c:v>
                </c:pt>
                <c:pt idx="66">
                  <c:v>0.79932203053935102</c:v>
                </c:pt>
                <c:pt idx="67">
                  <c:v>0.79953900041828196</c:v>
                </c:pt>
                <c:pt idx="68">
                  <c:v>0.79975602195453999</c:v>
                </c:pt>
                <c:pt idx="69">
                  <c:v>0.79997309510506598</c:v>
                </c:pt>
                <c:pt idx="70">
                  <c:v>0.80019021982622596</c:v>
                </c:pt>
                <c:pt idx="71">
                  <c:v>0.80040739607380196</c:v>
                </c:pt>
                <c:pt idx="72">
                  <c:v>0.80062462380298505</c:v>
                </c:pt>
                <c:pt idx="73">
                  <c:v>0.80084190296836899</c:v>
                </c:pt>
                <c:pt idx="74">
                  <c:v>0.80105923352394104</c:v>
                </c:pt>
                <c:pt idx="75">
                  <c:v>0.80127661542307305</c:v>
                </c:pt>
                <c:pt idx="76">
                  <c:v>0.80149404861852103</c:v>
                </c:pt>
                <c:pt idx="77">
                  <c:v>0.80171153306240694</c:v>
                </c:pt>
                <c:pt idx="78">
                  <c:v>0.80192906870622005</c:v>
                </c:pt>
                <c:pt idx="79">
                  <c:v>0.80214665550080499</c:v>
                </c:pt>
                <c:pt idx="80">
                  <c:v>0.80236429339635096</c:v>
                </c:pt>
                <c:pt idx="81">
                  <c:v>0.80258198234238798</c:v>
                </c:pt>
                <c:pt idx="82">
                  <c:v>0.80279972228777896</c:v>
                </c:pt>
                <c:pt idx="83">
                  <c:v>0.80301751318070502</c:v>
                </c:pt>
                <c:pt idx="84">
                  <c:v>0.80323535496866605</c:v>
                </c:pt>
                <c:pt idx="85">
                  <c:v>0.80345324759846104</c:v>
                </c:pt>
                <c:pt idx="86">
                  <c:v>0.803671191016191</c:v>
                </c:pt>
                <c:pt idx="87">
                  <c:v>0.80388918516723995</c:v>
                </c:pt>
                <c:pt idx="88">
                  <c:v>0.80410722999627104</c:v>
                </c:pt>
                <c:pt idx="89">
                  <c:v>0.80432532544721702</c:v>
                </c:pt>
                <c:pt idx="90">
                  <c:v>0.80454347146326899</c:v>
                </c:pt>
                <c:pt idx="91">
                  <c:v>0.80476166798686799</c:v>
                </c:pt>
                <c:pt idx="92">
                  <c:v>0.80497991495969601</c:v>
                </c:pt>
                <c:pt idx="93">
                  <c:v>0.80519821232266398</c:v>
                </c:pt>
                <c:pt idx="94">
                  <c:v>0.80541656001590201</c:v>
                </c:pt>
                <c:pt idx="95">
                  <c:v>0.80563495797875195</c:v>
                </c:pt>
                <c:pt idx="96">
                  <c:v>0.80585340614975598</c:v>
                </c:pt>
                <c:pt idx="97">
                  <c:v>0.80607190446664301</c:v>
                </c:pt>
                <c:pt idx="98">
                  <c:v>0.80629045286632095</c:v>
                </c:pt>
                <c:pt idx="99">
                  <c:v>0.80650905128486605</c:v>
                </c:pt>
                <c:pt idx="100">
                  <c:v>0.80672769965751201</c:v>
                </c:pt>
                <c:pt idx="101">
                  <c:v>0.80694639791863698</c:v>
                </c:pt>
                <c:pt idx="102">
                  <c:v>0.80716514600175104</c:v>
                </c:pt>
                <c:pt idx="103">
                  <c:v>0.80738394383949197</c:v>
                </c:pt>
                <c:pt idx="104">
                  <c:v>0.80760279136360302</c:v>
                </c:pt>
                <c:pt idx="105">
                  <c:v>0.80782168850492997</c:v>
                </c:pt>
                <c:pt idx="106">
                  <c:v>0.80804063519340397</c:v>
                </c:pt>
                <c:pt idx="107">
                  <c:v>0.80825963135803103</c:v>
                </c:pt>
                <c:pt idx="108">
                  <c:v>0.80847867692687903</c:v>
                </c:pt>
                <c:pt idx="109">
                  <c:v>0.80869777182706704</c:v>
                </c:pt>
                <c:pt idx="110">
                  <c:v>0.80891691598474902</c:v>
                </c:pt>
                <c:pt idx="111">
                  <c:v>0.80913610932510205</c:v>
                </c:pt>
                <c:pt idx="112">
                  <c:v>0.80935535177231299</c:v>
                </c:pt>
                <c:pt idx="113">
                  <c:v>0.80957464324956896</c:v>
                </c:pt>
                <c:pt idx="114">
                  <c:v>0.80979398367903599</c:v>
                </c:pt>
                <c:pt idx="115">
                  <c:v>0.81001337298185005</c:v>
                </c:pt>
                <c:pt idx="116">
                  <c:v>0.81023281107810396</c:v>
                </c:pt>
                <c:pt idx="117">
                  <c:v>0.81045229788682804</c:v>
                </c:pt>
                <c:pt idx="118">
                  <c:v>0.81067183332598003</c:v>
                </c:pt>
                <c:pt idx="119">
                  <c:v>0.81089141731242798</c:v>
                </c:pt>
                <c:pt idx="120">
                  <c:v>0.81111104976193504</c:v>
                </c:pt>
                <c:pt idx="121">
                  <c:v>0.81133073058914496</c:v>
                </c:pt>
                <c:pt idx="122">
                  <c:v>0.81155045970756701</c:v>
                </c:pt>
                <c:pt idx="123">
                  <c:v>0.81177023702955797</c:v>
                </c:pt>
                <c:pt idx="124">
                  <c:v>0.81199006246630701</c:v>
                </c:pt>
                <c:pt idx="125">
                  <c:v>0.81220993592781898</c:v>
                </c:pt>
                <c:pt idx="126">
                  <c:v>0.81242985732289996</c:v>
                </c:pt>
                <c:pt idx="127">
                  <c:v>0.81264982655913498</c:v>
                </c:pt>
                <c:pt idx="128">
                  <c:v>0.81286984354287795</c:v>
                </c:pt>
                <c:pt idx="129">
                  <c:v>0.813089908179226</c:v>
                </c:pt>
                <c:pt idx="130">
                  <c:v>0.81331002037200895</c:v>
                </c:pt>
                <c:pt idx="131">
                  <c:v>0.81353018002376598</c:v>
                </c:pt>
                <c:pt idx="132">
                  <c:v>0.81375038703572999</c:v>
                </c:pt>
                <c:pt idx="133">
                  <c:v>0.81397064130780605</c:v>
                </c:pt>
                <c:pt idx="134">
                  <c:v>0.81419094273855597</c:v>
                </c:pt>
                <c:pt idx="135">
                  <c:v>0.81441129122517597</c:v>
                </c:pt>
                <c:pt idx="136">
                  <c:v>0.81463168666347696</c:v>
                </c:pt>
                <c:pt idx="137">
                  <c:v>0.81485212894786596</c:v>
                </c:pt>
                <c:pt idx="138">
                  <c:v>0.81507261797132402</c:v>
                </c:pt>
                <c:pt idx="139">
                  <c:v>0.81529315362538601</c:v>
                </c:pt>
                <c:pt idx="140">
                  <c:v>0.81551373580011899</c:v>
                </c:pt>
                <c:pt idx="141">
                  <c:v>0.81573436438410296</c:v>
                </c:pt>
                <c:pt idx="142">
                  <c:v>0.81595503926440405</c:v>
                </c:pt>
                <c:pt idx="143">
                  <c:v>0.81617576032655603</c:v>
                </c:pt>
                <c:pt idx="144">
                  <c:v>0.81639652745453695</c:v>
                </c:pt>
                <c:pt idx="145">
                  <c:v>0.81661734053074497</c:v>
                </c:pt>
                <c:pt idx="146">
                  <c:v>0.81683819943597402</c:v>
                </c:pt>
                <c:pt idx="147">
                  <c:v>0.81705910404939297</c:v>
                </c:pt>
                <c:pt idx="148">
                  <c:v>0.81728005424851902</c:v>
                </c:pt>
                <c:pt idx="149">
                  <c:v>0.81750104990918904</c:v>
                </c:pt>
                <c:pt idx="150">
                  <c:v>0.81772209090554404</c:v>
                </c:pt>
                <c:pt idx="151">
                  <c:v>0.81794317710999298</c:v>
                </c:pt>
                <c:pt idx="152">
                  <c:v>0.81816430839319298</c:v>
                </c:pt>
                <c:pt idx="153">
                  <c:v>0.81838548462401906</c:v>
                </c:pt>
                <c:pt idx="154">
                  <c:v>0.81860670566953897</c:v>
                </c:pt>
                <c:pt idx="155">
                  <c:v>0.81882797139498698</c:v>
                </c:pt>
                <c:pt idx="156">
                  <c:v>0.81904928166373003</c:v>
                </c:pt>
                <c:pt idx="157">
                  <c:v>0.81927063633724395</c:v>
                </c:pt>
                <c:pt idx="158">
                  <c:v>0.81949203527508396</c:v>
                </c:pt>
                <c:pt idx="159">
                  <c:v>0.81971347833485098</c:v>
                </c:pt>
                <c:pt idx="160">
                  <c:v>0.81993496537216604</c:v>
                </c:pt>
                <c:pt idx="161">
                  <c:v>0.82015649624063602</c:v>
                </c:pt>
                <c:pt idx="162">
                  <c:v>0.82037807079182301</c:v>
                </c:pt>
                <c:pt idx="163">
                  <c:v>0.82059968887521295</c:v>
                </c:pt>
                <c:pt idx="164">
                  <c:v>0.82082135033818104</c:v>
                </c:pt>
                <c:pt idx="165">
                  <c:v>0.82104305502596298</c:v>
                </c:pt>
                <c:pt idx="166">
                  <c:v>0.82126480278161296</c:v>
                </c:pt>
                <c:pt idx="167">
                  <c:v>0.82148659344597796</c:v>
                </c:pt>
                <c:pt idx="168">
                  <c:v>0.82170842685765599</c:v>
                </c:pt>
                <c:pt idx="169">
                  <c:v>0.82193030285296298</c:v>
                </c:pt>
                <c:pt idx="170">
                  <c:v>0.82215222126589604</c:v>
                </c:pt>
                <c:pt idx="171">
                  <c:v>0.82237418192809397</c:v>
                </c:pt>
                <c:pt idx="172">
                  <c:v>0.82259618466880402</c:v>
                </c:pt>
                <c:pt idx="173">
                  <c:v>0.82281822931483695</c:v>
                </c:pt>
                <c:pt idx="174">
                  <c:v>0.82304031569053304</c:v>
                </c:pt>
                <c:pt idx="175">
                  <c:v>0.82326244361771805</c:v>
                </c:pt>
                <c:pt idx="176">
                  <c:v>0.823484612915662</c:v>
                </c:pt>
                <c:pt idx="177">
                  <c:v>0.82370682340104096</c:v>
                </c:pt>
                <c:pt idx="178">
                  <c:v>0.82392907488789202</c:v>
                </c:pt>
                <c:pt idx="179">
                  <c:v>0.82415136718756798</c:v>
                </c:pt>
                <c:pt idx="180">
                  <c:v>0.82437370010869604</c:v>
                </c:pt>
                <c:pt idx="181">
                  <c:v>0.82459607345713004</c:v>
                </c:pt>
                <c:pt idx="182">
                  <c:v>0.82481848703590699</c:v>
                </c:pt>
                <c:pt idx="183">
                  <c:v>0.82504094064519595</c:v>
                </c:pt>
                <c:pt idx="184">
                  <c:v>0.825263434082255</c:v>
                </c:pt>
                <c:pt idx="185">
                  <c:v>0.82548596714137801</c:v>
                </c:pt>
                <c:pt idx="186">
                  <c:v>0.82570853961384705</c:v>
                </c:pt>
                <c:pt idx="187">
                  <c:v>0.82593115128787897</c:v>
                </c:pt>
                <c:pt idx="188">
                  <c:v>0.82615380194857602</c:v>
                </c:pt>
                <c:pt idx="189">
                  <c:v>0.82637649137787295</c:v>
                </c:pt>
                <c:pt idx="190">
                  <c:v>0.826599219354478</c:v>
                </c:pt>
                <c:pt idx="191">
                  <c:v>0.82682198565382403</c:v>
                </c:pt>
                <c:pt idx="192">
                  <c:v>0.82704479004800902</c:v>
                </c:pt>
                <c:pt idx="193">
                  <c:v>0.82726763230573697</c:v>
                </c:pt>
                <c:pt idx="194">
                  <c:v>0.827490512192262</c:v>
                </c:pt>
                <c:pt idx="195">
                  <c:v>0.82771342946932702</c:v>
                </c:pt>
                <c:pt idx="196">
                  <c:v>0.82793638389510205</c:v>
                </c:pt>
                <c:pt idx="197">
                  <c:v>0.82815937522412197</c:v>
                </c:pt>
                <c:pt idx="198">
                  <c:v>0.828382403207225</c:v>
                </c:pt>
                <c:pt idx="199">
                  <c:v>0.82860546759148201</c:v>
                </c:pt>
                <c:pt idx="200">
                  <c:v>0.82882856812013705</c:v>
                </c:pt>
                <c:pt idx="201">
                  <c:v>0.82905170453253396</c:v>
                </c:pt>
                <c:pt idx="202">
                  <c:v>0.82927487656404797</c:v>
                </c:pt>
                <c:pt idx="203">
                  <c:v>0.82949808394601798</c:v>
                </c:pt>
                <c:pt idx="204">
                  <c:v>0.82972132640567098</c:v>
                </c:pt>
                <c:pt idx="205">
                  <c:v>0.82994460366604705</c:v>
                </c:pt>
                <c:pt idx="206">
                  <c:v>0.83016791544592905</c:v>
                </c:pt>
                <c:pt idx="207">
                  <c:v>0.83039126145976005</c:v>
                </c:pt>
                <c:pt idx="208">
                  <c:v>0.83061464141756802</c:v>
                </c:pt>
                <c:pt idx="209">
                  <c:v>0.83083805502488295</c:v>
                </c:pt>
                <c:pt idx="210">
                  <c:v>0.83106150198265705</c:v>
                </c:pt>
                <c:pt idx="211">
                  <c:v>0.83128498198717704</c:v>
                </c:pt>
                <c:pt idx="212">
                  <c:v>0.83150849472998301</c:v>
                </c:pt>
                <c:pt idx="213">
                  <c:v>0.831732039897775</c:v>
                </c:pt>
                <c:pt idx="214">
                  <c:v>0.83195561717233002</c:v>
                </c:pt>
                <c:pt idx="215">
                  <c:v>0.83217922623040397</c:v>
                </c:pt>
                <c:pt idx="216">
                  <c:v>0.83240286674364095</c:v>
                </c:pt>
                <c:pt idx="217">
                  <c:v>0.832626538378478</c:v>
                </c:pt>
                <c:pt idx="218">
                  <c:v>0.83285024079604297</c:v>
                </c:pt>
                <c:pt idx="219">
                  <c:v>0.83307397365206204</c:v>
                </c:pt>
                <c:pt idx="220">
                  <c:v>0.833297736596748</c:v>
                </c:pt>
                <c:pt idx="221">
                  <c:v>0.83352152927470302</c:v>
                </c:pt>
                <c:pt idx="222">
                  <c:v>0.83374535132480598</c:v>
                </c:pt>
                <c:pt idx="223">
                  <c:v>0.83396920238010697</c:v>
                </c:pt>
                <c:pt idx="224">
                  <c:v>0.83419308206771203</c:v>
                </c:pt>
                <c:pt idx="225">
                  <c:v>0.83441699000867198</c:v>
                </c:pt>
                <c:pt idx="226">
                  <c:v>0.83464092581785898</c:v>
                </c:pt>
                <c:pt idx="227">
                  <c:v>0.83486488910385503</c:v>
                </c:pt>
                <c:pt idx="228">
                  <c:v>0.83508887946882104</c:v>
                </c:pt>
                <c:pt idx="229">
                  <c:v>0.83531289650837404</c:v>
                </c:pt>
                <c:pt idx="230">
                  <c:v>0.83553693981146204</c:v>
                </c:pt>
                <c:pt idx="231">
                  <c:v>0.83576100896022598</c:v>
                </c:pt>
                <c:pt idx="232">
                  <c:v>0.83598510352986999</c:v>
                </c:pt>
                <c:pt idx="233">
                  <c:v>0.83620922308851997</c:v>
                </c:pt>
                <c:pt idx="234">
                  <c:v>0.83643336719708605</c:v>
                </c:pt>
                <c:pt idx="235">
                  <c:v>0.83665753540911303</c:v>
                </c:pt>
                <c:pt idx="236">
                  <c:v>0.83688172727063603</c:v>
                </c:pt>
                <c:pt idx="237">
                  <c:v>0.837105942320029</c:v>
                </c:pt>
                <c:pt idx="238">
                  <c:v>0.83733018008784699</c:v>
                </c:pt>
                <c:pt idx="239">
                  <c:v>0.83755444009666802</c:v>
                </c:pt>
                <c:pt idx="240">
                  <c:v>0.83777872186093105</c:v>
                </c:pt>
                <c:pt idx="241">
                  <c:v>0.83800302488676803</c:v>
                </c:pt>
                <c:pt idx="242">
                  <c:v>0.83822734867183302</c:v>
                </c:pt>
                <c:pt idx="243">
                  <c:v>0.83845169270512798</c:v>
                </c:pt>
                <c:pt idx="244">
                  <c:v>0.83867605646682197</c:v>
                </c:pt>
                <c:pt idx="245">
                  <c:v>0.83890043942806702</c:v>
                </c:pt>
                <c:pt idx="246">
                  <c:v>0.83912484105081098</c:v>
                </c:pt>
                <c:pt idx="247">
                  <c:v>0.83934926078760497</c:v>
                </c:pt>
                <c:pt idx="248">
                  <c:v>0.83957369808140203</c:v>
                </c:pt>
                <c:pt idx="249">
                  <c:v>0.83979815236535604</c:v>
                </c:pt>
                <c:pt idx="250">
                  <c:v>0.84002262306261499</c:v>
                </c:pt>
                <c:pt idx="251">
                  <c:v>0.84024710958610405</c:v>
                </c:pt>
                <c:pt idx="252">
                  <c:v>0.84047161133830905</c:v>
                </c:pt>
                <c:pt idx="253">
                  <c:v>0.84069612771105295</c:v>
                </c:pt>
                <c:pt idx="254">
                  <c:v>0.84092065808526395</c:v>
                </c:pt>
                <c:pt idx="255">
                  <c:v>0.84114520183073704</c:v>
                </c:pt>
                <c:pt idx="256">
                  <c:v>0.841369758305897</c:v>
                </c:pt>
                <c:pt idx="257">
                  <c:v>0.84159432685754698</c:v>
                </c:pt>
                <c:pt idx="258">
                  <c:v>0.841818906820613</c:v>
                </c:pt>
                <c:pt idx="259">
                  <c:v>0.84204349751788099</c:v>
                </c:pt>
                <c:pt idx="260">
                  <c:v>0.84226809825973303</c:v>
                </c:pt>
                <c:pt idx="261">
                  <c:v>0.84249270834386703</c:v>
                </c:pt>
                <c:pt idx="262">
                  <c:v>0.84271732705501701</c:v>
                </c:pt>
                <c:pt idx="263">
                  <c:v>0.84294195366465896</c:v>
                </c:pt>
                <c:pt idx="264">
                  <c:v>0.84316658743071504</c:v>
                </c:pt>
                <c:pt idx="265">
                  <c:v>0.84339122759724905</c:v>
                </c:pt>
                <c:pt idx="266">
                  <c:v>0.84361587339414801</c:v>
                </c:pt>
                <c:pt idx="267">
                  <c:v>0.84384052403680099</c:v>
                </c:pt>
                <c:pt idx="268">
                  <c:v>0.84406517872576803</c:v>
                </c:pt>
                <c:pt idx="269">
                  <c:v>0.84428983664643997</c:v>
                </c:pt>
                <c:pt idx="270">
                  <c:v>0.84451449696868397</c:v>
                </c:pt>
                <c:pt idx="271">
                  <c:v>0.84473915884648998</c:v>
                </c:pt>
                <c:pt idx="272">
                  <c:v>0.84496382141759496</c:v>
                </c:pt>
                <c:pt idx="273">
                  <c:v>0.84518848380310996</c:v>
                </c:pt>
                <c:pt idx="274">
                  <c:v>0.84541314510712295</c:v>
                </c:pt>
                <c:pt idx="275">
                  <c:v>0.84563780441629999</c:v>
                </c:pt>
                <c:pt idx="276">
                  <c:v>0.84586246079947303</c:v>
                </c:pt>
                <c:pt idx="277">
                  <c:v>0.84608711330721698</c:v>
                </c:pt>
                <c:pt idx="278">
                  <c:v>0.84631176097140903</c:v>
                </c:pt>
                <c:pt idx="279">
                  <c:v>0.84653640280478404</c:v>
                </c:pt>
                <c:pt idx="280">
                  <c:v>0.84676103780047196</c:v>
                </c:pt>
                <c:pt idx="281">
                  <c:v>0.84698566493152105</c:v>
                </c:pt>
                <c:pt idx="282">
                  <c:v>0.84721028315041202</c:v>
                </c:pt>
                <c:pt idx="283">
                  <c:v>0.84743489138855599</c:v>
                </c:pt>
                <c:pt idx="284">
                  <c:v>0.847659488555773</c:v>
                </c:pt>
                <c:pt idx="285">
                  <c:v>0.84788407353976303</c:v>
                </c:pt>
                <c:pt idx="286">
                  <c:v>0.84810864520555995</c:v>
                </c:pt>
                <c:pt idx="287">
                  <c:v>0.84833320239496302</c:v>
                </c:pt>
                <c:pt idx="288">
                  <c:v>0.84855774392595795</c:v>
                </c:pt>
                <c:pt idx="289">
                  <c:v>0.84878226859212202</c:v>
                </c:pt>
                <c:pt idx="290">
                  <c:v>0.84900677516200296</c:v>
                </c:pt>
                <c:pt idx="291">
                  <c:v>0.849231262378489</c:v>
                </c:pt>
                <c:pt idx="292">
                  <c:v>0.84945572895815402</c:v>
                </c:pt>
                <c:pt idx="293">
                  <c:v>0.84968017359058501</c:v>
                </c:pt>
                <c:pt idx="294">
                  <c:v>0.849904594937686</c:v>
                </c:pt>
                <c:pt idx="295">
                  <c:v>0.85012899163296796</c:v>
                </c:pt>
                <c:pt idx="296">
                  <c:v>0.85035336228080804</c:v>
                </c:pt>
                <c:pt idx="297">
                  <c:v>0.850577705455695</c:v>
                </c:pt>
                <c:pt idx="298">
                  <c:v>0.85080201970143998</c:v>
                </c:pt>
                <c:pt idx="299">
                  <c:v>0.851026303530377</c:v>
                </c:pt>
                <c:pt idx="300">
                  <c:v>0.85125055542252404</c:v>
                </c:pt>
                <c:pt idx="301">
                  <c:v>0.85147477382472903</c:v>
                </c:pt>
                <c:pt idx="302">
                  <c:v>0.85169895714978305</c:v>
                </c:pt>
                <c:pt idx="303">
                  <c:v>0.85192310377550895</c:v>
                </c:pt>
                <c:pt idx="304">
                  <c:v>0.85214721204381505</c:v>
                </c:pt>
                <c:pt idx="305">
                  <c:v>0.85237128025972497</c:v>
                </c:pt>
                <c:pt idx="306">
                  <c:v>0.85259530669037698</c:v>
                </c:pt>
                <c:pt idx="307">
                  <c:v>0.85281928956398301</c:v>
                </c:pt>
                <c:pt idx="308">
                  <c:v>0.85304322706876001</c:v>
                </c:pt>
                <c:pt idx="309">
                  <c:v>0.85326711735183103</c:v>
                </c:pt>
                <c:pt idx="310">
                  <c:v>0.85349095851807699</c:v>
                </c:pt>
                <c:pt idx="311">
                  <c:v>0.85371474862896501</c:v>
                </c:pt>
                <c:pt idx="312">
                  <c:v>0.85393848570132802</c:v>
                </c:pt>
                <c:pt idx="313">
                  <c:v>0.85416216770611098</c:v>
                </c:pt>
                <c:pt idx="314">
                  <c:v>0.85438579256706904</c:v>
                </c:pt>
                <c:pt idx="315">
                  <c:v>0.85460935815942796</c:v>
                </c:pt>
                <c:pt idx="316">
                  <c:v>0.85483286230849198</c:v>
                </c:pt>
                <c:pt idx="317">
                  <c:v>0.85505630278821598</c:v>
                </c:pt>
                <c:pt idx="318">
                  <c:v>0.85527967731971899</c:v>
                </c:pt>
                <c:pt idx="319">
                  <c:v>0.85550298356974896</c:v>
                </c:pt>
                <c:pt idx="320">
                  <c:v>0.85572621914910196</c:v>
                </c:pt>
                <c:pt idx="321">
                  <c:v>0.855949381610975</c:v>
                </c:pt>
                <c:pt idx="322">
                  <c:v>0.85617246844927497</c:v>
                </c:pt>
                <c:pt idx="323">
                  <c:v>0.85639547709685804</c:v>
                </c:pt>
                <c:pt idx="324">
                  <c:v>0.85661840492371</c:v>
                </c:pt>
                <c:pt idx="325">
                  <c:v>0.85684124923507399</c:v>
                </c:pt>
                <c:pt idx="326">
                  <c:v>0.85706400726949095</c:v>
                </c:pt>
                <c:pt idx="327">
                  <c:v>0.85728667619679</c:v>
                </c:pt>
                <c:pt idx="328">
                  <c:v>0.85750925311599902</c:v>
                </c:pt>
                <c:pt idx="329">
                  <c:v>0.85773173505317701</c:v>
                </c:pt>
                <c:pt idx="330">
                  <c:v>0.85795411895918094</c:v>
                </c:pt>
                <c:pt idx="331">
                  <c:v>0.858176401707332</c:v>
                </c:pt>
                <c:pt idx="332">
                  <c:v>0.85839858009102099</c:v>
                </c:pt>
                <c:pt idx="333">
                  <c:v>0.85862065082120698</c:v>
                </c:pt>
                <c:pt idx="334">
                  <c:v>0.85884261052383204</c:v>
                </c:pt>
                <c:pt idx="335">
                  <c:v>0.85906445573714396</c:v>
                </c:pt>
                <c:pt idx="336">
                  <c:v>0.85928618290891201</c:v>
                </c:pt>
                <c:pt idx="337">
                  <c:v>0.85950778839354702</c:v>
                </c:pt>
                <c:pt idx="338">
                  <c:v>0.85972926844910802</c:v>
                </c:pt>
                <c:pt idx="339">
                  <c:v>0.85995061923419802</c:v>
                </c:pt>
                <c:pt idx="340">
                  <c:v>0.86017183680474896</c:v>
                </c:pt>
                <c:pt idx="341">
                  <c:v>0.86039291711066901</c:v>
                </c:pt>
                <c:pt idx="342">
                  <c:v>0.86061385599238305</c:v>
                </c:pt>
                <c:pt idx="343">
                  <c:v>0.86083464917722297</c:v>
                </c:pt>
                <c:pt idx="344">
                  <c:v>0.861055292275689</c:v>
                </c:pt>
                <c:pt idx="345">
                  <c:v>0.86127578077756495</c:v>
                </c:pt>
                <c:pt idx="346">
                  <c:v>0.86149611004787796</c:v>
                </c:pt>
                <c:pt idx="347">
                  <c:v>0.861716275322707</c:v>
                </c:pt>
                <c:pt idx="348">
                  <c:v>0.86193627170482301</c:v>
                </c:pt>
                <c:pt idx="349">
                  <c:v>0.86215609415915895</c:v>
                </c:pt>
                <c:pt idx="350">
                  <c:v>0.86237573750810204</c:v>
                </c:pt>
                <c:pt idx="351">
                  <c:v>0.86259519642659299</c:v>
                </c:pt>
                <c:pt idx="352">
                  <c:v>0.86281446543703699</c:v>
                </c:pt>
                <c:pt idx="353">
                  <c:v>0.86303353890400603</c:v>
                </c:pt>
                <c:pt idx="354">
                  <c:v>0.86325241102872796</c:v>
                </c:pt>
                <c:pt idx="355">
                  <c:v>0.86347107584335703</c:v>
                </c:pt>
                <c:pt idx="356">
                  <c:v>0.86368952720500003</c:v>
                </c:pt>
                <c:pt idx="357">
                  <c:v>0.86390775878951398</c:v>
                </c:pt>
                <c:pt idx="358">
                  <c:v>0.86412576408503605</c:v>
                </c:pt>
                <c:pt idx="359">
                  <c:v>0.86434353638525496</c:v>
                </c:pt>
                <c:pt idx="360">
                  <c:v>0.86456106878239702</c:v>
                </c:pt>
                <c:pt idx="361">
                  <c:v>0.86477836903736705</c:v>
                </c:pt>
                <c:pt idx="362">
                  <c:v>0.86499550431086603</c:v>
                </c:pt>
                <c:pt idx="363">
                  <c:v>0.86521255671403596</c:v>
                </c:pt>
                <c:pt idx="364">
                  <c:v>0.86542960845950101</c:v>
                </c:pt>
                <c:pt idx="365">
                  <c:v>0.86564674186391</c:v>
                </c:pt>
                <c:pt idx="366">
                  <c:v>0.86586403935064504</c:v>
                </c:pt>
                <c:pt idx="367">
                  <c:v>0.86608158345271002</c:v>
                </c:pt>
                <c:pt idx="368">
                  <c:v>0.86629945681578302</c:v>
                </c:pt>
                <c:pt idx="369">
                  <c:v>0.86651774220146005</c:v>
                </c:pt>
                <c:pt idx="370">
                  <c:v>0.86673652249067701</c:v>
                </c:pt>
                <c:pt idx="371">
                  <c:v>0.86695588068732798</c:v>
                </c:pt>
                <c:pt idx="372">
                  <c:v>0.86717589992206801</c:v>
                </c:pt>
                <c:pt idx="373">
                  <c:v>0.86739666345632604</c:v>
                </c:pt>
                <c:pt idx="374">
                  <c:v>0.86761825468651899</c:v>
                </c:pt>
                <c:pt idx="375">
                  <c:v>0.86784075714847297</c:v>
                </c:pt>
                <c:pt idx="376">
                  <c:v>0.86806425452206304</c:v>
                </c:pt>
                <c:pt idx="377">
                  <c:v>0.86828883063608098</c:v>
                </c:pt>
                <c:pt idx="378">
                  <c:v>0.86851456947331496</c:v>
                </c:pt>
                <c:pt idx="379">
                  <c:v>0.86874155517588003</c:v>
                </c:pt>
                <c:pt idx="380">
                  <c:v>0.86896987205077802</c:v>
                </c:pt>
                <c:pt idx="381">
                  <c:v>0.869199604575705</c:v>
                </c:pt>
                <c:pt idx="382">
                  <c:v>0.86943083740511995</c:v>
                </c:pt>
                <c:pt idx="383">
                  <c:v>0.86966365537655999</c:v>
                </c:pt>
                <c:pt idx="384">
                  <c:v>0.86989814351723405</c:v>
                </c:pt>
                <c:pt idx="385">
                  <c:v>0.87013438705088697</c:v>
                </c:pt>
                <c:pt idx="386">
                  <c:v>0.87037247140494201</c:v>
                </c:pt>
                <c:pt idx="387">
                  <c:v>0.87061248221794096</c:v>
                </c:pt>
                <c:pt idx="388">
                  <c:v>0.87085450534727105</c:v>
                </c:pt>
                <c:pt idx="389">
                  <c:v>0.87109862687720396</c:v>
                </c:pt>
                <c:pt idx="390">
                  <c:v>0.87134493312724903</c:v>
                </c:pt>
                <c:pt idx="391">
                  <c:v>0.87159351066082003</c:v>
                </c:pt>
                <c:pt idx="392">
                  <c:v>0.87184444629424496</c:v>
                </c:pt>
                <c:pt idx="393">
                  <c:v>0.87209782710609896</c:v>
                </c:pt>
                <c:pt idx="394">
                  <c:v>0.87235374044689895</c:v>
                </c:pt>
                <c:pt idx="395">
                  <c:v>0.87261227394914698</c:v>
                </c:pt>
                <c:pt idx="396">
                  <c:v>0.87287351553774195</c:v>
                </c:pt>
                <c:pt idx="397">
                  <c:v>0.87313755344076605</c:v>
                </c:pt>
                <c:pt idx="398">
                  <c:v>0.87340447620065398</c:v>
                </c:pt>
                <c:pt idx="399">
                  <c:v>0.87367437268575698</c:v>
                </c:pt>
                <c:pt idx="400">
                  <c:v>0.87394733210231301</c:v>
                </c:pt>
                <c:pt idx="401">
                  <c:v>0.87422344400682195</c:v>
                </c:pt>
                <c:pt idx="402">
                  <c:v>0.87450279831885203</c:v>
                </c:pt>
                <c:pt idx="403">
                  <c:v>0.87478548533427403</c:v>
                </c:pt>
                <c:pt idx="404">
                  <c:v>0.87507159573893301</c:v>
                </c:pt>
                <c:pt idx="405">
                  <c:v>0.87536122062278099</c:v>
                </c:pt>
                <c:pt idx="406">
                  <c:v>0.87565445149445698</c:v>
                </c:pt>
                <c:pt idx="407">
                  <c:v>0.875951380296352</c:v>
                </c:pt>
                <c:pt idx="408">
                  <c:v>0.87625209942013804</c:v>
                </c:pt>
                <c:pt idx="409">
                  <c:v>0.87655670172279598</c:v>
                </c:pt>
                <c:pt idx="410">
                  <c:v>0.87686528054313695</c:v>
                </c:pt>
                <c:pt idx="411">
                  <c:v>0.87717792971882302</c:v>
                </c:pt>
                <c:pt idx="412">
                  <c:v>0.877494743603915</c:v>
                </c:pt>
                <c:pt idx="413">
                  <c:v>0.87781581708692502</c:v>
                </c:pt>
                <c:pt idx="414">
                  <c:v>0.87814124560941098</c:v>
                </c:pt>
                <c:pt idx="415">
                  <c:v>0.87847112518509995</c:v>
                </c:pt>
                <c:pt idx="416">
                  <c:v>0.87880555241955505</c:v>
                </c:pt>
                <c:pt idx="417">
                  <c:v>0.87914462453039099</c:v>
                </c:pt>
                <c:pt idx="418">
                  <c:v>0.87948843936804</c:v>
                </c:pt>
                <c:pt idx="419">
                  <c:v>0.879837095437078</c:v>
                </c:pt>
                <c:pt idx="420">
                  <c:v>0.88019069191810895</c:v>
                </c:pt>
                <c:pt idx="421">
                  <c:v>0.88054932869021296</c:v>
                </c:pt>
                <c:pt idx="422">
                  <c:v>0.88091310635396103</c:v>
                </c:pt>
                <c:pt idx="423">
                  <c:v>0.88128212625499502</c:v>
                </c:pt>
                <c:pt idx="424">
                  <c:v>0.88165649050816897</c:v>
                </c:pt>
                <c:pt idx="425">
                  <c:v>0.88203630202226202</c:v>
                </c:pt>
                <c:pt idx="426">
                  <c:v>0.88242166452524196</c:v>
                </c:pt>
                <c:pt idx="427">
                  <c:v>0.88281268259009404</c:v>
                </c:pt>
                <c:pt idx="428">
                  <c:v>0.88320946166119196</c:v>
                </c:pt>
                <c:pt idx="429">
                  <c:v>0.88361210808122104</c:v>
                </c:pt>
                <c:pt idx="430">
                  <c:v>0.88402072911862495</c:v>
                </c:pt>
                <c:pt idx="431">
                  <c:v>0.88443543299558602</c:v>
                </c:pt>
                <c:pt idx="432">
                  <c:v>0.88485632891650901</c:v>
                </c:pt>
                <c:pt idx="433">
                  <c:v>0.88528352709700198</c:v>
                </c:pt>
                <c:pt idx="434">
                  <c:v>0.88571713879334502</c:v>
                </c:pt>
                <c:pt idx="435">
                  <c:v>0.88615727633240804</c:v>
                </c:pt>
                <c:pt idx="436">
                  <c:v>0.88660405314202295</c:v>
                </c:pt>
                <c:pt idx="437">
                  <c:v>0.88705758378176403</c:v>
                </c:pt>
                <c:pt idx="438">
                  <c:v>0.88751798397413195</c:v>
                </c:pt>
                <c:pt idx="439">
                  <c:v>0.88798537063609695</c:v>
                </c:pt>
                <c:pt idx="440">
                  <c:v>0.88845986191098303</c:v>
                </c:pt>
                <c:pt idx="441">
                  <c:v>0.88894157720066302</c:v>
                </c:pt>
                <c:pt idx="442">
                  <c:v>0.88943063719802096</c:v>
                </c:pt>
                <c:pt idx="443">
                  <c:v>0.88992716391965399</c:v>
                </c:pt>
                <c:pt idx="444">
                  <c:v>0.89043128073876998</c:v>
                </c:pt>
                <c:pt idx="445">
                  <c:v>0.89094311241824997</c:v>
                </c:pt>
                <c:pt idx="446">
                  <c:v>0.89146278514382005</c:v>
                </c:pt>
                <c:pt idx="447">
                  <c:v>0.89199042655729599</c:v>
                </c:pt>
                <c:pt idx="448">
                  <c:v>0.892526165789855</c:v>
                </c:pt>
                <c:pt idx="449">
                  <c:v>0.89307013349527697</c:v>
                </c:pt>
                <c:pt idx="450">
                  <c:v>0.893622461883117</c:v>
                </c:pt>
                <c:pt idx="451">
                  <c:v>0.89418328475175002</c:v>
                </c:pt>
                <c:pt idx="452">
                  <c:v>0.89475273752123197</c:v>
                </c:pt>
                <c:pt idx="453">
                  <c:v>0.89533095726593004</c:v>
                </c:pt>
                <c:pt idx="454">
                  <c:v>0.89591808274686102</c:v>
                </c:pt>
                <c:pt idx="455">
                  <c:v>0.89651425444368305</c:v>
                </c:pt>
                <c:pt idx="456">
                  <c:v>0.89711961458627998</c:v>
                </c:pt>
                <c:pt idx="457">
                  <c:v>0.89773430718589298</c:v>
                </c:pt>
                <c:pt idx="458">
                  <c:v>0.89835847806572</c:v>
                </c:pt>
                <c:pt idx="459">
                  <c:v>0.89899227489095401</c:v>
                </c:pt>
                <c:pt idx="460">
                  <c:v>0.89963584719817802</c:v>
                </c:pt>
                <c:pt idx="461">
                  <c:v>0.90028934642407499</c:v>
                </c:pt>
                <c:pt idx="462">
                  <c:v>0.90095292593340004</c:v>
                </c:pt>
                <c:pt idx="463">
                  <c:v>0.90162674104615304</c:v>
                </c:pt>
                <c:pt idx="464">
                  <c:v>0.90231094906390896</c:v>
                </c:pt>
                <c:pt idx="465">
                  <c:v>0.90300570929525203</c:v>
                </c:pt>
                <c:pt idx="466">
                  <c:v>0.90371118308028198</c:v>
                </c:pt>
                <c:pt idx="467">
                  <c:v>0.904427533814122</c:v>
                </c:pt>
                <c:pt idx="468">
                  <c:v>0.90515492696943001</c:v>
                </c:pt>
                <c:pt idx="469">
                  <c:v>0.90589353011783802</c:v>
                </c:pt>
                <c:pt idx="470">
                  <c:v>0.90664351295031598</c:v>
                </c:pt>
                <c:pt idx="471">
                  <c:v>0.90740504729643101</c:v>
                </c:pt>
                <c:pt idx="472">
                  <c:v>0.90817830714246395</c:v>
                </c:pt>
                <c:pt idx="473">
                  <c:v>0.90896346864838895</c:v>
                </c:pt>
                <c:pt idx="474">
                  <c:v>0.90976071016369298</c:v>
                </c:pt>
                <c:pt idx="475">
                  <c:v>0.91057021224203205</c:v>
                </c:pt>
                <c:pt idx="476">
                  <c:v>0.91139215765473103</c:v>
                </c:pt>
                <c:pt idx="477">
                  <c:v>0.91222673140312405</c:v>
                </c:pt>
                <c:pt idx="478">
                  <c:v>0.91307412072975702</c:v>
                </c:pt>
                <c:pt idx="479">
                  <c:v>0.91393451512846902</c:v>
                </c:pt>
                <c:pt idx="480">
                  <c:v>0.91480810635337595</c:v>
                </c:pt>
                <c:pt idx="481">
                  <c:v>0.91569508842679104</c:v>
                </c:pt>
                <c:pt idx="482">
                  <c:v>0.91659565764611295</c:v>
                </c:pt>
                <c:pt idx="483">
                  <c:v>0.91751001258974196</c:v>
                </c:pt>
                <c:pt idx="484">
                  <c:v>0.91843835412205199</c:v>
                </c:pt>
                <c:pt idx="485">
                  <c:v>0.91938088539749097</c:v>
                </c:pt>
                <c:pt idx="486">
                  <c:v>0.92033781186386099</c:v>
                </c:pt>
                <c:pt idx="487">
                  <c:v>0.92130934126485298</c:v>
                </c:pt>
                <c:pt idx="488">
                  <c:v>0.92229568364189496</c:v>
                </c:pt>
                <c:pt idx="489">
                  <c:v>0.92329705133540596</c:v>
                </c:pt>
                <c:pt idx="490">
                  <c:v>0.92431365898551499</c:v>
                </c:pt>
                <c:pt idx="491">
                  <c:v>0.925345723532356</c:v>
                </c:pt>
                <c:pt idx="492">
                  <c:v>0.926393464215995</c:v>
                </c:pt>
                <c:pt idx="493">
                  <c:v>0.92745710257610403</c:v>
                </c:pt>
                <c:pt idx="494">
                  <c:v>0.92853686245146905</c:v>
                </c:pt>
                <c:pt idx="495">
                  <c:v>0.92963296997941303</c:v>
                </c:pt>
                <c:pt idx="496">
                  <c:v>0.93074565359525396</c:v>
                </c:pt>
                <c:pt idx="497">
                  <c:v>0.93187514403187099</c:v>
                </c:pt>
                <c:pt idx="498">
                  <c:v>0.93302167431949601</c:v>
                </c:pt>
                <c:pt idx="499">
                  <c:v>0.93418547978581601</c:v>
                </c:pt>
                <c:pt idx="500">
                  <c:v>0.93536679805649503</c:v>
                </c:pt>
                <c:pt idx="501">
                  <c:v>0.93656586905619599</c:v>
                </c:pt>
                <c:pt idx="502">
                  <c:v>0.93778293501022103</c:v>
                </c:pt>
                <c:pt idx="503">
                  <c:v>0.93901824044683702</c:v>
                </c:pt>
                <c:pt idx="504">
                  <c:v>0.94027203220040501</c:v>
                </c:pt>
                <c:pt idx="505">
                  <c:v>0.94154455941538495</c:v>
                </c:pt>
                <c:pt idx="506">
                  <c:v>0.94283607355130505</c:v>
                </c:pt>
                <c:pt idx="507">
                  <c:v>0.94414682838878095</c:v>
                </c:pt>
                <c:pt idx="508">
                  <c:v>0.94547708003667597</c:v>
                </c:pt>
                <c:pt idx="509">
                  <c:v>0.94682708694045403</c:v>
                </c:pt>
                <c:pt idx="510">
                  <c:v>0.94819710989181705</c:v>
                </c:pt>
                <c:pt idx="511">
                  <c:v>0.94958741203969599</c:v>
                </c:pt>
                <c:pt idx="512">
                  <c:v>0.950998258902642</c:v>
                </c:pt>
                <c:pt idx="513">
                  <c:v>0.95242991838270497</c:v>
                </c:pt>
                <c:pt idx="514">
                  <c:v>0.95388266078082495</c:v>
                </c:pt>
                <c:pt idx="515">
                  <c:v>0.95535675881381699</c:v>
                </c:pt>
                <c:pt idx="516">
                  <c:v>0.95685248763297304</c:v>
                </c:pt>
                <c:pt idx="517">
                  <c:v>0.95837012484434203</c:v>
                </c:pt>
                <c:pt idx="518">
                  <c:v>0.95990995053071404</c:v>
                </c:pt>
                <c:pt idx="519">
                  <c:v>0.96147224727534997</c:v>
                </c:pt>
                <c:pt idx="520">
                  <c:v>0.96305730018748803</c:v>
                </c:pt>
                <c:pt idx="521">
                  <c:v>0.96466539692964803</c:v>
                </c:pt>
                <c:pt idx="522">
                  <c:v>0.96629682774675996</c:v>
                </c:pt>
                <c:pt idx="523">
                  <c:v>0.96795188549713995</c:v>
                </c:pt>
                <c:pt idx="524">
                  <c:v>0.96963086568532497</c:v>
                </c:pt>
                <c:pt idx="525">
                  <c:v>0.97133406649677601</c:v>
                </c:pt>
                <c:pt idx="526">
                  <c:v>0.97306178883447003</c:v>
                </c:pt>
                <c:pt idx="527">
                  <c:v>0.97481433635737602</c:v>
                </c:pt>
                <c:pt idx="528">
                  <c:v>0.97659201552082797</c:v>
                </c:pt>
                <c:pt idx="529">
                  <c:v>0.97839513561879499</c:v>
                </c:pt>
                <c:pt idx="530">
                  <c:v>0.98022400882804395</c:v>
                </c:pt>
                <c:pt idx="531">
                  <c:v>0.982078950254203</c:v>
                </c:pt>
                <c:pt idx="532">
                  <c:v>0.98396027797970598</c:v>
                </c:pt>
                <c:pt idx="533">
                  <c:v>0.98586831311363099</c:v>
                </c:pt>
                <c:pt idx="534">
                  <c:v>0.98780337984342004</c:v>
                </c:pt>
                <c:pt idx="535">
                  <c:v>0.98976580548846005</c:v>
                </c:pt>
                <c:pt idx="536">
                  <c:v>0.99175592055554096</c:v>
                </c:pt>
                <c:pt idx="537">
                  <c:v>0.99377405879616199</c:v>
                </c:pt>
                <c:pt idx="538">
                  <c:v>0.99582055726568597</c:v>
                </c:pt>
                <c:pt idx="539">
                  <c:v>0.99789575638433303</c:v>
                </c:pt>
                <c:pt idx="540">
                  <c:v>1</c:v>
                </c:pt>
                <c:pt idx="541">
                  <c:v>1.0016395993365399</c:v>
                </c:pt>
                <c:pt idx="542">
                  <c:v>1.0032999786082</c:v>
                </c:pt>
                <c:pt idx="543">
                  <c:v>1.0049810089178099</c:v>
                </c:pt>
                <c:pt idx="544">
                  <c:v>1.0066825632862999</c:v>
                </c:pt>
                <c:pt idx="545">
                  <c:v>1.00840451654687</c:v>
                </c:pt>
                <c:pt idx="546">
                  <c:v>1.0101467452422701</c:v>
                </c:pt>
                <c:pt idx="547">
                  <c:v>1.01190912752535</c:v>
                </c:pt>
                <c:pt idx="548">
                  <c:v>1.01369154306251</c:v>
                </c:pt>
                <c:pt idx="549">
                  <c:v>1.0154938729402401</c:v>
                </c:pt>
                <c:pt idx="550">
                  <c:v>1.01731599957449</c:v>
                </c:pt>
                <c:pt idx="551">
                  <c:v>1.01915780662279</c:v>
                </c:pt>
                <c:pt idx="552">
                  <c:v>1.0210191788991101</c:v>
                </c:pt>
                <c:pt idx="553">
                  <c:v>1.0229000022913299</c:v>
                </c:pt>
                <c:pt idx="554">
                  <c:v>1.0248001636812001</c:v>
                </c:pt>
                <c:pt idx="555">
                  <c:v>1.02671955086672</c:v>
                </c:pt>
                <c:pt idx="556">
                  <c:v>1.0286580524869</c:v>
                </c:pt>
                <c:pt idx="557">
                  <c:v>1.0306155579487</c:v>
                </c:pt>
                <c:pt idx="558">
                  <c:v>1.0325919573562099</c:v>
                </c:pt>
                <c:pt idx="559">
                  <c:v>1.0345871414418399</c:v>
                </c:pt>
                <c:pt idx="560">
                  <c:v>1.0366010014995499</c:v>
                </c:pt>
                <c:pt idx="561">
                  <c:v>1.0386334293200099</c:v>
                </c:pt>
                <c:pt idx="562">
                  <c:v>1.0406843171275599</c:v>
                </c:pt>
                <c:pt idx="563">
                  <c:v>1.0427535575189599</c:v>
                </c:pt>
                <c:pt idx="564">
                  <c:v>1.04484104340384</c:v>
                </c:pt>
                <c:pt idx="565">
                  <c:v>1.0469466679467401</c:v>
                </c:pt>
                <c:pt idx="566">
                  <c:v>1.04907032451078</c:v>
                </c:pt>
                <c:pt idx="567">
                  <c:v>1.0512119066027401</c:v>
                </c:pt>
                <c:pt idx="568">
                  <c:v>1.0533713078196301</c:v>
                </c:pt>
                <c:pt idx="569">
                  <c:v>1.05554842179658</c:v>
                </c:pt>
                <c:pt idx="570">
                  <c:v>1.0577431421560901</c:v>
                </c:pt>
                <c:pt idx="571">
                  <c:v>1.0599553624585001</c:v>
                </c:pt>
                <c:pt idx="572">
                  <c:v>1.0621849761536699</c:v>
                </c:pt>
                <c:pt idx="573">
                  <c:v>1.0644318765338501</c:v>
                </c:pt>
                <c:pt idx="574">
                  <c:v>1.06669595668759</c:v>
                </c:pt>
                <c:pt idx="575">
                  <c:v>1.06897710945474</c:v>
                </c:pt>
                <c:pt idx="576">
                  <c:v>1.0712752273825099</c:v>
                </c:pt>
                <c:pt idx="577">
                  <c:v>1.07359020268239</c:v>
                </c:pt>
                <c:pt idx="578">
                  <c:v>1.07592192718809</c:v>
                </c:pt>
                <c:pt idx="579">
                  <c:v>1.0782702923143599</c:v>
                </c:pt>
                <c:pt idx="580">
                  <c:v>1.0806351890166199</c:v>
                </c:pt>
                <c:pt idx="581">
                  <c:v>1.08301650775147</c:v>
                </c:pt>
                <c:pt idx="582">
                  <c:v>1.0854141384379199</c:v>
                </c:pt>
                <c:pt idx="583">
                  <c:v>1.08782797041943</c:v>
                </c:pt>
                <c:pt idx="584">
                  <c:v>1.09025789242664</c:v>
                </c:pt>
                <c:pt idx="585">
                  <c:v>1.09270379254084</c:v>
                </c:pt>
                <c:pt idx="586">
                  <c:v>1.09516555815802</c:v>
                </c:pt>
                <c:pt idx="587">
                  <c:v>1.0976430759536699</c:v>
                </c:pt>
                <c:pt idx="588">
                  <c:v>1.10013623184814</c:v>
                </c:pt>
                <c:pt idx="589">
                  <c:v>1.10264491097255</c:v>
                </c:pt>
                <c:pt idx="590">
                  <c:v>1.10516899763542</c:v>
                </c:pt>
                <c:pt idx="591">
                  <c:v>1.1077083752896499</c:v>
                </c:pt>
                <c:pt idx="592">
                  <c:v>1.11026292650022</c:v>
                </c:pt>
                <c:pt idx="593">
                  <c:v>1.1128325329122799</c:v>
                </c:pt>
                <c:pt idx="594">
                  <c:v>1.1154170752197901</c:v>
                </c:pt>
                <c:pt idx="595">
                  <c:v>1.1180164331346301</c:v>
                </c:pt>
                <c:pt idx="596">
                  <c:v>1.1206304853561599</c:v>
                </c:pt>
                <c:pt idx="597">
                  <c:v>1.1232591095412501</c:v>
                </c:pt>
                <c:pt idx="598">
                  <c:v>1.1259021822747299</c:v>
                </c:pt>
                <c:pt idx="599">
                  <c:v>1.12855957904027</c:v>
                </c:pt>
                <c:pt idx="600">
                  <c:v>1.1312311741916701</c:v>
                </c:pt>
                <c:pt idx="601">
                  <c:v>1.1339168409245199</c:v>
                </c:pt>
                <c:pt idx="602">
                  <c:v>1.1366164512482999</c:v>
                </c:pt>
                <c:pt idx="603">
                  <c:v>1.1393298759588</c:v>
                </c:pt>
                <c:pt idx="604">
                  <c:v>1.14205698461098</c:v>
                </c:pt>
                <c:pt idx="605">
                  <c:v>1.1447976454920901</c:v>
                </c:pt>
                <c:pt idx="606">
                  <c:v>1.1475517255952199</c:v>
                </c:pt>
                <c:pt idx="607">
                  <c:v>1.1503190905931999</c:v>
                </c:pt>
                <c:pt idx="608">
                  <c:v>1.15309960481275</c:v>
                </c:pt>
                <c:pt idx="609">
                  <c:v>1.1558931312090299</c:v>
                </c:pt>
                <c:pt idx="610">
                  <c:v>1.1586995313405299</c:v>
                </c:pt>
                <c:pt idx="611">
                  <c:v>1.1615186653442</c:v>
                </c:pt>
                <c:pt idx="612">
                  <c:v>1.1643503919109801</c:v>
                </c:pt>
                <c:pt idx="613">
                  <c:v>1.1671945682615601</c:v>
                </c:pt>
                <c:pt idx="614">
                  <c:v>1.1700510501225101</c:v>
                </c:pt>
                <c:pt idx="615">
                  <c:v>1.1729196917026501</c:v>
                </c:pt>
                <c:pt idx="616">
                  <c:v>1.1758003456698101</c:v>
                </c:pt>
                <c:pt idx="617">
                  <c:v>1.17869286312773</c:v>
                </c:pt>
                <c:pt idx="618">
                  <c:v>1.1815970935934601</c:v>
                </c:pt>
                <c:pt idx="619">
                  <c:v>1.1845128849748201</c:v>
                </c:pt>
                <c:pt idx="620">
                  <c:v>1.1874400835483601</c:v>
                </c:pt>
                <c:pt idx="621">
                  <c:v>1.19037853393746</c:v>
                </c:pt>
                <c:pt idx="622">
                  <c:v>1.1933280790907499</c:v>
                </c:pt>
                <c:pt idx="623">
                  <c:v>1.1962885602608899</c:v>
                </c:pt>
                <c:pt idx="624">
                  <c:v>1.19925981698351</c:v>
                </c:pt>
                <c:pt idx="625">
                  <c:v>1.20224168705654</c:v>
                </c:pt>
                <c:pt idx="626">
                  <c:v>1.20523400651976</c:v>
                </c:pt>
                <c:pt idx="627">
                  <c:v>1.20823660963465</c:v>
                </c:pt>
                <c:pt idx="628">
                  <c:v>1.2112493288645301</c:v>
                </c:pt>
                <c:pt idx="629">
                  <c:v>1.214271994855</c:v>
                </c:pt>
                <c:pt idx="630">
                  <c:v>1.2173044364146299</c:v>
                </c:pt>
                <c:pt idx="631">
                  <c:v>1.2203464804959501</c:v>
                </c:pt>
                <c:pt idx="632">
                  <c:v>1.22339795217674</c:v>
                </c:pt>
                <c:pt idx="633">
                  <c:v>1.22645867464161</c:v>
                </c:pt>
                <c:pt idx="634">
                  <c:v>1.2295284691638499</c:v>
                </c:pt>
                <c:pt idx="635">
                  <c:v>1.2326071550875899</c:v>
                </c:pt>
                <c:pt idx="636">
                  <c:v>1.2356945498102601</c:v>
                </c:pt>
                <c:pt idx="637">
                  <c:v>1.2387904687653399</c:v>
                </c:pt>
                <c:pt idx="638">
                  <c:v>1.24189472540539</c:v>
                </c:pt>
                <c:pt idx="639">
                  <c:v>1.24500713118544</c:v>
                </c:pt>
                <c:pt idx="640">
                  <c:v>1.2481274955466299</c:v>
                </c:pt>
                <c:pt idx="641">
                  <c:v>1.2512556617719199</c:v>
                </c:pt>
                <c:pt idx="642">
                  <c:v>1.2543916152628201</c:v>
                </c:pt>
                <c:pt idx="643">
                  <c:v>1.2575353771022799</c:v>
                </c:pt>
                <c:pt idx="644">
                  <c:v>1.2606869683554101</c:v>
                </c:pt>
                <c:pt idx="645">
                  <c:v>1.26384641007333</c:v>
                </c:pt>
                <c:pt idx="646">
                  <c:v>1.2670137232968299</c:v>
                </c:pt>
                <c:pt idx="647">
                  <c:v>1.2701889290597299</c:v>
                </c:pt>
                <c:pt idx="648">
                  <c:v>1.2733720483920801</c:v>
                </c:pt>
                <c:pt idx="649">
                  <c:v>1.2765631023231701</c:v>
                </c:pt>
                <c:pt idx="650">
                  <c:v>1.2797621118843201</c:v>
                </c:pt>
                <c:pt idx="651">
                  <c:v>1.28296909811153</c:v>
                </c:pt>
                <c:pt idx="652">
                  <c:v>1.28618408204796</c:v>
                </c:pt>
                <c:pt idx="653">
                  <c:v>1.28940708474624</c:v>
                </c:pt>
                <c:pt idx="654">
                  <c:v>1.2926381272707399</c:v>
                </c:pt>
                <c:pt idx="655">
                  <c:v>1.2958772306995801</c:v>
                </c:pt>
                <c:pt idx="656">
                  <c:v>1.29912441612661</c:v>
                </c:pt>
                <c:pt idx="657">
                  <c:v>1.3023797046633101</c:v>
                </c:pt>
                <c:pt idx="658">
                  <c:v>1.3056431174404499</c:v>
                </c:pt>
                <c:pt idx="659">
                  <c:v>1.30891467560985</c:v>
                </c:pt>
                <c:pt idx="660">
                  <c:v>1.3121944003458601</c:v>
                </c:pt>
                <c:pt idx="661">
                  <c:v>1.31548231284691</c:v>
                </c:pt>
                <c:pt idx="662">
                  <c:v>1.31877843433688</c:v>
                </c:pt>
                <c:pt idx="663">
                  <c:v>1.3220827860664901</c:v>
                </c:pt>
                <c:pt idx="664">
                  <c:v>1.3253953893145001</c:v>
                </c:pt>
                <c:pt idx="665">
                  <c:v>1.3287162653889899</c:v>
                </c:pt>
                <c:pt idx="666">
                  <c:v>1.3320454356284599</c:v>
                </c:pt>
                <c:pt idx="667">
                  <c:v>1.33538292140298</c:v>
                </c:pt>
                <c:pt idx="668">
                  <c:v>1.3387287441151701</c:v>
                </c:pt>
                <c:pt idx="669">
                  <c:v>1.3420829252012401</c:v>
                </c:pt>
                <c:pt idx="670">
                  <c:v>1.34544548613196</c:v>
                </c:pt>
                <c:pt idx="671">
                  <c:v>1.3488164484134999</c:v>
                </c:pt>
                <c:pt idx="672">
                  <c:v>1.3521958335883699</c:v>
                </c:pt>
                <c:pt idx="673">
                  <c:v>1.3555836632362099</c:v>
                </c:pt>
                <c:pt idx="674">
                  <c:v>1.3589799589746101</c:v>
                </c:pt>
                <c:pt idx="675">
                  <c:v>1.3623847424598501</c:v>
                </c:pt>
                <c:pt idx="676">
                  <c:v>1.36579803538766</c:v>
                </c:pt>
                <c:pt idx="677">
                  <c:v>1.3692198594939</c:v>
                </c:pt>
                <c:pt idx="678">
                  <c:v>1.37265023655525</c:v>
                </c:pt>
                <c:pt idx="679">
                  <c:v>1.3760891883898301</c:v>
                </c:pt>
                <c:pt idx="680">
                  <c:v>1.3795367368578799</c:v>
                </c:pt>
                <c:pt idx="681">
                  <c:v>1.3829929038623101</c:v>
                </c:pt>
                <c:pt idx="682">
                  <c:v>1.3864577113493</c:v>
                </c:pt>
                <c:pt idx="683">
                  <c:v>1.38993118130886</c:v>
                </c:pt>
                <c:pt idx="684">
                  <c:v>1.39341333577535</c:v>
                </c:pt>
                <c:pt idx="685">
                  <c:v>1.39690419682805</c:v>
                </c:pt>
                <c:pt idx="686">
                  <c:v>1.4004037865915899</c:v>
                </c:pt>
                <c:pt idx="687">
                  <c:v>1.40391212723651</c:v>
                </c:pt>
                <c:pt idx="688">
                  <c:v>1.40742924097968</c:v>
                </c:pt>
                <c:pt idx="689">
                  <c:v>1.4109551500847799</c:v>
                </c:pt>
                <c:pt idx="690">
                  <c:v>1.4144898768627201</c:v>
                </c:pt>
                <c:pt idx="691">
                  <c:v>1.41803344367213</c:v>
                </c:pt>
                <c:pt idx="692">
                  <c:v>1.42158587291968</c:v>
                </c:pt>
                <c:pt idx="693">
                  <c:v>1.4251471870605701</c:v>
                </c:pt>
                <c:pt idx="694">
                  <c:v>1.4287174085988901</c:v>
                </c:pt>
                <c:pt idx="695">
                  <c:v>1.432296560088</c:v>
                </c:pt>
                <c:pt idx="696">
                  <c:v>1.43588466413091</c:v>
                </c:pt>
                <c:pt idx="697">
                  <c:v>1.43948174338063</c:v>
                </c:pt>
                <c:pt idx="698">
                  <c:v>1.44308782054055</c:v>
                </c:pt>
                <c:pt idx="699">
                  <c:v>1.4467029183647699</c:v>
                </c:pt>
                <c:pt idx="700">
                  <c:v>1.4503270596584401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1.0859095127757501</c:v>
                </c:pt>
                <c:pt idx="1">
                  <c:v>1.0854664544099899</c:v>
                </c:pt>
                <c:pt idx="2">
                  <c:v>1.0850235830917401</c:v>
                </c:pt>
                <c:pt idx="3">
                  <c:v>1.08458089877929</c:v>
                </c:pt>
                <c:pt idx="4">
                  <c:v>1.0841384014311899</c:v>
                </c:pt>
                <c:pt idx="5">
                  <c:v>1.08369609100635</c:v>
                </c:pt>
                <c:pt idx="6">
                  <c:v>1.0832539674639701</c:v>
                </c:pt>
                <c:pt idx="7">
                  <c:v>1.08281203076356</c:v>
                </c:pt>
                <c:pt idx="8">
                  <c:v>1.08237028086495</c:v>
                </c:pt>
                <c:pt idx="9">
                  <c:v>1.0819287177282999</c:v>
                </c:pt>
                <c:pt idx="10">
                  <c:v>1.08148734131409</c:v>
                </c:pt>
                <c:pt idx="11">
                  <c:v>1.08104615158313</c:v>
                </c:pt>
                <c:pt idx="12">
                  <c:v>1.08060514849656</c:v>
                </c:pt>
                <c:pt idx="13">
                  <c:v>1.08016433201586</c:v>
                </c:pt>
                <c:pt idx="14">
                  <c:v>1.0797237021028201</c:v>
                </c:pt>
                <c:pt idx="15">
                  <c:v>1.07928325871961</c:v>
                </c:pt>
                <c:pt idx="16">
                  <c:v>1.0788430018287201</c:v>
                </c:pt>
                <c:pt idx="17">
                  <c:v>1.0784029313929999</c:v>
                </c:pt>
                <c:pt idx="18">
                  <c:v>1.0779630473756301</c:v>
                </c:pt>
                <c:pt idx="19">
                  <c:v>1.0775233497401699</c:v>
                </c:pt>
                <c:pt idx="20">
                  <c:v>1.0770838384505099</c:v>
                </c:pt>
                <c:pt idx="21">
                  <c:v>1.0766445134709399</c:v>
                </c:pt>
                <c:pt idx="22">
                  <c:v>1.07620537476608</c:v>
                </c:pt>
                <c:pt idx="23">
                  <c:v>1.07576642230093</c:v>
                </c:pt>
                <c:pt idx="24">
                  <c:v>1.07532765604086</c:v>
                </c:pt>
                <c:pt idx="25">
                  <c:v>1.0748890759516301</c:v>
                </c:pt>
                <c:pt idx="26">
                  <c:v>1.07445068199936</c:v>
                </c:pt>
                <c:pt idx="27">
                  <c:v>1.0740124741505701</c:v>
                </c:pt>
                <c:pt idx="28">
                  <c:v>1.07357445237215</c:v>
                </c:pt>
                <c:pt idx="29">
                  <c:v>1.07313661663141</c:v>
                </c:pt>
                <c:pt idx="30">
                  <c:v>1.0726989668960201</c:v>
                </c:pt>
                <c:pt idx="31">
                  <c:v>1.0722615031340801</c:v>
                </c:pt>
                <c:pt idx="32">
                  <c:v>1.0718242253140799</c:v>
                </c:pt>
                <c:pt idx="33">
                  <c:v>1.0713871334049101</c:v>
                </c:pt>
                <c:pt idx="34">
                  <c:v>1.0709502273759</c:v>
                </c:pt>
                <c:pt idx="35">
                  <c:v>1.07051350719675</c:v>
                </c:pt>
                <c:pt idx="36">
                  <c:v>1.07007697283764</c:v>
                </c:pt>
                <c:pt idx="37">
                  <c:v>1.0696406242691201</c:v>
                </c:pt>
                <c:pt idx="38">
                  <c:v>1.06920446146221</c:v>
                </c:pt>
                <c:pt idx="39">
                  <c:v>1.06876848438835</c:v>
                </c:pt>
                <c:pt idx="40">
                  <c:v>1.0683326930193999</c:v>
                </c:pt>
                <c:pt idx="41">
                  <c:v>1.0678970873276901</c:v>
                </c:pt>
                <c:pt idx="42">
                  <c:v>1.06746166728599</c:v>
                </c:pt>
                <c:pt idx="43">
                  <c:v>1.0670264328675301</c:v>
                </c:pt>
                <c:pt idx="44">
                  <c:v>1.06659138404597</c:v>
                </c:pt>
                <c:pt idx="45">
                  <c:v>1.06615652079547</c:v>
                </c:pt>
                <c:pt idx="46">
                  <c:v>1.0657218430906299</c:v>
                </c:pt>
                <c:pt idx="47">
                  <c:v>1.0652873509065399</c:v>
                </c:pt>
                <c:pt idx="48">
                  <c:v>1.06485304421875</c:v>
                </c:pt>
                <c:pt idx="49">
                  <c:v>1.0644189230033101</c:v>
                </c:pt>
                <c:pt idx="50">
                  <c:v>1.0639849872367599</c:v>
                </c:pt>
                <c:pt idx="51">
                  <c:v>1.06355123689612</c:v>
                </c:pt>
                <c:pt idx="52">
                  <c:v>1.0631176719588999</c:v>
                </c:pt>
                <c:pt idx="53">
                  <c:v>1.0626842924031501</c:v>
                </c:pt>
                <c:pt idx="54">
                  <c:v>1.06225109820741</c:v>
                </c:pt>
                <c:pt idx="55">
                  <c:v>1.0618180893507201</c:v>
                </c:pt>
                <c:pt idx="56">
                  <c:v>1.0613852658126599</c:v>
                </c:pt>
                <c:pt idx="57">
                  <c:v>1.0609526275733401</c:v>
                </c:pt>
                <c:pt idx="58">
                  <c:v>1.0605201746134001</c:v>
                </c:pt>
                <c:pt idx="59">
                  <c:v>1.0600879069140099</c:v>
                </c:pt>
                <c:pt idx="60">
                  <c:v>1.0596558244568901</c:v>
                </c:pt>
                <c:pt idx="61">
                  <c:v>1.05922392722431</c:v>
                </c:pt>
                <c:pt idx="62">
                  <c:v>1.05879221519912</c:v>
                </c:pt>
                <c:pt idx="63">
                  <c:v>1.0583606883646901</c:v>
                </c:pt>
                <c:pt idx="64">
                  <c:v>1.0579293467049999</c:v>
                </c:pt>
                <c:pt idx="65">
                  <c:v>1.0574981902045799</c:v>
                </c:pt>
                <c:pt idx="66">
                  <c:v>1.0570672188485699</c:v>
                </c:pt>
                <c:pt idx="67">
                  <c:v>1.05663643262267</c:v>
                </c:pt>
                <c:pt idx="68">
                  <c:v>1.0562058315131999</c:v>
                </c:pt>
                <c:pt idx="69">
                  <c:v>1.05577541550707</c:v>
                </c:pt>
                <c:pt idx="70">
                  <c:v>1.05534518459182</c:v>
                </c:pt>
                <c:pt idx="71">
                  <c:v>1.05491513875557</c:v>
                </c:pt>
                <c:pt idx="72">
                  <c:v>1.0544852779871099</c:v>
                </c:pt>
                <c:pt idx="73">
                  <c:v>1.0540556022758401</c:v>
                </c:pt>
                <c:pt idx="74">
                  <c:v>1.05362611161179</c:v>
                </c:pt>
                <c:pt idx="75">
                  <c:v>1.05319680598566</c:v>
                </c:pt>
                <c:pt idx="76">
                  <c:v>1.05276768538878</c:v>
                </c:pt>
                <c:pt idx="77">
                  <c:v>1.05233874981317</c:v>
                </c:pt>
                <c:pt idx="78">
                  <c:v>1.0519099992515</c:v>
                </c:pt>
                <c:pt idx="79">
                  <c:v>1.0514814336971201</c:v>
                </c:pt>
                <c:pt idx="80">
                  <c:v>1.05105305314409</c:v>
                </c:pt>
                <c:pt idx="81">
                  <c:v>1.05062485758712</c:v>
                </c:pt>
                <c:pt idx="82">
                  <c:v>1.05019684702168</c:v>
                </c:pt>
                <c:pt idx="83">
                  <c:v>1.0497690214438899</c:v>
                </c:pt>
                <c:pt idx="84">
                  <c:v>1.04934138085065</c:v>
                </c:pt>
                <c:pt idx="85">
                  <c:v>1.0489139252395401</c:v>
                </c:pt>
                <c:pt idx="86">
                  <c:v>1.04848665460891</c:v>
                </c:pt>
                <c:pt idx="87">
                  <c:v>1.04805956895784</c:v>
                </c:pt>
                <c:pt idx="88">
                  <c:v>1.0476326682861801</c:v>
                </c:pt>
                <c:pt idx="89">
                  <c:v>1.0472059525945201</c:v>
                </c:pt>
                <c:pt idx="90">
                  <c:v>1.0467794218842501</c:v>
                </c:pt>
                <c:pt idx="91">
                  <c:v>1.0463530761575399</c:v>
                </c:pt>
                <c:pt idx="92">
                  <c:v>1.0459269154173501</c:v>
                </c:pt>
                <c:pt idx="93">
                  <c:v>1.04550093966743</c:v>
                </c:pt>
                <c:pt idx="94">
                  <c:v>1.04507514891236</c:v>
                </c:pt>
                <c:pt idx="95">
                  <c:v>1.04464954315755</c:v>
                </c:pt>
                <c:pt idx="96">
                  <c:v>1.0442241224092299</c:v>
                </c:pt>
                <c:pt idx="97">
                  <c:v>1.0437988866744801</c:v>
                </c:pt>
                <c:pt idx="98">
                  <c:v>1.0433738359612299</c:v>
                </c:pt>
                <c:pt idx="99">
                  <c:v>1.0429489702782899</c:v>
                </c:pt>
                <c:pt idx="100">
                  <c:v>1.04252428963532</c:v>
                </c:pt>
                <c:pt idx="101">
                  <c:v>1.04209979404291</c:v>
                </c:pt>
                <c:pt idx="102">
                  <c:v>1.0416754835125199</c:v>
                </c:pt>
                <c:pt idx="103">
                  <c:v>1.0412513580565199</c:v>
                </c:pt>
                <c:pt idx="104">
                  <c:v>1.04082741768821</c:v>
                </c:pt>
                <c:pt idx="105">
                  <c:v>1.04040366242183</c:v>
                </c:pt>
                <c:pt idx="106">
                  <c:v>1.0399800922725599</c:v>
                </c:pt>
                <c:pt idx="107">
                  <c:v>1.0395567072565399</c:v>
                </c:pt>
                <c:pt idx="108">
                  <c:v>1.0391335073908901</c:v>
                </c:pt>
                <c:pt idx="109">
                  <c:v>1.0387104926937001</c:v>
                </c:pt>
                <c:pt idx="110">
                  <c:v>1.0382876631840601</c:v>
                </c:pt>
                <c:pt idx="111">
                  <c:v>1.0378650188820899</c:v>
                </c:pt>
                <c:pt idx="112">
                  <c:v>1.0374425598089001</c:v>
                </c:pt>
                <c:pt idx="113">
                  <c:v>1.03702028598667</c:v>
                </c:pt>
                <c:pt idx="114">
                  <c:v>1.03659819743861</c:v>
                </c:pt>
                <c:pt idx="115">
                  <c:v>1.03617629418899</c:v>
                </c:pt>
                <c:pt idx="116">
                  <c:v>1.0357545762631799</c:v>
                </c:pt>
                <c:pt idx="117">
                  <c:v>1.03533304368763</c:v>
                </c:pt>
                <c:pt idx="118">
                  <c:v>1.0349116964899101</c:v>
                </c:pt>
                <c:pt idx="119">
                  <c:v>1.0344905346986799</c:v>
                </c:pt>
                <c:pt idx="120">
                  <c:v>1.03406955834378</c:v>
                </c:pt>
                <c:pt idx="121">
                  <c:v>1.0336487674561801</c:v>
                </c:pt>
                <c:pt idx="122">
                  <c:v>1.0332281620680299</c:v>
                </c:pt>
                <c:pt idx="123">
                  <c:v>1.03280774221264</c:v>
                </c:pt>
                <c:pt idx="124">
                  <c:v>1.0323875079245599</c:v>
                </c:pt>
                <c:pt idx="125">
                  <c:v>1.03196745923952</c:v>
                </c:pt>
                <c:pt idx="126">
                  <c:v>1.03154759619451</c:v>
                </c:pt>
                <c:pt idx="127">
                  <c:v>1.03112791882777</c:v>
                </c:pt>
                <c:pt idx="128">
                  <c:v>1.0307084271787901</c:v>
                </c:pt>
                <c:pt idx="129">
                  <c:v>1.03028912128835</c:v>
                </c:pt>
                <c:pt idx="130">
                  <c:v>1.02987000119857</c:v>
                </c:pt>
                <c:pt idx="131">
                  <c:v>1.0294510669528301</c:v>
                </c:pt>
                <c:pt idx="132">
                  <c:v>1.02903231859591</c:v>
                </c:pt>
                <c:pt idx="133">
                  <c:v>1.0286137561739199</c:v>
                </c:pt>
                <c:pt idx="134">
                  <c:v>1.0281953797343399</c:v>
                </c:pt>
                <c:pt idx="135">
                  <c:v>1.0277771893260701</c:v>
                </c:pt>
                <c:pt idx="136">
                  <c:v>1.0273591849994199</c:v>
                </c:pt>
                <c:pt idx="137">
                  <c:v>1.02694136680614</c:v>
                </c:pt>
                <c:pt idx="138">
                  <c:v>1.02652373479943</c:v>
                </c:pt>
                <c:pt idx="139">
                  <c:v>1.02610628903398</c:v>
                </c:pt>
                <c:pt idx="140">
                  <c:v>1.02568902956597</c:v>
                </c:pt>
                <c:pt idx="141">
                  <c:v>1.0252719564531201</c:v>
                </c:pt>
                <c:pt idx="142">
                  <c:v>1.0248550697546699</c:v>
                </c:pt>
                <c:pt idx="143">
                  <c:v>1.0244383695314601</c:v>
                </c:pt>
                <c:pt idx="144">
                  <c:v>1.02402185584588</c:v>
                </c:pt>
                <c:pt idx="145">
                  <c:v>1.0236055287619701</c:v>
                </c:pt>
                <c:pt idx="146">
                  <c:v>1.02318938834538</c:v>
                </c:pt>
                <c:pt idx="147">
                  <c:v>1.0227734346634301</c:v>
                </c:pt>
                <c:pt idx="148">
                  <c:v>1.02235766778513</c:v>
                </c:pt>
                <c:pt idx="149">
                  <c:v>1.02194208778118</c:v>
                </c:pt>
                <c:pt idx="150">
                  <c:v>1.02152669472405</c:v>
                </c:pt>
                <c:pt idx="151">
                  <c:v>1.02111148868794</c:v>
                </c:pt>
                <c:pt idx="152">
                  <c:v>1.0206964697488401</c:v>
                </c:pt>
                <c:pt idx="153">
                  <c:v>1.02028163798458</c:v>
                </c:pt>
                <c:pt idx="154">
                  <c:v>1.0198669934747899</c:v>
                </c:pt>
                <c:pt idx="155">
                  <c:v>1.0194525363010101</c:v>
                </c:pt>
                <c:pt idx="156">
                  <c:v>1.01903826654665</c:v>
                </c:pt>
                <c:pt idx="157">
                  <c:v>1.01862418429706</c:v>
                </c:pt>
                <c:pt idx="158">
                  <c:v>1.01821028963953</c:v>
                </c:pt>
                <c:pt idx="159">
                  <c:v>1.0177965826633499</c:v>
                </c:pt>
                <c:pt idx="160">
                  <c:v>1.01738306345982</c:v>
                </c:pt>
                <c:pt idx="161">
                  <c:v>1.0169697321222899</c:v>
                </c:pt>
                <c:pt idx="162">
                  <c:v>1.0165565887461701</c:v>
                </c:pt>
                <c:pt idx="163">
                  <c:v>1.0161436334290099</c:v>
                </c:pt>
                <c:pt idx="164">
                  <c:v>1.01573086627047</c:v>
                </c:pt>
                <c:pt idx="165">
                  <c:v>1.01531828737241</c:v>
                </c:pt>
                <c:pt idx="166">
                  <c:v>1.0149058968389</c:v>
                </c:pt>
                <c:pt idx="167">
                  <c:v>1.01449369477623</c:v>
                </c:pt>
                <c:pt idx="168">
                  <c:v>1.014081681293</c:v>
                </c:pt>
                <c:pt idx="169">
                  <c:v>1.0136698565001001</c:v>
                </c:pt>
                <c:pt idx="170">
                  <c:v>1.0132582205107901</c:v>
                </c:pt>
                <c:pt idx="171">
                  <c:v>1.01284677344072</c:v>
                </c:pt>
                <c:pt idx="172">
                  <c:v>1.0124355154079501</c:v>
                </c:pt>
                <c:pt idx="173">
                  <c:v>1.0120244465330199</c:v>
                </c:pt>
                <c:pt idx="174">
                  <c:v>1.0116135669389801</c:v>
                </c:pt>
                <c:pt idx="175">
                  <c:v>1.0112028767514101</c:v>
                </c:pt>
                <c:pt idx="176">
                  <c:v>1.0107923760985</c:v>
                </c:pt>
                <c:pt idx="177">
                  <c:v>1.01038206511105</c:v>
                </c:pt>
                <c:pt idx="178">
                  <c:v>1.0099719439225401</c:v>
                </c:pt>
                <c:pt idx="179">
                  <c:v>1.00956201266916</c:v>
                </c:pt>
                <c:pt idx="180">
                  <c:v>1.00915227148987</c:v>
                </c:pt>
                <c:pt idx="181">
                  <c:v>1.0087427205264301</c:v>
                </c:pt>
                <c:pt idx="182">
                  <c:v>1.0083333599234501</c:v>
                </c:pt>
                <c:pt idx="183">
                  <c:v>1.0079241898284299</c:v>
                </c:pt>
                <c:pt idx="184">
                  <c:v>1.0075152103918299</c:v>
                </c:pt>
                <c:pt idx="185">
                  <c:v>1.00710642176711</c:v>
                </c:pt>
                <c:pt idx="186">
                  <c:v>1.00669782411075</c:v>
                </c:pt>
                <c:pt idx="187">
                  <c:v>1.00628941758236</c:v>
                </c:pt>
                <c:pt idx="188">
                  <c:v>1.0058812023446799</c:v>
                </c:pt>
                <c:pt idx="189">
                  <c:v>1.0054731785636499</c:v>
                </c:pt>
                <c:pt idx="190">
                  <c:v>1.00506534640846</c:v>
                </c:pt>
                <c:pt idx="191">
                  <c:v>1.00465770605164</c:v>
                </c:pt>
                <c:pt idx="192">
                  <c:v>1.00425025766905</c:v>
                </c:pt>
                <c:pt idx="193">
                  <c:v>1.0038430014400099</c:v>
                </c:pt>
                <c:pt idx="194">
                  <c:v>1.0034359375472901</c:v>
                </c:pt>
                <c:pt idx="195">
                  <c:v>1.0030290661772301</c:v>
                </c:pt>
                <c:pt idx="196">
                  <c:v>1.00262238751977</c:v>
                </c:pt>
                <c:pt idx="197">
                  <c:v>1.0022159017685199</c:v>
                </c:pt>
                <c:pt idx="198">
                  <c:v>1.00180960912079</c:v>
                </c:pt>
                <c:pt idx="199">
                  <c:v>1.0014035097777401</c:v>
                </c:pt>
                <c:pt idx="200">
                  <c:v>1.00099760394435</c:v>
                </c:pt>
                <c:pt idx="201">
                  <c:v>1.00059189182955</c:v>
                </c:pt>
                <c:pt idx="202">
                  <c:v>1.0001863736462699</c:v>
                </c:pt>
                <c:pt idx="203">
                  <c:v>0.99978104961150804</c:v>
                </c:pt>
                <c:pt idx="204">
                  <c:v>0.99937591994640096</c:v>
                </c:pt>
                <c:pt idx="205">
                  <c:v>0.99897098487631197</c:v>
                </c:pt>
                <c:pt idx="206">
                  <c:v>0.99856624463089305</c:v>
                </c:pt>
                <c:pt idx="207">
                  <c:v>0.99816169944416799</c:v>
                </c:pt>
                <c:pt idx="208">
                  <c:v>0.99775734955460904</c:v>
                </c:pt>
                <c:pt idx="209">
                  <c:v>0.99735319520521704</c:v>
                </c:pt>
                <c:pt idx="210">
                  <c:v>0.99694923664360602</c:v>
                </c:pt>
                <c:pt idx="211">
                  <c:v>0.99654547412208505</c:v>
                </c:pt>
                <c:pt idx="212">
                  <c:v>0.99614190789774604</c:v>
                </c:pt>
                <c:pt idx="213">
                  <c:v>0.99573853823254899</c:v>
                </c:pt>
                <c:pt idx="214">
                  <c:v>0.99533536539341405</c:v>
                </c:pt>
                <c:pt idx="215">
                  <c:v>0.99493238965231401</c:v>
                </c:pt>
                <c:pt idx="216">
                  <c:v>0.99452961128636397</c:v>
                </c:pt>
                <c:pt idx="217">
                  <c:v>0.99412703057792096</c:v>
                </c:pt>
                <c:pt idx="218">
                  <c:v>0.99372464781468095</c:v>
                </c:pt>
                <c:pt idx="219">
                  <c:v>0.99332246328977802</c:v>
                </c:pt>
                <c:pt idx="220">
                  <c:v>0.99292047730188904</c:v>
                </c:pt>
                <c:pt idx="221">
                  <c:v>0.992518690155336</c:v>
                </c:pt>
                <c:pt idx="222">
                  <c:v>0.992117102160194</c:v>
                </c:pt>
                <c:pt idx="223">
                  <c:v>0.99171571363240396</c:v>
                </c:pt>
                <c:pt idx="224">
                  <c:v>0.99131452489387795</c:v>
                </c:pt>
                <c:pt idx="225">
                  <c:v>0.99091353627262202</c:v>
                </c:pt>
                <c:pt idx="226">
                  <c:v>0.99051274810284495</c:v>
                </c:pt>
                <c:pt idx="227">
                  <c:v>0.99011216072508801</c:v>
                </c:pt>
                <c:pt idx="228">
                  <c:v>0.98971177448633896</c:v>
                </c:pt>
                <c:pt idx="229">
                  <c:v>0.98931158974016298</c:v>
                </c:pt>
                <c:pt idx="230">
                  <c:v>0.98891160684682999</c:v>
                </c:pt>
                <c:pt idx="231">
                  <c:v>0.98851182617344602</c:v>
                </c:pt>
                <c:pt idx="232">
                  <c:v>0.98811224809408704</c:v>
                </c:pt>
                <c:pt idx="233">
                  <c:v>0.98771287298994004</c:v>
                </c:pt>
                <c:pt idx="234">
                  <c:v>0.98731370124944196</c:v>
                </c:pt>
                <c:pt idx="235">
                  <c:v>0.98691473326842405</c:v>
                </c:pt>
                <c:pt idx="236">
                  <c:v>0.98651596945026199</c:v>
                </c:pt>
                <c:pt idx="237">
                  <c:v>0.98611741020602495</c:v>
                </c:pt>
                <c:pt idx="238">
                  <c:v>0.98571905595463205</c:v>
                </c:pt>
                <c:pt idx="239">
                  <c:v>0.98532090712301201</c:v>
                </c:pt>
                <c:pt idx="240">
                  <c:v>0.98492296414626701</c:v>
                </c:pt>
                <c:pt idx="241">
                  <c:v>0.98452522746783699</c:v>
                </c:pt>
                <c:pt idx="242">
                  <c:v>0.984127697539671</c:v>
                </c:pt>
                <c:pt idx="243">
                  <c:v>0.983730374822404</c:v>
                </c:pt>
                <c:pt idx="244">
                  <c:v>0.98333325978553698</c:v>
                </c:pt>
                <c:pt idx="245">
                  <c:v>0.98293635290761805</c:v>
                </c:pt>
                <c:pt idx="246">
                  <c:v>0.98253965467643201</c:v>
                </c:pt>
                <c:pt idx="247">
                  <c:v>0.98214316558919501</c:v>
                </c:pt>
                <c:pt idx="248">
                  <c:v>0.98174688615275196</c:v>
                </c:pt>
                <c:pt idx="249">
                  <c:v>0.98135081688377801</c:v>
                </c:pt>
                <c:pt idx="250">
                  <c:v>0.98095495830899004</c:v>
                </c:pt>
                <c:pt idx="251">
                  <c:v>0.98055931096535598</c:v>
                </c:pt>
                <c:pt idx="252">
                  <c:v>0.98016387540031702</c:v>
                </c:pt>
                <c:pt idx="253">
                  <c:v>0.97976865217200904</c:v>
                </c:pt>
                <c:pt idx="254">
                  <c:v>0.97937364184949705</c:v>
                </c:pt>
                <c:pt idx="255">
                  <c:v>0.97897884501300803</c:v>
                </c:pt>
                <c:pt idx="256">
                  <c:v>0.97858426225417305</c:v>
                </c:pt>
                <c:pt idx="257">
                  <c:v>0.978189894176278</c:v>
                </c:pt>
                <c:pt idx="258">
                  <c:v>0.97779574139451697</c:v>
                </c:pt>
                <c:pt idx="259">
                  <c:v>0.97740180453625602</c:v>
                </c:pt>
                <c:pt idx="260">
                  <c:v>0.97700808424129604</c:v>
                </c:pt>
                <c:pt idx="261">
                  <c:v>0.97661458116215805</c:v>
                </c:pt>
                <c:pt idx="262">
                  <c:v>0.97622129596435603</c:v>
                </c:pt>
                <c:pt idx="263">
                  <c:v>0.975828229326695</c:v>
                </c:pt>
                <c:pt idx="264">
                  <c:v>0.97543538194156398</c:v>
                </c:pt>
                <c:pt idx="265">
                  <c:v>0.97504275451524702</c:v>
                </c:pt>
                <c:pt idx="266">
                  <c:v>0.97465034776823201</c:v>
                </c:pt>
                <c:pt idx="267">
                  <c:v>0.97425816243553998</c:v>
                </c:pt>
                <c:pt idx="268">
                  <c:v>0.97386619926705298</c:v>
                </c:pt>
                <c:pt idx="269">
                  <c:v>0.97347445902785201</c:v>
                </c:pt>
                <c:pt idx="270">
                  <c:v>0.97308294249857596</c:v>
                </c:pt>
                <c:pt idx="271">
                  <c:v>0.972691650475773</c:v>
                </c:pt>
                <c:pt idx="272">
                  <c:v>0.97230058377227302</c:v>
                </c:pt>
                <c:pt idx="273">
                  <c:v>0.97190974321756995</c:v>
                </c:pt>
                <c:pt idx="274">
                  <c:v>0.97151912965820797</c:v>
                </c:pt>
                <c:pt idx="275">
                  <c:v>0.97112874395818605</c:v>
                </c:pt>
                <c:pt idx="276">
                  <c:v>0.97073858699936899</c:v>
                </c:pt>
                <c:pt idx="277">
                  <c:v>0.97034865968191297</c:v>
                </c:pt>
                <c:pt idx="278">
                  <c:v>0.96995896292470196</c:v>
                </c:pt>
                <c:pt idx="279">
                  <c:v>0.96956949766579403</c:v>
                </c:pt>
                <c:pt idx="280">
                  <c:v>0.969180264862884</c:v>
                </c:pt>
                <c:pt idx="281">
                  <c:v>0.96879126549378103</c:v>
                </c:pt>
                <c:pt idx="282">
                  <c:v>0.96840250055689403</c:v>
                </c:pt>
                <c:pt idx="283">
                  <c:v>0.96801397107173404</c:v>
                </c:pt>
                <c:pt idx="284">
                  <c:v>0.967625678079433</c:v>
                </c:pt>
                <c:pt idx="285">
                  <c:v>0.96723762264327395</c:v>
                </c:pt>
                <c:pt idx="286">
                  <c:v>0.96684980584924296</c:v>
                </c:pt>
                <c:pt idx="287">
                  <c:v>0.96646222880658905</c:v>
                </c:pt>
                <c:pt idx="288">
                  <c:v>0.96607489264840496</c:v>
                </c:pt>
                <c:pt idx="289">
                  <c:v>0.96568779853222797</c:v>
                </c:pt>
                <c:pt idx="290">
                  <c:v>0.965300947640653</c:v>
                </c:pt>
                <c:pt idx="291">
                  <c:v>0.96491434118196895</c:v>
                </c:pt>
                <c:pt idx="292">
                  <c:v>0.964527980390809</c:v>
                </c:pt>
                <c:pt idx="293">
                  <c:v>0.96414186652882805</c:v>
                </c:pt>
                <c:pt idx="294">
                  <c:v>0.96375600088539204</c:v>
                </c:pt>
                <c:pt idx="295">
                  <c:v>0.96337038477829295</c:v>
                </c:pt>
                <c:pt idx="296">
                  <c:v>0.96298501955448801</c:v>
                </c:pt>
                <c:pt idx="297">
                  <c:v>0.96259990659085903</c:v>
                </c:pt>
                <c:pt idx="298">
                  <c:v>0.96221504729498897</c:v>
                </c:pt>
                <c:pt idx="299">
                  <c:v>0.96183044310597898</c:v>
                </c:pt>
                <c:pt idx="300">
                  <c:v>0.96144609549527005</c:v>
                </c:pt>
                <c:pt idx="301">
                  <c:v>0.96106200596750901</c:v>
                </c:pt>
                <c:pt idx="302">
                  <c:v>0.96067817606143002</c:v>
                </c:pt>
                <c:pt idx="303">
                  <c:v>0.96029460735076899</c:v>
                </c:pt>
                <c:pt idx="304">
                  <c:v>0.95991130144520698</c:v>
                </c:pt>
                <c:pt idx="305">
                  <c:v>0.95952825999133895</c:v>
                </c:pt>
                <c:pt idx="306">
                  <c:v>0.95914548467368099</c:v>
                </c:pt>
                <c:pt idx="307">
                  <c:v>0.95876297721570602</c:v>
                </c:pt>
                <c:pt idx="308">
                  <c:v>0.95838073938090995</c:v>
                </c:pt>
                <c:pt idx="309">
                  <c:v>0.957998772973921</c:v>
                </c:pt>
                <c:pt idx="310">
                  <c:v>0.95761707984163502</c:v>
                </c:pt>
                <c:pt idx="311">
                  <c:v>0.95723566187439701</c:v>
                </c:pt>
                <c:pt idx="312">
                  <c:v>0.95685452100721602</c:v>
                </c:pt>
                <c:pt idx="313">
                  <c:v>0.95647365922102101</c:v>
                </c:pt>
                <c:pt idx="314">
                  <c:v>0.95609307854396197</c:v>
                </c:pt>
                <c:pt idx="315">
                  <c:v>0.95571278105275403</c:v>
                </c:pt>
                <c:pt idx="316">
                  <c:v>0.95533276887405805</c:v>
                </c:pt>
                <c:pt idx="317">
                  <c:v>0.95495304418591997</c:v>
                </c:pt>
                <c:pt idx="318">
                  <c:v>0.95457360921925505</c:v>
                </c:pt>
                <c:pt idx="319">
                  <c:v>0.95419446625937698</c:v>
                </c:pt>
                <c:pt idx="320">
                  <c:v>0.95381561764758604</c:v>
                </c:pt>
                <c:pt idx="321">
                  <c:v>0.95343706578281195</c:v>
                </c:pt>
                <c:pt idx="322">
                  <c:v>0.95305881312330598</c:v>
                </c:pt>
                <c:pt idx="323">
                  <c:v>0.95268086218840298</c:v>
                </c:pt>
                <c:pt idx="324">
                  <c:v>0.95230321556033604</c:v>
                </c:pt>
                <c:pt idx="325">
                  <c:v>0.95192587588611699</c:v>
                </c:pt>
                <c:pt idx="326">
                  <c:v>0.95154884587948896</c:v>
                </c:pt>
                <c:pt idx="327">
                  <c:v>0.95117212832293796</c:v>
                </c:pt>
                <c:pt idx="328">
                  <c:v>0.95079572606978402</c:v>
                </c:pt>
                <c:pt idx="329">
                  <c:v>0.95041964204634599</c:v>
                </c:pt>
                <c:pt idx="330">
                  <c:v>0.95004387925417999</c:v>
                </c:pt>
                <c:pt idx="331">
                  <c:v>0.94966844077240298</c:v>
                </c:pt>
                <c:pt idx="332">
                  <c:v>0.94929332976009995</c:v>
                </c:pt>
                <c:pt idx="333">
                  <c:v>0.94891854945881604</c:v>
                </c:pt>
                <c:pt idx="334">
                  <c:v>0.94854410319514404</c:v>
                </c:pt>
                <c:pt idx="335">
                  <c:v>0.94816999438340499</c:v>
                </c:pt>
                <c:pt idx="336">
                  <c:v>0.94779622652842799</c:v>
                </c:pt>
                <c:pt idx="337">
                  <c:v>0.94742280322843198</c:v>
                </c:pt>
                <c:pt idx="338">
                  <c:v>0.94704972817802102</c:v>
                </c:pt>
                <c:pt idx="339">
                  <c:v>0.94667700517128295</c:v>
                </c:pt>
                <c:pt idx="340">
                  <c:v>0.94630463810501297</c:v>
                </c:pt>
                <c:pt idx="341">
                  <c:v>0.94593263098205604</c:v>
                </c:pt>
                <c:pt idx="342">
                  <c:v>0.94556098791477505</c:v>
                </c:pt>
                <c:pt idx="343">
                  <c:v>0.94518971312865796</c:v>
                </c:pt>
                <c:pt idx="344">
                  <c:v>0.94481881096605302</c:v>
                </c:pt>
                <c:pt idx="345">
                  <c:v>0.94444828589005803</c:v>
                </c:pt>
                <c:pt idx="346">
                  <c:v>0.94407814248855804</c:v>
                </c:pt>
                <c:pt idx="347">
                  <c:v>0.94370838547841895</c:v>
                </c:pt>
                <c:pt idx="348">
                  <c:v>0.94333901970984202</c:v>
                </c:pt>
                <c:pt idx="349">
                  <c:v>0.94297005017090296</c:v>
                </c:pt>
                <c:pt idx="350">
                  <c:v>0.94260148199225202</c:v>
                </c:pt>
                <c:pt idx="351">
                  <c:v>0.94223332045201602</c:v>
                </c:pt>
                <c:pt idx="352">
                  <c:v>0.94186557098088997</c:v>
                </c:pt>
                <c:pt idx="353">
                  <c:v>0.94149823916743502</c:v>
                </c:pt>
                <c:pt idx="354">
                  <c:v>0.94113133076358302</c:v>
                </c:pt>
                <c:pt idx="355">
                  <c:v>0.94076485169037605</c:v>
                </c:pt>
                <c:pt idx="356">
                  <c:v>0.94039880804393094</c:v>
                </c:pt>
                <c:pt idx="357">
                  <c:v>0.94003320610164698</c:v>
                </c:pt>
                <c:pt idx="358">
                  <c:v>0.93966805232867401</c:v>
                </c:pt>
                <c:pt idx="359">
                  <c:v>0.93930335338464399</c:v>
                </c:pt>
                <c:pt idx="360">
                  <c:v>0.93893911613067804</c:v>
                </c:pt>
                <c:pt idx="361">
                  <c:v>0.93857536899651295</c:v>
                </c:pt>
                <c:pt idx="362">
                  <c:v>0.93821222591843501</c:v>
                </c:pt>
                <c:pt idx="363">
                  <c:v>0.93784982200232903</c:v>
                </c:pt>
                <c:pt idx="364">
                  <c:v>0.93748829212537799</c:v>
                </c:pt>
                <c:pt idx="365">
                  <c:v>0.93712777093449795</c:v>
                </c:pt>
                <c:pt idx="366">
                  <c:v>0.93676839284487401</c:v>
                </c:pt>
                <c:pt idx="367">
                  <c:v>0.93641029203860704</c:v>
                </c:pt>
                <c:pt idx="368">
                  <c:v>0.93605360246345004</c:v>
                </c:pt>
                <c:pt idx="369">
                  <c:v>0.93569845783164596</c:v>
                </c:pt>
                <c:pt idx="370">
                  <c:v>0.93534499161884299</c:v>
                </c:pt>
                <c:pt idx="371">
                  <c:v>0.93499333706310594</c:v>
                </c:pt>
                <c:pt idx="372">
                  <c:v>0.93464362716399396</c:v>
                </c:pt>
                <c:pt idx="373">
                  <c:v>0.93429599468171998</c:v>
                </c:pt>
                <c:pt idx="374">
                  <c:v>0.93395057213636901</c:v>
                </c:pt>
                <c:pt idx="375">
                  <c:v>0.93360749180718305</c:v>
                </c:pt>
                <c:pt idx="376">
                  <c:v>0.93326688573189898</c:v>
                </c:pt>
                <c:pt idx="377">
                  <c:v>0.93292888570613697</c:v>
                </c:pt>
                <c:pt idx="378">
                  <c:v>0.93259362328283402</c:v>
                </c:pt>
                <c:pt idx="379">
                  <c:v>0.932261229771705</c:v>
                </c:pt>
                <c:pt idx="380">
                  <c:v>0.93193183623874898</c:v>
                </c:pt>
                <c:pt idx="381">
                  <c:v>0.93160557350576401</c:v>
                </c:pt>
                <c:pt idx="382">
                  <c:v>0.93128257214988697</c:v>
                </c:pt>
                <c:pt idx="383">
                  <c:v>0.93096296250314503</c:v>
                </c:pt>
                <c:pt idx="384">
                  <c:v>0.93064687465200002</c:v>
                </c:pt>
                <c:pt idx="385">
                  <c:v>0.930334438436897</c:v>
                </c:pt>
                <c:pt idx="386">
                  <c:v>0.93002578345179399</c:v>
                </c:pt>
                <c:pt idx="387">
                  <c:v>0.92972103904367698</c:v>
                </c:pt>
                <c:pt idx="388">
                  <c:v>0.92942033431204096</c:v>
                </c:pt>
                <c:pt idx="389">
                  <c:v>0.929123798108342</c:v>
                </c:pt>
                <c:pt idx="390">
                  <c:v>0.92883155903539505</c:v>
                </c:pt>
                <c:pt idx="391">
                  <c:v>0.92854374544672702</c:v>
                </c:pt>
                <c:pt idx="392">
                  <c:v>0.92826048544586803</c:v>
                </c:pt>
                <c:pt idx="393">
                  <c:v>0.92798190688556803</c:v>
                </c:pt>
                <c:pt idx="394">
                  <c:v>0.92770813736694102</c:v>
                </c:pt>
                <c:pt idx="395">
                  <c:v>0.92743930423851495</c:v>
                </c:pt>
                <c:pt idx="396">
                  <c:v>0.92717553459519197</c:v>
                </c:pt>
                <c:pt idx="397">
                  <c:v>0.92691695527710305</c:v>
                </c:pt>
                <c:pt idx="398">
                  <c:v>0.92666369286834005</c:v>
                </c:pt>
                <c:pt idx="399">
                  <c:v>0.92641587369557199</c:v>
                </c:pt>
                <c:pt idx="400">
                  <c:v>0.92617362382653201</c:v>
                </c:pt>
                <c:pt idx="401">
                  <c:v>0.92593706906834705</c:v>
                </c:pt>
                <c:pt idx="402">
                  <c:v>0.92570633496573496</c:v>
                </c:pt>
                <c:pt idx="403">
                  <c:v>0.92548154679902905</c:v>
                </c:pt>
                <c:pt idx="404">
                  <c:v>0.92526282958203698</c:v>
                </c:pt>
                <c:pt idx="405">
                  <c:v>0.92505030805972199</c:v>
                </c:pt>
                <c:pt idx="406">
                  <c:v>0.92484410670569295</c:v>
                </c:pt>
                <c:pt idx="407">
                  <c:v>0.92464434971950504</c:v>
                </c:pt>
                <c:pt idx="408">
                  <c:v>0.92445116102375202</c:v>
                </c:pt>
                <c:pt idx="409">
                  <c:v>0.924264664260942</c:v>
                </c:pt>
                <c:pt idx="410">
                  <c:v>0.92408498279015905</c:v>
                </c:pt>
                <c:pt idx="411">
                  <c:v>0.92391223968349201</c:v>
                </c:pt>
                <c:pt idx="412">
                  <c:v>0.92374655772222702</c:v>
                </c:pt>
                <c:pt idx="413">
                  <c:v>0.92358805939279798</c:v>
                </c:pt>
                <c:pt idx="414">
                  <c:v>0.92343686688249105</c:v>
                </c:pt>
                <c:pt idx="415">
                  <c:v>0.92329310207488602</c:v>
                </c:pt>
                <c:pt idx="416">
                  <c:v>0.92315688654504302</c:v>
                </c:pt>
                <c:pt idx="417">
                  <c:v>0.92302834155442304</c:v>
                </c:pt>
                <c:pt idx="418">
                  <c:v>0.92290758804553596</c:v>
                </c:pt>
                <c:pt idx="419">
                  <c:v>0.922794746636319</c:v>
                </c:pt>
                <c:pt idx="420">
                  <c:v>0.92268993761424201</c:v>
                </c:pt>
                <c:pt idx="421">
                  <c:v>0.92259328093013004</c:v>
                </c:pt>
                <c:pt idx="422">
                  <c:v>0.92250489619171705</c:v>
                </c:pt>
                <c:pt idx="423">
                  <c:v>0.92242490265691801</c:v>
                </c:pt>
                <c:pt idx="424">
                  <c:v>0.922353419226833</c:v>
                </c:pt>
                <c:pt idx="425">
                  <c:v>0.92229056443847501</c:v>
                </c:pt>
                <c:pt idx="426">
                  <c:v>0.92223645645723495</c:v>
                </c:pt>
                <c:pt idx="427">
                  <c:v>0.92219121306909102</c:v>
                </c:pt>
                <c:pt idx="428">
                  <c:v>0.92215495167255401</c:v>
                </c:pt>
                <c:pt idx="429">
                  <c:v>0.92212778927038497</c:v>
                </c:pt>
                <c:pt idx="430">
                  <c:v>0.92210984246106797</c:v>
                </c:pt>
                <c:pt idx="431">
                  <c:v>0.92210122743007095</c:v>
                </c:pt>
                <c:pt idx="432">
                  <c:v>0.922102059940898</c:v>
                </c:pt>
                <c:pt idx="433">
                  <c:v>0.92211245532595398</c:v>
                </c:pt>
                <c:pt idx="434">
                  <c:v>0.92213252847724303</c:v>
                </c:pt>
                <c:pt idx="435">
                  <c:v>0.92216239383690901</c:v>
                </c:pt>
                <c:pt idx="436">
                  <c:v>0.92220216538765998</c:v>
                </c:pt>
                <c:pt idx="437">
                  <c:v>0.92225195664308302</c:v>
                </c:pt>
                <c:pt idx="438">
                  <c:v>0.92231188063788705</c:v>
                </c:pt>
                <c:pt idx="439">
                  <c:v>0.92238204991810202</c:v>
                </c:pt>
                <c:pt idx="440">
                  <c:v>0.92246257653126396</c:v>
                </c:pt>
                <c:pt idx="441">
                  <c:v>0.92255357201662103</c:v>
                </c:pt>
                <c:pt idx="442">
                  <c:v>0.922655147395396</c:v>
                </c:pt>
                <c:pt idx="443">
                  <c:v>0.92276741316114896</c:v>
                </c:pt>
                <c:pt idx="444">
                  <c:v>0.92289047927027501</c:v>
                </c:pt>
                <c:pt idx="445">
                  <c:v>0.92302445513267894</c:v>
                </c:pt>
                <c:pt idx="446">
                  <c:v>0.92316944960269098</c:v>
                </c:pt>
                <c:pt idx="447">
                  <c:v>0.92332557097024004</c:v>
                </c:pt>
                <c:pt idx="448">
                  <c:v>0.92349292695236396</c:v>
                </c:pt>
                <c:pt idx="449">
                  <c:v>0.923671624685096</c:v>
                </c:pt>
                <c:pt idx="450">
                  <c:v>0.92386177071577502</c:v>
                </c:pt>
                <c:pt idx="451">
                  <c:v>0.92406347099585495</c:v>
                </c:pt>
                <c:pt idx="452">
                  <c:v>0.92427683087424195</c:v>
                </c:pt>
                <c:pt idx="453">
                  <c:v>0.92450195509125199</c:v>
                </c:pt>
                <c:pt idx="454">
                  <c:v>0.92473894777321697</c:v>
                </c:pt>
                <c:pt idx="455">
                  <c:v>0.92498791242781997</c:v>
                </c:pt>
                <c:pt idx="456">
                  <c:v>0.92524895194021395</c:v>
                </c:pt>
                <c:pt idx="457">
                  <c:v>0.92552216856998504</c:v>
                </c:pt>
                <c:pt idx="458">
                  <c:v>0.92580766394902403</c:v>
                </c:pt>
                <c:pt idx="459">
                  <c:v>0.92610553908036897</c:v>
                </c:pt>
                <c:pt idx="460">
                  <c:v>0.92641589433807403</c:v>
                </c:pt>
                <c:pt idx="461">
                  <c:v>0.92673882946817498</c:v>
                </c:pt>
                <c:pt idx="462">
                  <c:v>0.92707444359079405</c:v>
                </c:pt>
                <c:pt idx="463">
                  <c:v>0.92742283520346702</c:v>
                </c:pt>
                <c:pt idx="464">
                  <c:v>0.92778410218571505</c:v>
                </c:pt>
                <c:pt idx="465">
                  <c:v>0.92815834180494905</c:v>
                </c:pt>
                <c:pt idx="466">
                  <c:v>0.92854565072372997</c:v>
                </c:pt>
                <c:pt idx="467">
                  <c:v>0.92894612500844198</c:v>
                </c:pt>
                <c:pt idx="468">
                  <c:v>0.92935986013943706</c:v>
                </c:pt>
                <c:pt idx="469">
                  <c:v>0.92978695102265796</c:v>
                </c:pt>
                <c:pt idx="470">
                  <c:v>0.93022749200281696</c:v>
                </c:pt>
                <c:pt idx="471">
                  <c:v>0.93068157687812503</c:v>
                </c:pt>
                <c:pt idx="472">
                  <c:v>0.93114929891662201</c:v>
                </c:pt>
                <c:pt idx="473">
                  <c:v>0.93163075087412806</c:v>
                </c:pt>
                <c:pt idx="474">
                  <c:v>0.93212602501381503</c:v>
                </c:pt>
                <c:pt idx="475">
                  <c:v>0.93263521312743702</c:v>
                </c:pt>
                <c:pt idx="476">
                  <c:v>0.93315840655820204</c:v>
                </c:pt>
                <c:pt idx="477">
                  <c:v>0.93369569622529702</c:v>
                </c:pt>
                <c:pt idx="478">
                  <c:v>0.93424717265005996</c:v>
                </c:pt>
                <c:pt idx="479">
                  <c:v>0.93481292598377796</c:v>
                </c:pt>
                <c:pt idx="480">
                  <c:v>0.93539304603711204</c:v>
                </c:pt>
                <c:pt idx="481">
                  <c:v>0.935987622311097</c:v>
                </c:pt>
                <c:pt idx="482">
                  <c:v>0.93659674402971704</c:v>
                </c:pt>
                <c:pt idx="483">
                  <c:v>0.93722050017399505</c:v>
                </c:pt>
                <c:pt idx="484">
                  <c:v>0.93785897951757102</c:v>
                </c:pt>
                <c:pt idx="485">
                  <c:v>0.93851227066371401</c:v>
                </c:pt>
                <c:pt idx="486">
                  <c:v>0.93918046208371897</c:v>
                </c:pt>
                <c:pt idx="487">
                  <c:v>0.93986364215662799</c:v>
                </c:pt>
                <c:pt idx="488">
                  <c:v>0.94056189921021505</c:v>
                </c:pt>
                <c:pt idx="489">
                  <c:v>0.94127532156316895</c:v>
                </c:pt>
                <c:pt idx="490">
                  <c:v>0.94200399756839603</c:v>
                </c:pt>
                <c:pt idx="491">
                  <c:v>0.94274801565738497</c:v>
                </c:pt>
                <c:pt idx="492">
                  <c:v>0.94350746438553601</c:v>
                </c:pt>
                <c:pt idx="493">
                  <c:v>0.94428243247838495</c:v>
                </c:pt>
                <c:pt idx="494">
                  <c:v>0.94507300887863999</c:v>
                </c:pt>
                <c:pt idx="495">
                  <c:v>0.94587928279394196</c:v>
                </c:pt>
                <c:pt idx="496">
                  <c:v>0.94670134374526804</c:v>
                </c:pt>
                <c:pt idx="497">
                  <c:v>0.94753928161588497</c:v>
                </c:pt>
                <c:pt idx="498">
                  <c:v>0.948393186700767</c:v>
                </c:pt>
                <c:pt idx="499">
                  <c:v>0.94926314975640302</c:v>
                </c:pt>
                <c:pt idx="500">
                  <c:v>0.95014926205088301</c:v>
                </c:pt>
                <c:pt idx="501">
                  <c:v>0.95105161541420302</c:v>
                </c:pt>
                <c:pt idx="502">
                  <c:v>0.95197030228869095</c:v>
                </c:pt>
                <c:pt idx="503">
                  <c:v>0.95290541577947396</c:v>
                </c:pt>
                <c:pt idx="504">
                  <c:v>0.95385704970491103</c:v>
                </c:pt>
                <c:pt idx="505">
                  <c:v>0.95482529864690902</c:v>
                </c:pt>
                <c:pt idx="506">
                  <c:v>0.95581025800105701</c:v>
                </c:pt>
                <c:pt idx="507">
                  <c:v>0.95681202402650201</c:v>
                </c:pt>
                <c:pt idx="508">
                  <c:v>0.95783069389549602</c:v>
                </c:pt>
                <c:pt idx="509">
                  <c:v>0.95886636574256301</c:v>
                </c:pt>
                <c:pt idx="510">
                  <c:v>0.95991913871321899</c:v>
                </c:pt>
                <c:pt idx="511">
                  <c:v>0.96098911301219803</c:v>
                </c:pt>
                <c:pt idx="512">
                  <c:v>0.962076389951116</c:v>
                </c:pt>
                <c:pt idx="513">
                  <c:v>0.96318107199555703</c:v>
                </c:pt>
                <c:pt idx="514">
                  <c:v>0.96430326281151602</c:v>
                </c:pt>
                <c:pt idx="515">
                  <c:v>0.96544306731116902</c:v>
                </c:pt>
                <c:pt idx="516">
                  <c:v>0.96660059169794998</c:v>
                </c:pt>
                <c:pt idx="517">
                  <c:v>0.96777594351088903</c:v>
                </c:pt>
                <c:pt idx="518">
                  <c:v>0.96896923166820603</c:v>
                </c:pt>
                <c:pt idx="519">
                  <c:v>0.97018056651012896</c:v>
                </c:pt>
                <c:pt idx="520">
                  <c:v>0.97141005984093998</c:v>
                </c:pt>
                <c:pt idx="521">
                  <c:v>0.97265782497021702</c:v>
                </c:pt>
                <c:pt idx="522">
                  <c:v>0.97392397675328901</c:v>
                </c:pt>
                <c:pt idx="523">
                  <c:v>0.97520863163089</c:v>
                </c:pt>
                <c:pt idx="524">
                  <c:v>0.97651190766801499</c:v>
                </c:pt>
                <c:pt idx="525">
                  <c:v>0.97783392459199003</c:v>
                </c:pt>
                <c:pt idx="526">
                  <c:v>0.97917480382976596</c:v>
                </c:pt>
                <c:pt idx="527">
                  <c:v>0.98053466854443805</c:v>
                </c:pt>
                <c:pt idx="528">
                  <c:v>0.98191364367102296</c:v>
                </c:pt>
                <c:pt idx="529">
                  <c:v>0.98331185595149995</c:v>
                </c:pt>
                <c:pt idx="530">
                  <c:v>0.98472943396914203</c:v>
                </c:pt>
                <c:pt idx="531">
                  <c:v>0.98616650818215601</c:v>
                </c:pt>
                <c:pt idx="532">
                  <c:v>0.98762321095667005</c:v>
                </c:pt>
                <c:pt idx="533">
                  <c:v>0.98909967659907705</c:v>
                </c:pt>
                <c:pt idx="534">
                  <c:v>0.99059604138777702</c:v>
                </c:pt>
                <c:pt idx="535">
                  <c:v>0.99211244360434803</c:v>
                </c:pt>
                <c:pt idx="536">
                  <c:v>0.99364902356416696</c:v>
                </c:pt>
                <c:pt idx="537">
                  <c:v>0.99520592364653004</c:v>
                </c:pt>
                <c:pt idx="538">
                  <c:v>0.99678328832428997</c:v>
                </c:pt>
                <c:pt idx="539">
                  <c:v>0.99838126419305895</c:v>
                </c:pt>
                <c:pt idx="540">
                  <c:v>1</c:v>
                </c:pt>
                <c:pt idx="541">
                  <c:v>1.0021335706811301</c:v>
                </c:pt>
                <c:pt idx="542">
                  <c:v>1.00429649377204</c:v>
                </c:pt>
                <c:pt idx="543">
                  <c:v>1.00648872879082</c:v>
                </c:pt>
                <c:pt idx="544">
                  <c:v>1.0087102338062099</c:v>
                </c:pt>
                <c:pt idx="545">
                  <c:v>1.01096096546194</c:v>
                </c:pt>
                <c:pt idx="546">
                  <c:v>1.0132408789980101</c:v>
                </c:pt>
                <c:pt idx="547">
                  <c:v>1.01554992826915</c:v>
                </c:pt>
                <c:pt idx="548">
                  <c:v>1.0178880657603999</c:v>
                </c:pt>
                <c:pt idx="549">
                  <c:v>1.02025524260005</c:v>
                </c:pt>
                <c:pt idx="550">
                  <c:v>1.0226514085698299</c:v>
                </c:pt>
                <c:pt idx="551">
                  <c:v>1.02507651211255</c:v>
                </c:pt>
                <c:pt idx="552">
                  <c:v>1.0275305003372699</c:v>
                </c:pt>
                <c:pt idx="553">
                  <c:v>1.03001331902201</c:v>
                </c:pt>
                <c:pt idx="554">
                  <c:v>1.03252491261417</c:v>
                </c:pt>
                <c:pt idx="555">
                  <c:v>1.03506522422862</c:v>
                </c:pt>
                <c:pt idx="556">
                  <c:v>1.0376341956436901</c:v>
                </c:pt>
                <c:pt idx="557">
                  <c:v>1.0402317672950201</c:v>
                </c:pt>
                <c:pt idx="558">
                  <c:v>1.04285787826742</c:v>
                </c:pt>
                <c:pt idx="559">
                  <c:v>1.0455124662847399</c:v>
                </c:pt>
                <c:pt idx="560">
                  <c:v>1.0481954676979399</c:v>
                </c:pt>
                <c:pt idx="561">
                  <c:v>1.0509068174712699</c:v>
                </c:pt>
                <c:pt idx="562">
                  <c:v>1.05364644916686</c:v>
                </c:pt>
                <c:pt idx="563">
                  <c:v>1.0564142949274899</c:v>
                </c:pt>
                <c:pt idx="564">
                  <c:v>1.0592102854579399</c:v>
                </c:pt>
                <c:pt idx="565">
                  <c:v>1.0620343500046801</c:v>
                </c:pt>
                <c:pt idx="566">
                  <c:v>1.06488641633419</c:v>
                </c:pt>
                <c:pt idx="567">
                  <c:v>1.0677664107098199</c:v>
                </c:pt>
                <c:pt idx="568">
                  <c:v>1.07067425786737</c:v>
                </c:pt>
                <c:pt idx="569">
                  <c:v>1.07360988098931</c:v>
                </c:pt>
                <c:pt idx="570">
                  <c:v>1.07657320167787</c:v>
                </c:pt>
                <c:pt idx="571">
                  <c:v>1.0795641399268301</c:v>
                </c:pt>
                <c:pt idx="572">
                  <c:v>1.08258261409231</c:v>
                </c:pt>
                <c:pt idx="573">
                  <c:v>1.08562854086241</c:v>
                </c:pt>
                <c:pt idx="574">
                  <c:v>1.08870183522581</c:v>
                </c:pt>
                <c:pt idx="575">
                  <c:v>1.0918024104394599</c:v>
                </c:pt>
                <c:pt idx="576">
                  <c:v>1.0949301779952401</c:v>
                </c:pt>
                <c:pt idx="577">
                  <c:v>1.09808504758579</c:v>
                </c:pt>
                <c:pt idx="578">
                  <c:v>1.1012669270694699</c:v>
                </c:pt>
                <c:pt idx="579">
                  <c:v>1.1044757224344599</c:v>
                </c:pt>
                <c:pt idx="580">
                  <c:v>1.1077113377621199</c:v>
                </c:pt>
                <c:pt idx="581">
                  <c:v>1.11097367518962</c:v>
                </c:pt>
                <c:pt idx="582">
                  <c:v>1.1142626348718101</c:v>
                </c:pt>
                <c:pt idx="583">
                  <c:v>1.11757811494244</c:v>
                </c:pt>
                <c:pt idx="584">
                  <c:v>1.1209200114747699</c:v>
                </c:pt>
                <c:pt idx="585">
                  <c:v>1.1242882184415099</c:v>
                </c:pt>
                <c:pt idx="586">
                  <c:v>1.12768262767423</c:v>
                </c:pt>
                <c:pt idx="587">
                  <c:v>1.13110312882217</c:v>
                </c:pt>
                <c:pt idx="588">
                  <c:v>1.13454960931058</c:v>
                </c:pt>
                <c:pt idx="589">
                  <c:v>1.1380219542985299</c:v>
                </c:pt>
                <c:pt idx="590">
                  <c:v>1.1415200466362501</c:v>
                </c:pt>
                <c:pt idx="591">
                  <c:v>1.1450437668220601</c:v>
                </c:pt>
                <c:pt idx="592">
                  <c:v>1.1485929929588601</c:v>
                </c:pt>
                <c:pt idx="593">
                  <c:v>1.15216760071021</c:v>
                </c:pt>
                <c:pt idx="594">
                  <c:v>1.1557674632560899</c:v>
                </c:pt>
                <c:pt idx="595">
                  <c:v>1.15939245124829</c:v>
                </c:pt>
                <c:pt idx="596">
                  <c:v>1.1630424327654401</c:v>
                </c:pt>
                <c:pt idx="597">
                  <c:v>1.1667172732678399</c:v>
                </c:pt>
                <c:pt idx="598">
                  <c:v>1.1704168355519</c:v>
                </c:pt>
                <c:pt idx="599">
                  <c:v>1.17414097970439</c:v>
                </c:pt>
                <c:pt idx="600">
                  <c:v>1.1778895630564701</c:v>
                </c:pt>
                <c:pt idx="601">
                  <c:v>1.18166244013746</c:v>
                </c:pt>
                <c:pt idx="602">
                  <c:v>1.1854594626284201</c:v>
                </c:pt>
                <c:pt idx="603">
                  <c:v>1.18928047931562</c:v>
                </c:pt>
                <c:pt idx="604">
                  <c:v>1.1931253360437699</c:v>
                </c:pt>
                <c:pt idx="605">
                  <c:v>1.19699387566919</c:v>
                </c:pt>
                <c:pt idx="606">
                  <c:v>1.2008859380128001</c:v>
                </c:pt>
                <c:pt idx="607">
                  <c:v>1.20480135981312</c:v>
                </c:pt>
                <c:pt idx="608">
                  <c:v>1.2087399746790499</c:v>
                </c:pt>
                <c:pt idx="609">
                  <c:v>1.2127016130427399</c:v>
                </c:pt>
                <c:pt idx="610">
                  <c:v>1.2166861021123201</c:v>
                </c:pt>
                <c:pt idx="611">
                  <c:v>1.2206932658246501</c:v>
                </c:pt>
                <c:pt idx="612">
                  <c:v>1.2247229247981199</c:v>
                </c:pt>
                <c:pt idx="613">
                  <c:v>1.22877489628535</c:v>
                </c:pt>
                <c:pt idx="614">
                  <c:v>1.2328489941260801</c:v>
                </c:pt>
                <c:pt idx="615">
                  <c:v>1.2369450286999599</c:v>
                </c:pt>
                <c:pt idx="616">
                  <c:v>1.2410628068795799</c:v>
                </c:pt>
                <c:pt idx="617">
                  <c:v>1.2452021319834601</c:v>
                </c:pt>
                <c:pt idx="618">
                  <c:v>1.2493628037292299</c:v>
                </c:pt>
                <c:pt idx="619">
                  <c:v>1.2535446181869301</c:v>
                </c:pt>
                <c:pt idx="620">
                  <c:v>1.25774736773242</c:v>
                </c:pt>
                <c:pt idx="621">
                  <c:v>1.2619708410010799</c:v>
                </c:pt>
                <c:pt idx="622">
                  <c:v>1.26621482284152</c:v>
                </c:pt>
                <c:pt idx="623">
                  <c:v>1.27047909426967</c:v>
                </c:pt>
                <c:pt idx="624">
                  <c:v>1.2747634324230399</c:v>
                </c:pt>
                <c:pt idx="625">
                  <c:v>1.2790676105151699</c:v>
                </c:pt>
                <c:pt idx="626">
                  <c:v>1.2833913977904601</c:v>
                </c:pt>
                <c:pt idx="627">
                  <c:v>1.28773455947918</c:v>
                </c:pt>
                <c:pt idx="628">
                  <c:v>1.2920968567529001</c:v>
                </c:pt>
                <c:pt idx="629">
                  <c:v>1.29647804668015</c:v>
                </c:pt>
                <c:pt idx="630">
                  <c:v>1.3008778821825</c:v>
                </c:pt>
                <c:pt idx="631">
                  <c:v>1.3052961119909801</c:v>
                </c:pt>
                <c:pt idx="632">
                  <c:v>1.30973248060289</c:v>
                </c:pt>
                <c:pt idx="633">
                  <c:v>1.31418672823906</c:v>
                </c:pt>
                <c:pt idx="634">
                  <c:v>1.3186585908014701</c:v>
                </c:pt>
                <c:pt idx="635">
                  <c:v>1.3231477998314201</c:v>
                </c:pt>
                <c:pt idx="636">
                  <c:v>1.32765408246811</c:v>
                </c:pt>
                <c:pt idx="637">
                  <c:v>1.33217716140772</c:v>
                </c:pt>
                <c:pt idx="638">
                  <c:v>1.3367167548630701</c:v>
                </c:pt>
                <c:pt idx="639">
                  <c:v>1.3412725765237501</c:v>
                </c:pt>
                <c:pt idx="640">
                  <c:v>1.3458443355168701</c:v>
                </c:pt>
                <c:pt idx="641">
                  <c:v>1.35043179479078</c:v>
                </c:pt>
                <c:pt idx="642">
                  <c:v>1.3550349479827699</c:v>
                </c:pt>
                <c:pt idx="643">
                  <c:v>1.3596538469970201</c:v>
                </c:pt>
                <c:pt idx="644">
                  <c:v>1.36428854398674</c:v>
                </c:pt>
                <c:pt idx="645">
                  <c:v>1.36893909135099</c:v>
                </c:pt>
                <c:pt idx="646">
                  <c:v>1.37360554173183</c:v>
                </c:pt>
                <c:pt idx="647">
                  <c:v>1.3782879480116601</c:v>
                </c:pt>
                <c:pt idx="648">
                  <c:v>1.3829863633107999</c:v>
                </c:pt>
                <c:pt idx="649">
                  <c:v>1.3877008409852101</c:v>
                </c:pt>
                <c:pt idx="650">
                  <c:v>1.3924314346244999</c:v>
                </c:pt>
                <c:pt idx="651">
                  <c:v>1.39717819804998</c:v>
                </c:pt>
                <c:pt idx="652">
                  <c:v>1.4019411853129999</c:v>
                </c:pt>
                <c:pt idx="653">
                  <c:v>1.40672045069332</c:v>
                </c:pt>
                <c:pt idx="654">
                  <c:v>1.4115160486977401</c:v>
                </c:pt>
                <c:pt idx="655">
                  <c:v>1.4163280340586999</c:v>
                </c:pt>
                <c:pt idx="656">
                  <c:v>1.42115646173319</c:v>
                </c:pt>
                <c:pt idx="657">
                  <c:v>1.42600138690159</c:v>
                </c:pt>
                <c:pt idx="658">
                  <c:v>1.4308628649667301</c:v>
                </c:pt>
                <c:pt idx="659">
                  <c:v>1.4357409515530299</c:v>
                </c:pt>
                <c:pt idx="660">
                  <c:v>1.44063570250566</c:v>
                </c:pt>
                <c:pt idx="661">
                  <c:v>1.44554717388988</c:v>
                </c:pt>
                <c:pt idx="662">
                  <c:v>1.4504754219903899</c:v>
                </c:pt>
                <c:pt idx="663">
                  <c:v>1.4554205033108101</c:v>
                </c:pt>
                <c:pt idx="664">
                  <c:v>1.46038247457314</c:v>
                </c:pt>
                <c:pt idx="665">
                  <c:v>1.46536139271743</c:v>
                </c:pt>
                <c:pt idx="666">
                  <c:v>1.47035731490132</c:v>
                </c:pt>
                <c:pt idx="667">
                  <c:v>1.47537029849985</c:v>
                </c:pt>
                <c:pt idx="668">
                  <c:v>1.4804004011051399</c:v>
                </c:pt>
                <c:pt idx="669">
                  <c:v>1.48544768052622</c:v>
                </c:pt>
                <c:pt idx="670">
                  <c:v>1.49051219478889</c:v>
                </c:pt>
                <c:pt idx="671">
                  <c:v>1.49559400213562</c:v>
                </c:pt>
                <c:pt idx="672">
                  <c:v>1.5006931610255001</c:v>
                </c:pt>
                <c:pt idx="673">
                  <c:v>1.5058097301341999</c:v>
                </c:pt>
                <c:pt idx="674">
                  <c:v>1.5109437683539999</c:v>
                </c:pt>
                <c:pt idx="675">
                  <c:v>1.5160953347938699</c:v>
                </c:pt>
                <c:pt idx="676">
                  <c:v>1.5212644887795299</c:v>
                </c:pt>
                <c:pt idx="677">
                  <c:v>1.52645128985359</c:v>
                </c:pt>
                <c:pt idx="678">
                  <c:v>1.53165579777568</c:v>
                </c:pt>
                <c:pt idx="679">
                  <c:v>1.5368780725226701</c:v>
                </c:pt>
                <c:pt idx="680">
                  <c:v>1.5421181742888601</c:v>
                </c:pt>
                <c:pt idx="681">
                  <c:v>1.54737616348619</c:v>
                </c:pt>
                <c:pt idx="682">
                  <c:v>1.55265210074455</c:v>
                </c:pt>
                <c:pt idx="683">
                  <c:v>1.5579460469120101</c:v>
                </c:pt>
                <c:pt idx="684">
                  <c:v>1.56325806305519</c:v>
                </c:pt>
                <c:pt idx="685">
                  <c:v>1.5685882104594999</c:v>
                </c:pt>
                <c:pt idx="686">
                  <c:v>1.5739365506295799</c:v>
                </c:pt>
                <c:pt idx="687">
                  <c:v>1.57930314528959</c:v>
                </c:pt>
                <c:pt idx="688">
                  <c:v>1.5846880563836401</c:v>
                </c:pt>
                <c:pt idx="689">
                  <c:v>1.5900913460761701</c:v>
                </c:pt>
                <c:pt idx="690">
                  <c:v>1.59551307675238</c:v>
                </c:pt>
                <c:pt idx="691">
                  <c:v>1.60095331101867</c:v>
                </c:pt>
                <c:pt idx="692">
                  <c:v>1.6064121117030701</c:v>
                </c:pt>
                <c:pt idx="693">
                  <c:v>1.61188954185571</c:v>
                </c:pt>
                <c:pt idx="694">
                  <c:v>1.6173856647493301</c:v>
                </c:pt>
                <c:pt idx="695">
                  <c:v>1.6229005438797099</c:v>
                </c:pt>
                <c:pt idx="696">
                  <c:v>1.62843424296624</c:v>
                </c:pt>
                <c:pt idx="697">
                  <c:v>1.6339868259524</c:v>
                </c:pt>
                <c:pt idx="698">
                  <c:v>1.6395583570063099</c:v>
                </c:pt>
                <c:pt idx="699">
                  <c:v>1.6451489005212501</c:v>
                </c:pt>
                <c:pt idx="700">
                  <c:v>1.6507585211162199</c:v>
                </c:pt>
              </c:numCache>
            </c:numRef>
          </c:yVal>
          <c:smooth val="1"/>
        </c:ser>
        <c:dLbls>
          <c:showLegendKey val="0"/>
          <c:showVal val="0"/>
          <c:showCatName val="0"/>
          <c:showSerName val="0"/>
          <c:showPercent val="0"/>
          <c:showBubbleSize val="0"/>
        </c:dLbls>
        <c:axId val="674620968"/>
        <c:axId val="674621360"/>
      </c:scatterChart>
      <c:valAx>
        <c:axId val="674620968"/>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674621360"/>
        <c:crosses val="autoZero"/>
        <c:crossBetween val="midCat"/>
        <c:majorUnit val="10"/>
      </c:valAx>
      <c:valAx>
        <c:axId val="67462136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20968"/>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0.81554161468569897</c:v>
                </c:pt>
                <c:pt idx="1">
                  <c:v>0.81602015554274099</c:v>
                </c:pt>
                <c:pt idx="2">
                  <c:v>0.81649897719643205</c:v>
                </c:pt>
                <c:pt idx="3">
                  <c:v>0.81697807981153603</c:v>
                </c:pt>
                <c:pt idx="4">
                  <c:v>0.81745746355291504</c:v>
                </c:pt>
                <c:pt idx="5">
                  <c:v>0.81793712858552603</c:v>
                </c:pt>
                <c:pt idx="6">
                  <c:v>0.81841707507442696</c:v>
                </c:pt>
                <c:pt idx="7">
                  <c:v>0.81889730318476694</c:v>
                </c:pt>
                <c:pt idx="8">
                  <c:v>0.81937781308179602</c:v>
                </c:pt>
                <c:pt idx="9">
                  <c:v>0.81985860493086105</c:v>
                </c:pt>
                <c:pt idx="10">
                  <c:v>0.820339678897404</c:v>
                </c:pt>
                <c:pt idx="11">
                  <c:v>0.82082103514696403</c:v>
                </c:pt>
                <c:pt idx="12">
                  <c:v>0.82130267384517996</c:v>
                </c:pt>
                <c:pt idx="13">
                  <c:v>0.82178459515778501</c:v>
                </c:pt>
                <c:pt idx="14">
                  <c:v>0.82226679925061097</c:v>
                </c:pt>
                <c:pt idx="15">
                  <c:v>0.82274928628958599</c:v>
                </c:pt>
                <c:pt idx="16">
                  <c:v>0.82323205644073805</c:v>
                </c:pt>
                <c:pt idx="17">
                  <c:v>0.82371510987018903</c:v>
                </c:pt>
                <c:pt idx="18">
                  <c:v>0.82419844674416098</c:v>
                </c:pt>
                <c:pt idx="19">
                  <c:v>0.82468206722897297</c:v>
                </c:pt>
                <c:pt idx="20">
                  <c:v>0.82516597149103998</c:v>
                </c:pt>
                <c:pt idx="21">
                  <c:v>0.82565015969687605</c:v>
                </c:pt>
                <c:pt idx="22">
                  <c:v>0.82613463201309401</c:v>
                </c:pt>
                <c:pt idx="23">
                  <c:v>0.82661938860640205</c:v>
                </c:pt>
                <c:pt idx="24">
                  <c:v>0.82710442964360797</c:v>
                </c:pt>
                <c:pt idx="25">
                  <c:v>0.82758975529161705</c:v>
                </c:pt>
                <c:pt idx="26">
                  <c:v>0.82807536571743101</c:v>
                </c:pt>
                <c:pt idx="27">
                  <c:v>0.82856126108815298</c:v>
                </c:pt>
                <c:pt idx="28">
                  <c:v>0.82904744157097998</c:v>
                </c:pt>
                <c:pt idx="29">
                  <c:v>0.82953390733320997</c:v>
                </c:pt>
                <c:pt idx="30">
                  <c:v>0.83002065854223805</c:v>
                </c:pt>
                <c:pt idx="31">
                  <c:v>0.83050769536555802</c:v>
                </c:pt>
                <c:pt idx="32">
                  <c:v>0.83099501797076203</c:v>
                </c:pt>
                <c:pt idx="33">
                  <c:v>0.83148262652553995</c:v>
                </c:pt>
                <c:pt idx="34">
                  <c:v>0.83197052119768</c:v>
                </c:pt>
                <c:pt idx="35">
                  <c:v>0.83245870215506901</c:v>
                </c:pt>
                <c:pt idx="36">
                  <c:v>0.83294716956569304</c:v>
                </c:pt>
                <c:pt idx="37">
                  <c:v>0.83343592359763696</c:v>
                </c:pt>
                <c:pt idx="38">
                  <c:v>0.83392496441908204</c:v>
                </c:pt>
                <c:pt idx="39">
                  <c:v>0.83441429219830998</c:v>
                </c:pt>
                <c:pt idx="40">
                  <c:v>0.83490390710370199</c:v>
                </c:pt>
                <c:pt idx="41">
                  <c:v>0.83539380930373597</c:v>
                </c:pt>
                <c:pt idx="42">
                  <c:v>0.83588399896698895</c:v>
                </c:pt>
                <c:pt idx="43">
                  <c:v>0.83637447626214001</c:v>
                </c:pt>
                <c:pt idx="44">
                  <c:v>0.83686524135796303</c:v>
                </c:pt>
                <c:pt idx="45">
                  <c:v>0.83735629442333404</c:v>
                </c:pt>
                <c:pt idx="46">
                  <c:v>0.83784763562722597</c:v>
                </c:pt>
                <c:pt idx="47">
                  <c:v>0.83833926513871104</c:v>
                </c:pt>
                <c:pt idx="48">
                  <c:v>0.83883118312696303</c:v>
                </c:pt>
                <c:pt idx="49">
                  <c:v>0.83932338976125298</c:v>
                </c:pt>
                <c:pt idx="50">
                  <c:v>0.83981588521095096</c:v>
                </c:pt>
                <c:pt idx="51">
                  <c:v>0.84030866964552797</c:v>
                </c:pt>
                <c:pt idx="52">
                  <c:v>0.84080174323455303</c:v>
                </c:pt>
                <c:pt idx="53">
                  <c:v>0.84129510614769598</c:v>
                </c:pt>
                <c:pt idx="54">
                  <c:v>0.84178875855472501</c:v>
                </c:pt>
                <c:pt idx="55">
                  <c:v>0.84228270062550803</c:v>
                </c:pt>
                <c:pt idx="56">
                  <c:v>0.84277693253001396</c:v>
                </c:pt>
                <c:pt idx="57">
                  <c:v>0.84327145443830898</c:v>
                </c:pt>
                <c:pt idx="58">
                  <c:v>0.84376626652056197</c:v>
                </c:pt>
                <c:pt idx="59">
                  <c:v>0.84426136894703896</c:v>
                </c:pt>
                <c:pt idx="60">
                  <c:v>0.844756761888109</c:v>
                </c:pt>
                <c:pt idx="61">
                  <c:v>0.84525244551423795</c:v>
                </c:pt>
                <c:pt idx="62">
                  <c:v>0.84574841999599304</c:v>
                </c:pt>
                <c:pt idx="63">
                  <c:v>0.84624468550404297</c:v>
                </c:pt>
                <c:pt idx="64">
                  <c:v>0.84674124220915303</c:v>
                </c:pt>
                <c:pt idx="65">
                  <c:v>0.84723809028219299</c:v>
                </c:pt>
                <c:pt idx="66">
                  <c:v>0.84773522989412897</c:v>
                </c:pt>
                <c:pt idx="67">
                  <c:v>0.84823266121603103</c:v>
                </c:pt>
                <c:pt idx="68">
                  <c:v>0.84873038441906601</c:v>
                </c:pt>
                <c:pt idx="69">
                  <c:v>0.84922839967450403</c:v>
                </c:pt>
                <c:pt idx="70">
                  <c:v>0.84972670715371401</c:v>
                </c:pt>
                <c:pt idx="71">
                  <c:v>0.85022530702816701</c:v>
                </c:pt>
                <c:pt idx="72">
                  <c:v>0.85072419946943301</c:v>
                </c:pt>
                <c:pt idx="73">
                  <c:v>0.85122338464918401</c:v>
                </c:pt>
                <c:pt idx="74">
                  <c:v>0.85172286273919096</c:v>
                </c:pt>
                <c:pt idx="75">
                  <c:v>0.85222263391132802</c:v>
                </c:pt>
                <c:pt idx="76">
                  <c:v>0.85272269833756897</c:v>
                </c:pt>
                <c:pt idx="77">
                  <c:v>0.85322305618998795</c:v>
                </c:pt>
                <c:pt idx="78">
                  <c:v>0.85372370764076</c:v>
                </c:pt>
                <c:pt idx="79">
                  <c:v>0.85422465286216298</c:v>
                </c:pt>
                <c:pt idx="80">
                  <c:v>0.85472589202657401</c:v>
                </c:pt>
                <c:pt idx="81">
                  <c:v>0.855227425306473</c:v>
                </c:pt>
                <c:pt idx="82">
                  <c:v>0.85572925287443802</c:v>
                </c:pt>
                <c:pt idx="83">
                  <c:v>0.85623137490315304</c:v>
                </c:pt>
                <c:pt idx="84">
                  <c:v>0.85673379156539897</c:v>
                </c:pt>
                <c:pt idx="85">
                  <c:v>0.85723650303405996</c:v>
                </c:pt>
                <c:pt idx="86">
                  <c:v>0.85773950948212196</c:v>
                </c:pt>
                <c:pt idx="87">
                  <c:v>0.85824281108267297</c:v>
                </c:pt>
                <c:pt idx="88">
                  <c:v>0.85874640800890001</c:v>
                </c:pt>
                <c:pt idx="89">
                  <c:v>0.859250300434095</c:v>
                </c:pt>
                <c:pt idx="90">
                  <c:v>0.85975448853164804</c:v>
                </c:pt>
                <c:pt idx="91">
                  <c:v>0.86025897247505401</c:v>
                </c:pt>
                <c:pt idx="92">
                  <c:v>0.86076375243790804</c:v>
                </c:pt>
                <c:pt idx="93">
                  <c:v>0.86126882859390697</c:v>
                </c:pt>
                <c:pt idx="94">
                  <c:v>0.86177420111685099</c:v>
                </c:pt>
                <c:pt idx="95">
                  <c:v>0.86227987018064001</c:v>
                </c:pt>
                <c:pt idx="96">
                  <c:v>0.86278583595927905</c:v>
                </c:pt>
                <c:pt idx="97">
                  <c:v>0.86329209862687295</c:v>
                </c:pt>
                <c:pt idx="98">
                  <c:v>0.86379865835762804</c:v>
                </c:pt>
                <c:pt idx="99">
                  <c:v>0.86430551532585498</c:v>
                </c:pt>
                <c:pt idx="100">
                  <c:v>0.86481266970596604</c:v>
                </c:pt>
                <c:pt idx="101">
                  <c:v>0.86532012167247596</c:v>
                </c:pt>
                <c:pt idx="102">
                  <c:v>0.86582787139999995</c:v>
                </c:pt>
                <c:pt idx="103">
                  <c:v>0.86633591906325902</c:v>
                </c:pt>
                <c:pt idx="104">
                  <c:v>0.866844264837073</c:v>
                </c:pt>
                <c:pt idx="105">
                  <c:v>0.86735290889636796</c:v>
                </c:pt>
                <c:pt idx="106">
                  <c:v>0.86786185141617</c:v>
                </c:pt>
                <c:pt idx="107">
                  <c:v>0.86837109257160905</c:v>
                </c:pt>
                <c:pt idx="108">
                  <c:v>0.86888063253791803</c:v>
                </c:pt>
                <c:pt idx="109">
                  <c:v>0.86939047149043203</c:v>
                </c:pt>
                <c:pt idx="110">
                  <c:v>0.86990060960458804</c:v>
                </c:pt>
                <c:pt idx="111">
                  <c:v>0.87041104705592798</c:v>
                </c:pt>
                <c:pt idx="112">
                  <c:v>0.87092178402009701</c:v>
                </c:pt>
                <c:pt idx="113">
                  <c:v>0.87143282067284</c:v>
                </c:pt>
                <c:pt idx="114">
                  <c:v>0.87194415719000895</c:v>
                </c:pt>
                <c:pt idx="115">
                  <c:v>0.872455793747557</c:v>
                </c:pt>
                <c:pt idx="116">
                  <c:v>0.87296773052154097</c:v>
                </c:pt>
                <c:pt idx="117">
                  <c:v>0.87347996768812097</c:v>
                </c:pt>
                <c:pt idx="118">
                  <c:v>0.87399250542356</c:v>
                </c:pt>
                <c:pt idx="119">
                  <c:v>0.87450534390422396</c:v>
                </c:pt>
                <c:pt idx="120">
                  <c:v>0.87501848330658505</c:v>
                </c:pt>
                <c:pt idx="121">
                  <c:v>0.87553192380721601</c:v>
                </c:pt>
                <c:pt idx="122">
                  <c:v>0.87604566558279495</c:v>
                </c:pt>
                <c:pt idx="123">
                  <c:v>0.87655970881010203</c:v>
                </c:pt>
                <c:pt idx="124">
                  <c:v>0.87707405366602298</c:v>
                </c:pt>
                <c:pt idx="125">
                  <c:v>0.87758870032754599</c:v>
                </c:pt>
                <c:pt idx="126">
                  <c:v>0.87810364897176396</c:v>
                </c:pt>
                <c:pt idx="127">
                  <c:v>0.87861889977587304</c:v>
                </c:pt>
                <c:pt idx="128">
                  <c:v>0.87913445291717396</c:v>
                </c:pt>
                <c:pt idx="129">
                  <c:v>0.87965030857307103</c:v>
                </c:pt>
                <c:pt idx="130">
                  <c:v>0.88016646692107203</c:v>
                </c:pt>
                <c:pt idx="131">
                  <c:v>0.88068292813879001</c:v>
                </c:pt>
                <c:pt idx="132">
                  <c:v>0.88119969240394302</c:v>
                </c:pt>
                <c:pt idx="133">
                  <c:v>0.88171675989435105</c:v>
                </c:pt>
                <c:pt idx="134">
                  <c:v>0.882234130787939</c:v>
                </c:pt>
                <c:pt idx="135">
                  <c:v>0.882751805262739</c:v>
                </c:pt>
                <c:pt idx="136">
                  <c:v>0.88326978349688301</c:v>
                </c:pt>
                <c:pt idx="137">
                  <c:v>0.88378806566861201</c:v>
                </c:pt>
                <c:pt idx="138">
                  <c:v>0.88430665195626901</c:v>
                </c:pt>
                <c:pt idx="139">
                  <c:v>0.88482554253830104</c:v>
                </c:pt>
                <c:pt idx="140">
                  <c:v>0.88534473759326104</c:v>
                </c:pt>
                <c:pt idx="141">
                  <c:v>0.88586423729980801</c:v>
                </c:pt>
                <c:pt idx="142">
                  <c:v>0.88638404183670405</c:v>
                </c:pt>
                <c:pt idx="143">
                  <c:v>0.88690415138281598</c:v>
                </c:pt>
                <c:pt idx="144">
                  <c:v>0.88742456611711595</c:v>
                </c:pt>
                <c:pt idx="145">
                  <c:v>0.88794528621868196</c:v>
                </c:pt>
                <c:pt idx="146">
                  <c:v>0.888466311866696</c:v>
                </c:pt>
                <c:pt idx="147">
                  <c:v>0.88898764324044599</c:v>
                </c:pt>
                <c:pt idx="148">
                  <c:v>0.88950928051932399</c:v>
                </c:pt>
                <c:pt idx="149">
                  <c:v>0.89003122388282896</c:v>
                </c:pt>
                <c:pt idx="150">
                  <c:v>0.89055347351056302</c:v>
                </c:pt>
                <c:pt idx="151">
                  <c:v>0.89107602958223597</c:v>
                </c:pt>
                <c:pt idx="152">
                  <c:v>0.89159889227766198</c:v>
                </c:pt>
                <c:pt idx="153">
                  <c:v>0.89212206177676001</c:v>
                </c:pt>
                <c:pt idx="154">
                  <c:v>0.89264553825955595</c:v>
                </c:pt>
                <c:pt idx="155">
                  <c:v>0.89316932190618004</c:v>
                </c:pt>
                <c:pt idx="156">
                  <c:v>0.89369341289686999</c:v>
                </c:pt>
                <c:pt idx="157">
                  <c:v>0.89421781141196699</c:v>
                </c:pt>
                <c:pt idx="158">
                  <c:v>0.89474251763192003</c:v>
                </c:pt>
                <c:pt idx="159">
                  <c:v>0.89526753173728202</c:v>
                </c:pt>
                <c:pt idx="160">
                  <c:v>0.89579285390871499</c:v>
                </c:pt>
                <c:pt idx="161">
                  <c:v>0.89631848432698202</c:v>
                </c:pt>
                <c:pt idx="162">
                  <c:v>0.89684442317295798</c:v>
                </c:pt>
                <c:pt idx="163">
                  <c:v>0.89737067062761999</c:v>
                </c:pt>
                <c:pt idx="164">
                  <c:v>0.89789722687205198</c:v>
                </c:pt>
                <c:pt idx="165">
                  <c:v>0.898424092087445</c:v>
                </c:pt>
                <c:pt idx="166">
                  <c:v>0.89895126645509704</c:v>
                </c:pt>
                <c:pt idx="167">
                  <c:v>0.89947875015640999</c:v>
                </c:pt>
                <c:pt idx="168">
                  <c:v>0.90000654337289399</c:v>
                </c:pt>
                <c:pt idx="169">
                  <c:v>0.90053464628616497</c:v>
                </c:pt>
                <c:pt idx="170">
                  <c:v>0.90106305907794704</c:v>
                </c:pt>
                <c:pt idx="171">
                  <c:v>0.90159178625486103</c:v>
                </c:pt>
                <c:pt idx="172">
                  <c:v>0.90212084964310402</c:v>
                </c:pt>
                <c:pt idx="173">
                  <c:v>0.90265027544964904</c:v>
                </c:pt>
                <c:pt idx="174">
                  <c:v>0.903180089942618</c:v>
                </c:pt>
                <c:pt idx="175">
                  <c:v>0.90371031945139702</c:v>
                </c:pt>
                <c:pt idx="176">
                  <c:v>0.90424099036674699</c:v>
                </c:pt>
                <c:pt idx="177">
                  <c:v>0.90477212914092997</c:v>
                </c:pt>
                <c:pt idx="178">
                  <c:v>0.90530376228784104</c:v>
                </c:pt>
                <c:pt idx="179">
                  <c:v>0.90583591638314598</c:v>
                </c:pt>
                <c:pt idx="180">
                  <c:v>0.90636861806442803</c:v>
                </c:pt>
                <c:pt idx="181">
                  <c:v>0.90690189403134502</c:v>
                </c:pt>
                <c:pt idx="182">
                  <c:v>0.90743577104578799</c:v>
                </c:pt>
                <c:pt idx="183">
                  <c:v>0.90797027593205604</c:v>
                </c:pt>
                <c:pt idx="184">
                  <c:v>0.90850543557703201</c:v>
                </c:pt>
                <c:pt idx="185">
                  <c:v>0.90904127693036896</c:v>
                </c:pt>
                <c:pt idx="186">
                  <c:v>0.90957782700468603</c:v>
                </c:pt>
                <c:pt idx="187">
                  <c:v>0.91011511287576896</c:v>
                </c:pt>
                <c:pt idx="188">
                  <c:v>0.91065316168278199</c:v>
                </c:pt>
                <c:pt idx="189">
                  <c:v>0.91119200062848604</c:v>
                </c:pt>
                <c:pt idx="190">
                  <c:v>0.91173165697946301</c:v>
                </c:pt>
                <c:pt idx="191">
                  <c:v>0.91227215806635398</c:v>
                </c:pt>
                <c:pt idx="192">
                  <c:v>0.91281353128410003</c:v>
                </c:pt>
                <c:pt idx="193">
                  <c:v>0.91335580409219397</c:v>
                </c:pt>
                <c:pt idx="194">
                  <c:v>0.91389900401493795</c:v>
                </c:pt>
                <c:pt idx="195">
                  <c:v>0.91444315864171499</c:v>
                </c:pt>
                <c:pt idx="196">
                  <c:v>0.91498829562726003</c:v>
                </c:pt>
                <c:pt idx="197">
                  <c:v>0.91553444269194795</c:v>
                </c:pt>
                <c:pt idx="198">
                  <c:v>0.916081627622085</c:v>
                </c:pt>
                <c:pt idx="199">
                  <c:v>0.91662987827020903</c:v>
                </c:pt>
                <c:pt idx="200">
                  <c:v>0.91717922255539797</c:v>
                </c:pt>
                <c:pt idx="201">
                  <c:v>0.91772968846359304</c:v>
                </c:pt>
                <c:pt idx="202">
                  <c:v>0.91828130404791797</c:v>
                </c:pt>
                <c:pt idx="203">
                  <c:v>0.91883409742902</c:v>
                </c:pt>
                <c:pt idx="204">
                  <c:v>0.91938809679541</c:v>
                </c:pt>
                <c:pt idx="205">
                  <c:v>0.91994333040381604</c:v>
                </c:pt>
                <c:pt idx="206">
                  <c:v>0.92049982657954399</c:v>
                </c:pt>
                <c:pt idx="207">
                  <c:v>0.92105761371684802</c:v>
                </c:pt>
                <c:pt idx="208">
                  <c:v>0.92161672027930697</c:v>
                </c:pt>
                <c:pt idx="209">
                  <c:v>0.922177174800213</c:v>
                </c:pt>
                <c:pt idx="210">
                  <c:v>0.92273900588296698</c:v>
                </c:pt>
                <c:pt idx="211">
                  <c:v>0.92330224220148405</c:v>
                </c:pt>
                <c:pt idx="212">
                  <c:v>0.92386691250060604</c:v>
                </c:pt>
                <c:pt idx="213">
                  <c:v>0.92443304559652595</c:v>
                </c:pt>
                <c:pt idx="214">
                  <c:v>0.92500067037721601</c:v>
                </c:pt>
                <c:pt idx="215">
                  <c:v>0.92556981580287101</c:v>
                </c:pt>
                <c:pt idx="216">
                  <c:v>0.92614051090635996</c:v>
                </c:pt>
                <c:pt idx="217">
                  <c:v>0.92671278479367802</c:v>
                </c:pt>
                <c:pt idx="218">
                  <c:v>0.92728666664442205</c:v>
                </c:pt>
                <c:pt idx="219">
                  <c:v>0.92786218571226098</c:v>
                </c:pt>
                <c:pt idx="220">
                  <c:v>0.92843937132542698</c:v>
                </c:pt>
                <c:pt idx="221">
                  <c:v>0.92901825288720796</c:v>
                </c:pt>
                <c:pt idx="222">
                  <c:v>0.92959885987645297</c:v>
                </c:pt>
                <c:pt idx="223">
                  <c:v>0.93018122184808905</c:v>
                </c:pt>
                <c:pt idx="224">
                  <c:v>0.930765368433637</c:v>
                </c:pt>
                <c:pt idx="225">
                  <c:v>0.93135132934175502</c:v>
                </c:pt>
                <c:pt idx="226">
                  <c:v>0.93193913435877196</c:v>
                </c:pt>
                <c:pt idx="227">
                  <c:v>0.93252881334924298</c:v>
                </c:pt>
                <c:pt idx="228">
                  <c:v>0.93312039625651</c:v>
                </c:pt>
                <c:pt idx="229">
                  <c:v>0.93371391310327601</c:v>
                </c:pt>
                <c:pt idx="230">
                  <c:v>0.93430939399217905</c:v>
                </c:pt>
                <c:pt idx="231">
                  <c:v>0.93490686910638998</c:v>
                </c:pt>
                <c:pt idx="232">
                  <c:v>0.93550636871020498</c:v>
                </c:pt>
                <c:pt idx="233">
                  <c:v>0.93610792314966296</c:v>
                </c:pt>
                <c:pt idx="234">
                  <c:v>0.93671156285316004</c:v>
                </c:pt>
                <c:pt idx="235">
                  <c:v>0.93731731833208098</c:v>
                </c:pt>
                <c:pt idx="236">
                  <c:v>0.93792522018143698</c:v>
                </c:pt>
                <c:pt idx="237">
                  <c:v>0.93853529908051803</c:v>
                </c:pt>
                <c:pt idx="238">
                  <c:v>0.93914758579355095</c:v>
                </c:pt>
                <c:pt idx="239">
                  <c:v>0.93976211117036901</c:v>
                </c:pt>
                <c:pt idx="240">
                  <c:v>0.94037890614708997</c:v>
                </c:pt>
                <c:pt idx="241">
                  <c:v>0.94099800174680903</c:v>
                </c:pt>
                <c:pt idx="242">
                  <c:v>0.94161942908029606</c:v>
                </c:pt>
                <c:pt idx="243">
                  <c:v>0.94224321934671096</c:v>
                </c:pt>
                <c:pt idx="244">
                  <c:v>0.94286940383431594</c:v>
                </c:pt>
                <c:pt idx="245">
                  <c:v>0.94349801392121602</c:v>
                </c:pt>
                <c:pt idx="246">
                  <c:v>0.94412908107609295</c:v>
                </c:pt>
                <c:pt idx="247">
                  <c:v>0.944762636858962</c:v>
                </c:pt>
                <c:pt idx="248">
                  <c:v>0.945398712921934</c:v>
                </c:pt>
                <c:pt idx="249">
                  <c:v>0.94603734100998604</c:v>
                </c:pt>
                <c:pt idx="250">
                  <c:v>0.94667855296174996</c:v>
                </c:pt>
                <c:pt idx="251">
                  <c:v>0.94732238071030195</c:v>
                </c:pt>
                <c:pt idx="252">
                  <c:v>0.94796885628397098</c:v>
                </c:pt>
                <c:pt idx="253">
                  <c:v>0.94861801180715399</c:v>
                </c:pt>
                <c:pt idx="254">
                  <c:v>0.94926987950114705</c:v>
                </c:pt>
                <c:pt idx="255">
                  <c:v>0.94992449168497495</c:v>
                </c:pt>
                <c:pt idx="256">
                  <c:v>0.95058188077625105</c:v>
                </c:pt>
                <c:pt idx="257">
                  <c:v>0.95124207929202897</c:v>
                </c:pt>
                <c:pt idx="258">
                  <c:v>0.95190511984967896</c:v>
                </c:pt>
                <c:pt idx="259">
                  <c:v>0.95257103516776898</c:v>
                </c:pt>
                <c:pt idx="260">
                  <c:v>0.95323985806695899</c:v>
                </c:pt>
                <c:pt idx="261">
                  <c:v>0.95391162147090502</c:v>
                </c:pt>
                <c:pt idx="262">
                  <c:v>0.95458635840717898</c:v>
                </c:pt>
                <c:pt idx="263">
                  <c:v>0.955264102008195</c:v>
                </c:pt>
                <c:pt idx="264">
                  <c:v>0.95594488551214896</c:v>
                </c:pt>
                <c:pt idx="265">
                  <c:v>0.95662874226396899</c:v>
                </c:pt>
                <c:pt idx="266">
                  <c:v>0.95731570571628399</c:v>
                </c:pt>
                <c:pt idx="267">
                  <c:v>0.95800580943038904</c:v>
                </c:pt>
                <c:pt idx="268">
                  <c:v>0.95869908707724405</c:v>
                </c:pt>
                <c:pt idx="269">
                  <c:v>0.95939557243846096</c:v>
                </c:pt>
                <c:pt idx="270">
                  <c:v>0.96009529940732097</c:v>
                </c:pt>
                <c:pt idx="271">
                  <c:v>0.96079830198979699</c:v>
                </c:pt>
                <c:pt idx="272">
                  <c:v>0.96150461430558598</c:v>
                </c:pt>
                <c:pt idx="273">
                  <c:v>0.96221427058915698</c:v>
                </c:pt>
                <c:pt idx="274">
                  <c:v>0.96292730519081104</c:v>
                </c:pt>
                <c:pt idx="275">
                  <c:v>0.96364375257775203</c:v>
                </c:pt>
                <c:pt idx="276">
                  <c:v>0.96436364733517099</c:v>
                </c:pt>
                <c:pt idx="277">
                  <c:v>0.96508702416734304</c:v>
                </c:pt>
                <c:pt idx="278">
                  <c:v>0.96581391789873505</c:v>
                </c:pt>
                <c:pt idx="279">
                  <c:v>0.96654436347513095</c:v>
                </c:pt>
                <c:pt idx="280">
                  <c:v>0.96727839596476195</c:v>
                </c:pt>
                <c:pt idx="281">
                  <c:v>0.96801605055945605</c:v>
                </c:pt>
                <c:pt idx="282">
                  <c:v>0.96875736257580003</c:v>
                </c:pt>
                <c:pt idx="283">
                  <c:v>0.96950236745630902</c:v>
                </c:pt>
                <c:pt idx="284">
                  <c:v>0.97025110077061705</c:v>
                </c:pt>
                <c:pt idx="285">
                  <c:v>0.97100359821667304</c:v>
                </c:pt>
                <c:pt idx="286">
                  <c:v>0.97175989562195797</c:v>
                </c:pt>
                <c:pt idx="287">
                  <c:v>0.97252002894470502</c:v>
                </c:pt>
                <c:pt idx="288">
                  <c:v>0.97328403427514598</c:v>
                </c:pt>
                <c:pt idx="289">
                  <c:v>0.97405194783676097</c:v>
                </c:pt>
                <c:pt idx="290">
                  <c:v>0.97482380598754403</c:v>
                </c:pt>
                <c:pt idx="291">
                  <c:v>0.97559964522128795</c:v>
                </c:pt>
                <c:pt idx="292">
                  <c:v>0.97637950216887304</c:v>
                </c:pt>
                <c:pt idx="293">
                  <c:v>0.97716341359958403</c:v>
                </c:pt>
                <c:pt idx="294">
                  <c:v>0.977951416422422</c:v>
                </c:pt>
                <c:pt idx="295">
                  <c:v>0.97874354768744898</c:v>
                </c:pt>
                <c:pt idx="296">
                  <c:v>0.97953984458713605</c:v>
                </c:pt>
                <c:pt idx="297">
                  <c:v>0.980340344457727</c:v>
                </c:pt>
                <c:pt idx="298">
                  <c:v>0.98114508478062001</c:v>
                </c:pt>
                <c:pt idx="299">
                  <c:v>0.98195410318376197</c:v>
                </c:pt>
                <c:pt idx="300">
                  <c:v>0.98276743744305395</c:v>
                </c:pt>
                <c:pt idx="301">
                  <c:v>0.98358512548377697</c:v>
                </c:pt>
                <c:pt idx="302">
                  <c:v>0.98440720538203097</c:v>
                </c:pt>
                <c:pt idx="303">
                  <c:v>0.98523371536618698</c:v>
                </c:pt>
                <c:pt idx="304">
                  <c:v>0.98606469381835504</c:v>
                </c:pt>
                <c:pt idx="305">
                  <c:v>0.98690017927586704</c:v>
                </c:pt>
                <c:pt idx="306">
                  <c:v>0.98774021043277904</c:v>
                </c:pt>
                <c:pt idx="307">
                  <c:v>0.98858482614137999</c:v>
                </c:pt>
                <c:pt idx="308">
                  <c:v>0.98943406541372703</c:v>
                </c:pt>
                <c:pt idx="309">
                  <c:v>0.99028796742318603</c:v>
                </c:pt>
                <c:pt idx="310">
                  <c:v>0.99114657150599705</c:v>
                </c:pt>
                <c:pt idx="311">
                  <c:v>0.99200991716284603</c:v>
                </c:pt>
                <c:pt idx="312">
                  <c:v>0.99287804406046298</c:v>
                </c:pt>
                <c:pt idx="313">
                  <c:v>0.99375099203323003</c:v>
                </c:pt>
                <c:pt idx="314">
                  <c:v>0.99462880108480201</c:v>
                </c:pt>
                <c:pt idx="315">
                  <c:v>0.99551151138975702</c:v>
                </c:pt>
                <c:pt idx="316">
                  <c:v>0.99639916329524403</c:v>
                </c:pt>
                <c:pt idx="317">
                  <c:v>0.99729179732266704</c:v>
                </c:pt>
                <c:pt idx="318">
                  <c:v>0.99818945416937299</c:v>
                </c:pt>
                <c:pt idx="319">
                  <c:v>0.99909217471035905</c:v>
                </c:pt>
                <c:pt idx="320">
                  <c:v>1</c:v>
                </c:pt>
                <c:pt idx="321">
                  <c:v>1.00091296268213</c:v>
                </c:pt>
                <c:pt idx="322">
                  <c:v>1.0018310611537999</c:v>
                </c:pt>
                <c:pt idx="323">
                  <c:v>1.0027542852304701</c:v>
                </c:pt>
                <c:pt idx="324">
                  <c:v>1.0036826247211701</c:v>
                </c:pt>
                <c:pt idx="325">
                  <c:v>1.0046160694276101</c:v>
                </c:pt>
                <c:pt idx="326">
                  <c:v>1.0055546091433201</c:v>
                </c:pt>
                <c:pt idx="327">
                  <c:v>1.0064982336527599</c:v>
                </c:pt>
                <c:pt idx="328">
                  <c:v>1.00744693273046</c:v>
                </c:pt>
                <c:pt idx="329">
                  <c:v>1.00840069614012</c:v>
                </c:pt>
                <c:pt idx="330">
                  <c:v>1.0093595136337801</c:v>
                </c:pt>
                <c:pt idx="331">
                  <c:v>1.01032337495092</c:v>
                </c:pt>
                <c:pt idx="332">
                  <c:v>1.0112922698175899</c:v>
                </c:pt>
                <c:pt idx="333">
                  <c:v>1.0122661879455499</c:v>
                </c:pt>
                <c:pt idx="334">
                  <c:v>1.01324511903142</c:v>
                </c:pt>
                <c:pt idx="335">
                  <c:v>1.01422905275577</c:v>
                </c:pt>
                <c:pt idx="336">
                  <c:v>1.0152179787823199</c:v>
                </c:pt>
                <c:pt idx="337">
                  <c:v>1.01621188675701</c:v>
                </c:pt>
                <c:pt idx="338">
                  <c:v>1.0172107663071801</c:v>
                </c:pt>
                <c:pt idx="339">
                  <c:v>1.0182146070407101</c:v>
                </c:pt>
                <c:pt idx="340">
                  <c:v>1.01922339854514</c:v>
                </c:pt>
                <c:pt idx="341">
                  <c:v>1.0202371303868101</c:v>
                </c:pt>
                <c:pt idx="342">
                  <c:v>1.02125579211003</c:v>
                </c:pt>
                <c:pt idx="343">
                  <c:v>1.0222793732362001</c:v>
                </c:pt>
                <c:pt idx="344">
                  <c:v>1.02330786326296</c:v>
                </c:pt>
                <c:pt idx="345">
                  <c:v>1.0243412516633399</c:v>
                </c:pt>
                <c:pt idx="346">
                  <c:v>1.0253795278849001</c:v>
                </c:pt>
                <c:pt idx="347">
                  <c:v>1.0264226813488999</c:v>
                </c:pt>
                <c:pt idx="348">
                  <c:v>1.02747070144942</c:v>
                </c:pt>
                <c:pt idx="349">
                  <c:v>1.0285235775525099</c:v>
                </c:pt>
                <c:pt idx="350">
                  <c:v>1.0295812989953701</c:v>
                </c:pt>
                <c:pt idx="351">
                  <c:v>1.03064385508548</c:v>
                </c:pt>
                <c:pt idx="352">
                  <c:v>1.0317112350997699</c:v>
                </c:pt>
                <c:pt idx="353">
                  <c:v>1.03278342828374</c:v>
                </c:pt>
                <c:pt idx="354">
                  <c:v>1.0338604238506599</c:v>
                </c:pt>
                <c:pt idx="355">
                  <c:v>1.0349422109806801</c:v>
                </c:pt>
                <c:pt idx="356">
                  <c:v>1.03602877882005</c:v>
                </c:pt>
                <c:pt idx="357">
                  <c:v>1.0371201164802</c:v>
                </c:pt>
                <c:pt idx="358">
                  <c:v>1.0382162130369601</c:v>
                </c:pt>
                <c:pt idx="359">
                  <c:v>1.0393170575296899</c:v>
                </c:pt>
                <c:pt idx="360">
                  <c:v>1.0404226389604601</c:v>
                </c:pt>
                <c:pt idx="361">
                  <c:v>1.0415329462931999</c:v>
                </c:pt>
                <c:pt idx="362">
                  <c:v>1.04264796845285</c:v>
                </c:pt>
                <c:pt idx="363">
                  <c:v>1.04376769432456</c:v>
                </c:pt>
                <c:pt idx="364">
                  <c:v>1.0448921127528199</c:v>
                </c:pt>
                <c:pt idx="365">
                  <c:v>1.0460212125406401</c:v>
                </c:pt>
                <c:pt idx="366">
                  <c:v>1.0471549824487401</c:v>
                </c:pt>
                <c:pt idx="367">
                  <c:v>1.04829341119465</c:v>
                </c:pt>
                <c:pt idx="368">
                  <c:v>1.0494364874519599</c:v>
                </c:pt>
                <c:pt idx="369">
                  <c:v>1.0505841998494501</c:v>
                </c:pt>
                <c:pt idx="370">
                  <c:v>1.05173653697025</c:v>
                </c:pt>
                <c:pt idx="371">
                  <c:v>1.0528934873510201</c:v>
                </c:pt>
                <c:pt idx="372">
                  <c:v>1.0540550394811501</c:v>
                </c:pt>
                <c:pt idx="373">
                  <c:v>1.05522118180189</c:v>
                </c:pt>
                <c:pt idx="374">
                  <c:v>1.0563919027055599</c:v>
                </c:pt>
                <c:pt idx="375">
                  <c:v>1.0575671905346999</c:v>
                </c:pt>
                <c:pt idx="376">
                  <c:v>1.0587470335812701</c:v>
                </c:pt>
                <c:pt idx="377">
                  <c:v>1.0599314200858001</c:v>
                </c:pt>
                <c:pt idx="378">
                  <c:v>1.0611203382365899</c:v>
                </c:pt>
                <c:pt idx="379">
                  <c:v>1.0623137761688799</c:v>
                </c:pt>
                <c:pt idx="380">
                  <c:v>1.06351172196403</c:v>
                </c:pt>
                <c:pt idx="381">
                  <c:v>1.0647141636487201</c:v>
                </c:pt>
                <c:pt idx="382">
                  <c:v>1.06592108919409</c:v>
                </c:pt>
                <c:pt idx="383">
                  <c:v>1.0671324865149501</c:v>
                </c:pt>
                <c:pt idx="384">
                  <c:v>1.068348343469</c:v>
                </c:pt>
                <c:pt idx="385">
                  <c:v>1.0695686478559201</c:v>
                </c:pt>
                <c:pt idx="386">
                  <c:v>1.07079338741666</c:v>
                </c:pt>
                <c:pt idx="387">
                  <c:v>1.0720225498325699</c:v>
                </c:pt>
                <c:pt idx="388">
                  <c:v>1.07325612272458</c:v>
                </c:pt>
                <c:pt idx="389">
                  <c:v>1.0744940936524301</c:v>
                </c:pt>
                <c:pt idx="390">
                  <c:v>1.07573645011382</c:v>
                </c:pt>
                <c:pt idx="391">
                  <c:v>1.07698317954365</c:v>
                </c:pt>
                <c:pt idx="392">
                  <c:v>1.0782342693131399</c:v>
                </c:pt>
                <c:pt idx="393">
                  <c:v>1.0794897067291001</c:v>
                </c:pt>
                <c:pt idx="394">
                  <c:v>1.0807494790330801</c:v>
                </c:pt>
                <c:pt idx="395">
                  <c:v>1.08201357340055</c:v>
                </c:pt>
                <c:pt idx="396">
                  <c:v>1.08328197694017</c:v>
                </c:pt>
                <c:pt idx="397">
                  <c:v>1.0845546766929</c:v>
                </c:pt>
                <c:pt idx="398">
                  <c:v>1.0858316596312501</c:v>
                </c:pt>
                <c:pt idx="399">
                  <c:v>1.08711291265847</c:v>
                </c:pt>
                <c:pt idx="400">
                  <c:v>1.0883984226077601</c:v>
                </c:pt>
                <c:pt idx="401">
                  <c:v>1.0896881762414301</c:v>
                </c:pt>
                <c:pt idx="402">
                  <c:v>1.0909821602501799</c:v>
                </c:pt>
                <c:pt idx="403">
                  <c:v>1.0922803612522101</c:v>
                </c:pt>
                <c:pt idx="404">
                  <c:v>1.0935827657925199</c:v>
                </c:pt>
                <c:pt idx="405">
                  <c:v>1.09488936034204</c:v>
                </c:pt>
                <c:pt idx="406">
                  <c:v>1.0962001312968801</c:v>
                </c:pt>
                <c:pt idx="407">
                  <c:v>1.09751506497754</c:v>
                </c:pt>
                <c:pt idx="408">
                  <c:v>1.09883414762811</c:v>
                </c:pt>
                <c:pt idx="409">
                  <c:v>1.1001573654154599</c:v>
                </c:pt>
                <c:pt idx="410">
                  <c:v>1.1014847044285001</c:v>
                </c:pt>
                <c:pt idx="411">
                  <c:v>1.1028161506773599</c:v>
                </c:pt>
                <c:pt idx="412">
                  <c:v>1.10415169009262</c:v>
                </c:pt>
                <c:pt idx="413">
                  <c:v>1.1054913085245199</c:v>
                </c:pt>
                <c:pt idx="414">
                  <c:v>1.10683499174218</c:v>
                </c:pt>
                <c:pt idx="415">
                  <c:v>1.10818272543282</c:v>
                </c:pt>
                <c:pt idx="416">
                  <c:v>1.109534495201</c:v>
                </c:pt>
                <c:pt idx="417">
                  <c:v>1.1108902865678001</c:v>
                </c:pt>
                <c:pt idx="418">
                  <c:v>1.1122500849701</c:v>
                </c:pt>
                <c:pt idx="419">
                  <c:v>1.11361387575975</c:v>
                </c:pt>
                <c:pt idx="420">
                  <c:v>1.11498164420283</c:v>
                </c:pt>
                <c:pt idx="421">
                  <c:v>1.1163533754788899</c:v>
                </c:pt>
                <c:pt idx="422">
                  <c:v>1.11772905468012</c:v>
                </c:pt>
                <c:pt idx="423">
                  <c:v>1.11910866681067</c:v>
                </c:pt>
                <c:pt idx="424">
                  <c:v>1.1204921967857999</c:v>
                </c:pt>
                <c:pt idx="425">
                  <c:v>1.1218796294311799</c:v>
                </c:pt>
                <c:pt idx="426">
                  <c:v>1.1232709494820801</c:v>
                </c:pt>
                <c:pt idx="427">
                  <c:v>1.12466614158263</c:v>
                </c:pt>
                <c:pt idx="428">
                  <c:v>1.12606519028505</c:v>
                </c:pt>
                <c:pt idx="429">
                  <c:v>1.1274680800489101</c:v>
                </c:pt>
                <c:pt idx="430">
                  <c:v>1.12887479524034</c:v>
                </c:pt>
                <c:pt idx="431">
                  <c:v>1.1302853201313201</c:v>
                </c:pt>
                <c:pt idx="432">
                  <c:v>1.13169963889889</c:v>
                </c:pt>
                <c:pt idx="433">
                  <c:v>1.13311773562439</c:v>
                </c:pt>
                <c:pt idx="434">
                  <c:v>1.1345395942927701</c:v>
                </c:pt>
                <c:pt idx="435">
                  <c:v>1.13596519879177</c:v>
                </c:pt>
                <c:pt idx="436">
                  <c:v>1.1373945329112101</c:v>
                </c:pt>
                <c:pt idx="437">
                  <c:v>1.1388275803422501</c:v>
                </c:pt>
                <c:pt idx="438">
                  <c:v>1.14026432467664</c:v>
                </c:pt>
                <c:pt idx="439">
                  <c:v>1.14170474940597</c:v>
                </c:pt>
                <c:pt idx="440">
                  <c:v>1.14314883792095</c:v>
                </c:pt>
                <c:pt idx="441">
                  <c:v>1.14459657351066</c:v>
                </c:pt>
                <c:pt idx="442">
                  <c:v>1.1460479393618199</c:v>
                </c:pt>
                <c:pt idx="443">
                  <c:v>1.1475029185580501</c:v>
                </c:pt>
                <c:pt idx="444">
                  <c:v>1.1489614940791499</c:v>
                </c:pt>
                <c:pt idx="445">
                  <c:v>1.1504236488003901</c:v>
                </c:pt>
                <c:pt idx="446">
                  <c:v>1.1518893654917299</c:v>
                </c:pt>
                <c:pt idx="447">
                  <c:v>1.1533586268171501</c:v>
                </c:pt>
                <c:pt idx="448">
                  <c:v>1.1548314153339101</c:v>
                </c:pt>
                <c:pt idx="449">
                  <c:v>1.15630771349182</c:v>
                </c:pt>
                <c:pt idx="450">
                  <c:v>1.15778750363253</c:v>
                </c:pt>
                <c:pt idx="451">
                  <c:v>1.1592707679888301</c:v>
                </c:pt>
                <c:pt idx="452">
                  <c:v>1.16075748868391</c:v>
                </c:pt>
                <c:pt idx="453">
                  <c:v>1.16224764773068</c:v>
                </c:pt>
                <c:pt idx="454">
                  <c:v>1.1637412270310299</c:v>
                </c:pt>
                <c:pt idx="455">
                  <c:v>1.16523820837516</c:v>
                </c:pt>
                <c:pt idx="456">
                  <c:v>1.16673857344085</c:v>
                </c:pt>
                <c:pt idx="457">
                  <c:v>1.16824230379279</c:v>
                </c:pt>
                <c:pt idx="458">
                  <c:v>1.16974938088182</c:v>
                </c:pt>
                <c:pt idx="459">
                  <c:v>1.1712597860443299</c:v>
                </c:pt>
                <c:pt idx="460">
                  <c:v>1.1727735005014801</c:v>
                </c:pt>
                <c:pt idx="461">
                  <c:v>1.17429050535855</c:v>
                </c:pt>
                <c:pt idx="462">
                  <c:v>1.17581078160428</c:v>
                </c:pt>
                <c:pt idx="463">
                  <c:v>1.1773343101101199</c:v>
                </c:pt>
                <c:pt idx="464">
                  <c:v>1.17886107162961</c:v>
                </c:pt>
                <c:pt idx="465">
                  <c:v>1.1803910467976599</c:v>
                </c:pt>
                <c:pt idx="466">
                  <c:v>1.1819242161299</c:v>
                </c:pt>
                <c:pt idx="467">
                  <c:v>1.1834605600219901</c:v>
                </c:pt>
                <c:pt idx="468">
                  <c:v>1.18500005874898</c:v>
                </c:pt>
                <c:pt idx="469">
                  <c:v>1.1865426924646101</c:v>
                </c:pt>
                <c:pt idx="470">
                  <c:v>1.1880884412006401</c:v>
                </c:pt>
                <c:pt idx="471">
                  <c:v>1.18963728486623</c:v>
                </c:pt>
                <c:pt idx="472">
                  <c:v>1.1911892032472799</c:v>
                </c:pt>
                <c:pt idx="473">
                  <c:v>1.19274417600571</c:v>
                </c:pt>
                <c:pt idx="474">
                  <c:v>1.19430218267889</c:v>
                </c:pt>
                <c:pt idx="475">
                  <c:v>1.19586320267896</c:v>
                </c:pt>
                <c:pt idx="476">
                  <c:v>1.1974272152921599</c:v>
                </c:pt>
                <c:pt idx="477">
                  <c:v>1.1989941996782401</c:v>
                </c:pt>
                <c:pt idx="478">
                  <c:v>1.20056413486977</c:v>
                </c:pt>
                <c:pt idx="479">
                  <c:v>1.2021369997715601</c:v>
                </c:pt>
                <c:pt idx="480">
                  <c:v>1.2037127731599599</c:v>
                </c:pt>
                <c:pt idx="481">
                  <c:v>1.2052914336823299</c:v>
                </c:pt>
                <c:pt idx="482">
                  <c:v>1.2068729598562999</c:v>
                </c:pt>
                <c:pt idx="483">
                  <c:v>1.2084573300692401</c:v>
                </c:pt>
                <c:pt idx="484">
                  <c:v>1.21004452257762</c:v>
                </c:pt>
                <c:pt idx="485">
                  <c:v>1.2116345155063799</c:v>
                </c:pt>
                <c:pt idx="486">
                  <c:v>1.21322728684832</c:v>
                </c:pt>
                <c:pt idx="487">
                  <c:v>1.21482281446352</c:v>
                </c:pt>
                <c:pt idx="488">
                  <c:v>1.21642107607872</c:v>
                </c:pt>
                <c:pt idx="489">
                  <c:v>1.21802204928673</c:v>
                </c:pt>
                <c:pt idx="490">
                  <c:v>1.21962571154584</c:v>
                </c:pt>
                <c:pt idx="491">
                  <c:v>1.2212320401792001</c:v>
                </c:pt>
                <c:pt idx="492">
                  <c:v>1.2228410123742901</c:v>
                </c:pt>
                <c:pt idx="493">
                  <c:v>1.2244526051822799</c:v>
                </c:pt>
                <c:pt idx="494">
                  <c:v>1.22606679551751</c:v>
                </c:pt>
                <c:pt idx="495">
                  <c:v>1.2276835601568501</c:v>
                </c:pt>
                <c:pt idx="496">
                  <c:v>1.2293028757391899</c:v>
                </c:pt>
                <c:pt idx="497">
                  <c:v>1.23092471876487</c:v>
                </c:pt>
                <c:pt idx="498">
                  <c:v>1.2325490655950599</c:v>
                </c:pt>
                <c:pt idx="499">
                  <c:v>1.23417589245129</c:v>
                </c:pt>
                <c:pt idx="500">
                  <c:v>1.23580517541484</c:v>
                </c:pt>
                <c:pt idx="501">
                  <c:v>1.2374368904262001</c:v>
                </c:pt>
                <c:pt idx="502">
                  <c:v>1.2390710132845599</c:v>
                </c:pt>
                <c:pt idx="503">
                  <c:v>1.2407075196472199</c:v>
                </c:pt>
                <c:pt idx="504">
                  <c:v>1.2423463850291201</c:v>
                </c:pt>
                <c:pt idx="505">
                  <c:v>1.2439875848022499</c:v>
                </c:pt>
                <c:pt idx="506">
                  <c:v>1.24563109419517</c:v>
                </c:pt>
                <c:pt idx="507">
                  <c:v>1.2472768882924801</c:v>
                </c:pt>
                <c:pt idx="508">
                  <c:v>1.2489249420343</c:v>
                </c:pt>
                <c:pt idx="509">
                  <c:v>1.25057523021575</c:v>
                </c:pt>
                <c:pt idx="510">
                  <c:v>1.2522277274864799</c:v>
                </c:pt>
                <c:pt idx="511">
                  <c:v>1.25388241309856</c:v>
                </c:pt>
                <c:pt idx="512">
                  <c:v>1.2555392852014999</c:v>
                </c:pt>
                <c:pt idx="513">
                  <c:v>1.25719834668451</c:v>
                </c:pt>
                <c:pt idx="514">
                  <c:v>1.2588596004406201</c:v>
                </c:pt>
                <c:pt idx="515">
                  <c:v>1.2605230493666899</c:v>
                </c:pt>
                <c:pt idx="516">
                  <c:v>1.2621886963633999</c:v>
                </c:pt>
                <c:pt idx="517">
                  <c:v>1.2638565443352701</c:v>
                </c:pt>
                <c:pt idx="518">
                  <c:v>1.2655265961906601</c:v>
                </c:pt>
                <c:pt idx="519">
                  <c:v>1.2671988548417501</c:v>
                </c:pt>
                <c:pt idx="520">
                  <c:v>1.2688733232045899</c:v>
                </c:pt>
                <c:pt idx="521">
                  <c:v>1.27055000419909</c:v>
                </c:pt>
                <c:pt idx="522">
                  <c:v>1.27222890074901</c:v>
                </c:pt>
                <c:pt idx="523">
                  <c:v>1.2739100157819501</c:v>
                </c:pt>
                <c:pt idx="524">
                  <c:v>1.2755933522294101</c:v>
                </c:pt>
                <c:pt idx="525">
                  <c:v>1.2772789130267601</c:v>
                </c:pt>
                <c:pt idx="526">
                  <c:v>1.27896670111324</c:v>
                </c:pt>
                <c:pt idx="527">
                  <c:v>1.28065671943196</c:v>
                </c:pt>
                <c:pt idx="528">
                  <c:v>1.28234897092995</c:v>
                </c:pt>
                <c:pt idx="529">
                  <c:v>1.28404345855811</c:v>
                </c:pt>
                <c:pt idx="530">
                  <c:v>1.28574018527126</c:v>
                </c:pt>
                <c:pt idx="531">
                  <c:v>1.2874391540280901</c:v>
                </c:pt>
                <c:pt idx="532">
                  <c:v>1.2891403677912501</c:v>
                </c:pt>
                <c:pt idx="533">
                  <c:v>1.29084382952726</c:v>
                </c:pt>
                <c:pt idx="534">
                  <c:v>1.29254954220657</c:v>
                </c:pt>
                <c:pt idx="535">
                  <c:v>1.2942575088035799</c:v>
                </c:pt>
                <c:pt idx="536">
                  <c:v>1.2959677322965899</c:v>
                </c:pt>
                <c:pt idx="537">
                  <c:v>1.29768021566786</c:v>
                </c:pt>
                <c:pt idx="538">
                  <c:v>1.2993949619035601</c:v>
                </c:pt>
                <c:pt idx="539">
                  <c:v>1.3011119739938399</c:v>
                </c:pt>
                <c:pt idx="540">
                  <c:v>1.3028312549327801</c:v>
                </c:pt>
                <c:pt idx="541">
                  <c:v>1.3045528077184201</c:v>
                </c:pt>
                <c:pt idx="542">
                  <c:v>1.30627663535276</c:v>
                </c:pt>
                <c:pt idx="543">
                  <c:v>1.30800274084178</c:v>
                </c:pt>
                <c:pt idx="544">
                  <c:v>1.30973112719542</c:v>
                </c:pt>
                <c:pt idx="545">
                  <c:v>1.3114617974275999</c:v>
                </c:pt>
                <c:pt idx="546">
                  <c:v>1.3131947545562199</c:v>
                </c:pt>
                <c:pt idx="547">
                  <c:v>1.31493000160317</c:v>
                </c:pt>
                <c:pt idx="548">
                  <c:v>1.3166675415943301</c:v>
                </c:pt>
                <c:pt idx="549">
                  <c:v>1.3184073775595899</c:v>
                </c:pt>
                <c:pt idx="550">
                  <c:v>1.32014951253282</c:v>
                </c:pt>
                <c:pt idx="551">
                  <c:v>1.32189394955194</c:v>
                </c:pt>
                <c:pt idx="552">
                  <c:v>1.3236406916588299</c:v>
                </c:pt>
                <c:pt idx="553">
                  <c:v>1.32538974189944</c:v>
                </c:pt>
                <c:pt idx="554">
                  <c:v>1.3271411033237199</c:v>
                </c:pt>
                <c:pt idx="555">
                  <c:v>1.32889477898563</c:v>
                </c:pt>
                <c:pt idx="556">
                  <c:v>1.3306507719432199</c:v>
                </c:pt>
                <c:pt idx="557">
                  <c:v>1.33240908525853</c:v>
                </c:pt>
                <c:pt idx="558">
                  <c:v>1.33416972199768</c:v>
                </c:pt>
                <c:pt idx="559">
                  <c:v>1.33593268523081</c:v>
                </c:pt>
                <c:pt idx="560">
                  <c:v>1.3376979780321401</c:v>
                </c:pt>
                <c:pt idx="561">
                  <c:v>1.3394656034799599</c:v>
                </c:pt>
                <c:pt idx="562">
                  <c:v>1.3412355646565901</c:v>
                </c:pt>
                <c:pt idx="563">
                  <c:v>1.34300786464847</c:v>
                </c:pt>
                <c:pt idx="564">
                  <c:v>1.3447825065460799</c:v>
                </c:pt>
                <c:pt idx="565">
                  <c:v>1.3465594934440099</c:v>
                </c:pt>
                <c:pt idx="566">
                  <c:v>1.3483388284409199</c:v>
                </c:pt>
                <c:pt idx="567">
                  <c:v>1.3501205146395701</c:v>
                </c:pt>
                <c:pt idx="568">
                  <c:v>1.35190455514684</c:v>
                </c:pt>
                <c:pt idx="569">
                  <c:v>1.35369095307367</c:v>
                </c:pt>
                <c:pt idx="570">
                  <c:v>1.35547971153517</c:v>
                </c:pt>
                <c:pt idx="571">
                  <c:v>1.3572708336505099</c:v>
                </c:pt>
                <c:pt idx="572">
                  <c:v>1.3590643225430199</c:v>
                </c:pt>
                <c:pt idx="573">
                  <c:v>1.36086018134015</c:v>
                </c:pt>
                <c:pt idx="574">
                  <c:v>1.36265841317346</c:v>
                </c:pt>
                <c:pt idx="575">
                  <c:v>1.36445902117867</c:v>
                </c:pt>
                <c:pt idx="576">
                  <c:v>1.36626200849565</c:v>
                </c:pt>
                <c:pt idx="577">
                  <c:v>1.3680673782683901</c:v>
                </c:pt>
                <c:pt idx="578">
                  <c:v>1.3698751336450601</c:v>
                </c:pt>
                <c:pt idx="579">
                  <c:v>1.37168527777798</c:v>
                </c:pt>
                <c:pt idx="580">
                  <c:v>1.37349781382365</c:v>
                </c:pt>
                <c:pt idx="581">
                  <c:v>1.3753127449427001</c:v>
                </c:pt>
                <c:pt idx="582">
                  <c:v>1.3771300742999899</c:v>
                </c:pt>
                <c:pt idx="583">
                  <c:v>1.3789498050645299</c:v>
                </c:pt>
                <c:pt idx="584">
                  <c:v>1.38077194040952</c:v>
                </c:pt>
                <c:pt idx="585">
                  <c:v>1.3825964835123501</c:v>
                </c:pt>
                <c:pt idx="586">
                  <c:v>1.38442343755463</c:v>
                </c:pt>
                <c:pt idx="587">
                  <c:v>1.3862528057221499</c:v>
                </c:pt>
                <c:pt idx="588">
                  <c:v>1.38808459120493</c:v>
                </c:pt>
                <c:pt idx="589">
                  <c:v>1.38991879719718</c:v>
                </c:pt>
                <c:pt idx="590">
                  <c:v>1.39175542689736</c:v>
                </c:pt>
                <c:pt idx="591">
                  <c:v>1.39359448350813</c:v>
                </c:pt>
                <c:pt idx="592">
                  <c:v>1.3954359702364001</c:v>
                </c:pt>
                <c:pt idx="593">
                  <c:v>1.3972798902933199</c:v>
                </c:pt>
                <c:pt idx="594">
                  <c:v>1.39912624689425</c:v>
                </c:pt>
                <c:pt idx="595">
                  <c:v>1.4009750432588499</c:v>
                </c:pt>
                <c:pt idx="596">
                  <c:v>1.4028262826109901</c:v>
                </c:pt>
                <c:pt idx="597">
                  <c:v>1.40467996817883</c:v>
                </c:pt>
                <c:pt idx="598">
                  <c:v>1.4065361031947801</c:v>
                </c:pt>
                <c:pt idx="599">
                  <c:v>1.4083946908955201</c:v>
                </c:pt>
                <c:pt idx="600">
                  <c:v>1.4102557345220199</c:v>
                </c:pt>
                <c:pt idx="601">
                  <c:v>1.4121192373195099</c:v>
                </c:pt>
                <c:pt idx="602">
                  <c:v>1.4139852025375399</c:v>
                </c:pt>
                <c:pt idx="603">
                  <c:v>1.4158536334299201</c:v>
                </c:pt>
                <c:pt idx="604">
                  <c:v>1.4177245332547901</c:v>
                </c:pt>
                <c:pt idx="605">
                  <c:v>1.41959790527458</c:v>
                </c:pt>
                <c:pt idx="606">
                  <c:v>1.4214737527560299</c:v>
                </c:pt>
                <c:pt idx="607">
                  <c:v>1.4233520789701899</c:v>
                </c:pt>
                <c:pt idx="608">
                  <c:v>1.42523288719245</c:v>
                </c:pt>
                <c:pt idx="609">
                  <c:v>1.4271161807025201</c:v>
                </c:pt>
                <c:pt idx="610">
                  <c:v>1.4290019627844499</c:v>
                </c:pt>
                <c:pt idx="611">
                  <c:v>1.4308902367266001</c:v>
                </c:pt>
                <c:pt idx="612">
                  <c:v>1.4327810058217201</c:v>
                </c:pt>
                <c:pt idx="613">
                  <c:v>1.43467427336688</c:v>
                </c:pt>
                <c:pt idx="614">
                  <c:v>1.43657004266352</c:v>
                </c:pt>
                <c:pt idx="615">
                  <c:v>1.4384683170174299</c:v>
                </c:pt>
                <c:pt idx="616">
                  <c:v>1.4403690997387899</c:v>
                </c:pt>
                <c:pt idx="617">
                  <c:v>1.4422723941421201</c:v>
                </c:pt>
                <c:pt idx="618">
                  <c:v>1.44417820354636</c:v>
                </c:pt>
                <c:pt idx="619">
                  <c:v>1.4460865312748099</c:v>
                </c:pt>
                <c:pt idx="620">
                  <c:v>1.44799738065516</c:v>
                </c:pt>
                <c:pt idx="621">
                  <c:v>1.4499107550195101</c:v>
                </c:pt>
                <c:pt idx="622">
                  <c:v>1.4518266577043699</c:v>
                </c:pt>
                <c:pt idx="623">
                  <c:v>1.4537450920506201</c:v>
                </c:pt>
                <c:pt idx="624">
                  <c:v>1.4556660614036001</c:v>
                </c:pt>
                <c:pt idx="625">
                  <c:v>1.45758956911305</c:v>
                </c:pt>
                <c:pt idx="626">
                  <c:v>1.4595156185331299</c:v>
                </c:pt>
                <c:pt idx="627">
                  <c:v>1.4614442130224401</c:v>
                </c:pt>
                <c:pt idx="628">
                  <c:v>1.4633753559440299</c:v>
                </c:pt>
                <c:pt idx="629">
                  <c:v>1.4653090506653701</c:v>
                </c:pt>
                <c:pt idx="630">
                  <c:v>1.4672453005584001</c:v>
                </c:pt>
                <c:pt idx="631">
                  <c:v>1.4691841089994999</c:v>
                </c:pt>
                <c:pt idx="632">
                  <c:v>1.4711254793695201</c:v>
                </c:pt>
                <c:pt idx="633">
                  <c:v>1.47306941505378</c:v>
                </c:pt>
                <c:pt idx="634">
                  <c:v>1.47501591944207</c:v>
                </c:pt>
                <c:pt idx="635">
                  <c:v>1.4769649959286599</c:v>
                </c:pt>
                <c:pt idx="636">
                  <c:v>1.4789166479122999</c:v>
                </c:pt>
                <c:pt idx="637">
                  <c:v>1.4808708787962299</c:v>
                </c:pt>
                <c:pt idx="638">
                  <c:v>1.4828276919882</c:v>
                </c:pt>
                <c:pt idx="639">
                  <c:v>1.4847870909004599</c:v>
                </c:pt>
                <c:pt idx="640">
                  <c:v>1.4867490789497499</c:v>
                </c:pt>
                <c:pt idx="641">
                  <c:v>1.48871365955735</c:v>
                </c:pt>
                <c:pt idx="642">
                  <c:v>1.49068083614904</c:v>
                </c:pt>
                <c:pt idx="643">
                  <c:v>1.4926506121551499</c:v>
                </c:pt>
                <c:pt idx="644">
                  <c:v>1.49462299101052</c:v>
                </c:pt>
                <c:pt idx="645">
                  <c:v>1.49659797615454</c:v>
                </c:pt>
                <c:pt idx="646">
                  <c:v>1.4985755710311399</c:v>
                </c:pt>
                <c:pt idx="647">
                  <c:v>1.50055577908881</c:v>
                </c:pt>
                <c:pt idx="648">
                  <c:v>1.5025386037805799</c:v>
                </c:pt>
                <c:pt idx="649">
                  <c:v>1.5045240485640701</c:v>
                </c:pt>
                <c:pt idx="650">
                  <c:v>1.5065121169014399</c:v>
                </c:pt>
                <c:pt idx="651">
                  <c:v>1.5085028122594399</c:v>
                </c:pt>
                <c:pt idx="652">
                  <c:v>1.5104961381094</c:v>
                </c:pt>
                <c:pt idx="653">
                  <c:v>1.5124920979272301</c:v>
                </c:pt>
                <c:pt idx="654">
                  <c:v>1.51449069519344</c:v>
                </c:pt>
                <c:pt idx="655">
                  <c:v>1.5164919333931399</c:v>
                </c:pt>
                <c:pt idx="656">
                  <c:v>1.51849581601605</c:v>
                </c:pt>
                <c:pt idx="657">
                  <c:v>1.52050234655647</c:v>
                </c:pt>
                <c:pt idx="658">
                  <c:v>1.5225115285133699</c:v>
                </c:pt>
                <c:pt idx="659">
                  <c:v>1.5245233653902901</c:v>
                </c:pt>
                <c:pt idx="660">
                  <c:v>1.5265378606954401</c:v>
                </c:pt>
                <c:pt idx="661">
                  <c:v>1.5285550179416401</c:v>
                </c:pt>
                <c:pt idx="662">
                  <c:v>1.5305748406463699</c:v>
                </c:pt>
                <c:pt idx="663">
                  <c:v>1.5325973323317399</c:v>
                </c:pt>
                <c:pt idx="664">
                  <c:v>1.5346224965245301</c:v>
                </c:pt>
                <c:pt idx="665">
                  <c:v>1.5366503367561799</c:v>
                </c:pt>
                <c:pt idx="666">
                  <c:v>1.5386808565627701</c:v>
                </c:pt>
                <c:pt idx="667">
                  <c:v>1.5407140594851001</c:v>
                </c:pt>
                <c:pt idx="668">
                  <c:v>1.5427499490686101</c:v>
                </c:pt>
                <c:pt idx="669">
                  <c:v>1.54478852886342</c:v>
                </c:pt>
                <c:pt idx="670">
                  <c:v>1.5468298024243901</c:v>
                </c:pt>
                <c:pt idx="671">
                  <c:v>1.5488737733110201</c:v>
                </c:pt>
                <c:pt idx="672">
                  <c:v>1.55092044508754</c:v>
                </c:pt>
                <c:pt idx="673">
                  <c:v>1.5529698213229099</c:v>
                </c:pt>
                <c:pt idx="674">
                  <c:v>1.5550219055907599</c:v>
                </c:pt>
                <c:pt idx="675">
                  <c:v>1.55707670146948</c:v>
                </c:pt>
                <c:pt idx="676">
                  <c:v>1.5591342125421701</c:v>
                </c:pt>
                <c:pt idx="677">
                  <c:v>1.5611944423966699</c:v>
                </c:pt>
                <c:pt idx="678">
                  <c:v>1.5632573946255599</c:v>
                </c:pt>
                <c:pt idx="679">
                  <c:v>1.56532307282617</c:v>
                </c:pt>
                <c:pt idx="680">
                  <c:v>1.56739148060058</c:v>
                </c:pt>
                <c:pt idx="681">
                  <c:v>1.56946262155564</c:v>
                </c:pt>
                <c:pt idx="682">
                  <c:v>1.5715364993029399</c:v>
                </c:pt>
                <c:pt idx="683">
                  <c:v>1.5736131174588699</c:v>
                </c:pt>
                <c:pt idx="684">
                  <c:v>1.5756924796445899</c:v>
                </c:pt>
                <c:pt idx="685">
                  <c:v>1.57777458948604</c:v>
                </c:pt>
                <c:pt idx="686">
                  <c:v>1.57985945061396</c:v>
                </c:pt>
                <c:pt idx="687">
                  <c:v>1.58194706666387</c:v>
                </c:pt>
                <c:pt idx="688">
                  <c:v>1.58403744127612</c:v>
                </c:pt>
                <c:pt idx="689">
                  <c:v>1.5861305780958399</c:v>
                </c:pt>
                <c:pt idx="690">
                  <c:v>1.58822648077301</c:v>
                </c:pt>
                <c:pt idx="691">
                  <c:v>1.5903251529624001</c:v>
                </c:pt>
                <c:pt idx="692">
                  <c:v>1.5924265983236401</c:v>
                </c:pt>
                <c:pt idx="693">
                  <c:v>1.5945308205211799</c:v>
                </c:pt>
                <c:pt idx="694">
                  <c:v>1.5966378232242999</c:v>
                </c:pt>
                <c:pt idx="695">
                  <c:v>1.5987476101071501</c:v>
                </c:pt>
                <c:pt idx="696">
                  <c:v>1.60086018484874</c:v>
                </c:pt>
                <c:pt idx="697">
                  <c:v>1.60297555113291</c:v>
                </c:pt>
                <c:pt idx="698">
                  <c:v>1.60509371264839</c:v>
                </c:pt>
                <c:pt idx="699">
                  <c:v>1.60721467308878</c:v>
                </c:pt>
                <c:pt idx="700">
                  <c:v>1.60933843615257</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0.72961314925683896</c:v>
                </c:pt>
                <c:pt idx="1">
                  <c:v>0.73032627435952802</c:v>
                </c:pt>
                <c:pt idx="2">
                  <c:v>0.73104009415996196</c:v>
                </c:pt>
                <c:pt idx="3">
                  <c:v>0.73175460930802605</c:v>
                </c:pt>
                <c:pt idx="4">
                  <c:v>0.73246982045380704</c:v>
                </c:pt>
                <c:pt idx="5">
                  <c:v>0.73318572824759298</c:v>
                </c:pt>
                <c:pt idx="6">
                  <c:v>0.73390233333986399</c:v>
                </c:pt>
                <c:pt idx="7">
                  <c:v>0.73461963638128203</c:v>
                </c:pt>
                <c:pt idx="8">
                  <c:v>0.73533763802268404</c:v>
                </c:pt>
                <c:pt idx="9">
                  <c:v>0.73605633891507505</c:v>
                </c:pt>
                <c:pt idx="10">
                  <c:v>0.73677573970961896</c:v>
                </c:pt>
                <c:pt idx="11">
                  <c:v>0.737495841057627</c:v>
                </c:pt>
                <c:pt idx="12">
                  <c:v>0.73821664361055395</c:v>
                </c:pt>
                <c:pt idx="13">
                  <c:v>0.73893814801998403</c:v>
                </c:pt>
                <c:pt idx="14">
                  <c:v>0.73966035493762705</c:v>
                </c:pt>
                <c:pt idx="15">
                  <c:v>0.74038326501530205</c:v>
                </c:pt>
                <c:pt idx="16">
                  <c:v>0.74110687890493399</c:v>
                </c:pt>
                <c:pt idx="17">
                  <c:v>0.74183119725853996</c:v>
                </c:pt>
                <c:pt idx="18">
                  <c:v>0.74255622072822003</c:v>
                </c:pt>
                <c:pt idx="19">
                  <c:v>0.74328194996614705</c:v>
                </c:pt>
                <c:pt idx="20">
                  <c:v>0.74400838562455596</c:v>
                </c:pt>
                <c:pt idx="21">
                  <c:v>0.74473552835573098</c:v>
                </c:pt>
                <c:pt idx="22">
                  <c:v>0.74546337881199998</c:v>
                </c:pt>
                <c:pt idx="23">
                  <c:v>0.74619193764571301</c:v>
                </c:pt>
                <c:pt idx="24">
                  <c:v>0.74692120550924102</c:v>
                </c:pt>
                <c:pt idx="25">
                  <c:v>0.74765118305495704</c:v>
                </c:pt>
                <c:pt idx="26">
                  <c:v>0.74838187093522701</c:v>
                </c:pt>
                <c:pt idx="27">
                  <c:v>0.74911326980239601</c:v>
                </c:pt>
                <c:pt idx="28">
                  <c:v>0.74984538030877401</c:v>
                </c:pt>
                <c:pt idx="29">
                  <c:v>0.75057820310662604</c:v>
                </c:pt>
                <c:pt idx="30">
                  <c:v>0.75131173884815405</c:v>
                </c:pt>
                <c:pt idx="31">
                  <c:v>0.75204598818548696</c:v>
                </c:pt>
                <c:pt idx="32">
                  <c:v>0.75278095177066395</c:v>
                </c:pt>
                <c:pt idx="33">
                  <c:v>0.75351663025562099</c:v>
                </c:pt>
                <c:pt idx="34">
                  <c:v>0.754253024292176</c:v>
                </c:pt>
                <c:pt idx="35">
                  <c:v>0.75499013453201103</c:v>
                </c:pt>
                <c:pt idx="36">
                  <c:v>0.75572796162666001</c:v>
                </c:pt>
                <c:pt idx="37">
                  <c:v>0.75646650622748901</c:v>
                </c:pt>
                <c:pt idx="38">
                  <c:v>0.75720576898568404</c:v>
                </c:pt>
                <c:pt idx="39">
                  <c:v>0.75794575055223001</c:v>
                </c:pt>
                <c:pt idx="40">
                  <c:v>0.75868645157789505</c:v>
                </c:pt>
                <c:pt idx="41">
                  <c:v>0.75942787271321099</c:v>
                </c:pt>
                <c:pt idx="42">
                  <c:v>0.76017001460845901</c:v>
                </c:pt>
                <c:pt idx="43">
                  <c:v>0.76091287791364604</c:v>
                </c:pt>
                <c:pt idx="44">
                  <c:v>0.76165646327848802</c:v>
                </c:pt>
                <c:pt idx="45">
                  <c:v>0.76240077135239104</c:v>
                </c:pt>
                <c:pt idx="46">
                  <c:v>0.76314580278442901</c:v>
                </c:pt>
                <c:pt idx="47">
                  <c:v>0.763891558223322</c:v>
                </c:pt>
                <c:pt idx="48">
                  <c:v>0.76463803831742005</c:v>
                </c:pt>
                <c:pt idx="49">
                  <c:v>0.76538524371467398</c:v>
                </c:pt>
                <c:pt idx="50">
                  <c:v>0.76613317506261802</c:v>
                </c:pt>
                <c:pt idx="51">
                  <c:v>0.766881833008346</c:v>
                </c:pt>
                <c:pt idx="52">
                  <c:v>0.76763121819848601</c:v>
                </c:pt>
                <c:pt idx="53">
                  <c:v>0.76838133127917796</c:v>
                </c:pt>
                <c:pt idx="54">
                  <c:v>0.76913217289604596</c:v>
                </c:pt>
                <c:pt idx="55">
                  <c:v>0.769883743694176</c:v>
                </c:pt>
                <c:pt idx="56">
                  <c:v>0.77063604431808796</c:v>
                </c:pt>
                <c:pt idx="57">
                  <c:v>0.77138907541170598</c:v>
                </c:pt>
                <c:pt idx="58">
                  <c:v>0.77214283761833802</c:v>
                </c:pt>
                <c:pt idx="59">
                  <c:v>0.772897331580639</c:v>
                </c:pt>
                <c:pt idx="60">
                  <c:v>0.77365255794058596</c:v>
                </c:pt>
                <c:pt idx="61">
                  <c:v>0.77440851733944904</c:v>
                </c:pt>
                <c:pt idx="62">
                  <c:v>0.77516521041775599</c:v>
                </c:pt>
                <c:pt idx="63">
                  <c:v>0.77592263781526505</c:v>
                </c:pt>
                <c:pt idx="64">
                  <c:v>0.776680800170929</c:v>
                </c:pt>
                <c:pt idx="65">
                  <c:v>0.77743969812286595</c:v>
                </c:pt>
                <c:pt idx="66">
                  <c:v>0.77819933230831995</c:v>
                </c:pt>
                <c:pt idx="67">
                  <c:v>0.77895970336362597</c:v>
                </c:pt>
                <c:pt idx="68">
                  <c:v>0.77972081192417997</c:v>
                </c:pt>
                <c:pt idx="69">
                  <c:v>0.78048265862439103</c:v>
                </c:pt>
                <c:pt idx="70">
                  <c:v>0.78124524409765195</c:v>
                </c:pt>
                <c:pt idx="71">
                  <c:v>0.782008568976297</c:v>
                </c:pt>
                <c:pt idx="72">
                  <c:v>0.78277263389155605</c:v>
                </c:pt>
                <c:pt idx="73">
                  <c:v>0.78353743947352195</c:v>
                </c:pt>
                <c:pt idx="74">
                  <c:v>0.78430298635109796</c:v>
                </c:pt>
                <c:pt idx="75">
                  <c:v>0.78506927515196301</c:v>
                </c:pt>
                <c:pt idx="76">
                  <c:v>0.78583630650251501</c:v>
                </c:pt>
                <c:pt idx="77">
                  <c:v>0.78660408102783497</c:v>
                </c:pt>
                <c:pt idx="78">
                  <c:v>0.78737259935163195</c:v>
                </c:pt>
                <c:pt idx="79">
                  <c:v>0.78814186209619197</c:v>
                </c:pt>
                <c:pt idx="80">
                  <c:v>0.78891186988233497</c:v>
                </c:pt>
                <c:pt idx="81">
                  <c:v>0.78968262332935302</c:v>
                </c:pt>
                <c:pt idx="82">
                  <c:v>0.79045412305496199</c:v>
                </c:pt>
                <c:pt idx="83">
                  <c:v>0.79122636967524196</c:v>
                </c:pt>
                <c:pt idx="84">
                  <c:v>0.79199936380458202</c:v>
                </c:pt>
                <c:pt idx="85">
                  <c:v>0.79277310605562001</c:v>
                </c:pt>
                <c:pt idx="86">
                  <c:v>0.79354759703918099</c:v>
                </c:pt>
                <c:pt idx="87">
                  <c:v>0.79432283736421605</c:v>
                </c:pt>
                <c:pt idx="88">
                  <c:v>0.79509882763773398</c:v>
                </c:pt>
                <c:pt idx="89">
                  <c:v>0.79587556846473795</c:v>
                </c:pt>
                <c:pt idx="90">
                  <c:v>0.79665306044815498</c:v>
                </c:pt>
                <c:pt idx="91">
                  <c:v>0.79743130418876396</c:v>
                </c:pt>
                <c:pt idx="92">
                  <c:v>0.79821030028512296</c:v>
                </c:pt>
                <c:pt idx="93">
                  <c:v>0.79899004933349405</c:v>
                </c:pt>
                <c:pt idx="94">
                  <c:v>0.79977055192776603</c:v>
                </c:pt>
                <c:pt idx="95">
                  <c:v>0.80055180865937203</c:v>
                </c:pt>
                <c:pt idx="96">
                  <c:v>0.801333820117205</c:v>
                </c:pt>
                <c:pt idx="97">
                  <c:v>0.80211658688753895</c:v>
                </c:pt>
                <c:pt idx="98">
                  <c:v>0.80290010955393198</c:v>
                </c:pt>
                <c:pt idx="99">
                  <c:v>0.80368438869713898</c:v>
                </c:pt>
                <c:pt idx="100">
                  <c:v>0.80446942489502005</c:v>
                </c:pt>
                <c:pt idx="101">
                  <c:v>0.80525521872243599</c:v>
                </c:pt>
                <c:pt idx="102">
                  <c:v>0.80604177075115502</c:v>
                </c:pt>
                <c:pt idx="103">
                  <c:v>0.80682908154974597</c:v>
                </c:pt>
                <c:pt idx="104">
                  <c:v>0.80761715168346704</c:v>
                </c:pt>
                <c:pt idx="105">
                  <c:v>0.808405981714163</c:v>
                </c:pt>
                <c:pt idx="106">
                  <c:v>0.80919557220014404</c:v>
                </c:pt>
                <c:pt idx="107">
                  <c:v>0.80998592369607003</c:v>
                </c:pt>
                <c:pt idx="108">
                  <c:v>0.81077703675282697</c:v>
                </c:pt>
                <c:pt idx="109">
                  <c:v>0.81156891191740099</c:v>
                </c:pt>
                <c:pt idx="110">
                  <c:v>0.81236154973274899</c:v>
                </c:pt>
                <c:pt idx="111">
                  <c:v>0.81315495073765798</c:v>
                </c:pt>
                <c:pt idx="112">
                  <c:v>0.81394911546661297</c:v>
                </c:pt>
                <c:pt idx="113">
                  <c:v>0.81474404444964299</c:v>
                </c:pt>
                <c:pt idx="114">
                  <c:v>0.81553973821217796</c:v>
                </c:pt>
                <c:pt idx="115">
                  <c:v>0.81633619727489104</c:v>
                </c:pt>
                <c:pt idx="116">
                  <c:v>0.81713342215353602</c:v>
                </c:pt>
                <c:pt idx="117">
                  <c:v>0.81793141335878194</c:v>
                </c:pt>
                <c:pt idx="118">
                  <c:v>0.81873017139604298</c:v>
                </c:pt>
                <c:pt idx="119">
                  <c:v>0.81952969676529497</c:v>
                </c:pt>
                <c:pt idx="120">
                  <c:v>0.82032998996089501</c:v>
                </c:pt>
                <c:pt idx="121">
                  <c:v>0.82113105147138499</c:v>
                </c:pt>
                <c:pt idx="122">
                  <c:v>0.82193288177929702</c:v>
                </c:pt>
                <c:pt idx="123">
                  <c:v>0.82273548136094299</c:v>
                </c:pt>
                <c:pt idx="124">
                  <c:v>0.82353885068620303</c:v>
                </c:pt>
                <c:pt idx="125">
                  <c:v>0.82434299021830504</c:v>
                </c:pt>
                <c:pt idx="126">
                  <c:v>0.82514790041359098</c:v>
                </c:pt>
                <c:pt idx="127">
                  <c:v>0.82595358172127797</c:v>
                </c:pt>
                <c:pt idx="128">
                  <c:v>0.82676003458321401</c:v>
                </c:pt>
                <c:pt idx="129">
                  <c:v>0.82756725943361897</c:v>
                </c:pt>
                <c:pt idx="130">
                  <c:v>0.82837525669881296</c:v>
                </c:pt>
                <c:pt idx="131">
                  <c:v>0.82918402679694703</c:v>
                </c:pt>
                <c:pt idx="132">
                  <c:v>0.82999357013770703</c:v>
                </c:pt>
                <c:pt idx="133">
                  <c:v>0.83080388712201703</c:v>
                </c:pt>
                <c:pt idx="134">
                  <c:v>0.83161497814172802</c:v>
                </c:pt>
                <c:pt idx="135">
                  <c:v>0.83242684357929297</c:v>
                </c:pt>
                <c:pt idx="136">
                  <c:v>0.83323948380743196</c:v>
                </c:pt>
                <c:pt idx="137">
                  <c:v>0.83405289918877801</c:v>
                </c:pt>
                <c:pt idx="138">
                  <c:v>0.83486709007551696</c:v>
                </c:pt>
                <c:pt idx="139">
                  <c:v>0.83568205680900498</c:v>
                </c:pt>
                <c:pt idx="140">
                  <c:v>0.83649779971937399</c:v>
                </c:pt>
                <c:pt idx="141">
                  <c:v>0.837314319125124</c:v>
                </c:pt>
                <c:pt idx="142">
                  <c:v>0.83813161533268699</c:v>
                </c:pt>
                <c:pt idx="143">
                  <c:v>0.83894968863599095</c:v>
                </c:pt>
                <c:pt idx="144">
                  <c:v>0.83976853931598805</c:v>
                </c:pt>
                <c:pt idx="145">
                  <c:v>0.84058816764016897</c:v>
                </c:pt>
                <c:pt idx="146">
                  <c:v>0.84140857386206502</c:v>
                </c:pt>
                <c:pt idx="147">
                  <c:v>0.842229758220714</c:v>
                </c:pt>
                <c:pt idx="148">
                  <c:v>0.84305172094011205</c:v>
                </c:pt>
                <c:pt idx="149">
                  <c:v>0.84387446222864304</c:v>
                </c:pt>
                <c:pt idx="150">
                  <c:v>0.84469798227847703</c:v>
                </c:pt>
                <c:pt idx="151">
                  <c:v>0.845522281264943</c:v>
                </c:pt>
                <c:pt idx="152">
                  <c:v>0.84634735934588201</c:v>
                </c:pt>
                <c:pt idx="153">
                  <c:v>0.84717321666095802</c:v>
                </c:pt>
                <c:pt idx="154">
                  <c:v>0.84799985333094696</c:v>
                </c:pt>
                <c:pt idx="155">
                  <c:v>0.84882726945699305</c:v>
                </c:pt>
                <c:pt idx="156">
                  <c:v>0.84965546511982604</c:v>
                </c:pt>
                <c:pt idx="157">
                  <c:v>0.85048444037894799</c:v>
                </c:pt>
                <c:pt idx="158">
                  <c:v>0.85131419527177599</c:v>
                </c:pt>
                <c:pt idx="159">
                  <c:v>0.85214472981275002</c:v>
                </c:pt>
                <c:pt idx="160">
                  <c:v>0.85297604399239901</c:v>
                </c:pt>
                <c:pt idx="161">
                  <c:v>0.853808137776358</c:v>
                </c:pt>
                <c:pt idx="162">
                  <c:v>0.85464101110433699</c:v>
                </c:pt>
                <c:pt idx="163">
                  <c:v>0.85547466388905202</c:v>
                </c:pt>
                <c:pt idx="164">
                  <c:v>0.85630909601508598</c:v>
                </c:pt>
                <c:pt idx="165">
                  <c:v>0.85714430733771196</c:v>
                </c:pt>
                <c:pt idx="166">
                  <c:v>0.85798029768163997</c:v>
                </c:pt>
                <c:pt idx="167">
                  <c:v>0.85881706683972103</c:v>
                </c:pt>
                <c:pt idx="168">
                  <c:v>0.859654614571565</c:v>
                </c:pt>
                <c:pt idx="169">
                  <c:v>0.86049294060210801</c:v>
                </c:pt>
                <c:pt idx="170">
                  <c:v>0.86133204462008905</c:v>
                </c:pt>
                <c:pt idx="171">
                  <c:v>0.86217192706470602</c:v>
                </c:pt>
                <c:pt idx="172">
                  <c:v>0.86301259150967702</c:v>
                </c:pt>
                <c:pt idx="173">
                  <c:v>0.86385404233463903</c:v>
                </c:pt>
                <c:pt idx="174">
                  <c:v>0.86469628394267095</c:v>
                </c:pt>
                <c:pt idx="175">
                  <c:v>0.86553932076093598</c:v>
                </c:pt>
                <c:pt idx="176">
                  <c:v>0.86638315724133697</c:v>
                </c:pt>
                <c:pt idx="177">
                  <c:v>0.86722779786119097</c:v>
                </c:pt>
                <c:pt idx="178">
                  <c:v>0.86807324712391198</c:v>
                </c:pt>
                <c:pt idx="179">
                  <c:v>0.86891950955971997</c:v>
                </c:pt>
                <c:pt idx="180">
                  <c:v>0.869766589726366</c:v>
                </c:pt>
                <c:pt idx="181">
                  <c:v>0.87061449220986398</c:v>
                </c:pt>
                <c:pt idx="182">
                  <c:v>0.87146322162526002</c:v>
                </c:pt>
                <c:pt idx="183">
                  <c:v>0.87231278261740497</c:v>
                </c:pt>
                <c:pt idx="184">
                  <c:v>0.87316317986175596</c:v>
                </c:pt>
                <c:pt idx="185">
                  <c:v>0.87401441806519697</c:v>
                </c:pt>
                <c:pt idx="186">
                  <c:v>0.87486650196688098</c:v>
                </c:pt>
                <c:pt idx="187">
                  <c:v>0.87571943633909599</c:v>
                </c:pt>
                <c:pt idx="188">
                  <c:v>0.87657322598815202</c:v>
                </c:pt>
                <c:pt idx="189">
                  <c:v>0.87742787575529602</c:v>
                </c:pt>
                <c:pt idx="190">
                  <c:v>0.87828339051765203</c:v>
                </c:pt>
                <c:pt idx="191">
                  <c:v>0.87913977518918596</c:v>
                </c:pt>
                <c:pt idx="192">
                  <c:v>0.87999703472169499</c:v>
                </c:pt>
                <c:pt idx="193">
                  <c:v>0.88085517410583702</c:v>
                </c:pt>
                <c:pt idx="194">
                  <c:v>0.88171419837217502</c:v>
                </c:pt>
                <c:pt idx="195">
                  <c:v>0.88257411259226304</c:v>
                </c:pt>
                <c:pt idx="196">
                  <c:v>0.88343492187975903</c:v>
                </c:pt>
                <c:pt idx="197">
                  <c:v>0.884296631391574</c:v>
                </c:pt>
                <c:pt idx="198">
                  <c:v>0.88515924632905596</c:v>
                </c:pt>
                <c:pt idx="199">
                  <c:v>0.88602277193919998</c:v>
                </c:pt>
                <c:pt idx="200">
                  <c:v>0.88688721351591804</c:v>
                </c:pt>
                <c:pt idx="201">
                  <c:v>0.887752576401317</c:v>
                </c:pt>
                <c:pt idx="202">
                  <c:v>0.88861886598704998</c:v>
                </c:pt>
                <c:pt idx="203">
                  <c:v>0.88948608771567805</c:v>
                </c:pt>
                <c:pt idx="204">
                  <c:v>0.89035424708210198</c:v>
                </c:pt>
                <c:pt idx="205">
                  <c:v>0.89122334963502203</c:v>
                </c:pt>
                <c:pt idx="206">
                  <c:v>0.89209340097845302</c:v>
                </c:pt>
                <c:pt idx="207">
                  <c:v>0.89296440677328304</c:v>
                </c:pt>
                <c:pt idx="208">
                  <c:v>0.89383637273888905</c:v>
                </c:pt>
                <c:pt idx="209">
                  <c:v>0.89470930465480203</c:v>
                </c:pt>
                <c:pt idx="210">
                  <c:v>0.895583208362426</c:v>
                </c:pt>
                <c:pt idx="211">
                  <c:v>0.89645808976681496</c:v>
                </c:pt>
                <c:pt idx="212">
                  <c:v>0.89733395483851397</c:v>
                </c:pt>
                <c:pt idx="213">
                  <c:v>0.89821080961545197</c:v>
                </c:pt>
                <c:pt idx="214">
                  <c:v>0.89908866020490996</c:v>
                </c:pt>
                <c:pt idx="215">
                  <c:v>0.89996751278555098</c:v>
                </c:pt>
                <c:pt idx="216">
                  <c:v>0.90084737360951705</c:v>
                </c:pt>
                <c:pt idx="217">
                  <c:v>0.90172824900460302</c:v>
                </c:pt>
                <c:pt idx="218">
                  <c:v>0.90261014537650497</c:v>
                </c:pt>
                <c:pt idx="219">
                  <c:v>0.90349306921114603</c:v>
                </c:pt>
                <c:pt idx="220">
                  <c:v>0.90437702707708401</c:v>
                </c:pt>
                <c:pt idx="221">
                  <c:v>0.90526202562800595</c:v>
                </c:pt>
                <c:pt idx="222">
                  <c:v>0.90614807160530497</c:v>
                </c:pt>
                <c:pt idx="223">
                  <c:v>0.90703517184076099</c:v>
                </c:pt>
                <c:pt idx="224">
                  <c:v>0.90792333325930497</c:v>
                </c:pt>
                <c:pt idx="225">
                  <c:v>0.90881256288189005</c:v>
                </c:pt>
                <c:pt idx="226">
                  <c:v>0.90970286782846499</c:v>
                </c:pt>
                <c:pt idx="227">
                  <c:v>0.91059425532105698</c:v>
                </c:pt>
                <c:pt idx="228">
                  <c:v>0.91148673268696601</c:v>
                </c:pt>
                <c:pt idx="229">
                  <c:v>0.91238030736207798</c:v>
                </c:pt>
                <c:pt idx="230">
                  <c:v>0.91327498689429698</c:v>
                </c:pt>
                <c:pt idx="231">
                  <c:v>0.91417077894711396</c:v>
                </c:pt>
                <c:pt idx="232">
                  <c:v>0.91506769130329702</c:v>
                </c:pt>
                <c:pt idx="233">
                  <c:v>0.91596573186872798</c:v>
                </c:pt>
                <c:pt idx="234">
                  <c:v>0.91686490867638104</c:v>
                </c:pt>
                <c:pt idx="235">
                  <c:v>0.91776522989045495</c:v>
                </c:pt>
                <c:pt idx="236">
                  <c:v>0.91866670381065696</c:v>
                </c:pt>
                <c:pt idx="237">
                  <c:v>0.91956933887665204</c:v>
                </c:pt>
                <c:pt idx="238">
                  <c:v>0.92047314367269095</c:v>
                </c:pt>
                <c:pt idx="239">
                  <c:v>0.92137812693239995</c:v>
                </c:pt>
                <c:pt idx="240">
                  <c:v>0.92228429754377195</c:v>
                </c:pt>
                <c:pt idx="241">
                  <c:v>0.92319166455434298</c:v>
                </c:pt>
                <c:pt idx="242">
                  <c:v>0.92410023717657297</c:v>
                </c:pt>
                <c:pt idx="243">
                  <c:v>0.92501002479343497</c:v>
                </c:pt>
                <c:pt idx="244">
                  <c:v>0.92592103696422301</c:v>
                </c:pt>
                <c:pt idx="245">
                  <c:v>0.92683328343059901</c:v>
                </c:pt>
                <c:pt idx="246">
                  <c:v>0.927746774122861</c:v>
                </c:pt>
                <c:pt idx="247">
                  <c:v>0.92866151916647499</c:v>
                </c:pt>
                <c:pt idx="248">
                  <c:v>0.92957752888886303</c:v>
                </c:pt>
                <c:pt idx="249">
                  <c:v>0.93049481382645904</c:v>
                </c:pt>
                <c:pt idx="250">
                  <c:v>0.93141338473204804</c:v>
                </c:pt>
                <c:pt idx="251">
                  <c:v>0.93233325258240496</c:v>
                </c:pt>
                <c:pt idx="252">
                  <c:v>0.93325442858623797</c:v>
                </c:pt>
                <c:pt idx="253">
                  <c:v>0.93417692419245102</c:v>
                </c:pt>
                <c:pt idx="254">
                  <c:v>0.93510075109874602</c:v>
                </c:pt>
                <c:pt idx="255">
                  <c:v>0.93602592126056905</c:v>
                </c:pt>
                <c:pt idx="256">
                  <c:v>0.93695244690042701</c:v>
                </c:pt>
                <c:pt idx="257">
                  <c:v>0.93788034051758096</c:v>
                </c:pt>
                <c:pt idx="258">
                  <c:v>0.93880961489813297</c:v>
                </c:pt>
                <c:pt idx="259">
                  <c:v>0.93974028312553604</c:v>
                </c:pt>
                <c:pt idx="260">
                  <c:v>0.94067235859152498</c:v>
                </c:pt>
                <c:pt idx="261">
                  <c:v>0.94160585500750305</c:v>
                </c:pt>
                <c:pt idx="262">
                  <c:v>0.94254078641639705</c:v>
                </c:pt>
                <c:pt idx="263">
                  <c:v>0.94347716720499897</c:v>
                </c:pt>
                <c:pt idx="264">
                  <c:v>0.94441501211682199</c:v>
                </c:pt>
                <c:pt idx="265">
                  <c:v>0.94535433626548004</c:v>
                </c:pt>
                <c:pt idx="266">
                  <c:v>0.94629515514863105</c:v>
                </c:pt>
                <c:pt idx="267">
                  <c:v>0.94723748466249003</c:v>
                </c:pt>
                <c:pt idx="268">
                  <c:v>0.94818134111694097</c:v>
                </c:pt>
                <c:pt idx="269">
                  <c:v>0.94912674125128504</c:v>
                </c:pt>
                <c:pt idx="270">
                  <c:v>0.95007370225062704</c:v>
                </c:pt>
                <c:pt idx="271">
                  <c:v>0.95102224176295302</c:v>
                </c:pt>
                <c:pt idx="272">
                  <c:v>0.95197237791690004</c:v>
                </c:pt>
                <c:pt idx="273">
                  <c:v>0.95292412934027404</c:v>
                </c:pt>
                <c:pt idx="274">
                  <c:v>0.95387751517931796</c:v>
                </c:pt>
                <c:pt idx="275">
                  <c:v>0.95483255511878395</c:v>
                </c:pt>
                <c:pt idx="276">
                  <c:v>0.95578926940282005</c:v>
                </c:pt>
                <c:pt idx="277">
                  <c:v>0.95674767885672396</c:v>
                </c:pt>
                <c:pt idx="278">
                  <c:v>0.95770780490957197</c:v>
                </c:pt>
                <c:pt idx="279">
                  <c:v>0.95866966961778399</c:v>
                </c:pt>
                <c:pt idx="280">
                  <c:v>0.95963329568963096</c:v>
                </c:pt>
                <c:pt idx="281">
                  <c:v>0.96059870651074197</c:v>
                </c:pt>
                <c:pt idx="282">
                  <c:v>0.96156592617063197</c:v>
                </c:pt>
                <c:pt idx="283">
                  <c:v>0.96253497949028999</c:v>
                </c:pt>
                <c:pt idx="284">
                  <c:v>0.96350589205086801</c:v>
                </c:pt>
                <c:pt idx="285">
                  <c:v>0.96447869022349397</c:v>
                </c:pt>
                <c:pt idx="286">
                  <c:v>0.96545340120026502</c:v>
                </c:pt>
                <c:pt idx="287">
                  <c:v>0.96643005302643603</c:v>
                </c:pt>
                <c:pt idx="288">
                  <c:v>0.96740867463385305</c:v>
                </c:pt>
                <c:pt idx="289">
                  <c:v>0.96838929587566103</c:v>
                </c:pt>
                <c:pt idx="290">
                  <c:v>0.96937194756232303</c:v>
                </c:pt>
                <c:pt idx="291">
                  <c:v>0.97035666149898403</c:v>
                </c:pt>
                <c:pt idx="292">
                  <c:v>0.97134347052421099</c:v>
                </c:pt>
                <c:pt idx="293">
                  <c:v>0.97233240855013803</c:v>
                </c:pt>
                <c:pt idx="294">
                  <c:v>0.97332351060405298</c:v>
                </c:pt>
                <c:pt idx="295">
                  <c:v>0.97431681287143901</c:v>
                </c:pt>
                <c:pt idx="296">
                  <c:v>0.97531235274051198</c:v>
                </c:pt>
                <c:pt idx="297">
                  <c:v>0.97631016884825605</c:v>
                </c:pt>
                <c:pt idx="298">
                  <c:v>0.97731030112799</c:v>
                </c:pt>
                <c:pt idx="299">
                  <c:v>0.97831279085846601</c:v>
                </c:pt>
                <c:pt idx="300">
                  <c:v>0.97931768071450798</c:v>
                </c:pt>
                <c:pt idx="301">
                  <c:v>0.98032501481920498</c:v>
                </c:pt>
                <c:pt idx="302">
                  <c:v>0.98133483879763495</c:v>
                </c:pt>
                <c:pt idx="303">
                  <c:v>0.98234719983212104</c:v>
                </c:pt>
                <c:pt idx="304">
                  <c:v>0.98336214671899902</c:v>
                </c:pt>
                <c:pt idx="305">
                  <c:v>0.98437972992685696</c:v>
                </c:pt>
                <c:pt idx="306">
                  <c:v>0.98540000165622699</c:v>
                </c:pt>
                <c:pt idx="307">
                  <c:v>0.98642301590066195</c:v>
                </c:pt>
                <c:pt idx="308">
                  <c:v>0.98744882850914595</c:v>
                </c:pt>
                <c:pt idx="309">
                  <c:v>0.98847749724976497</c:v>
                </c:pt>
                <c:pt idx="310">
                  <c:v>0.989509081874546</c:v>
                </c:pt>
                <c:pt idx="311">
                  <c:v>0.990543644185369</c:v>
                </c:pt>
                <c:pt idx="312">
                  <c:v>0.99158124810082304</c:v>
                </c:pt>
                <c:pt idx="313">
                  <c:v>0.99262195972388301</c:v>
                </c:pt>
                <c:pt idx="314">
                  <c:v>0.99366584741024999</c:v>
                </c:pt>
                <c:pt idx="315">
                  <c:v>0.99471298183717005</c:v>
                </c:pt>
                <c:pt idx="316">
                  <c:v>0.99576343607256701</c:v>
                </c:pt>
                <c:pt idx="317">
                  <c:v>0.99681728564423899</c:v>
                </c:pt>
                <c:pt idx="318">
                  <c:v>0.99787460860891597</c:v>
                </c:pt>
                <c:pt idx="319">
                  <c:v>0.99893548562089696</c:v>
                </c:pt>
                <c:pt idx="320">
                  <c:v>1</c:v>
                </c:pt>
                <c:pt idx="321">
                  <c:v>1.00075771687738</c:v>
                </c:pt>
                <c:pt idx="322">
                  <c:v>1.0015219723669</c:v>
                </c:pt>
                <c:pt idx="323">
                  <c:v>1.0022926871130799</c:v>
                </c:pt>
                <c:pt idx="324">
                  <c:v>1.00306978117387</c:v>
                </c:pt>
                <c:pt idx="325">
                  <c:v>1.0038531740528001</c:v>
                </c:pt>
                <c:pt idx="326">
                  <c:v>1.00464278473349</c:v>
                </c:pt>
                <c:pt idx="327">
                  <c:v>1.00543853171647</c:v>
                </c:pt>
                <c:pt idx="328">
                  <c:v>1.0062403330582701</c:v>
                </c:pt>
                <c:pt idx="329">
                  <c:v>1.0070481064127901</c:v>
                </c:pt>
                <c:pt idx="330">
                  <c:v>1.0078617690746701</c:v>
                </c:pt>
                <c:pt idx="331">
                  <c:v>1.00868123802483</c:v>
                </c:pt>
                <c:pt idx="332">
                  <c:v>1.00950642997788</c:v>
                </c:pt>
                <c:pt idx="333">
                  <c:v>1.0103372614313899</c:v>
                </c:pt>
                <c:pt idx="334">
                  <c:v>1.0111736487167999</c:v>
                </c:pt>
                <c:pt idx="335">
                  <c:v>1.01201550805192</c:v>
                </c:pt>
                <c:pt idx="336">
                  <c:v>1.01286275559484</c:v>
                </c:pt>
                <c:pt idx="337">
                  <c:v>1.01371530749901</c:v>
                </c:pt>
                <c:pt idx="338">
                  <c:v>1.0145730799694199</c:v>
                </c:pt>
                <c:pt idx="339">
                  <c:v>1.0154359893196201</c:v>
                </c:pt>
                <c:pt idx="340">
                  <c:v>1.0163039520294499</c:v>
                </c:pt>
                <c:pt idx="341">
                  <c:v>1.0171768848032401</c:v>
                </c:pt>
                <c:pt idx="342">
                  <c:v>1.01805470462823</c:v>
                </c:pt>
                <c:pt idx="343">
                  <c:v>1.01893732883313</c:v>
                </c:pt>
                <c:pt idx="344">
                  <c:v>1.0198246751464899</c:v>
                </c:pt>
                <c:pt idx="345">
                  <c:v>1.0207166617547301</c:v>
                </c:pt>
                <c:pt idx="346">
                  <c:v>1.02161320735962</c:v>
                </c:pt>
                <c:pt idx="347">
                  <c:v>1.02251423123493</c:v>
                </c:pt>
                <c:pt idx="348">
                  <c:v>1.02341965328219</c:v>
                </c:pt>
                <c:pt idx="349">
                  <c:v>1.0243293940851701</c:v>
                </c:pt>
                <c:pt idx="350">
                  <c:v>1.02524337496311</c:v>
                </c:pt>
                <c:pt idx="351">
                  <c:v>1.02616151802231</c:v>
                </c:pt>
                <c:pt idx="352">
                  <c:v>1.0270837462060101</c:v>
                </c:pt>
                <c:pt idx="353">
                  <c:v>1.0280099833424501</c:v>
                </c:pt>
                <c:pt idx="354">
                  <c:v>1.0289401541908201</c:v>
                </c:pt>
                <c:pt idx="355">
                  <c:v>1.0298741844850301</c:v>
                </c:pt>
                <c:pt idx="356">
                  <c:v>1.0308120009753099</c:v>
                </c:pt>
                <c:pt idx="357">
                  <c:v>1.0317535314672099</c:v>
                </c:pt>
                <c:pt idx="358">
                  <c:v>1.0326987048582501</c:v>
                </c:pt>
                <c:pt idx="359">
                  <c:v>1.03364745117191</c:v>
                </c:pt>
                <c:pt idx="360">
                  <c:v>1.03459970158903</c:v>
                </c:pt>
                <c:pt idx="361">
                  <c:v>1.0355553884764099</c:v>
                </c:pt>
                <c:pt idx="362">
                  <c:v>1.0365144454128401</c:v>
                </c:pt>
                <c:pt idx="363">
                  <c:v>1.03747680721219</c:v>
                </c:pt>
                <c:pt idx="364">
                  <c:v>1.03844240994391</c:v>
                </c:pt>
                <c:pt idx="365">
                  <c:v>1.03941119095071</c:v>
                </c:pt>
                <c:pt idx="366">
                  <c:v>1.04038308886346</c:v>
                </c:pt>
                <c:pt idx="367">
                  <c:v>1.0413580436135501</c:v>
                </c:pt>
                <c:pt idx="368">
                  <c:v>1.0423359964424701</c:v>
                </c:pt>
                <c:pt idx="369">
                  <c:v>1.0433168899088701</c:v>
                </c:pt>
                <c:pt idx="370">
                  <c:v>1.0443006678931399</c:v>
                </c:pt>
                <c:pt idx="371">
                  <c:v>1.04528727559945</c:v>
                </c:pt>
                <c:pt idx="372">
                  <c:v>1.0462766595555699</c:v>
                </c:pt>
                <c:pt idx="373">
                  <c:v>1.0472687676103201</c:v>
                </c:pt>
                <c:pt idx="374">
                  <c:v>1.04826354892896</c:v>
                </c:pt>
                <c:pt idx="375">
                  <c:v>1.0492609539864599</c:v>
                </c:pt>
                <c:pt idx="376">
                  <c:v>1.0502609345588301</c:v>
                </c:pt>
                <c:pt idx="377">
                  <c:v>1.0512634437127</c:v>
                </c:pt>
                <c:pt idx="378">
                  <c:v>1.0522684357930501</c:v>
                </c:pt>
                <c:pt idx="379">
                  <c:v>1.0532758664094699</c:v>
                </c:pt>
                <c:pt idx="380">
                  <c:v>1.0542856924208499</c:v>
                </c:pt>
                <c:pt idx="381">
                  <c:v>1.05529787191873</c:v>
                </c:pt>
                <c:pt idx="382">
                  <c:v>1.0563123642093899</c:v>
                </c:pt>
                <c:pt idx="383">
                  <c:v>1.0573291297948599</c:v>
                </c:pt>
                <c:pt idx="384">
                  <c:v>1.05834813035278</c:v>
                </c:pt>
                <c:pt idx="385">
                  <c:v>1.05936932871544</c:v>
                </c:pt>
                <c:pt idx="386">
                  <c:v>1.06039268884802</c:v>
                </c:pt>
                <c:pt idx="387">
                  <c:v>1.0614181758260399</c:v>
                </c:pt>
                <c:pt idx="388">
                  <c:v>1.06244575581225</c:v>
                </c:pt>
                <c:pt idx="389">
                  <c:v>1.0634753960330201</c:v>
                </c:pt>
                <c:pt idx="390">
                  <c:v>1.06450706475429</c:v>
                </c:pt>
                <c:pt idx="391">
                  <c:v>1.0655407312571401</c:v>
                </c:pt>
                <c:pt idx="392">
                  <c:v>1.0665763658131999</c:v>
                </c:pt>
                <c:pt idx="393">
                  <c:v>1.0676139396597799</c:v>
                </c:pt>
                <c:pt idx="394">
                  <c:v>1.06865342497496</c:v>
                </c:pt>
                <c:pt idx="395">
                  <c:v>1.0696947948526101</c:v>
                </c:pt>
                <c:pt idx="396">
                  <c:v>1.0707380232774499</c:v>
                </c:pt>
                <c:pt idx="397">
                  <c:v>1.07178308510016</c:v>
                </c:pt>
                <c:pt idx="398">
                  <c:v>1.0728299560126899</c:v>
                </c:pt>
                <c:pt idx="399">
                  <c:v>1.0738786125236699</c:v>
                </c:pt>
                <c:pt idx="400">
                  <c:v>1.07492903193411</c:v>
                </c:pt>
                <c:pt idx="401">
                  <c:v>1.07598119231336</c:v>
                </c:pt>
                <c:pt idx="402">
                  <c:v>1.0770350724753299</c:v>
                </c:pt>
                <c:pt idx="403">
                  <c:v>1.0780906519551501</c:v>
                </c:pt>
                <c:pt idx="404">
                  <c:v>1.07914791098608</c:v>
                </c:pt>
                <c:pt idx="405">
                  <c:v>1.0802068304768799</c:v>
                </c:pt>
                <c:pt idx="406">
                  <c:v>1.0812673919896001</c:v>
                </c:pt>
                <c:pt idx="407">
                  <c:v>1.0823295777177999</c:v>
                </c:pt>
                <c:pt idx="408">
                  <c:v>1.0833933704651699</c:v>
                </c:pt>
                <c:pt idx="409">
                  <c:v>1.0844587536247099</c:v>
                </c:pt>
                <c:pt idx="410">
                  <c:v>1.0855257111583101</c:v>
                </c:pt>
                <c:pt idx="411">
                  <c:v>1.0865942275768401</c:v>
                </c:pt>
                <c:pt idx="412">
                  <c:v>1.0876642879207501</c:v>
                </c:pt>
                <c:pt idx="413">
                  <c:v>1.08873587774114</c:v>
                </c:pt>
                <c:pt idx="414">
                  <c:v>1.08980898308136</c:v>
                </c:pt>
                <c:pt idx="415">
                  <c:v>1.0908835904590699</c:v>
                </c:pt>
                <c:pt idx="416">
                  <c:v>1.09195968684881</c:v>
                </c:pt>
                <c:pt idx="417">
                  <c:v>1.0930372596651301</c:v>
                </c:pt>
                <c:pt idx="418">
                  <c:v>1.09411629674613</c:v>
                </c:pt>
                <c:pt idx="419">
                  <c:v>1.09519678633754</c:v>
                </c:pt>
                <c:pt idx="420">
                  <c:v>1.0962787170772501</c:v>
                </c:pt>
                <c:pt idx="421">
                  <c:v>1.0973620779803599</c:v>
                </c:pt>
                <c:pt idx="422">
                  <c:v>1.0984468584247</c:v>
                </c:pt>
                <c:pt idx="423">
                  <c:v>1.09953304813675</c:v>
                </c:pt>
                <c:pt idx="424">
                  <c:v>1.1006206371781</c:v>
                </c:pt>
                <c:pt idx="425">
                  <c:v>1.1017096159323201</c:v>
                </c:pt>
                <c:pt idx="426">
                  <c:v>1.1027999750922499</c:v>
                </c:pt>
                <c:pt idx="427">
                  <c:v>1.10389170564774</c:v>
                </c:pt>
                <c:pt idx="428">
                  <c:v>1.1049847988738299</c:v>
                </c:pt>
                <c:pt idx="429">
                  <c:v>1.1060792463192699</c:v>
                </c:pt>
                <c:pt idx="430">
                  <c:v>1.10717503979552</c:v>
                </c:pt>
                <c:pt idx="431">
                  <c:v>1.1082721713660599</c:v>
                </c:pt>
                <c:pt idx="432">
                  <c:v>1.1093706333361599</c:v>
                </c:pt>
                <c:pt idx="433">
                  <c:v>1.1104704182429399</c:v>
                </c:pt>
                <c:pt idx="434">
                  <c:v>1.11157151884582</c:v>
                </c:pt>
                <c:pt idx="435">
                  <c:v>1.1126739281172999</c:v>
                </c:pt>
                <c:pt idx="436">
                  <c:v>1.1137776392341201</c:v>
                </c:pt>
                <c:pt idx="437">
                  <c:v>1.11488264556868</c:v>
                </c:pt>
                <c:pt idx="438">
                  <c:v>1.1159889406808201</c:v>
                </c:pt>
                <c:pt idx="439">
                  <c:v>1.11709651830986</c:v>
                </c:pt>
                <c:pt idx="440">
                  <c:v>1.11820537236702</c:v>
                </c:pt>
                <c:pt idx="441">
                  <c:v>1.1193154969279999</c:v>
                </c:pt>
                <c:pt idx="442">
                  <c:v>1.1204268862259099</c:v>
                </c:pt>
                <c:pt idx="443">
                  <c:v>1.1215395346445101</c:v>
                </c:pt>
                <c:pt idx="444">
                  <c:v>1.1226534367115799</c:v>
                </c:pt>
                <c:pt idx="445">
                  <c:v>1.1237685870926399</c:v>
                </c:pt>
                <c:pt idx="446">
                  <c:v>1.1248849805848999</c:v>
                </c:pt>
                <c:pt idx="447">
                  <c:v>1.12600261211134</c:v>
                </c:pt>
                <c:pt idx="448">
                  <c:v>1.1271214767151601</c:v>
                </c:pt>
                <c:pt idx="449">
                  <c:v>1.12824156955433</c:v>
                </c:pt>
                <c:pt idx="450">
                  <c:v>1.12936288589637</c:v>
                </c:pt>
                <c:pt idx="451">
                  <c:v>1.1304854211133799</c:v>
                </c:pt>
                <c:pt idx="452">
                  <c:v>1.13160917067719</c:v>
                </c:pt>
                <c:pt idx="453">
                  <c:v>1.13273413015473</c:v>
                </c:pt>
                <c:pt idx="454">
                  <c:v>1.1338602952035399</c:v>
                </c:pt>
                <c:pt idx="455">
                  <c:v>1.13498766156755</c:v>
                </c:pt>
                <c:pt idx="456">
                  <c:v>1.13611622507285</c:v>
                </c:pt>
                <c:pt idx="457">
                  <c:v>1.1372459816238101</c:v>
                </c:pt>
                <c:pt idx="458">
                  <c:v>1.1383769271991699</c:v>
                </c:pt>
                <c:pt idx="459">
                  <c:v>1.1395090578484199</c:v>
                </c:pt>
                <c:pt idx="460">
                  <c:v>1.14064236968823</c:v>
                </c:pt>
                <c:pt idx="461">
                  <c:v>1.14177685889906</c:v>
                </c:pt>
                <c:pt idx="462">
                  <c:v>1.1429125217218199</c:v>
                </c:pt>
                <c:pt idx="463">
                  <c:v>1.1440493544548</c:v>
                </c:pt>
                <c:pt idx="464">
                  <c:v>1.1451873534505399</c:v>
                </c:pt>
                <c:pt idx="465">
                  <c:v>1.14632651511296</c:v>
                </c:pt>
                <c:pt idx="466">
                  <c:v>1.1474668358944999</c:v>
                </c:pt>
                <c:pt idx="467">
                  <c:v>1.1486083122934501</c:v>
                </c:pt>
                <c:pt idx="468">
                  <c:v>1.1497509408512501</c:v>
                </c:pt>
                <c:pt idx="469">
                  <c:v>1.1508947181500599</c:v>
                </c:pt>
                <c:pt idx="470">
                  <c:v>1.15203964081025</c:v>
                </c:pt>
                <c:pt idx="471">
                  <c:v>1.15318570548813</c:v>
                </c:pt>
                <c:pt idx="472">
                  <c:v>1.1543329088736001</c:v>
                </c:pt>
                <c:pt idx="473">
                  <c:v>1.15548124768807</c:v>
                </c:pt>
                <c:pt idx="474">
                  <c:v>1.15663071868228</c:v>
                </c:pt>
                <c:pt idx="475">
                  <c:v>1.15778131863432</c:v>
                </c:pt>
                <c:pt idx="476">
                  <c:v>1.15893304434763</c:v>
                </c:pt>
                <c:pt idx="477">
                  <c:v>1.16008589264915</c:v>
                </c:pt>
                <c:pt idx="478">
                  <c:v>1.16123986038751</c:v>
                </c:pt>
                <c:pt idx="479">
                  <c:v>1.1623949444311901</c:v>
                </c:pt>
                <c:pt idx="480">
                  <c:v>1.16355114166691</c:v>
                </c:pt>
                <c:pt idx="481">
                  <c:v>1.16470844899793</c:v>
                </c:pt>
                <c:pt idx="482">
                  <c:v>1.16586686334247</c:v>
                </c:pt>
                <c:pt idx="483">
                  <c:v>1.1670263816322</c:v>
                </c:pt>
                <c:pt idx="484">
                  <c:v>1.16818700081071</c:v>
                </c:pt>
                <c:pt idx="485">
                  <c:v>1.1693487178321</c:v>
                </c:pt>
                <c:pt idx="486">
                  <c:v>1.1705115296595801</c:v>
                </c:pt>
                <c:pt idx="487">
                  <c:v>1.1716754332641299</c:v>
                </c:pt>
                <c:pt idx="488">
                  <c:v>1.1728404256231599</c:v>
                </c:pt>
                <c:pt idx="489">
                  <c:v>1.1740065037192999</c:v>
                </c:pt>
                <c:pt idx="490">
                  <c:v>1.1751736645391</c:v>
                </c:pt>
                <c:pt idx="491">
                  <c:v>1.1763419050719</c:v>
                </c:pt>
                <c:pt idx="492">
                  <c:v>1.1775112223086399</c:v>
                </c:pt>
                <c:pt idx="493">
                  <c:v>1.17868161324075</c:v>
                </c:pt>
                <c:pt idx="494">
                  <c:v>1.1798530748590501</c:v>
                </c:pt>
                <c:pt idx="495">
                  <c:v>1.1810256041527101</c:v>
                </c:pt>
                <c:pt idx="496">
                  <c:v>1.1821991981081701</c:v>
                </c:pt>
                <c:pt idx="497">
                  <c:v>1.1833738537081899</c:v>
                </c:pt>
                <c:pt idx="498">
                  <c:v>1.18454956793084</c:v>
                </c:pt>
                <c:pt idx="499">
                  <c:v>1.1857263377485701</c:v>
                </c:pt>
                <c:pt idx="500">
                  <c:v>1.1869041601272601</c:v>
                </c:pt>
                <c:pt idx="501">
                  <c:v>1.1880830320253399</c:v>
                </c:pt>
                <c:pt idx="502">
                  <c:v>1.18926295039286</c:v>
                </c:pt>
                <c:pt idx="503">
                  <c:v>1.19044391217069</c:v>
                </c:pt>
                <c:pt idx="504">
                  <c:v>1.1916259142896499</c:v>
                </c:pt>
                <c:pt idx="505">
                  <c:v>1.19280895366965</c:v>
                </c:pt>
                <c:pt idx="506">
                  <c:v>1.1939930272189401</c:v>
                </c:pt>
                <c:pt idx="507">
                  <c:v>1.1951781318333099</c:v>
                </c:pt>
                <c:pt idx="508">
                  <c:v>1.1963642643952801</c:v>
                </c:pt>
                <c:pt idx="509">
                  <c:v>1.19755142177338</c:v>
                </c:pt>
                <c:pt idx="510">
                  <c:v>1.19873960082138</c:v>
                </c:pt>
                <c:pt idx="511">
                  <c:v>1.1999287996216299</c:v>
                </c:pt>
                <c:pt idx="512">
                  <c:v>1.2011190211916101</c:v>
                </c:pt>
                <c:pt idx="513">
                  <c:v>1.20231026970956</c:v>
                </c:pt>
                <c:pt idx="514">
                  <c:v>1.20350254926727</c:v>
                </c:pt>
                <c:pt idx="515">
                  <c:v>1.20469586387315</c:v>
                </c:pt>
                <c:pt idx="516">
                  <c:v>1.2058902174552599</c:v>
                </c:pt>
                <c:pt idx="517">
                  <c:v>1.20708561386407</c:v>
                </c:pt>
                <c:pt idx="518">
                  <c:v>1.2082820568752399</c:v>
                </c:pt>
                <c:pt idx="519">
                  <c:v>1.20947955019224</c:v>
                </c:pt>
                <c:pt idx="520">
                  <c:v>1.2106780974488101</c:v>
                </c:pt>
                <c:pt idx="521">
                  <c:v>1.21187770221142</c:v>
                </c:pt>
                <c:pt idx="522">
                  <c:v>1.21307836798157</c:v>
                </c:pt>
                <c:pt idx="523">
                  <c:v>1.21428009819798</c:v>
                </c:pt>
                <c:pt idx="524">
                  <c:v>1.21548289623877</c:v>
                </c:pt>
                <c:pt idx="525">
                  <c:v>1.2166867654234701</c:v>
                </c:pt>
                <c:pt idx="526">
                  <c:v>1.2178917090150101</c:v>
                </c:pt>
                <c:pt idx="527">
                  <c:v>1.2190977302216099</c:v>
                </c:pt>
                <c:pt idx="528">
                  <c:v>1.2203048321985901</c:v>
                </c:pt>
                <c:pt idx="529">
                  <c:v>1.2215130180501299</c:v>
                </c:pt>
                <c:pt idx="530">
                  <c:v>1.2227222908309501</c:v>
                </c:pt>
                <c:pt idx="531">
                  <c:v>1.22393265354791</c:v>
                </c:pt>
                <c:pt idx="532">
                  <c:v>1.22514410916162</c:v>
                </c:pt>
                <c:pt idx="533">
                  <c:v>1.22635666058788</c:v>
                </c:pt>
                <c:pt idx="534">
                  <c:v>1.22757031069916</c:v>
                </c:pt>
                <c:pt idx="535">
                  <c:v>1.22878506232597</c:v>
                </c:pt>
                <c:pt idx="536">
                  <c:v>1.2300009182582201</c:v>
                </c:pt>
                <c:pt idx="537">
                  <c:v>1.23121788124649</c:v>
                </c:pt>
                <c:pt idx="538">
                  <c:v>1.2324359540033001</c:v>
                </c:pt>
                <c:pt idx="539">
                  <c:v>1.2336551392042701</c:v>
                </c:pt>
                <c:pt idx="540">
                  <c:v>1.2348754394893</c:v>
                </c:pt>
                <c:pt idx="541">
                  <c:v>1.2360968574636999</c:v>
                </c:pt>
                <c:pt idx="542">
                  <c:v>1.2373193956991999</c:v>
                </c:pt>
                <c:pt idx="543">
                  <c:v>1.2385430567350699</c:v>
                </c:pt>
                <c:pt idx="544">
                  <c:v>1.23976784307907</c:v>
                </c:pt>
                <c:pt idx="545">
                  <c:v>1.24099375720839</c:v>
                </c:pt>
                <c:pt idx="546">
                  <c:v>1.2422208015706599</c:v>
                </c:pt>
                <c:pt idx="547">
                  <c:v>1.24344897858477</c:v>
                </c:pt>
                <c:pt idx="548">
                  <c:v>1.2446782906417799</c:v>
                </c:pt>
                <c:pt idx="549">
                  <c:v>1.24590874010574</c:v>
                </c:pt>
                <c:pt idx="550">
                  <c:v>1.24714032931453</c:v>
                </c:pt>
                <c:pt idx="551">
                  <c:v>1.2483730605805901</c:v>
                </c:pt>
                <c:pt idx="552">
                  <c:v>1.2496069361917199</c:v>
                </c:pt>
                <c:pt idx="553">
                  <c:v>1.25084195841178</c:v>
                </c:pt>
                <c:pt idx="554">
                  <c:v>1.2520781294814201</c:v>
                </c:pt>
                <c:pt idx="555">
                  <c:v>1.2533154516187599</c:v>
                </c:pt>
                <c:pt idx="556">
                  <c:v>1.2545539270200301</c:v>
                </c:pt>
                <c:pt idx="557">
                  <c:v>1.25579355786022</c:v>
                </c:pt>
                <c:pt idx="558">
                  <c:v>1.2570343462937099</c:v>
                </c:pt>
                <c:pt idx="559">
                  <c:v>1.25827629445482</c:v>
                </c:pt>
                <c:pt idx="560">
                  <c:v>1.2595194044584801</c:v>
                </c:pt>
                <c:pt idx="561">
                  <c:v>1.2607636784006699</c:v>
                </c:pt>
                <c:pt idx="562">
                  <c:v>1.26200911835907</c:v>
                </c:pt>
                <c:pt idx="563">
                  <c:v>1.26325572639351</c:v>
                </c:pt>
                <c:pt idx="564">
                  <c:v>1.2645035045465201</c:v>
                </c:pt>
                <c:pt idx="565">
                  <c:v>1.2657524548437999</c:v>
                </c:pt>
                <c:pt idx="566">
                  <c:v>1.2670025792947099</c:v>
                </c:pt>
                <c:pt idx="567">
                  <c:v>1.2682538798927001</c:v>
                </c:pt>
                <c:pt idx="568">
                  <c:v>1.26950635861582</c:v>
                </c:pt>
                <c:pt idx="569">
                  <c:v>1.2707600174270699</c:v>
                </c:pt>
                <c:pt idx="570">
                  <c:v>1.27201485827491</c:v>
                </c:pt>
                <c:pt idx="571">
                  <c:v>1.2732708830935799</c:v>
                </c:pt>
                <c:pt idx="572">
                  <c:v>1.2745280938035699</c:v>
                </c:pt>
                <c:pt idx="573">
                  <c:v>1.27578649231194</c:v>
                </c:pt>
                <c:pt idx="574">
                  <c:v>1.2770460805127299</c:v>
                </c:pt>
                <c:pt idx="575">
                  <c:v>1.27830686028731</c:v>
                </c:pt>
                <c:pt idx="576">
                  <c:v>1.2795688335047399</c:v>
                </c:pt>
                <c:pt idx="577">
                  <c:v>1.28083200202208</c:v>
                </c:pt>
                <c:pt idx="578">
                  <c:v>1.2820963676847399</c:v>
                </c:pt>
                <c:pt idx="579">
                  <c:v>1.28336193232681</c:v>
                </c:pt>
                <c:pt idx="580">
                  <c:v>1.2846286977713299</c:v>
                </c:pt>
                <c:pt idx="581">
                  <c:v>1.2858966658306501</c:v>
                </c:pt>
                <c:pt idx="582">
                  <c:v>1.28716583830665</c:v>
                </c:pt>
                <c:pt idx="583">
                  <c:v>1.2884362169910999</c:v>
                </c:pt>
                <c:pt idx="584">
                  <c:v>1.28970780366586</c:v>
                </c:pt>
                <c:pt idx="585">
                  <c:v>1.29098060010322</c:v>
                </c:pt>
                <c:pt idx="586">
                  <c:v>1.2922546080661099</c:v>
                </c:pt>
                <c:pt idx="587">
                  <c:v>1.2935298293083699</c:v>
                </c:pt>
                <c:pt idx="588">
                  <c:v>1.2948062655749799</c:v>
                </c:pt>
                <c:pt idx="589">
                  <c:v>1.2960839186023301</c:v>
                </c:pt>
                <c:pt idx="590">
                  <c:v>1.2973627901184299</c:v>
                </c:pt>
                <c:pt idx="591">
                  <c:v>1.2986428818431499</c:v>
                </c:pt>
                <c:pt idx="592">
                  <c:v>1.2999241954884</c:v>
                </c:pt>
                <c:pt idx="593">
                  <c:v>1.30120673275841</c:v>
                </c:pt>
                <c:pt idx="594">
                  <c:v>1.3024904953498599</c:v>
                </c:pt>
                <c:pt idx="595">
                  <c:v>1.3037754849521599</c:v>
                </c:pt>
                <c:pt idx="596">
                  <c:v>1.30506170324758</c:v>
                </c:pt>
                <c:pt idx="597">
                  <c:v>1.30634915191149</c:v>
                </c:pt>
                <c:pt idx="598">
                  <c:v>1.3076378326125</c:v>
                </c:pt>
                <c:pt idx="599">
                  <c:v>1.3089277470126901</c:v>
                </c:pt>
                <c:pt idx="600">
                  <c:v>1.3102188967677499</c:v>
                </c:pt>
                <c:pt idx="601">
                  <c:v>1.3115112835271701</c:v>
                </c:pt>
                <c:pt idx="602">
                  <c:v>1.3128049089344</c:v>
                </c:pt>
                <c:pt idx="603">
                  <c:v>1.31409977462699</c:v>
                </c:pt>
                <c:pt idx="604">
                  <c:v>1.3153958822367899</c:v>
                </c:pt>
                <c:pt idx="605">
                  <c:v>1.3166932333901</c:v>
                </c:pt>
                <c:pt idx="606">
                  <c:v>1.3179918297077799</c:v>
                </c:pt>
                <c:pt idx="607">
                  <c:v>1.31929167280543</c:v>
                </c:pt>
                <c:pt idx="608">
                  <c:v>1.32059276429352</c:v>
                </c:pt>
                <c:pt idx="609">
                  <c:v>1.3218951057775301</c:v>
                </c:pt>
                <c:pt idx="610">
                  <c:v>1.3231986988580999</c:v>
                </c:pt>
                <c:pt idx="611">
                  <c:v>1.32450354513114</c:v>
                </c:pt>
                <c:pt idx="612">
                  <c:v>1.32580964618796</c:v>
                </c:pt>
                <c:pt idx="613">
                  <c:v>1.3271170036154301</c:v>
                </c:pt>
                <c:pt idx="614">
                  <c:v>1.3284256189960399</c:v>
                </c:pt>
                <c:pt idx="615">
                  <c:v>1.3297354939080801</c:v>
                </c:pt>
                <c:pt idx="616">
                  <c:v>1.33104662992572</c:v>
                </c:pt>
                <c:pt idx="617">
                  <c:v>1.33235902861913</c:v>
                </c:pt>
                <c:pt idx="618">
                  <c:v>1.3336726915546</c:v>
                </c:pt>
                <c:pt idx="619">
                  <c:v>1.33498762029465</c:v>
                </c:pt>
                <c:pt idx="620">
                  <c:v>1.3363038163981</c:v>
                </c:pt>
                <c:pt idx="621">
                  <c:v>1.33762128142023</c:v>
                </c:pt>
                <c:pt idx="622">
                  <c:v>1.3389400169128201</c:v>
                </c:pt>
                <c:pt idx="623">
                  <c:v>1.3402600244243099</c:v>
                </c:pt>
                <c:pt idx="624">
                  <c:v>1.34158130549983</c:v>
                </c:pt>
                <c:pt idx="625">
                  <c:v>1.34290386168134</c:v>
                </c:pt>
                <c:pt idx="626">
                  <c:v>1.3442276945077201</c:v>
                </c:pt>
                <c:pt idx="627">
                  <c:v>1.34555280551481</c:v>
                </c:pt>
                <c:pt idx="628">
                  <c:v>1.34687919623556</c:v>
                </c:pt>
                <c:pt idx="629">
                  <c:v>1.3482068682000801</c:v>
                </c:pt>
                <c:pt idx="630">
                  <c:v>1.3495358229357199</c:v>
                </c:pt>
                <c:pt idx="631">
                  <c:v>1.35086606196716</c:v>
                </c:pt>
                <c:pt idx="632">
                  <c:v>1.3521975868164999</c:v>
                </c:pt>
                <c:pt idx="633">
                  <c:v>1.3535303990033101</c:v>
                </c:pt>
                <c:pt idx="634">
                  <c:v>1.3548645000447199</c:v>
                </c:pt>
                <c:pt idx="635">
                  <c:v>1.35619989145552</c:v>
                </c:pt>
                <c:pt idx="636">
                  <c:v>1.35753657474816</c:v>
                </c:pt>
                <c:pt idx="637">
                  <c:v>1.3588745514328999</c:v>
                </c:pt>
                <c:pt idx="638">
                  <c:v>1.36021382301784</c:v>
                </c:pt>
                <c:pt idx="639">
                  <c:v>1.36155439100896</c:v>
                </c:pt>
                <c:pt idx="640">
                  <c:v>1.3628962569102601</c:v>
                </c:pt>
                <c:pt idx="641">
                  <c:v>1.3642394222237499</c:v>
                </c:pt>
                <c:pt idx="642">
                  <c:v>1.3655838884495599</c:v>
                </c:pt>
                <c:pt idx="643">
                  <c:v>1.3669296570859599</c:v>
                </c:pt>
                <c:pt idx="644">
                  <c:v>1.36827672962947</c:v>
                </c:pt>
                <c:pt idx="645">
                  <c:v>1.36962510757489</c:v>
                </c:pt>
                <c:pt idx="646">
                  <c:v>1.3709747924153399</c:v>
                </c:pt>
                <c:pt idx="647">
                  <c:v>1.3723257856423401</c:v>
                </c:pt>
                <c:pt idx="648">
                  <c:v>1.3736780887458899</c:v>
                </c:pt>
                <c:pt idx="649">
                  <c:v>1.3750317032144601</c:v>
                </c:pt>
                <c:pt idx="650">
                  <c:v>1.37638663053508</c:v>
                </c:pt>
                <c:pt idx="651">
                  <c:v>1.37774287219342</c:v>
                </c:pt>
                <c:pt idx="652">
                  <c:v>1.3791004296737599</c:v>
                </c:pt>
                <c:pt idx="653">
                  <c:v>1.38045930445913</c:v>
                </c:pt>
                <c:pt idx="654">
                  <c:v>1.3818194980312899</c:v>
                </c:pt>
                <c:pt idx="655">
                  <c:v>1.3831810118708101</c:v>
                </c:pt>
                <c:pt idx="656">
                  <c:v>1.3845438474571099</c:v>
                </c:pt>
                <c:pt idx="657">
                  <c:v>1.3859080062685101</c:v>
                </c:pt>
                <c:pt idx="658">
                  <c:v>1.3872734897822501</c:v>
                </c:pt>
                <c:pt idx="659">
                  <c:v>1.3886402994745799</c:v>
                </c:pt>
                <c:pt idx="660">
                  <c:v>1.3900084368207399</c:v>
                </c:pt>
                <c:pt idx="661">
                  <c:v>1.3913779032950599</c:v>
                </c:pt>
                <c:pt idx="662">
                  <c:v>1.39274870037097</c:v>
                </c:pt>
                <c:pt idx="663">
                  <c:v>1.3941208295210401</c:v>
                </c:pt>
                <c:pt idx="664">
                  <c:v>1.3954942922170299</c:v>
                </c:pt>
                <c:pt idx="665">
                  <c:v>1.3968690899299301</c:v>
                </c:pt>
                <c:pt idx="666">
                  <c:v>1.3982452241299901</c:v>
                </c:pt>
                <c:pt idx="667">
                  <c:v>1.39962269628674</c:v>
                </c:pt>
                <c:pt idx="668">
                  <c:v>1.4010015078690601</c:v>
                </c:pt>
                <c:pt idx="669">
                  <c:v>1.40238166034519</c:v>
                </c:pt>
                <c:pt idx="670">
                  <c:v>1.40376315518279</c:v>
                </c:pt>
                <c:pt idx="671">
                  <c:v>1.4051459938489399</c:v>
                </c:pt>
                <c:pt idx="672">
                  <c:v>1.4065301778102</c:v>
                </c:pt>
                <c:pt idx="673">
                  <c:v>1.4079157085326199</c:v>
                </c:pt>
                <c:pt idx="674">
                  <c:v>1.4093025874818099</c:v>
                </c:pt>
                <c:pt idx="675">
                  <c:v>1.4106908161229299</c:v>
                </c:pt>
                <c:pt idx="676">
                  <c:v>1.41208039592073</c:v>
                </c:pt>
                <c:pt idx="677">
                  <c:v>1.4134713283396101</c:v>
                </c:pt>
                <c:pt idx="678">
                  <c:v>1.41486361484361</c:v>
                </c:pt>
                <c:pt idx="679">
                  <c:v>1.41625725689646</c:v>
                </c:pt>
                <c:pt idx="680">
                  <c:v>1.4176522559616</c:v>
                </c:pt>
                <c:pt idx="681">
                  <c:v>1.41904861350223</c:v>
                </c:pt>
                <c:pt idx="682">
                  <c:v>1.42044633098131</c:v>
                </c:pt>
                <c:pt idx="683">
                  <c:v>1.42184540986158</c:v>
                </c:pt>
                <c:pt idx="684">
                  <c:v>1.4232458516056401</c:v>
                </c:pt>
                <c:pt idx="685">
                  <c:v>1.4246476576759</c:v>
                </c:pt>
                <c:pt idx="686">
                  <c:v>1.4260508295346701</c:v>
                </c:pt>
                <c:pt idx="687">
                  <c:v>1.42745536864415</c:v>
                </c:pt>
                <c:pt idx="688">
                  <c:v>1.4288612764664701</c:v>
                </c:pt>
                <c:pt idx="689">
                  <c:v>1.4302685544636999</c:v>
                </c:pt>
                <c:pt idx="690">
                  <c:v>1.43167720409788</c:v>
                </c:pt>
                <c:pt idx="691">
                  <c:v>1.4330872268310699</c:v>
                </c:pt>
                <c:pt idx="692">
                  <c:v>1.4344986241253199</c:v>
                </c:pt>
                <c:pt idx="693">
                  <c:v>1.43591139744272</c:v>
                </c:pt>
                <c:pt idx="694">
                  <c:v>1.4373255482454399</c:v>
                </c:pt>
                <c:pt idx="695">
                  <c:v>1.4387410779957199</c:v>
                </c:pt>
                <c:pt idx="696">
                  <c:v>1.4401579881559201</c:v>
                </c:pt>
                <c:pt idx="697">
                  <c:v>1.4415762801884899</c:v>
                </c:pt>
                <c:pt idx="698">
                  <c:v>1.4429959555560801</c:v>
                </c:pt>
                <c:pt idx="699">
                  <c:v>1.44441701572145</c:v>
                </c:pt>
                <c:pt idx="700">
                  <c:v>1.4458394621475901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0.911590102181704</c:v>
                </c:pt>
                <c:pt idx="1">
                  <c:v>0.91176905121750196</c:v>
                </c:pt>
                <c:pt idx="2">
                  <c:v>0.91194803826579496</c:v>
                </c:pt>
                <c:pt idx="3">
                  <c:v>0.91212706336583604</c:v>
                </c:pt>
                <c:pt idx="4">
                  <c:v>0.912306126557343</c:v>
                </c:pt>
                <c:pt idx="5">
                  <c:v>0.91248522788050102</c:v>
                </c:pt>
                <c:pt idx="6">
                  <c:v>0.912664367375976</c:v>
                </c:pt>
                <c:pt idx="7">
                  <c:v>0.91284354508492005</c:v>
                </c:pt>
                <c:pt idx="8">
                  <c:v>0.91302276104898195</c:v>
                </c:pt>
                <c:pt idx="9">
                  <c:v>0.91320201531031397</c:v>
                </c:pt>
                <c:pt idx="10">
                  <c:v>0.91338130791158301</c:v>
                </c:pt>
                <c:pt idx="11">
                  <c:v>0.91356063889598005</c:v>
                </c:pt>
                <c:pt idx="12">
                  <c:v>0.91374000830722901</c:v>
                </c:pt>
                <c:pt idx="13">
                  <c:v>0.91391941618959405</c:v>
                </c:pt>
                <c:pt idx="14">
                  <c:v>0.91409886258789597</c:v>
                </c:pt>
                <c:pt idx="15">
                  <c:v>0.91427834754751403</c:v>
                </c:pt>
                <c:pt idx="16">
                  <c:v>0.91445787111440402</c:v>
                </c:pt>
                <c:pt idx="17">
                  <c:v>0.91463743333510406</c:v>
                </c:pt>
                <c:pt idx="18">
                  <c:v>0.91481703425674599</c:v>
                </c:pt>
                <c:pt idx="19">
                  <c:v>0.91499667392707096</c:v>
                </c:pt>
                <c:pt idx="20">
                  <c:v>0.91517635239443296</c:v>
                </c:pt>
                <c:pt idx="21">
                  <c:v>0.91535606970781702</c:v>
                </c:pt>
                <c:pt idx="22">
                  <c:v>0.91553582591685101</c:v>
                </c:pt>
                <c:pt idx="23">
                  <c:v>0.91571562107181104</c:v>
                </c:pt>
                <c:pt idx="24">
                  <c:v>0.91589545522364302</c:v>
                </c:pt>
                <c:pt idx="25">
                  <c:v>0.91607532842396799</c:v>
                </c:pt>
                <c:pt idx="26">
                  <c:v>0.91625524072510001</c:v>
                </c:pt>
                <c:pt idx="27">
                  <c:v>0.91643519218005698</c:v>
                </c:pt>
                <c:pt idx="28">
                  <c:v>0.91661518284257404</c:v>
                </c:pt>
                <c:pt idx="29">
                  <c:v>0.91679521276712095</c:v>
                </c:pt>
                <c:pt idx="30">
                  <c:v>0.91697528200890999</c:v>
                </c:pt>
                <c:pt idx="31">
                  <c:v>0.91715539062391804</c:v>
                </c:pt>
                <c:pt idx="32">
                  <c:v>0.91733553866889705</c:v>
                </c:pt>
                <c:pt idx="33">
                  <c:v>0.91751572620138899</c:v>
                </c:pt>
                <c:pt idx="34">
                  <c:v>0.91769595327974496</c:v>
                </c:pt>
                <c:pt idx="35">
                  <c:v>0.91787621996313595</c:v>
                </c:pt>
                <c:pt idx="36">
                  <c:v>0.91805652631157697</c:v>
                </c:pt>
                <c:pt idx="37">
                  <c:v>0.91823687238593599</c:v>
                </c:pt>
                <c:pt idx="38">
                  <c:v>0.91841725824795495</c:v>
                </c:pt>
                <c:pt idx="39">
                  <c:v>0.91859768396026897</c:v>
                </c:pt>
                <c:pt idx="40">
                  <c:v>0.91877814958642101</c:v>
                </c:pt>
                <c:pt idx="41">
                  <c:v>0.91895865519088304</c:v>
                </c:pt>
                <c:pt idx="42">
                  <c:v>0.91913920083907397</c:v>
                </c:pt>
                <c:pt idx="43">
                  <c:v>0.91931978659737701</c:v>
                </c:pt>
                <c:pt idx="44">
                  <c:v>0.91950041253316595</c:v>
                </c:pt>
                <c:pt idx="45">
                  <c:v>0.91968107871481897</c:v>
                </c:pt>
                <c:pt idx="46">
                  <c:v>0.919861785211741</c:v>
                </c:pt>
                <c:pt idx="47">
                  <c:v>0.92004253209439002</c:v>
                </c:pt>
                <c:pt idx="48">
                  <c:v>0.92022331943429103</c:v>
                </c:pt>
                <c:pt idx="49">
                  <c:v>0.92040414730406805</c:v>
                </c:pt>
                <c:pt idx="50">
                  <c:v>0.92058501577745699</c:v>
                </c:pt>
                <c:pt idx="51">
                  <c:v>0.92076592492933995</c:v>
                </c:pt>
                <c:pt idx="52">
                  <c:v>0.92094687483576099</c:v>
                </c:pt>
                <c:pt idx="53">
                  <c:v>0.92112786557395498</c:v>
                </c:pt>
                <c:pt idx="54">
                  <c:v>0.92130889722237397</c:v>
                </c:pt>
                <c:pt idx="55">
                  <c:v>0.92148996986071297</c:v>
                </c:pt>
                <c:pt idx="56">
                  <c:v>0.92167108356993299</c:v>
                </c:pt>
                <c:pt idx="57">
                  <c:v>0.92185223843229602</c:v>
                </c:pt>
                <c:pt idx="58">
                  <c:v>0.92203343453138698</c:v>
                </c:pt>
                <c:pt idx="59">
                  <c:v>0.92221467195214701</c:v>
                </c:pt>
                <c:pt idx="60">
                  <c:v>0.92239595078090098</c:v>
                </c:pt>
                <c:pt idx="61">
                  <c:v>0.92257727110539001</c:v>
                </c:pt>
                <c:pt idx="62">
                  <c:v>0.92275863301480199</c:v>
                </c:pt>
                <c:pt idx="63">
                  <c:v>0.92294003659980395</c:v>
                </c:pt>
                <c:pt idx="64">
                  <c:v>0.92312148195257504</c:v>
                </c:pt>
                <c:pt idx="65">
                  <c:v>0.92330296916684396</c:v>
                </c:pt>
                <c:pt idx="66">
                  <c:v>0.92348449833791901</c:v>
                </c:pt>
                <c:pt idx="67">
                  <c:v>0.92366606956272801</c:v>
                </c:pt>
                <c:pt idx="68">
                  <c:v>0.92384768293985498</c:v>
                </c:pt>
                <c:pt idx="69">
                  <c:v>0.92402933856957503</c:v>
                </c:pt>
                <c:pt idx="70">
                  <c:v>0.92421103655389802</c:v>
                </c:pt>
                <c:pt idx="71">
                  <c:v>0.92439277699660705</c:v>
                </c:pt>
                <c:pt idx="72">
                  <c:v>0.92457456000329796</c:v>
                </c:pt>
                <c:pt idx="73">
                  <c:v>0.92475638568142604</c:v>
                </c:pt>
                <c:pt idx="74">
                  <c:v>0.92493825414034503</c:v>
                </c:pt>
                <c:pt idx="75">
                  <c:v>0.92512016549135601</c:v>
                </c:pt>
                <c:pt idx="76">
                  <c:v>0.92530211984775101</c:v>
                </c:pt>
                <c:pt idx="77">
                  <c:v>0.92548411732486502</c:v>
                </c:pt>
                <c:pt idx="78">
                  <c:v>0.92566615804011798</c:v>
                </c:pt>
                <c:pt idx="79">
                  <c:v>0.92584824211307204</c:v>
                </c:pt>
                <c:pt idx="80">
                  <c:v>0.92603036966547903</c:v>
                </c:pt>
                <c:pt idx="81">
                  <c:v>0.92621254082133597</c:v>
                </c:pt>
                <c:pt idx="82">
                  <c:v>0.92639475570693897</c:v>
                </c:pt>
                <c:pt idx="83">
                  <c:v>0.92657701445094198</c:v>
                </c:pt>
                <c:pt idx="84">
                  <c:v>0.92675931718441296</c:v>
                </c:pt>
                <c:pt idx="85">
                  <c:v>0.92694166404089295</c:v>
                </c:pt>
                <c:pt idx="86">
                  <c:v>0.92712405515646201</c:v>
                </c:pt>
                <c:pt idx="87">
                  <c:v>0.92730649066979898</c:v>
                </c:pt>
                <c:pt idx="88">
                  <c:v>0.92748897072224901</c:v>
                </c:pt>
                <c:pt idx="89">
                  <c:v>0.92767149545788896</c:v>
                </c:pt>
                <c:pt idx="90">
                  <c:v>0.92785406502360301</c:v>
                </c:pt>
                <c:pt idx="91">
                  <c:v>0.92803667956914704</c:v>
                </c:pt>
                <c:pt idx="92">
                  <c:v>0.92821933924722699</c:v>
                </c:pt>
                <c:pt idx="93">
                  <c:v>0.92840204421357397</c:v>
                </c:pt>
                <c:pt idx="94">
                  <c:v>0.92858479462702403</c:v>
                </c:pt>
                <c:pt idx="95">
                  <c:v>0.92876759064959702</c:v>
                </c:pt>
                <c:pt idx="96">
                  <c:v>0.92895043244658604</c:v>
                </c:pt>
                <c:pt idx="97">
                  <c:v>0.92913332018663497</c:v>
                </c:pt>
                <c:pt idx="98">
                  <c:v>0.92931625404183504</c:v>
                </c:pt>
                <c:pt idx="99">
                  <c:v>0.92949923418781399</c:v>
                </c:pt>
                <c:pt idx="100">
                  <c:v>0.92968226080383298</c:v>
                </c:pt>
                <c:pt idx="101">
                  <c:v>0.92986533407287997</c:v>
                </c:pt>
                <c:pt idx="102">
                  <c:v>0.93004845418177795</c:v>
                </c:pt>
                <c:pt idx="103">
                  <c:v>0.93023162132128201</c:v>
                </c:pt>
                <c:pt idx="104">
                  <c:v>0.93041483568619499</c:v>
                </c:pt>
                <c:pt idx="105">
                  <c:v>0.93059809747547195</c:v>
                </c:pt>
                <c:pt idx="106">
                  <c:v>0.93078140689234101</c:v>
                </c:pt>
                <c:pt idx="107">
                  <c:v>0.93096476414441898</c:v>
                </c:pt>
                <c:pt idx="108">
                  <c:v>0.93114816944383705</c:v>
                </c:pt>
                <c:pt idx="109">
                  <c:v>0.93133162300736605</c:v>
                </c:pt>
                <c:pt idx="110">
                  <c:v>0.93151512505654999</c:v>
                </c:pt>
                <c:pt idx="111">
                  <c:v>0.93169867581784005</c:v>
                </c:pt>
                <c:pt idx="112">
                  <c:v>0.93188227552273895</c:v>
                </c:pt>
                <c:pt idx="113">
                  <c:v>0.932065924407943</c:v>
                </c:pt>
                <c:pt idx="114">
                  <c:v>0.93224962271549405</c:v>
                </c:pt>
                <c:pt idx="115">
                  <c:v>0.93243337069293597</c:v>
                </c:pt>
                <c:pt idx="116">
                  <c:v>0.93261716859347898</c:v>
                </c:pt>
                <c:pt idx="117">
                  <c:v>0.93280101667616</c:v>
                </c:pt>
                <c:pt idx="118">
                  <c:v>0.932984915206025</c:v>
                </c:pt>
                <c:pt idx="119">
                  <c:v>0.93316886445429803</c:v>
                </c:pt>
                <c:pt idx="120">
                  <c:v>0.93335286469857803</c:v>
                </c:pt>
                <c:pt idx="121">
                  <c:v>0.93353691622302304</c:v>
                </c:pt>
                <c:pt idx="122">
                  <c:v>0.933721019318555</c:v>
                </c:pt>
                <c:pt idx="123">
                  <c:v>0.93390517428306397</c:v>
                </c:pt>
                <c:pt idx="124">
                  <c:v>0.93408938142162301</c:v>
                </c:pt>
                <c:pt idx="125">
                  <c:v>0.93427364104671395</c:v>
                </c:pt>
                <c:pt idx="126">
                  <c:v>0.93445795347845395</c:v>
                </c:pt>
                <c:pt idx="127">
                  <c:v>0.93464231904483897</c:v>
                </c:pt>
                <c:pt idx="128">
                  <c:v>0.93482673808198902</c:v>
                </c:pt>
                <c:pt idx="129">
                  <c:v>0.93501121093440998</c:v>
                </c:pt>
                <c:pt idx="130">
                  <c:v>0.93519573795525701</c:v>
                </c:pt>
                <c:pt idx="131">
                  <c:v>0.93538031950661904</c:v>
                </c:pt>
                <c:pt idx="132">
                  <c:v>0.93556495595980305</c:v>
                </c:pt>
                <c:pt idx="133">
                  <c:v>0.93574964769563596</c:v>
                </c:pt>
                <c:pt idx="134">
                  <c:v>0.93593439510477805</c:v>
                </c:pt>
                <c:pt idx="135">
                  <c:v>0.93611919858804604</c:v>
                </c:pt>
                <c:pt idx="136">
                  <c:v>0.93630405855675203</c:v>
                </c:pt>
                <c:pt idx="137">
                  <c:v>0.93648897543305398</c:v>
                </c:pt>
                <c:pt idx="138">
                  <c:v>0.93667394965032102</c:v>
                </c:pt>
                <c:pt idx="139">
                  <c:v>0.936858981653514</c:v>
                </c:pt>
                <c:pt idx="140">
                  <c:v>0.93704407189957895</c:v>
                </c:pt>
                <c:pt idx="141">
                  <c:v>0.93722922085786198</c:v>
                </c:pt>
                <c:pt idx="142">
                  <c:v>0.93741442901053895</c:v>
                </c:pt>
                <c:pt idx="143">
                  <c:v>0.937599696853058</c:v>
                </c:pt>
                <c:pt idx="144">
                  <c:v>0.93778502489460702</c:v>
                </c:pt>
                <c:pt idx="145">
                  <c:v>0.93797041365860301</c:v>
                </c:pt>
                <c:pt idx="146">
                  <c:v>0.93815586368319304</c:v>
                </c:pt>
                <c:pt idx="147">
                  <c:v>0.93834137552178198</c:v>
                </c:pt>
                <c:pt idx="148">
                  <c:v>0.93852694974358797</c:v>
                </c:pt>
                <c:pt idx="149">
                  <c:v>0.938712586934212</c:v>
                </c:pt>
                <c:pt idx="150">
                  <c:v>0.93889828769623895</c:v>
                </c:pt>
                <c:pt idx="151">
                  <c:v>0.93908405264986605</c:v>
                </c:pt>
                <c:pt idx="152">
                  <c:v>0.93926988243355203</c:v>
                </c:pt>
                <c:pt idx="153">
                  <c:v>0.93945577770470601</c:v>
                </c:pt>
                <c:pt idx="154">
                  <c:v>0.93964173914039695</c:v>
                </c:pt>
                <c:pt idx="155">
                  <c:v>0.93982776743810204</c:v>
                </c:pt>
                <c:pt idx="156">
                  <c:v>0.94001386331648795</c:v>
                </c:pt>
                <c:pt idx="157">
                  <c:v>0.940200027516225</c:v>
                </c:pt>
                <c:pt idx="158">
                  <c:v>0.94038626080084597</c:v>
                </c:pt>
                <c:pt idx="159">
                  <c:v>0.940572563957636</c:v>
                </c:pt>
                <c:pt idx="160">
                  <c:v>0.940758937798574</c:v>
                </c:pt>
                <c:pt idx="161">
                  <c:v>0.94094538316131004</c:v>
                </c:pt>
                <c:pt idx="162">
                  <c:v>0.94113190091019505</c:v>
                </c:pt>
                <c:pt idx="163">
                  <c:v>0.94131849193736306</c:v>
                </c:pt>
                <c:pt idx="164">
                  <c:v>0.94150515716385397</c:v>
                </c:pt>
                <c:pt idx="165">
                  <c:v>0.94169189754080795</c:v>
                </c:pt>
                <c:pt idx="166">
                  <c:v>0.941878714050703</c:v>
                </c:pt>
                <c:pt idx="167">
                  <c:v>0.94206560770866699</c:v>
                </c:pt>
                <c:pt idx="168">
                  <c:v>0.942252579563849</c:v>
                </c:pt>
                <c:pt idx="169">
                  <c:v>0.94243963070086101</c:v>
                </c:pt>
                <c:pt idx="170">
                  <c:v>0.94262676224129305</c:v>
                </c:pt>
                <c:pt idx="171">
                  <c:v>0.94281398352839696</c:v>
                </c:pt>
                <c:pt idx="172">
                  <c:v>0.94300133667478603</c:v>
                </c:pt>
                <c:pt idx="173">
                  <c:v>0.94318887200819501</c:v>
                </c:pt>
                <c:pt idx="174">
                  <c:v>0.94337663988716702</c:v>
                </c:pt>
                <c:pt idx="175">
                  <c:v>0.94356469070053794</c:v>
                </c:pt>
                <c:pt idx="176">
                  <c:v>0.94375307486693405</c:v>
                </c:pt>
                <c:pt idx="177">
                  <c:v>0.94394184283428595</c:v>
                </c:pt>
                <c:pt idx="178">
                  <c:v>0.94413104507934598</c:v>
                </c:pt>
                <c:pt idx="179">
                  <c:v>0.944320732107234</c:v>
                </c:pt>
                <c:pt idx="180">
                  <c:v>0.94451095445097799</c:v>
                </c:pt>
                <c:pt idx="181">
                  <c:v>0.94470176267107397</c:v>
                </c:pt>
                <c:pt idx="182">
                  <c:v>0.944893207355058</c:v>
                </c:pt>
                <c:pt idx="183">
                  <c:v>0.94508533911708004</c:v>
                </c:pt>
                <c:pt idx="184">
                  <c:v>0.94527820859749401</c:v>
                </c:pt>
                <c:pt idx="185">
                  <c:v>0.94547186646245196</c:v>
                </c:pt>
                <c:pt idx="186">
                  <c:v>0.94566636340350496</c:v>
                </c:pt>
                <c:pt idx="187">
                  <c:v>0.94586175013721596</c:v>
                </c:pt>
                <c:pt idx="188">
                  <c:v>0.94605807740476999</c:v>
                </c:pt>
                <c:pt idx="189">
                  <c:v>0.94625539597159503</c:v>
                </c:pt>
                <c:pt idx="190">
                  <c:v>0.94645375662698505</c:v>
                </c:pt>
                <c:pt idx="191">
                  <c:v>0.94665321018372695</c:v>
                </c:pt>
                <c:pt idx="192">
                  <c:v>0.94685380747772896</c:v>
                </c:pt>
                <c:pt idx="193">
                  <c:v>0.94705559936764805</c:v>
                </c:pt>
                <c:pt idx="194">
                  <c:v>0.94725863673451804</c:v>
                </c:pt>
                <c:pt idx="195">
                  <c:v>0.94746297048138295</c:v>
                </c:pt>
                <c:pt idx="196">
                  <c:v>0.94766865153291602</c:v>
                </c:pt>
                <c:pt idx="197">
                  <c:v>0.94787573083504395</c:v>
                </c:pt>
                <c:pt idx="198">
                  <c:v>0.94808425935456697</c:v>
                </c:pt>
                <c:pt idx="199">
                  <c:v>0.94829428807876404</c:v>
                </c:pt>
                <c:pt idx="200">
                  <c:v>0.94850586801500503</c:v>
                </c:pt>
                <c:pt idx="201">
                  <c:v>0.94871905019033798</c:v>
                </c:pt>
                <c:pt idx="202">
                  <c:v>0.94893388565107795</c:v>
                </c:pt>
                <c:pt idx="203">
                  <c:v>0.94915042546237804</c:v>
                </c:pt>
                <c:pt idx="204">
                  <c:v>0.94936872070779399</c:v>
                </c:pt>
                <c:pt idx="205">
                  <c:v>0.94958882248882204</c:v>
                </c:pt>
                <c:pt idx="206">
                  <c:v>0.94981078192443302</c:v>
                </c:pt>
                <c:pt idx="207">
                  <c:v>0.95003465015057897</c:v>
                </c:pt>
                <c:pt idx="208">
                  <c:v>0.95026047831968197</c:v>
                </c:pt>
                <c:pt idx="209">
                  <c:v>0.95048831760010399</c:v>
                </c:pt>
                <c:pt idx="210">
                  <c:v>0.95071821917558896</c:v>
                </c:pt>
                <c:pt idx="211">
                  <c:v>0.95095023424467595</c:v>
                </c:pt>
                <c:pt idx="212">
                  <c:v>0.95118441402009202</c:v>
                </c:pt>
                <c:pt idx="213">
                  <c:v>0.95142080972810295</c:v>
                </c:pt>
                <c:pt idx="214">
                  <c:v>0.951659472607844</c:v>
                </c:pt>
                <c:pt idx="215">
                  <c:v>0.95190045391060096</c:v>
                </c:pt>
                <c:pt idx="216">
                  <c:v>0.95214380489906303</c:v>
                </c:pt>
                <c:pt idx="217">
                  <c:v>0.95238957684652703</c:v>
                </c:pt>
                <c:pt idx="218">
                  <c:v>0.95263782103606898</c:v>
                </c:pt>
                <c:pt idx="219">
                  <c:v>0.95288858875964999</c:v>
                </c:pt>
                <c:pt idx="220">
                  <c:v>0.95314193131719305</c:v>
                </c:pt>
                <c:pt idx="221">
                  <c:v>0.95339790001558999</c:v>
                </c:pt>
                <c:pt idx="222">
                  <c:v>0.95365654616766105</c:v>
                </c:pt>
                <c:pt idx="223">
                  <c:v>0.953917921091051</c:v>
                </c:pt>
                <c:pt idx="224">
                  <c:v>0.95418207610705896</c:v>
                </c:pt>
                <c:pt idx="225">
                  <c:v>0.95444906253940598</c:v>
                </c:pt>
                <c:pt idx="226">
                  <c:v>0.95471893171292599</c:v>
                </c:pt>
                <c:pt idx="227">
                  <c:v>0.95499173495218204</c:v>
                </c:pt>
                <c:pt idx="228">
                  <c:v>0.955267523580003</c:v>
                </c:pt>
                <c:pt idx="229">
                  <c:v>0.95554634891593504</c:v>
                </c:pt>
                <c:pt idx="230">
                  <c:v>0.95582826227459905</c:v>
                </c:pt>
                <c:pt idx="231">
                  <c:v>0.95611331496396101</c:v>
                </c:pt>
                <c:pt idx="232">
                  <c:v>0.95640155828349604</c:v>
                </c:pt>
                <c:pt idx="233">
                  <c:v>0.95669304352224804</c:v>
                </c:pt>
                <c:pt idx="234">
                  <c:v>0.95698782195677801</c:v>
                </c:pt>
                <c:pt idx="235">
                  <c:v>0.95728594484899998</c:v>
                </c:pt>
                <c:pt idx="236">
                  <c:v>0.95758746344388002</c:v>
                </c:pt>
                <c:pt idx="237">
                  <c:v>0.95789242896702498</c:v>
                </c:pt>
                <c:pt idx="238">
                  <c:v>0.95820089262211405</c:v>
                </c:pt>
                <c:pt idx="239">
                  <c:v>0.95851290558820101</c:v>
                </c:pt>
                <c:pt idx="240">
                  <c:v>0.95882851901685695</c:v>
                </c:pt>
                <c:pt idx="241">
                  <c:v>0.95914778402915701</c:v>
                </c:pt>
                <c:pt idx="242">
                  <c:v>0.95947075171249696</c:v>
                </c:pt>
                <c:pt idx="243">
                  <c:v>0.95979747311723995</c:v>
                </c:pt>
                <c:pt idx="244">
                  <c:v>0.96012799925316805</c:v>
                </c:pt>
                <c:pt idx="245">
                  <c:v>0.96046238108575199</c:v>
                </c:pt>
                <c:pt idx="246">
                  <c:v>0.960800669532204</c:v>
                </c:pt>
                <c:pt idx="247">
                  <c:v>0.96114291545732999</c:v>
                </c:pt>
                <c:pt idx="248">
                  <c:v>0.96148916966914499</c:v>
                </c:pt>
                <c:pt idx="249">
                  <c:v>0.96183948291426402</c:v>
                </c:pt>
                <c:pt idx="250">
                  <c:v>0.96219390587303499</c:v>
                </c:pt>
                <c:pt idx="251">
                  <c:v>0.96255248915442404</c:v>
                </c:pt>
                <c:pt idx="252">
                  <c:v>0.96291528329061604</c:v>
                </c:pt>
                <c:pt idx="253">
                  <c:v>0.96328233873134494</c:v>
                </c:pt>
                <c:pt idx="254">
                  <c:v>0.96365370583791199</c:v>
                </c:pt>
                <c:pt idx="255">
                  <c:v>0.96402943487690296</c:v>
                </c:pt>
                <c:pt idx="256">
                  <c:v>0.96440957601356703</c:v>
                </c:pt>
                <c:pt idx="257">
                  <c:v>0.964794179304861</c:v>
                </c:pt>
                <c:pt idx="258">
                  <c:v>0.96518329469213204</c:v>
                </c:pt>
                <c:pt idx="259">
                  <c:v>0.96557697199342096</c:v>
                </c:pt>
                <c:pt idx="260">
                  <c:v>0.965975260895374</c:v>
                </c:pt>
                <c:pt idx="261">
                  <c:v>0.96637821094474796</c:v>
                </c:pt>
                <c:pt idx="262">
                  <c:v>0.96678587153947604</c:v>
                </c:pt>
                <c:pt idx="263">
                  <c:v>0.96719829191928697</c:v>
                </c:pt>
                <c:pt idx="264">
                  <c:v>0.96761552115585803</c:v>
                </c:pt>
                <c:pt idx="265">
                  <c:v>0.96803760814246598</c:v>
                </c:pt>
                <c:pt idx="266">
                  <c:v>0.96846460158312997</c:v>
                </c:pt>
                <c:pt idx="267">
                  <c:v>0.96889654998122099</c:v>
                </c:pt>
                <c:pt idx="268">
                  <c:v>0.96933350162749798</c:v>
                </c:pt>
                <c:pt idx="269">
                  <c:v>0.969775504587571</c:v>
                </c:pt>
                <c:pt idx="270">
                  <c:v>0.97022260668874905</c:v>
                </c:pt>
                <c:pt idx="271">
                  <c:v>0.970674855506243</c:v>
                </c:pt>
                <c:pt idx="272">
                  <c:v>0.97113229834871795</c:v>
                </c:pt>
                <c:pt idx="273">
                  <c:v>0.97159498224314</c:v>
                </c:pt>
                <c:pt idx="274">
                  <c:v>0.97206295391890896</c:v>
                </c:pt>
                <c:pt idx="275">
                  <c:v>0.97253625979123604</c:v>
                </c:pt>
                <c:pt idx="276">
                  <c:v>0.97301494594374205</c:v>
                </c:pt>
                <c:pt idx="277">
                  <c:v>0.97349905811023796</c:v>
                </c:pt>
                <c:pt idx="278">
                  <c:v>0.97398864165566801</c:v>
                </c:pt>
                <c:pt idx="279">
                  <c:v>0.97448374155616002</c:v>
                </c:pt>
                <c:pt idx="280">
                  <c:v>0.97498440237818496</c:v>
                </c:pt>
                <c:pt idx="281">
                  <c:v>0.97549066825674302</c:v>
                </c:pt>
                <c:pt idx="282">
                  <c:v>0.976002582872598</c:v>
                </c:pt>
                <c:pt idx="283">
                  <c:v>0.97652018942847096</c:v>
                </c:pt>
                <c:pt idx="284">
                  <c:v>0.97704353062419402</c:v>
                </c:pt>
                <c:pt idx="285">
                  <c:v>0.97757264863077997</c:v>
                </c:pt>
                <c:pt idx="286">
                  <c:v>0.97810758506335904</c:v>
                </c:pt>
                <c:pt idx="287">
                  <c:v>0.97864838095296502</c:v>
                </c:pt>
                <c:pt idx="288">
                  <c:v>0.97919507671712103</c:v>
                </c:pt>
                <c:pt idx="289">
                  <c:v>0.97974771212920297</c:v>
                </c:pt>
                <c:pt idx="290">
                  <c:v>0.98030632628653203</c:v>
                </c:pt>
                <c:pt idx="291">
                  <c:v>0.98087095757717802</c:v>
                </c:pt>
                <c:pt idx="292">
                  <c:v>0.98144164364542896</c:v>
                </c:pt>
                <c:pt idx="293">
                  <c:v>0.982018421355904</c:v>
                </c:pt>
                <c:pt idx="294">
                  <c:v>0.98260132675627798</c:v>
                </c:pt>
                <c:pt idx="295">
                  <c:v>0.98319039503859296</c:v>
                </c:pt>
                <c:pt idx="296">
                  <c:v>0.98378566049913596</c:v>
                </c:pt>
                <c:pt idx="297">
                  <c:v>0.98438715649685105</c:v>
                </c:pt>
                <c:pt idx="298">
                  <c:v>0.98499491541029105</c:v>
                </c:pt>
                <c:pt idx="299">
                  <c:v>0.98560896859307701</c:v>
                </c:pt>
                <c:pt idx="300">
                  <c:v>0.98622934632786197</c:v>
                </c:pt>
                <c:pt idx="301">
                  <c:v>0.98685607777881301</c:v>
                </c:pt>
                <c:pt idx="302">
                  <c:v>0.98748919094259702</c:v>
                </c:pt>
                <c:pt idx="303">
                  <c:v>0.98812871259789503</c:v>
                </c:pt>
                <c:pt idx="304">
                  <c:v>0.98877466825345794</c:v>
                </c:pt>
                <c:pt idx="305">
                  <c:v>0.98942708209474095</c:v>
                </c:pt>
                <c:pt idx="306">
                  <c:v>0.99008597692914901</c:v>
                </c:pt>
                <c:pt idx="307">
                  <c:v>0.99075137412994296</c:v>
                </c:pt>
                <c:pt idx="308">
                  <c:v>0.99142329357887105</c:v>
                </c:pt>
                <c:pt idx="309">
                  <c:v>0.992101753607602</c:v>
                </c:pt>
                <c:pt idx="310">
                  <c:v>0.99278677093803602</c:v>
                </c:pt>
                <c:pt idx="311">
                  <c:v>0.99347836062160999</c:v>
                </c:pt>
                <c:pt idx="312">
                  <c:v>0.99417653597771105</c:v>
                </c:pt>
                <c:pt idx="313">
                  <c:v>0.99488130853132795</c:v>
                </c:pt>
                <c:pt idx="314">
                  <c:v>0.99559268795010702</c:v>
                </c:pt>
                <c:pt idx="315">
                  <c:v>0.99631068198097195</c:v>
                </c:pt>
                <c:pt idx="316">
                  <c:v>0.99703529638651101</c:v>
                </c:pt>
                <c:pt idx="317">
                  <c:v>0.99776653488134104</c:v>
                </c:pt>
                <c:pt idx="318">
                  <c:v>0.99850439906869204</c:v>
                </c:pt>
                <c:pt idx="319">
                  <c:v>0.99924888837745596</c:v>
                </c:pt>
                <c:pt idx="320">
                  <c:v>1</c:v>
                </c:pt>
                <c:pt idx="321">
                  <c:v>1.0010682325699001</c:v>
                </c:pt>
                <c:pt idx="322">
                  <c:v>1.0021402453314101</c:v>
                </c:pt>
                <c:pt idx="323">
                  <c:v>1.0032160959333001</c:v>
                </c:pt>
                <c:pt idx="324">
                  <c:v>1.00429584269628</c:v>
                </c:pt>
                <c:pt idx="325">
                  <c:v>1.0053795445778</c:v>
                </c:pt>
                <c:pt idx="326">
                  <c:v>1.0064672611346199</c:v>
                </c:pt>
                <c:pt idx="327">
                  <c:v>1.00755905248299</c:v>
                </c:pt>
                <c:pt idx="328">
                  <c:v>1.00865497925656</c:v>
                </c:pt>
                <c:pt idx="329">
                  <c:v>1.00975510256217</c:v>
                </c:pt>
                <c:pt idx="330">
                  <c:v>1.01085948393341</c:v>
                </c:pt>
                <c:pt idx="331">
                  <c:v>1.01196818528223</c:v>
                </c:pt>
                <c:pt idx="332">
                  <c:v>1.0130812688485999</c:v>
                </c:pt>
                <c:pt idx="333">
                  <c:v>1.01419879714829</c:v>
                </c:pt>
                <c:pt idx="334">
                  <c:v>1.0153208329190999</c:v>
                </c:pt>
                <c:pt idx="335">
                  <c:v>1.0164474390654199</c:v>
                </c:pt>
                <c:pt idx="336">
                  <c:v>1.01757867860148</c:v>
                </c:pt>
                <c:pt idx="337">
                  <c:v>1.0187146145933501</c:v>
                </c:pt>
                <c:pt idx="338">
                  <c:v>1.0198553100999299</c:v>
                </c:pt>
                <c:pt idx="339">
                  <c:v>1.0210008281130101</c:v>
                </c:pt>
                <c:pt idx="340">
                  <c:v>1.02215123149674</c:v>
                </c:pt>
                <c:pt idx="341">
                  <c:v>1.0233065829265899</c:v>
                </c:pt>
                <c:pt idx="342">
                  <c:v>1.0244669448280299</c:v>
                </c:pt>
                <c:pt idx="343">
                  <c:v>1.0256323793152</c:v>
                </c:pt>
                <c:pt idx="344">
                  <c:v>1.0268029481296801</c:v>
                </c:pt>
                <c:pt idx="345">
                  <c:v>1.02797871257964</c:v>
                </c:pt>
                <c:pt idx="346">
                  <c:v>1.0291597334796001</c:v>
                </c:pt>
                <c:pt idx="347">
                  <c:v>1.03034607109093</c:v>
                </c:pt>
                <c:pt idx="348">
                  <c:v>1.0315377850633001</c:v>
                </c:pt>
                <c:pt idx="349">
                  <c:v>1.0327349343774199</c:v>
                </c:pt>
                <c:pt idx="350">
                  <c:v>1.03393757728903</c:v>
                </c:pt>
                <c:pt idx="351">
                  <c:v>1.03514577127454</c:v>
                </c:pt>
                <c:pt idx="352">
                  <c:v>1.0363595729783699</c:v>
                </c:pt>
                <c:pt idx="353">
                  <c:v>1.0375790381621099</c:v>
                </c:pt>
                <c:pt idx="354">
                  <c:v>1.0388042216558699</c:v>
                </c:pt>
                <c:pt idx="355">
                  <c:v>1.0400351773116501</c:v>
                </c:pt>
                <c:pt idx="356">
                  <c:v>1.0412719579591601</c:v>
                </c:pt>
                <c:pt idx="357">
                  <c:v>1.04251461536392</c:v>
                </c:pt>
                <c:pt idx="358">
                  <c:v>1.04376320018796</c:v>
                </c:pt>
                <c:pt idx="359">
                  <c:v>1.04501776195308</c:v>
                </c:pt>
                <c:pt idx="360">
                  <c:v>1.04627834900676</c:v>
                </c:pt>
                <c:pt idx="361">
                  <c:v>1.04754500849078</c:v>
                </c:pt>
                <c:pt idx="362">
                  <c:v>1.0488177863125401</c:v>
                </c:pt>
                <c:pt idx="363">
                  <c:v>1.0500967271192101</c:v>
                </c:pt>
                <c:pt idx="364">
                  <c:v>1.05138187427459</c:v>
                </c:pt>
                <c:pt idx="365">
                  <c:v>1.05267326983868</c:v>
                </c:pt>
                <c:pt idx="366">
                  <c:v>1.0539709545501099</c:v>
                </c:pt>
                <c:pt idx="367">
                  <c:v>1.0552749678111</c:v>
                </c:pt>
                <c:pt idx="368">
                  <c:v>1.0565853476751801</c:v>
                </c:pt>
                <c:pt idx="369">
                  <c:v>1.0579021308374601</c:v>
                </c:pt>
                <c:pt idx="370">
                  <c:v>1.05922535262743</c:v>
                </c:pt>
                <c:pt idx="371">
                  <c:v>1.0605550470041301</c:v>
                </c:pt>
                <c:pt idx="372">
                  <c:v>1.0618912465538</c:v>
                </c:pt>
                <c:pt idx="373">
                  <c:v>1.0632339824896799</c:v>
                </c:pt>
                <c:pt idx="374">
                  <c:v>1.06458328465402</c:v>
                </c:pt>
                <c:pt idx="375">
                  <c:v>1.06593918152214</c:v>
                </c:pt>
                <c:pt idx="376">
                  <c:v>1.06730170020843</c:v>
                </c:pt>
                <c:pt idx="377">
                  <c:v>1.0686708664742</c:v>
                </c:pt>
                <c:pt idx="378">
                  <c:v>1.07004670473721</c:v>
                </c:pt>
                <c:pt idx="379">
                  <c:v>1.07142923808288</c:v>
                </c:pt>
                <c:pt idx="380">
                  <c:v>1.0728184882769001</c:v>
                </c:pt>
                <c:pt idx="381">
                  <c:v>1.07421447577931</c:v>
                </c:pt>
                <c:pt idx="382">
                  <c:v>1.0756172197597</c:v>
                </c:pt>
                <c:pt idx="383">
                  <c:v>1.07702673811373</c:v>
                </c:pt>
                <c:pt idx="384">
                  <c:v>1.07844304748051</c:v>
                </c:pt>
                <c:pt idx="385">
                  <c:v>1.07986616326101</c:v>
                </c:pt>
                <c:pt idx="386">
                  <c:v>1.08129609963728</c:v>
                </c:pt>
                <c:pt idx="387">
                  <c:v>1.08273286959227</c:v>
                </c:pt>
                <c:pt idx="388">
                  <c:v>1.08417648493045</c:v>
                </c:pt>
                <c:pt idx="389">
                  <c:v>1.0856269562987599</c:v>
                </c:pt>
                <c:pt idx="390">
                  <c:v>1.0870842932081399</c:v>
                </c:pt>
                <c:pt idx="391">
                  <c:v>1.08854850405529</c:v>
                </c:pt>
                <c:pt idx="392">
                  <c:v>1.0900195961447501</c:v>
                </c:pt>
                <c:pt idx="393">
                  <c:v>1.09149757571115</c:v>
                </c:pt>
                <c:pt idx="394">
                  <c:v>1.09298244794156</c:v>
                </c:pt>
                <c:pt idx="395">
                  <c:v>1.09447421699789</c:v>
                </c:pt>
                <c:pt idx="396">
                  <c:v>1.0959728860393001</c:v>
                </c:pt>
                <c:pt idx="397">
                  <c:v>1.09747845724446</c:v>
                </c:pt>
                <c:pt idx="398">
                  <c:v>1.0989909318337501</c:v>
                </c:pt>
                <c:pt idx="399">
                  <c:v>1.1005103100912501</c:v>
                </c:pt>
                <c:pt idx="400">
                  <c:v>1.1020365913865</c:v>
                </c:pt>
                <c:pt idx="401">
                  <c:v>1.10356977419599</c:v>
                </c:pt>
                <c:pt idx="402">
                  <c:v>1.1051098561243999</c:v>
                </c:pt>
                <c:pt idx="403">
                  <c:v>1.1066568339253999</c:v>
                </c:pt>
                <c:pt idx="404">
                  <c:v>1.10821070352222</c:v>
                </c:pt>
                <c:pt idx="405">
                  <c:v>1.10977146002768</c:v>
                </c:pt>
                <c:pt idx="406">
                  <c:v>1.1113390977639499</c:v>
                </c:pt>
                <c:pt idx="407">
                  <c:v>1.11291361028178</c:v>
                </c:pt>
                <c:pt idx="408">
                  <c:v>1.11449499037932</c:v>
                </c:pt>
                <c:pt idx="409">
                  <c:v>1.1160832301204799</c:v>
                </c:pt>
                <c:pt idx="410">
                  <c:v>1.1176783208527901</c:v>
                </c:pt>
                <c:pt idx="411">
                  <c:v>1.11928025322483</c:v>
                </c:pt>
                <c:pt idx="412">
                  <c:v>1.1208890172031001</c:v>
                </c:pt>
                <c:pt idx="413">
                  <c:v>1.1225046020884599</c:v>
                </c:pt>
                <c:pt idx="414">
                  <c:v>1.1241269965320499</c:v>
                </c:pt>
                <c:pt idx="415">
                  <c:v>1.1257561885507099</c:v>
                </c:pt>
                <c:pt idx="416">
                  <c:v>1.1273921655418999</c:v>
                </c:pt>
                <c:pt idx="417">
                  <c:v>1.12903491429814</c:v>
                </c:pt>
                <c:pt idx="418">
                  <c:v>1.1306844210209599</c:v>
                </c:pt>
                <c:pt idx="419">
                  <c:v>1.13234067133433</c:v>
                </c:pt>
                <c:pt idx="420">
                  <c:v>1.13400365029768</c:v>
                </c:pt>
                <c:pt idx="421">
                  <c:v>1.1356733424183501</c:v>
                </c:pt>
                <c:pt idx="422">
                  <c:v>1.13734973166366</c:v>
                </c:pt>
                <c:pt idx="423">
                  <c:v>1.13903280147246</c:v>
                </c:pt>
                <c:pt idx="424">
                  <c:v>1.1407225347662799</c:v>
                </c:pt>
                <c:pt idx="425">
                  <c:v>1.1424189139599601</c:v>
                </c:pt>
                <c:pt idx="426">
                  <c:v>1.14412192097196</c:v>
                </c:pt>
                <c:pt idx="427">
                  <c:v>1.1458315372341199</c:v>
                </c:pt>
                <c:pt idx="428">
                  <c:v>1.1475477437011199</c:v>
                </c:pt>
                <c:pt idx="429">
                  <c:v>1.14927052085944</c:v>
                </c:pt>
                <c:pt idx="430">
                  <c:v>1.15099984873601</c:v>
                </c:pt>
                <c:pt idx="431">
                  <c:v>1.1527357069064199</c:v>
                </c:pt>
                <c:pt idx="432">
                  <c:v>1.1544780745027901</c:v>
                </c:pt>
                <c:pt idx="433">
                  <c:v>1.15622693022126</c:v>
                </c:pt>
                <c:pt idx="434">
                  <c:v>1.1579822523291401</c:v>
                </c:pt>
                <c:pt idx="435">
                  <c:v>1.15974401867174</c:v>
                </c:pt>
                <c:pt idx="436">
                  <c:v>1.16151220667878</c:v>
                </c:pt>
                <c:pt idx="437">
                  <c:v>1.1632867933706601</c:v>
                </c:pt>
                <c:pt idx="438">
                  <c:v>1.1650677553641999</c:v>
                </c:pt>
                <c:pt idx="439">
                  <c:v>1.1668550688782899</c:v>
                </c:pt>
                <c:pt idx="440">
                  <c:v>1.1686487097390801</c:v>
                </c:pt>
                <c:pt idx="441">
                  <c:v>1.17044865338501</c:v>
                </c:pt>
                <c:pt idx="442">
                  <c:v>1.17225487487154</c:v>
                </c:pt>
                <c:pt idx="443">
                  <c:v>1.17406734887558</c:v>
                </c:pt>
                <c:pt idx="444">
                  <c:v>1.1758860496997201</c:v>
                </c:pt>
                <c:pt idx="445">
                  <c:v>1.1777109512762001</c:v>
                </c:pt>
                <c:pt idx="446">
                  <c:v>1.17954202717065</c:v>
                </c:pt>
                <c:pt idx="447">
                  <c:v>1.18137925058562</c:v>
                </c:pt>
                <c:pt idx="448">
                  <c:v>1.1832225943638499</c:v>
                </c:pt>
                <c:pt idx="449">
                  <c:v>1.18507203099141</c:v>
                </c:pt>
                <c:pt idx="450">
                  <c:v>1.1869275326005799</c:v>
                </c:pt>
                <c:pt idx="451">
                  <c:v>1.1887890709725699</c:v>
                </c:pt>
                <c:pt idx="452">
                  <c:v>1.1906566175400199</c:v>
                </c:pt>
                <c:pt idx="453">
                  <c:v>1.19253014338941</c:v>
                </c:pt>
                <c:pt idx="454">
                  <c:v>1.1944096192631699</c:v>
                </c:pt>
                <c:pt idx="455">
                  <c:v>1.19629501556176</c:v>
                </c:pt>
                <c:pt idx="456">
                  <c:v>1.1981863023455299</c:v>
                </c:pt>
                <c:pt idx="457">
                  <c:v>1.2000834493364201</c:v>
                </c:pt>
                <c:pt idx="458">
                  <c:v>1.2019864259195501</c:v>
                </c:pt>
                <c:pt idx="459">
                  <c:v>1.20389520114468</c:v>
                </c:pt>
                <c:pt idx="460">
                  <c:v>1.2058097437274899</c:v>
                </c:pt>
                <c:pt idx="461">
                  <c:v>1.2077300220508</c:v>
                </c:pt>
                <c:pt idx="462">
                  <c:v>1.2096560041656199</c:v>
                </c:pt>
                <c:pt idx="463">
                  <c:v>1.2115876577921301</c:v>
                </c:pt>
                <c:pt idx="464">
                  <c:v>1.2135249503204899</c:v>
                </c:pt>
                <c:pt idx="465">
                  <c:v>1.2154678488116299</c:v>
                </c:pt>
                <c:pt idx="466">
                  <c:v>1.21741631999786</c:v>
                </c:pt>
                <c:pt idx="467">
                  <c:v>1.21937033028345</c:v>
                </c:pt>
                <c:pt idx="468">
                  <c:v>1.2213298457450601</c:v>
                </c:pt>
                <c:pt idx="469">
                  <c:v>1.22329483213215</c:v>
                </c:pt>
                <c:pt idx="470">
                  <c:v>1.22526525486726</c:v>
                </c:pt>
                <c:pt idx="471">
                  <c:v>1.2272410790462001</c:v>
                </c:pt>
                <c:pt idx="472">
                  <c:v>1.22922226943826</c:v>
                </c:pt>
                <c:pt idx="473">
                  <c:v>1.2312087904862199</c:v>
                </c:pt>
                <c:pt idx="474">
                  <c:v>1.2332006063063701</c:v>
                </c:pt>
                <c:pt idx="475">
                  <c:v>1.2351976806885001</c:v>
                </c:pt>
                <c:pt idx="476">
                  <c:v>1.2371999770957101</c:v>
                </c:pt>
                <c:pt idx="477">
                  <c:v>1.2392074586643</c:v>
                </c:pt>
                <c:pt idx="478">
                  <c:v>1.2412200882035</c:v>
                </c:pt>
                <c:pt idx="479">
                  <c:v>1.2432378281952401</c:v>
                </c:pt>
                <c:pt idx="480">
                  <c:v>1.2452606407937601</c:v>
                </c:pt>
                <c:pt idx="481">
                  <c:v>1.2472884878253101</c:v>
                </c:pt>
                <c:pt idx="482">
                  <c:v>1.24932133078769</c:v>
                </c:pt>
                <c:pt idx="483">
                  <c:v>1.25135913084982</c:v>
                </c:pt>
                <c:pt idx="484">
                  <c:v>1.25340184885122</c:v>
                </c:pt>
                <c:pt idx="485">
                  <c:v>1.2554494453015399</c:v>
                </c:pt>
                <c:pt idx="486">
                  <c:v>1.25750188037994</c:v>
                </c:pt>
                <c:pt idx="487">
                  <c:v>1.2595591139345601</c:v>
                </c:pt>
                <c:pt idx="488">
                  <c:v>1.26162110548186</c:v>
                </c:pt>
                <c:pt idx="489">
                  <c:v>1.26368781420599</c:v>
                </c:pt>
                <c:pt idx="490">
                  <c:v>1.26575919895813</c:v>
                </c:pt>
                <c:pt idx="491">
                  <c:v>1.2678352182557899</c:v>
                </c:pt>
                <c:pt idx="492">
                  <c:v>1.2699158302821101</c:v>
                </c:pt>
                <c:pt idx="493">
                  <c:v>1.2720009928851299</c:v>
                </c:pt>
                <c:pt idx="494">
                  <c:v>1.2740906635770299</c:v>
                </c:pt>
                <c:pt idx="495">
                  <c:v>1.2761847995333599</c:v>
                </c:pt>
                <c:pt idx="496">
                  <c:v>1.27828335759231</c:v>
                </c:pt>
                <c:pt idx="497">
                  <c:v>1.2803862942538899</c:v>
                </c:pt>
                <c:pt idx="498">
                  <c:v>1.2824935656790999</c:v>
                </c:pt>
                <c:pt idx="499">
                  <c:v>1.2846051276892001</c:v>
                </c:pt>
                <c:pt idx="500">
                  <c:v>1.2867209357648199</c:v>
                </c:pt>
                <c:pt idx="501">
                  <c:v>1.2888409450451801</c:v>
                </c:pt>
                <c:pt idx="502">
                  <c:v>1.2909651103272399</c:v>
                </c:pt>
                <c:pt idx="503">
                  <c:v>1.2930933860649101</c:v>
                </c:pt>
                <c:pt idx="504">
                  <c:v>1.2952257263681499</c:v>
                </c:pt>
                <c:pt idx="505">
                  <c:v>1.2973620850021901</c:v>
                </c:pt>
                <c:pt idx="506">
                  <c:v>1.2995024153866701</c:v>
                </c:pt>
                <c:pt idx="507">
                  <c:v>1.30164667059483</c:v>
                </c:pt>
                <c:pt idx="508">
                  <c:v>1.3037948033526501</c:v>
                </c:pt>
                <c:pt idx="509">
                  <c:v>1.3059467660380299</c:v>
                </c:pt>
                <c:pt idx="510">
                  <c:v>1.30810251067997</c:v>
                </c:pt>
                <c:pt idx="511">
                  <c:v>1.3102619975232199</c:v>
                </c:pt>
                <c:pt idx="512">
                  <c:v>1.31242522087478</c:v>
                </c:pt>
                <c:pt idx="513">
                  <c:v>1.3145921836699199</c:v>
                </c:pt>
                <c:pt idx="514">
                  <c:v>1.31676288894142</c:v>
                </c:pt>
                <c:pt idx="515">
                  <c:v>1.3189373398164199</c:v>
                </c:pt>
                <c:pt idx="516">
                  <c:v>1.3211155395135801</c:v>
                </c:pt>
                <c:pt idx="517">
                  <c:v>1.3232974913401401</c:v>
                </c:pt>
                <c:pt idx="518">
                  <c:v>1.3254831986893201</c:v>
                </c:pt>
                <c:pt idx="519">
                  <c:v>1.32767266503762</c:v>
                </c:pt>
                <c:pt idx="520">
                  <c:v>1.3298658939424199</c:v>
                </c:pt>
                <c:pt idx="521">
                  <c:v>1.3320628890395201</c:v>
                </c:pt>
                <c:pt idx="522">
                  <c:v>1.3342636540408701</c:v>
                </c:pt>
                <c:pt idx="523">
                  <c:v>1.3364681927324</c:v>
                </c:pt>
                <c:pt idx="524">
                  <c:v>1.33867650897182</c:v>
                </c:pt>
                <c:pt idx="525">
                  <c:v>1.3408886066867001</c:v>
                </c:pt>
                <c:pt idx="526">
                  <c:v>1.34310448987243</c:v>
                </c:pt>
                <c:pt idx="527">
                  <c:v>1.34532416259039</c:v>
                </c:pt>
                <c:pt idx="528">
                  <c:v>1.3475476289661099</c:v>
                </c:pt>
                <c:pt idx="529">
                  <c:v>1.3497748931875999</c:v>
                </c:pt>
                <c:pt idx="530">
                  <c:v>1.35200595950362</c:v>
                </c:pt>
                <c:pt idx="531">
                  <c:v>1.35424083222214</c:v>
                </c:pt>
                <c:pt idx="532">
                  <c:v>1.3564795157087199</c:v>
                </c:pt>
                <c:pt idx="533">
                  <c:v>1.35872201438513</c:v>
                </c:pt>
                <c:pt idx="534">
                  <c:v>1.3609683327278299</c:v>
                </c:pt>
                <c:pt idx="535">
                  <c:v>1.3632184752666601</c:v>
                </c:pt>
                <c:pt idx="536">
                  <c:v>1.36547244658348</c:v>
                </c:pt>
                <c:pt idx="537">
                  <c:v>1.36773025131093</c:v>
                </c:pt>
                <c:pt idx="538">
                  <c:v>1.3699918941311799</c:v>
                </c:pt>
                <c:pt idx="539">
                  <c:v>1.3722573797747799</c:v>
                </c:pt>
                <c:pt idx="540">
                  <c:v>1.37452671301947</c:v>
                </c:pt>
                <c:pt idx="541">
                  <c:v>1.3767998986891601</c:v>
                </c:pt>
                <c:pt idx="542">
                  <c:v>1.3790769416527899</c:v>
                </c:pt>
                <c:pt idx="543">
                  <c:v>1.38135784682339</c:v>
                </c:pt>
                <c:pt idx="544">
                  <c:v>1.3836426191570399</c:v>
                </c:pt>
                <c:pt idx="545">
                  <c:v>1.3859312636519701</c:v>
                </c:pt>
                <c:pt idx="546">
                  <c:v>1.38822378534761</c:v>
                </c:pt>
                <c:pt idx="547">
                  <c:v>1.39052018932374</c:v>
                </c:pt>
                <c:pt idx="548">
                  <c:v>1.3928204806996101</c:v>
                </c:pt>
                <c:pt idx="549">
                  <c:v>1.3951246646331601</c:v>
                </c:pt>
                <c:pt idx="550">
                  <c:v>1.3974327463201801</c:v>
                </c:pt>
                <c:pt idx="551">
                  <c:v>1.39974473099359</c:v>
                </c:pt>
                <c:pt idx="552">
                  <c:v>1.40206062392269</c:v>
                </c:pt>
                <c:pt idx="553">
                  <c:v>1.4043804304124401</c:v>
                </c:pt>
                <c:pt idx="554">
                  <c:v>1.40670415580278</c:v>
                </c:pt>
                <c:pt idx="555">
                  <c:v>1.40903180546796</c:v>
                </c:pt>
                <c:pt idx="556">
                  <c:v>1.4113633848159099</c:v>
                </c:pt>
                <c:pt idx="557">
                  <c:v>1.41369889928762</c:v>
                </c:pt>
                <c:pt idx="558">
                  <c:v>1.41603835435652</c:v>
                </c:pt>
                <c:pt idx="559">
                  <c:v>1.4183817555279199</c:v>
                </c:pt>
                <c:pt idx="560">
                  <c:v>1.4207291083384701</c:v>
                </c:pt>
                <c:pt idx="561">
                  <c:v>1.4230804183555701</c:v>
                </c:pt>
                <c:pt idx="562">
                  <c:v>1.42543569117689</c:v>
                </c:pt>
                <c:pt idx="563">
                  <c:v>1.42779493242985</c:v>
                </c:pt>
                <c:pt idx="564">
                  <c:v>1.43015814777114</c:v>
                </c:pt>
                <c:pt idx="565">
                  <c:v>1.4325253428862199</c:v>
                </c:pt>
                <c:pt idx="566">
                  <c:v>1.43489652348889</c:v>
                </c:pt>
                <c:pt idx="567">
                  <c:v>1.43727169532085</c:v>
                </c:pt>
                <c:pt idx="568">
                  <c:v>1.43965086415125</c:v>
                </c:pt>
                <c:pt idx="569">
                  <c:v>1.44203403577629</c:v>
                </c:pt>
                <c:pt idx="570">
                  <c:v>1.4444212160188299</c:v>
                </c:pt>
                <c:pt idx="571">
                  <c:v>1.4468124107279701</c:v>
                </c:pt>
                <c:pt idx="572">
                  <c:v>1.4492076257787101</c:v>
                </c:pt>
                <c:pt idx="573">
                  <c:v>1.4516068670715601</c:v>
                </c:pt>
                <c:pt idx="574">
                  <c:v>1.4540101405321999</c:v>
                </c:pt>
                <c:pt idx="575">
                  <c:v>1.4564174521111599</c:v>
                </c:pt>
                <c:pt idx="576">
                  <c:v>1.4588288077834299</c:v>
                </c:pt>
                <c:pt idx="577">
                  <c:v>1.46124421354822</c:v>
                </c:pt>
                <c:pt idx="578">
                  <c:v>1.4636636754285699</c:v>
                </c:pt>
                <c:pt idx="579">
                  <c:v>1.46608719947113</c:v>
                </c:pt>
                <c:pt idx="580">
                  <c:v>1.4685147917457899</c:v>
                </c:pt>
                <c:pt idx="581">
                  <c:v>1.4709464583454701</c:v>
                </c:pt>
                <c:pt idx="582">
                  <c:v>1.4733822053857899</c:v>
                </c:pt>
                <c:pt idx="583">
                  <c:v>1.47582203900485</c:v>
                </c:pt>
                <c:pt idx="584">
                  <c:v>1.47826596536296</c:v>
                </c:pt>
                <c:pt idx="585">
                  <c:v>1.4807139906423601</c:v>
                </c:pt>
                <c:pt idx="586">
                  <c:v>1.4831661210470399</c:v>
                </c:pt>
                <c:pt idx="587">
                  <c:v>1.4856223628024501</c:v>
                </c:pt>
                <c:pt idx="588">
                  <c:v>1.4880827221552999</c:v>
                </c:pt>
                <c:pt idx="589">
                  <c:v>1.4905472053733599</c:v>
                </c:pt>
                <c:pt idx="590">
                  <c:v>1.4930158187452101</c:v>
                </c:pt>
                <c:pt idx="591">
                  <c:v>1.4954885685800601</c:v>
                </c:pt>
                <c:pt idx="592">
                  <c:v>1.4979654612075299</c:v>
                </c:pt>
                <c:pt idx="593">
                  <c:v>1.5004465029774801</c:v>
                </c:pt>
                <c:pt idx="594">
                  <c:v>1.5029317002597999</c:v>
                </c:pt>
                <c:pt idx="595">
                  <c:v>1.5054210594442601</c:v>
                </c:pt>
                <c:pt idx="596">
                  <c:v>1.5079145869402999</c:v>
                </c:pt>
                <c:pt idx="597">
                  <c:v>1.5104122891768701</c:v>
                </c:pt>
                <c:pt idx="598">
                  <c:v>1.5129141726022599</c:v>
                </c:pt>
                <c:pt idx="599">
                  <c:v>1.5154202436839701</c:v>
                </c:pt>
                <c:pt idx="600">
                  <c:v>1.51793050890851</c:v>
                </c:pt>
                <c:pt idx="601">
                  <c:v>1.52044497478128</c:v>
                </c:pt>
                <c:pt idx="602">
                  <c:v>1.5229636478263899</c:v>
                </c:pt>
                <c:pt idx="603">
                  <c:v>1.52548653458657</c:v>
                </c:pt>
                <c:pt idx="604">
                  <c:v>1.5280136416229899</c:v>
                </c:pt>
                <c:pt idx="605">
                  <c:v>1.5305449755151199</c:v>
                </c:pt>
                <c:pt idx="606">
                  <c:v>1.53308054286065</c:v>
                </c:pt>
                <c:pt idx="607">
                  <c:v>1.5356203502753001</c:v>
                </c:pt>
                <c:pt idx="608">
                  <c:v>1.53816440439277</c:v>
                </c:pt>
                <c:pt idx="609">
                  <c:v>1.5407127118645401</c:v>
                </c:pt>
                <c:pt idx="610">
                  <c:v>1.5432652793598201</c:v>
                </c:pt>
                <c:pt idx="611">
                  <c:v>1.54582211356542</c:v>
                </c:pt>
                <c:pt idx="612">
                  <c:v>1.5483832211856301</c:v>
                </c:pt>
                <c:pt idx="613">
                  <c:v>1.5509486089421201</c:v>
                </c:pt>
                <c:pt idx="614">
                  <c:v>1.5535182835738499</c:v>
                </c:pt>
                <c:pt idx="615">
                  <c:v>1.55609225183696</c:v>
                </c:pt>
                <c:pt idx="616">
                  <c:v>1.55867052050468</c:v>
                </c:pt>
                <c:pt idx="617">
                  <c:v>1.56125309636723</c:v>
                </c:pt>
                <c:pt idx="618">
                  <c:v>1.56383998623174</c:v>
                </c:pt>
                <c:pt idx="619">
                  <c:v>1.56643119692216</c:v>
                </c:pt>
                <c:pt idx="620">
                  <c:v>1.56902673527917</c:v>
                </c:pt>
                <c:pt idx="621">
                  <c:v>1.57162660816012</c:v>
                </c:pt>
                <c:pt idx="622">
                  <c:v>1.5742308224388999</c:v>
                </c:pt>
                <c:pt idx="623">
                  <c:v>1.5768393850059399</c:v>
                </c:pt>
                <c:pt idx="624">
                  <c:v>1.57945230276805</c:v>
                </c:pt>
                <c:pt idx="625">
                  <c:v>1.5820695826484199</c:v>
                </c:pt>
                <c:pt idx="626">
                  <c:v>1.58469123158652</c:v>
                </c:pt>
                <c:pt idx="627">
                  <c:v>1.58731725653801</c:v>
                </c:pt>
                <c:pt idx="628">
                  <c:v>1.5899476644747199</c:v>
                </c:pt>
                <c:pt idx="629">
                  <c:v>1.5925824623845599</c:v>
                </c:pt>
                <c:pt idx="630">
                  <c:v>1.5952216572714599</c:v>
                </c:pt>
                <c:pt idx="631">
                  <c:v>1.5978652561553</c:v>
                </c:pt>
                <c:pt idx="632">
                  <c:v>1.6005132660718999</c:v>
                </c:pt>
                <c:pt idx="633">
                  <c:v>1.6031656940729</c:v>
                </c:pt>
                <c:pt idx="634">
                  <c:v>1.6058225472257399</c:v>
                </c:pt>
                <c:pt idx="635">
                  <c:v>1.6084838326136199</c:v>
                </c:pt>
                <c:pt idx="636">
                  <c:v>1.61114955733542</c:v>
                </c:pt>
                <c:pt idx="637">
                  <c:v>1.6138197285056799</c:v>
                </c:pt>
                <c:pt idx="638">
                  <c:v>1.61649435325451</c:v>
                </c:pt>
                <c:pt idx="639">
                  <c:v>1.6191734387276</c:v>
                </c:pt>
                <c:pt idx="640">
                  <c:v>1.6218569920861301</c:v>
                </c:pt>
                <c:pt idx="641">
                  <c:v>1.62454502050677</c:v>
                </c:pt>
                <c:pt idx="642">
                  <c:v>1.6272375311815901</c:v>
                </c:pt>
                <c:pt idx="643">
                  <c:v>1.62993453131804</c:v>
                </c:pt>
                <c:pt idx="644">
                  <c:v>1.63263602813896</c:v>
                </c:pt>
                <c:pt idx="645">
                  <c:v>1.6353420288824401</c:v>
                </c:pt>
                <c:pt idx="646">
                  <c:v>1.6380525408019</c:v>
                </c:pt>
                <c:pt idx="647">
                  <c:v>1.6407675711659699</c:v>
                </c:pt>
                <c:pt idx="648">
                  <c:v>1.6434871272584799</c:v>
                </c:pt>
                <c:pt idx="649">
                  <c:v>1.6462112163784599</c:v>
                </c:pt>
                <c:pt idx="650">
                  <c:v>1.6489398458400699</c:v>
                </c:pt>
                <c:pt idx="651">
                  <c:v>1.65167302297259</c:v>
                </c:pt>
                <c:pt idx="652">
                  <c:v>1.6544107551203799</c:v>
                </c:pt>
                <c:pt idx="653">
                  <c:v>1.6571530496428599</c:v>
                </c:pt>
                <c:pt idx="654">
                  <c:v>1.6598999139145001</c:v>
                </c:pt>
                <c:pt idx="655">
                  <c:v>1.6626513553247599</c:v>
                </c:pt>
                <c:pt idx="656">
                  <c:v>1.6654073812780901</c:v>
                </c:pt>
                <c:pt idx="657">
                  <c:v>1.6681679991939</c:v>
                </c:pt>
                <c:pt idx="658">
                  <c:v>1.67093321650653</c:v>
                </c:pt>
                <c:pt idx="659">
                  <c:v>1.67370304066527</c:v>
                </c:pt>
                <c:pt idx="660">
                  <c:v>1.67647747913427</c:v>
                </c:pt>
                <c:pt idx="661">
                  <c:v>1.67925653939258</c:v>
                </c:pt>
                <c:pt idx="662">
                  <c:v>1.6820402289341001</c:v>
                </c:pt>
                <c:pt idx="663">
                  <c:v>1.6848285552675699</c:v>
                </c:pt>
                <c:pt idx="664">
                  <c:v>1.6876215259165801</c:v>
                </c:pt>
                <c:pt idx="665">
                  <c:v>1.6904191484194899</c:v>
                </c:pt>
                <c:pt idx="666">
                  <c:v>1.6932214303294899</c:v>
                </c:pt>
                <c:pt idx="667">
                  <c:v>1.6960283792145201</c:v>
                </c:pt>
                <c:pt idx="668">
                  <c:v>1.69884000265732</c:v>
                </c:pt>
                <c:pt idx="669">
                  <c:v>1.70165630825536</c:v>
                </c:pt>
                <c:pt idx="670">
                  <c:v>1.70447730362085</c:v>
                </c:pt>
                <c:pt idx="671">
                  <c:v>1.70730299638075</c:v>
                </c:pt>
                <c:pt idx="672">
                  <c:v>1.7101333941767201</c:v>
                </c:pt>
                <c:pt idx="673">
                  <c:v>1.7129685046651499</c:v>
                </c:pt>
                <c:pt idx="674">
                  <c:v>1.7158083355171001</c:v>
                </c:pt>
                <c:pt idx="675">
                  <c:v>1.7186528944183601</c:v>
                </c:pt>
                <c:pt idx="676">
                  <c:v>1.72150218906937</c:v>
                </c:pt>
                <c:pt idx="677">
                  <c:v>1.7243562271852699</c:v>
                </c:pt>
                <c:pt idx="678">
                  <c:v>1.72721501649586</c:v>
                </c:pt>
                <c:pt idx="679">
                  <c:v>1.7300785647456001</c:v>
                </c:pt>
                <c:pt idx="680">
                  <c:v>1.73294687969362</c:v>
                </c:pt>
                <c:pt idx="681">
                  <c:v>1.7358199691137</c:v>
                </c:pt>
                <c:pt idx="682">
                  <c:v>1.7386978407942699</c:v>
                </c:pt>
                <c:pt idx="683">
                  <c:v>1.7415805025383899</c:v>
                </c:pt>
                <c:pt idx="684">
                  <c:v>1.74446796216377</c:v>
                </c:pt>
                <c:pt idx="685">
                  <c:v>1.74736022750278</c:v>
                </c:pt>
                <c:pt idx="686">
                  <c:v>1.7502573064023901</c:v>
                </c:pt>
                <c:pt idx="687">
                  <c:v>1.7531592067242401</c:v>
                </c:pt>
                <c:pt idx="688">
                  <c:v>1.7560659363445701</c:v>
                </c:pt>
                <c:pt idx="689">
                  <c:v>1.75897750315429</c:v>
                </c:pt>
                <c:pt idx="690">
                  <c:v>1.7618939150588999</c:v>
                </c:pt>
                <c:pt idx="691">
                  <c:v>1.7648151799785801</c:v>
                </c:pt>
                <c:pt idx="692">
                  <c:v>1.76774130584811</c:v>
                </c:pt>
                <c:pt idx="693">
                  <c:v>1.7706723006169001</c:v>
                </c:pt>
                <c:pt idx="694">
                  <c:v>1.77360817224903</c:v>
                </c:pt>
                <c:pt idx="695">
                  <c:v>1.7765489287231799</c:v>
                </c:pt>
                <c:pt idx="696">
                  <c:v>1.7794945780327001</c:v>
                </c:pt>
                <c:pt idx="697">
                  <c:v>1.78244512818556</c:v>
                </c:pt>
                <c:pt idx="698">
                  <c:v>1.7854005872043901</c:v>
                </c:pt>
                <c:pt idx="699">
                  <c:v>1.7883609631264801</c:v>
                </c:pt>
                <c:pt idx="700">
                  <c:v>1.79132626400373</c:v>
                </c:pt>
              </c:numCache>
            </c:numRef>
          </c:yVal>
          <c:smooth val="1"/>
        </c:ser>
        <c:dLbls>
          <c:showLegendKey val="0"/>
          <c:showVal val="0"/>
          <c:showCatName val="0"/>
          <c:showSerName val="0"/>
          <c:showPercent val="0"/>
          <c:showBubbleSize val="0"/>
        </c:dLbls>
        <c:axId val="674622144"/>
        <c:axId val="674622536"/>
      </c:scatterChart>
      <c:valAx>
        <c:axId val="674622144"/>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74622536"/>
        <c:crosses val="autoZero"/>
        <c:crossBetween val="midCat"/>
        <c:majorUnit val="5"/>
      </c:valAx>
      <c:valAx>
        <c:axId val="67462253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4622144"/>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0.71910920002235301</c:v>
                </c:pt>
                <c:pt idx="1">
                  <c:v>0.72129194098540295</c:v>
                </c:pt>
                <c:pt idx="2">
                  <c:v>0.72348130730954097</c:v>
                </c:pt>
                <c:pt idx="3">
                  <c:v>0.725677319104991</c:v>
                </c:pt>
                <c:pt idx="4">
                  <c:v>0.72787999654301805</c:v>
                </c:pt>
                <c:pt idx="5">
                  <c:v>0.73008935985611401</c:v>
                </c:pt>
                <c:pt idx="6">
                  <c:v>0.73230542933818299</c:v>
                </c:pt>
                <c:pt idx="7">
                  <c:v>0.73452822534472995</c:v>
                </c:pt>
                <c:pt idx="8">
                  <c:v>0.73675776829304196</c:v>
                </c:pt>
                <c:pt idx="9">
                  <c:v>0.73899407866238298</c:v>
                </c:pt>
                <c:pt idx="10">
                  <c:v>0.74123717699417702</c:v>
                </c:pt>
                <c:pt idx="11">
                  <c:v>0.74348708389219897</c:v>
                </c:pt>
                <c:pt idx="12">
                  <c:v>0.74574382002276096</c:v>
                </c:pt>
                <c:pt idx="13">
                  <c:v>0.74800740611490701</c:v>
                </c:pt>
                <c:pt idx="14">
                  <c:v>0.75027786296060095</c:v>
                </c:pt>
                <c:pt idx="15">
                  <c:v>0.75255521141491499</c:v>
                </c:pt>
                <c:pt idx="16">
                  <c:v>0.75483947239622495</c:v>
                </c:pt>
                <c:pt idx="17">
                  <c:v>0.75713066688640096</c:v>
                </c:pt>
                <c:pt idx="18">
                  <c:v>0.75942881593100098</c:v>
                </c:pt>
                <c:pt idx="19">
                  <c:v>0.76173394063946198</c:v>
                </c:pt>
                <c:pt idx="20">
                  <c:v>0.76404606218529603</c:v>
                </c:pt>
                <c:pt idx="21">
                  <c:v>0.76636520180628498</c:v>
                </c:pt>
                <c:pt idx="22">
                  <c:v>0.76869138080467103</c:v>
                </c:pt>
                <c:pt idx="23">
                  <c:v>0.77102462054736098</c:v>
                </c:pt>
                <c:pt idx="24">
                  <c:v>0.77336494246611398</c:v>
                </c:pt>
                <c:pt idx="25">
                  <c:v>0.77571236805774202</c:v>
                </c:pt>
                <c:pt idx="26">
                  <c:v>0.77806691888430801</c:v>
                </c:pt>
                <c:pt idx="27">
                  <c:v>0.78042861657332396</c:v>
                </c:pt>
                <c:pt idx="28">
                  <c:v>0.78279748281794803</c:v>
                </c:pt>
                <c:pt idx="29">
                  <c:v>0.78517353937718304</c:v>
                </c:pt>
                <c:pt idx="30">
                  <c:v>0.78755680807607897</c:v>
                </c:pt>
                <c:pt idx="31">
                  <c:v>0.78994731080593295</c:v>
                </c:pt>
                <c:pt idx="32">
                  <c:v>0.79234506952448902</c:v>
                </c:pt>
                <c:pt idx="33">
                  <c:v>0.79475010625613995</c:v>
                </c:pt>
                <c:pt idx="34">
                  <c:v>0.79716244309213102</c:v>
                </c:pt>
                <c:pt idx="35">
                  <c:v>0.79958210219075998</c:v>
                </c:pt>
                <c:pt idx="36">
                  <c:v>0.802009105777586</c:v>
                </c:pt>
                <c:pt idx="37">
                  <c:v>0.80444347614562695</c:v>
                </c:pt>
                <c:pt idx="38">
                  <c:v>0.80688523565556902</c:v>
                </c:pt>
                <c:pt idx="39">
                  <c:v>0.80933440673597101</c:v>
                </c:pt>
                <c:pt idx="40">
                  <c:v>0.81179101188346903</c:v>
                </c:pt>
                <c:pt idx="41">
                  <c:v>0.814255073662986</c:v>
                </c:pt>
                <c:pt idx="42">
                  <c:v>0.81672661470793495</c:v>
                </c:pt>
                <c:pt idx="43">
                  <c:v>0.81920565772042997</c:v>
                </c:pt>
                <c:pt idx="44">
                  <c:v>0.82169222547149401</c:v>
                </c:pt>
                <c:pt idx="45">
                  <c:v>0.82418634080126696</c:v>
                </c:pt>
                <c:pt idx="46">
                  <c:v>0.82668802661921703</c:v>
                </c:pt>
                <c:pt idx="47">
                  <c:v>0.82919730590435003</c:v>
                </c:pt>
                <c:pt idx="48">
                  <c:v>0.83171420170542099</c:v>
                </c:pt>
                <c:pt idx="49">
                  <c:v>0.83423873714114705</c:v>
                </c:pt>
                <c:pt idx="50">
                  <c:v>0.83677093540041703</c:v>
                </c:pt>
                <c:pt idx="51">
                  <c:v>0.83931081974250499</c:v>
                </c:pt>
                <c:pt idx="52">
                  <c:v>0.84185841349728696</c:v>
                </c:pt>
                <c:pt idx="53">
                  <c:v>0.844413740065452</c:v>
                </c:pt>
                <c:pt idx="54">
                  <c:v>0.84697682291871801</c:v>
                </c:pt>
                <c:pt idx="55">
                  <c:v>0.84954768560004801</c:v>
                </c:pt>
                <c:pt idx="56">
                  <c:v>0.85212635172386597</c:v>
                </c:pt>
                <c:pt idx="57">
                  <c:v>0.85471284497627398</c:v>
                </c:pt>
                <c:pt idx="58">
                  <c:v>0.85730718911526804</c:v>
                </c:pt>
                <c:pt idx="59">
                  <c:v>0.85990940797095905</c:v>
                </c:pt>
                <c:pt idx="60">
                  <c:v>0.86251952544579102</c:v>
                </c:pt>
                <c:pt idx="61">
                  <c:v>0.86513756551475796</c:v>
                </c:pt>
                <c:pt idx="62">
                  <c:v>0.86776355222562696</c:v>
                </c:pt>
                <c:pt idx="63">
                  <c:v>0.87039750969915897</c:v>
                </c:pt>
                <c:pt idx="64">
                  <c:v>0.87303946212933004</c:v>
                </c:pt>
                <c:pt idx="65">
                  <c:v>0.87568943378355102</c:v>
                </c:pt>
                <c:pt idx="66">
                  <c:v>0.87834744900289496</c:v>
                </c:pt>
                <c:pt idx="67">
                  <c:v>0.88101353220231704</c:v>
                </c:pt>
                <c:pt idx="68">
                  <c:v>0.88368770787087902</c:v>
                </c:pt>
                <c:pt idx="69">
                  <c:v>0.88637000057197901</c:v>
                </c:pt>
                <c:pt idx="70">
                  <c:v>0.88906043494357001</c:v>
                </c:pt>
                <c:pt idx="71">
                  <c:v>0.89175898498456097</c:v>
                </c:pt>
                <c:pt idx="72">
                  <c:v>0.89446542068216695</c:v>
                </c:pt>
                <c:pt idx="73">
                  <c:v>0.89717945798654897</c:v>
                </c:pt>
                <c:pt idx="74">
                  <c:v>0.89990080919186999</c:v>
                </c:pt>
                <c:pt idx="75">
                  <c:v>0.90262918291088801</c:v>
                </c:pt>
                <c:pt idx="76">
                  <c:v>0.90536428405049496</c:v>
                </c:pt>
                <c:pt idx="77">
                  <c:v>0.90810581378820099</c:v>
                </c:pt>
                <c:pt idx="78">
                  <c:v>0.91085346954958901</c:v>
                </c:pt>
                <c:pt idx="79">
                  <c:v>0.91360694498678197</c:v>
                </c:pt>
                <c:pt idx="80">
                  <c:v>0.91636592995791299</c:v>
                </c:pt>
                <c:pt idx="81">
                  <c:v>0.91913011050765403</c:v>
                </c:pt>
                <c:pt idx="82">
                  <c:v>0.92189916884880097</c:v>
                </c:pt>
                <c:pt idx="83">
                  <c:v>0.92467278334494896</c:v>
                </c:pt>
                <c:pt idx="84">
                  <c:v>0.92745062849428805</c:v>
                </c:pt>
                <c:pt idx="85">
                  <c:v>0.93023237491452504</c:v>
                </c:pt>
                <c:pt idx="86">
                  <c:v>0.93301768932897</c:v>
                </c:pt>
                <c:pt idx="87">
                  <c:v>0.93580623455380796</c:v>
                </c:pt>
                <c:pt idx="88">
                  <c:v>0.93859766948657497</c:v>
                </c:pt>
                <c:pt idx="89">
                  <c:v>0.94139164909586803</c:v>
                </c:pt>
                <c:pt idx="90">
                  <c:v>0.94418782441230598</c:v>
                </c:pt>
                <c:pt idx="91">
                  <c:v>0.946985842520782</c:v>
                </c:pt>
                <c:pt idx="92">
                  <c:v>0.94978534655400504</c:v>
                </c:pt>
                <c:pt idx="93">
                  <c:v>0.95258597568738002</c:v>
                </c:pt>
                <c:pt idx="94">
                  <c:v>0.95538736513523803</c:v>
                </c:pt>
                <c:pt idx="95">
                  <c:v>0.95818914614844897</c:v>
                </c:pt>
                <c:pt idx="96">
                  <c:v>0.96099094601342205</c:v>
                </c:pt>
                <c:pt idx="97">
                  <c:v>0.96379238805255396</c:v>
                </c:pt>
                <c:pt idx="98">
                  <c:v>0.96659309162610796</c:v>
                </c:pt>
                <c:pt idx="99">
                  <c:v>0.969392672135579</c:v>
                </c:pt>
                <c:pt idx="100">
                  <c:v>0.97219074102856096</c:v>
                </c:pt>
                <c:pt idx="101">
                  <c:v>0.97498690580512803</c:v>
                </c:pt>
                <c:pt idx="102">
                  <c:v>0.97778077002577202</c:v>
                </c:pt>
                <c:pt idx="103">
                  <c:v>0.98057193332091497</c:v>
                </c:pt>
                <c:pt idx="104">
                  <c:v>0.98335999140200803</c:v>
                </c:pt>
                <c:pt idx="105">
                  <c:v>0.986144536074262</c:v>
                </c:pt>
                <c:pt idx="106">
                  <c:v>0.98892515525101399</c:v>
                </c:pt>
                <c:pt idx="107">
                  <c:v>0.99170143296976998</c:v>
                </c:pt>
                <c:pt idx="108">
                  <c:v>0.99447294940993403</c:v>
                </c:pt>
                <c:pt idx="109">
                  <c:v>0.997239280912253</c:v>
                </c:pt>
                <c:pt idx="110">
                  <c:v>1</c:v>
                </c:pt>
                <c:pt idx="111">
                  <c:v>1.00275476501435</c:v>
                </c:pt>
                <c:pt idx="112">
                  <c:v>1.0055035909414101</c:v>
                </c:pt>
                <c:pt idx="113">
                  <c:v>1.0082465840247701</c:v>
                </c:pt>
                <c:pt idx="114">
                  <c:v>1.01098385263931</c:v>
                </c:pt>
                <c:pt idx="115">
                  <c:v>1.0137155072845001</c:v>
                </c:pt>
                <c:pt idx="116">
                  <c:v>1.01644166057779</c:v>
                </c:pt>
                <c:pt idx="117">
                  <c:v>1.0191624272480699</c:v>
                </c:pt>
                <c:pt idx="118">
                  <c:v>1.02187792412919</c:v>
                </c:pt>
                <c:pt idx="119">
                  <c:v>1.02458827015355</c:v>
                </c:pt>
                <c:pt idx="120">
                  <c:v>1.0272935863458199</c:v>
                </c:pt>
                <c:pt idx="121">
                  <c:v>1.02999399581664</c:v>
                </c:pt>
                <c:pt idx="122">
                  <c:v>1.0326896237565799</c:v>
                </c:pt>
                <c:pt idx="123">
                  <c:v>1.0353805974300601</c:v>
                </c:pt>
                <c:pt idx="124">
                  <c:v>1.0380670461694499</c:v>
                </c:pt>
                <c:pt idx="125">
                  <c:v>1.04074910136928</c:v>
                </c:pt>
                <c:pt idx="126">
                  <c:v>1.04342689648057</c:v>
                </c:pt>
                <c:pt idx="127">
                  <c:v>1.0461005670052801</c:v>
                </c:pt>
                <c:pt idx="128">
                  <c:v>1.04877025049095</c:v>
                </c:pt>
                <c:pt idx="129">
                  <c:v>1.05143608652538</c:v>
                </c:pt>
                <c:pt idx="130">
                  <c:v>1.05409821673158</c:v>
                </c:pt>
                <c:pt idx="131">
                  <c:v>1.0567567847628001</c:v>
                </c:pt>
                <c:pt idx="132">
                  <c:v>1.0594119362977501</c:v>
                </c:pt>
                <c:pt idx="133">
                  <c:v>1.0620638190359999</c:v>
                </c:pt>
                <c:pt idx="134">
                  <c:v>1.06471258269356</c:v>
                </c:pt>
                <c:pt idx="135">
                  <c:v>1.0673583789985901</c:v>
                </c:pt>
                <c:pt idx="136">
                  <c:v>1.07000136168739</c:v>
                </c:pt>
                <c:pt idx="137">
                  <c:v>1.0726416865005099</c:v>
                </c:pt>
                <c:pt idx="138">
                  <c:v>1.07527951117914</c:v>
                </c:pt>
                <c:pt idx="139">
                  <c:v>1.0779149954616101</c:v>
                </c:pt>
                <c:pt idx="140">
                  <c:v>1.0805483010802199</c:v>
                </c:pt>
                <c:pt idx="141">
                  <c:v>1.0831795917582001</c:v>
                </c:pt>
                <c:pt idx="142">
                  <c:v>1.0858090332069701</c:v>
                </c:pt>
                <c:pt idx="143">
                  <c:v>1.0884367931235901</c:v>
                </c:pt>
                <c:pt idx="144">
                  <c:v>1.0910630411884701</c:v>
                </c:pt>
                <c:pt idx="145">
                  <c:v>1.09368794906336</c:v>
                </c:pt>
                <c:pt idx="146">
                  <c:v>1.09631169038952</c:v>
                </c:pt>
                <c:pt idx="147">
                  <c:v>1.09893444078625</c:v>
                </c:pt>
                <c:pt idx="148">
                  <c:v>1.10155637784961</c:v>
                </c:pt>
                <c:pt idx="149">
                  <c:v>1.1041776811514501</c:v>
                </c:pt>
                <c:pt idx="150">
                  <c:v>1.1067985322387299</c:v>
                </c:pt>
                <c:pt idx="151">
                  <c:v>1.10941911463314</c:v>
                </c:pt>
                <c:pt idx="152">
                  <c:v>1.1120396138309501</c:v>
                </c:pt>
                <c:pt idx="153">
                  <c:v>1.1146602173032201</c:v>
                </c:pt>
                <c:pt idx="154">
                  <c:v>1.1172811144963199</c:v>
                </c:pt>
                <c:pt idx="155">
                  <c:v>1.11990249683277</c:v>
                </c:pt>
                <c:pt idx="156">
                  <c:v>1.12252455771233</c:v>
                </c:pt>
                <c:pt idx="157">
                  <c:v>1.1251474925134901</c:v>
                </c:pt>
                <c:pt idx="158">
                  <c:v>1.1277714985953</c:v>
                </c:pt>
                <c:pt idx="159">
                  <c:v>1.1303967752995101</c:v>
                </c:pt>
                <c:pt idx="160">
                  <c:v>1.13302352395302</c:v>
                </c:pt>
                <c:pt idx="161">
                  <c:v>1.1356519478707701</c:v>
                </c:pt>
                <c:pt idx="162">
                  <c:v>1.13828225235896</c:v>
                </c:pt>
                <c:pt idx="163">
                  <c:v>1.1409146447185901</c:v>
                </c:pt>
                <c:pt idx="164">
                  <c:v>1.1435493342494101</c:v>
                </c:pt>
                <c:pt idx="165">
                  <c:v>1.1461865322542999</c:v>
                </c:pt>
                <c:pt idx="166">
                  <c:v>1.14882645204393</c:v>
                </c:pt>
                <c:pt idx="167">
                  <c:v>1.1514693089419099</c:v>
                </c:pt>
                <c:pt idx="168">
                  <c:v>1.1541153202902801</c:v>
                </c:pt>
                <c:pt idx="169">
                  <c:v>1.15676470545544</c:v>
                </c:pt>
                <c:pt idx="170">
                  <c:v>1.15941768583451</c:v>
                </c:pt>
                <c:pt idx="171">
                  <c:v>1.1620744848620199</c:v>
                </c:pt>
                <c:pt idx="172">
                  <c:v>1.16473532801716</c:v>
                </c:pt>
                <c:pt idx="173">
                  <c:v>1.16740044283138</c:v>
                </c:pt>
                <c:pt idx="174">
                  <c:v>1.1700700588964099</c:v>
                </c:pt>
                <c:pt idx="175">
                  <c:v>1.17274440787282</c:v>
                </c:pt>
                <c:pt idx="176">
                  <c:v>1.17542372349897</c:v>
                </c:pt>
                <c:pt idx="177">
                  <c:v>1.1781082416004001</c:v>
                </c:pt>
                <c:pt idx="178">
                  <c:v>1.1807982000997801</c:v>
                </c:pt>
                <c:pt idx="179">
                  <c:v>1.18349383902726</c:v>
                </c:pt>
                <c:pt idx="180">
                  <c:v>1.18619540053129</c:v>
                </c:pt>
                <c:pt idx="181">
                  <c:v>1.1889030902544699</c:v>
                </c:pt>
                <c:pt idx="182">
                  <c:v>1.19161696073305</c:v>
                </c:pt>
                <c:pt idx="183">
                  <c:v>1.1943370260756601</c:v>
                </c:pt>
                <c:pt idx="184">
                  <c:v>1.1970633004230999</c:v>
                </c:pt>
                <c:pt idx="185">
                  <c:v>1.1997957979484599</c:v>
                </c:pt>
                <c:pt idx="186">
                  <c:v>1.2025345328571899</c:v>
                </c:pt>
                <c:pt idx="187">
                  <c:v>1.2052795193871799</c:v>
                </c:pt>
                <c:pt idx="188">
                  <c:v>1.2080307718087799</c:v>
                </c:pt>
                <c:pt idx="189">
                  <c:v>1.2107883044249399</c:v>
                </c:pt>
                <c:pt idx="190">
                  <c:v>1.2135521315712701</c:v>
                </c:pt>
                <c:pt idx="191">
                  <c:v>1.2163222676160701</c:v>
                </c:pt>
                <c:pt idx="192">
                  <c:v>1.2190987269604801</c:v>
                </c:pt>
                <c:pt idx="193">
                  <c:v>1.2218815240384699</c:v>
                </c:pt>
                <c:pt idx="194">
                  <c:v>1.2246706733170001</c:v>
                </c:pt>
                <c:pt idx="195">
                  <c:v>1.2274661892960099</c:v>
                </c:pt>
                <c:pt idx="196">
                  <c:v>1.23026808650858</c:v>
                </c:pt>
                <c:pt idx="197">
                  <c:v>1.2330763795209301</c:v>
                </c:pt>
                <c:pt idx="198">
                  <c:v>1.23589108293255</c:v>
                </c:pt>
                <c:pt idx="199">
                  <c:v>1.2387122113762401</c:v>
                </c:pt>
                <c:pt idx="200">
                  <c:v>1.2415397795182399</c:v>
                </c:pt>
                <c:pt idx="201">
                  <c:v>1.24437380205821</c:v>
                </c:pt>
                <c:pt idx="202">
                  <c:v>1.24721429372941</c:v>
                </c:pt>
                <c:pt idx="203">
                  <c:v>1.2500612692987101</c:v>
                </c:pt>
                <c:pt idx="204">
                  <c:v>1.2529147435667001</c:v>
                </c:pt>
                <c:pt idx="205">
                  <c:v>1.2557747313677401</c:v>
                </c:pt>
                <c:pt idx="206">
                  <c:v>1.2586412475700699</c:v>
                </c:pt>
                <c:pt idx="207">
                  <c:v>1.2615143070758601</c:v>
                </c:pt>
                <c:pt idx="208">
                  <c:v>1.2643939248212801</c:v>
                </c:pt>
                <c:pt idx="209">
                  <c:v>1.26728011577663</c:v>
                </c:pt>
                <c:pt idx="210">
                  <c:v>1.27017289494635</c:v>
                </c:pt>
                <c:pt idx="211">
                  <c:v>1.2730722773691501</c:v>
                </c:pt>
                <c:pt idx="212">
                  <c:v>1.27597827811806</c:v>
                </c:pt>
                <c:pt idx="213">
                  <c:v>1.2788909123005101</c:v>
                </c:pt>
                <c:pt idx="214">
                  <c:v>1.28181019505844</c:v>
                </c:pt>
                <c:pt idx="215">
                  <c:v>1.2847361415683201</c:v>
                </c:pt>
                <c:pt idx="216">
                  <c:v>1.2876687670412901</c:v>
                </c:pt>
                <c:pt idx="217">
                  <c:v>1.2906080867232099</c:v>
                </c:pt>
                <c:pt idx="218">
                  <c:v>1.2935541158947099</c:v>
                </c:pt>
                <c:pt idx="219">
                  <c:v>1.29650686987134</c:v>
                </c:pt>
                <c:pt idx="220">
                  <c:v>1.2994663640035999</c:v>
                </c:pt>
                <c:pt idx="221">
                  <c:v>1.3024326136770099</c:v>
                </c:pt>
                <c:pt idx="222">
                  <c:v>1.30540563431223</c:v>
                </c:pt>
                <c:pt idx="223">
                  <c:v>1.3083854413651199</c:v>
                </c:pt>
                <c:pt idx="224">
                  <c:v>1.31137205032681</c:v>
                </c:pt>
                <c:pt idx="225">
                  <c:v>1.31436547672379</c:v>
                </c:pt>
                <c:pt idx="226">
                  <c:v>1.31736573611801</c:v>
                </c:pt>
                <c:pt idx="227">
                  <c:v>1.32037284410693</c:v>
                </c:pt>
                <c:pt idx="228">
                  <c:v>1.32338681632361</c:v>
                </c:pt>
                <c:pt idx="229">
                  <c:v>1.3264076684368</c:v>
                </c:pt>
                <c:pt idx="230">
                  <c:v>1.32943541615101</c:v>
                </c:pt>
                <c:pt idx="231">
                  <c:v>1.3324700752066201</c:v>
                </c:pt>
                <c:pt idx="232">
                  <c:v>1.3355116613799101</c:v>
                </c:pt>
                <c:pt idx="233">
                  <c:v>1.3385601904832001</c:v>
                </c:pt>
                <c:pt idx="234">
                  <c:v>1.3416156783648701</c:v>
                </c:pt>
                <c:pt idx="235">
                  <c:v>1.3446781409095201</c:v>
                </c:pt>
                <c:pt idx="236">
                  <c:v>1.3477475940379799</c:v>
                </c:pt>
                <c:pt idx="237">
                  <c:v>1.3508240537074301</c:v>
                </c:pt>
                <c:pt idx="238">
                  <c:v>1.3539075359114601</c:v>
                </c:pt>
                <c:pt idx="239">
                  <c:v>1.3569980566802</c:v>
                </c:pt>
                <c:pt idx="240">
                  <c:v>1.3600956320803399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0.62416181610251298</c:v>
                </c:pt>
                <c:pt idx="1">
                  <c:v>0.62690391839059001</c:v>
                </c:pt>
                <c:pt idx="2">
                  <c:v>0.62965806149168002</c:v>
                </c:pt>
                <c:pt idx="3">
                  <c:v>0.63242429807580802</c:v>
                </c:pt>
                <c:pt idx="4">
                  <c:v>0.63520268103469602</c:v>
                </c:pt>
                <c:pt idx="5">
                  <c:v>0.63799326348224195</c:v>
                </c:pt>
                <c:pt idx="6">
                  <c:v>0.64079609875496302</c:v>
                </c:pt>
                <c:pt idx="7">
                  <c:v>0.64361124041240803</c:v>
                </c:pt>
                <c:pt idx="8">
                  <c:v>0.64643874223754205</c:v>
                </c:pt>
                <c:pt idx="9">
                  <c:v>0.64927865823708697</c:v>
                </c:pt>
                <c:pt idx="10">
                  <c:v>0.65213104264182697</c:v>
                </c:pt>
                <c:pt idx="11">
                  <c:v>0.65499594990686805</c:v>
                </c:pt>
                <c:pt idx="12">
                  <c:v>0.657873434711857</c:v>
                </c:pt>
                <c:pt idx="13">
                  <c:v>0.660763551961144</c:v>
                </c:pt>
                <c:pt idx="14">
                  <c:v>0.66366635678389396</c:v>
                </c:pt>
                <c:pt idx="15">
                  <c:v>0.66658190453413502</c:v>
                </c:pt>
                <c:pt idx="16">
                  <c:v>0.66951025079075099</c:v>
                </c:pt>
                <c:pt idx="17">
                  <c:v>0.67245145135739504</c:v>
                </c:pt>
                <c:pt idx="18">
                  <c:v>0.67540556226233495</c:v>
                </c:pt>
                <c:pt idx="19">
                  <c:v>0.67837263975821205</c:v>
                </c:pt>
                <c:pt idx="20">
                  <c:v>0.681352740321712</c:v>
                </c:pt>
                <c:pt idx="21">
                  <c:v>0.68434592065314204</c:v>
                </c:pt>
                <c:pt idx="22">
                  <c:v>0.68735223767589504</c:v>
                </c:pt>
                <c:pt idx="23">
                  <c:v>0.69037174853580896</c:v>
                </c:pt>
                <c:pt idx="24">
                  <c:v>0.69340451060039099</c:v>
                </c:pt>
                <c:pt idx="25">
                  <c:v>0.69645058145791106</c:v>
                </c:pt>
                <c:pt idx="26">
                  <c:v>0.69951001891634501</c:v>
                </c:pt>
                <c:pt idx="27">
                  <c:v>0.70258288100215205</c:v>
                </c:pt>
                <c:pt idx="28">
                  <c:v>0.70566922595887704</c:v>
                </c:pt>
                <c:pt idx="29">
                  <c:v>0.70876911224555705</c:v>
                </c:pt>
                <c:pt idx="30">
                  <c:v>0.71188259853490798</c:v>
                </c:pt>
                <c:pt idx="31">
                  <c:v>0.715009743711288</c:v>
                </c:pt>
                <c:pt idx="32">
                  <c:v>0.71815060686839005</c:v>
                </c:pt>
                <c:pt idx="33">
                  <c:v>0.72130524730666201</c:v>
                </c:pt>
                <c:pt idx="34">
                  <c:v>0.72447372453040504</c:v>
                </c:pt>
                <c:pt idx="35">
                  <c:v>0.72765609824453603</c:v>
                </c:pt>
                <c:pt idx="36">
                  <c:v>0.73085242835096598</c:v>
                </c:pt>
                <c:pt idx="37">
                  <c:v>0.73406277494456096</c:v>
                </c:pt>
                <c:pt idx="38">
                  <c:v>0.73728719830864298</c:v>
                </c:pt>
                <c:pt idx="39">
                  <c:v>0.74052575890996697</c:v>
                </c:pt>
                <c:pt idx="40">
                  <c:v>0.74377851739314604</c:v>
                </c:pt>
                <c:pt idx="41">
                  <c:v>0.74704553457442402</c:v>
                </c:pt>
                <c:pt idx="42">
                  <c:v>0.75032687143476395</c:v>
                </c:pt>
                <c:pt idx="43">
                  <c:v>0.75362258911214097</c:v>
                </c:pt>
                <c:pt idx="44">
                  <c:v>0.75693274889296502</c:v>
                </c:pt>
                <c:pt idx="45">
                  <c:v>0.76025741220252796</c:v>
                </c:pt>
                <c:pt idx="46">
                  <c:v>0.76359664059435295</c:v>
                </c:pt>
                <c:pt idx="47">
                  <c:v>0.76695049573832397</c:v>
                </c:pt>
                <c:pt idx="48">
                  <c:v>0.77031903940743096</c:v>
                </c:pt>
                <c:pt idx="49">
                  <c:v>0.77370233346296202</c:v>
                </c:pt>
                <c:pt idx="50">
                  <c:v>0.77710043983795296</c:v>
                </c:pt>
                <c:pt idx="51">
                  <c:v>0.78051342051865302</c:v>
                </c:pt>
                <c:pt idx="52">
                  <c:v>0.78394133752374495</c:v>
                </c:pt>
                <c:pt idx="53">
                  <c:v>0.78738425288102898</c:v>
                </c:pt>
                <c:pt idx="54">
                  <c:v>0.79084222860121001</c:v>
                </c:pt>
                <c:pt idx="55">
                  <c:v>0.79431532664837401</c:v>
                </c:pt>
                <c:pt idx="56">
                  <c:v>0.79780360890669699</c:v>
                </c:pt>
                <c:pt idx="57">
                  <c:v>0.80130713714282498</c:v>
                </c:pt>
                <c:pt idx="58">
                  <c:v>0.80482597296327196</c:v>
                </c:pt>
                <c:pt idx="59">
                  <c:v>0.80836017776608604</c:v>
                </c:pt>
                <c:pt idx="60">
                  <c:v>0.81190981268589002</c:v>
                </c:pt>
                <c:pt idx="61">
                  <c:v>0.81547493853122599</c:v>
                </c:pt>
                <c:pt idx="62">
                  <c:v>0.81905561571296004</c:v>
                </c:pt>
                <c:pt idx="63">
                  <c:v>0.82265190416225897</c:v>
                </c:pt>
                <c:pt idx="64">
                  <c:v>0.82626386323633205</c:v>
                </c:pt>
                <c:pt idx="65">
                  <c:v>0.82989155160982297</c:v>
                </c:pt>
                <c:pt idx="66">
                  <c:v>0.83353502714924299</c:v>
                </c:pt>
                <c:pt idx="67">
                  <c:v>0.83719434676735105</c:v>
                </c:pt>
                <c:pt idx="68">
                  <c:v>0.84086956625363996</c:v>
                </c:pt>
                <c:pt idx="69">
                  <c:v>0.84456074007633097</c:v>
                </c:pt>
                <c:pt idx="70">
                  <c:v>0.84826792115013305</c:v>
                </c:pt>
                <c:pt idx="71">
                  <c:v>0.85199101917336495</c:v>
                </c:pt>
                <c:pt idx="72">
                  <c:v>0.85572937235120305</c:v>
                </c:pt>
                <c:pt idx="73">
                  <c:v>0.85948216477502304</c:v>
                </c:pt>
                <c:pt idx="74">
                  <c:v>0.86324856692516405</c:v>
                </c:pt>
                <c:pt idx="75">
                  <c:v>0.86702773577515002</c:v>
                </c:pt>
                <c:pt idx="76">
                  <c:v>0.87081881492082902</c:v>
                </c:pt>
                <c:pt idx="77">
                  <c:v>0.87462093473623703</c:v>
                </c:pt>
                <c:pt idx="78">
                  <c:v>0.87843321255818596</c:v>
                </c:pt>
                <c:pt idx="79">
                  <c:v>0.882254752901666</c:v>
                </c:pt>
                <c:pt idx="80">
                  <c:v>0.88608464770836604</c:v>
                </c:pt>
                <c:pt idx="81">
                  <c:v>0.88992197663075301</c:v>
                </c:pt>
                <c:pt idx="82">
                  <c:v>0.89376580735439903</c:v>
                </c:pt>
                <c:pt idx="83">
                  <c:v>0.89761519596141703</c:v>
                </c:pt>
                <c:pt idx="84">
                  <c:v>0.90146918733815695</c:v>
                </c:pt>
                <c:pt idx="85">
                  <c:v>0.90532681563053496</c:v>
                </c:pt>
                <c:pt idx="86">
                  <c:v>0.90918710475072295</c:v>
                </c:pt>
                <c:pt idx="87">
                  <c:v>0.91304906893918902</c:v>
                </c:pt>
                <c:pt idx="88">
                  <c:v>0.91691171338650101</c:v>
                </c:pt>
                <c:pt idx="89">
                  <c:v>0.92077403491966303</c:v>
                </c:pt>
                <c:pt idx="90">
                  <c:v>0.92463502275820797</c:v>
                </c:pt>
                <c:pt idx="91">
                  <c:v>0.928493659345767</c:v>
                </c:pt>
                <c:pt idx="92">
                  <c:v>0.93234892126333302</c:v>
                </c:pt>
                <c:pt idx="93">
                  <c:v>0.93619978023106198</c:v>
                </c:pt>
                <c:pt idx="94">
                  <c:v>0.94004520420607496</c:v>
                </c:pt>
                <c:pt idx="95">
                  <c:v>0.94388415858441499</c:v>
                </c:pt>
                <c:pt idx="96">
                  <c:v>0.94771560751610995</c:v>
                </c:pt>
                <c:pt idx="97">
                  <c:v>0.95153851534311595</c:v>
                </c:pt>
                <c:pt idx="98">
                  <c:v>0.95535184817081198</c:v>
                </c:pt>
                <c:pt idx="99">
                  <c:v>0.95915457558472095</c:v>
                </c:pt>
                <c:pt idx="100">
                  <c:v>0.96294567252519603</c:v>
                </c:pt>
                <c:pt idx="101">
                  <c:v>0.96672412133391905</c:v>
                </c:pt>
                <c:pt idx="102">
                  <c:v>0.97048891398730097</c:v>
                </c:pt>
                <c:pt idx="103">
                  <c:v>0.97423905453314097</c:v>
                </c:pt>
                <c:pt idx="104">
                  <c:v>0.97797356174820804</c:v>
                </c:pt>
                <c:pt idx="105">
                  <c:v>0.98169147203583196</c:v>
                </c:pt>
                <c:pt idx="106">
                  <c:v>0.98539184258392098</c:v>
                </c:pt>
                <c:pt idx="107">
                  <c:v>0.98907375480523396</c:v>
                </c:pt>
                <c:pt idx="108">
                  <c:v>0.992736318083008</c:v>
                </c:pt>
                <c:pt idx="109">
                  <c:v>0.996378673846262</c:v>
                </c:pt>
                <c:pt idx="110">
                  <c:v>1</c:v>
                </c:pt>
                <c:pt idx="111">
                  <c:v>1.00191049869058</c:v>
                </c:pt>
                <c:pt idx="112">
                  <c:v>1.0038316736263999</c:v>
                </c:pt>
                <c:pt idx="113">
                  <c:v>1.00576301111835</c:v>
                </c:pt>
                <c:pt idx="114">
                  <c:v>1.00770398916682</c:v>
                </c:pt>
                <c:pt idx="115">
                  <c:v>1.0096540778930001</c:v>
                </c:pt>
                <c:pt idx="116">
                  <c:v>1.01161274003571</c:v>
                </c:pt>
                <c:pt idx="117">
                  <c:v>1.01357943151601</c:v>
                </c:pt>
                <c:pt idx="118">
                  <c:v>1.0155536020709099</c:v>
                </c:pt>
                <c:pt idx="119">
                  <c:v>1.0175346959577001</c:v>
                </c:pt>
                <c:pt idx="120">
                  <c:v>1.0195221527290099</c:v>
                </c:pt>
                <c:pt idx="121">
                  <c:v>1.0215154080787601</c:v>
                </c:pt>
                <c:pt idx="122">
                  <c:v>1.02351389475807</c:v>
                </c:pt>
                <c:pt idx="123">
                  <c:v>1.02551704355947</c:v>
                </c:pt>
                <c:pt idx="124">
                  <c:v>1.0275242843671</c:v>
                </c:pt>
                <c:pt idx="125">
                  <c:v>1.02953504726968</c:v>
                </c:pt>
                <c:pt idx="126">
                  <c:v>1.03154876373199</c:v>
                </c:pt>
                <c:pt idx="127">
                  <c:v>1.0335648678201601</c:v>
                </c:pt>
                <c:pt idx="128">
                  <c:v>1.03558279747483</c:v>
                </c:pt>
                <c:pt idx="129">
                  <c:v>1.03760199582556</c:v>
                </c:pt>
                <c:pt idx="130">
                  <c:v>1.03962191253928</c:v>
                </c:pt>
                <c:pt idx="131">
                  <c:v>1.0416420051945301</c:v>
                </c:pt>
                <c:pt idx="132">
                  <c:v>1.04366174067299</c:v>
                </c:pt>
                <c:pt idx="133">
                  <c:v>1.0456805965590501</c:v>
                </c:pt>
                <c:pt idx="134">
                  <c:v>1.04769806253787</c:v>
                </c:pt>
                <c:pt idx="135">
                  <c:v>1.0497136417820501</c:v>
                </c:pt>
                <c:pt idx="136">
                  <c:v>1.0517268523171299</c:v>
                </c:pt>
                <c:pt idx="137">
                  <c:v>1.05373722835579</c:v>
                </c:pt>
                <c:pt idx="138">
                  <c:v>1.05574432159112</c:v>
                </c:pt>
                <c:pt idx="139">
                  <c:v>1.05774770243961</c:v>
                </c:pt>
                <c:pt idx="140">
                  <c:v>1.0597469612247401</c:v>
                </c:pt>
                <c:pt idx="141">
                  <c:v>1.06174170929295</c:v>
                </c:pt>
                <c:pt idx="142">
                  <c:v>1.0637315800543501</c:v>
                </c:pt>
                <c:pt idx="143">
                  <c:v>1.06571622994141</c:v>
                </c:pt>
                <c:pt idx="144">
                  <c:v>1.0676953392797</c:v>
                </c:pt>
                <c:pt idx="145">
                  <c:v>1.06966861306602</c:v>
                </c:pt>
                <c:pt idx="146">
                  <c:v>1.07163578164992</c:v>
                </c:pt>
                <c:pt idx="147">
                  <c:v>1.0735966013160501</c:v>
                </c:pt>
                <c:pt idx="148">
                  <c:v>1.07555085476573</c:v>
                </c:pt>
                <c:pt idx="149">
                  <c:v>1.07749835149706</c:v>
                </c:pt>
                <c:pt idx="150">
                  <c:v>1.07943892808421</c:v>
                </c:pt>
                <c:pt idx="151">
                  <c:v>1.0813724483573399</c:v>
                </c:pt>
                <c:pt idx="152">
                  <c:v>1.0832988034854001</c:v>
                </c:pt>
                <c:pt idx="153">
                  <c:v>1.0852179119653</c:v>
                </c:pt>
                <c:pt idx="154">
                  <c:v>1.08712971952112</c:v>
                </c:pt>
                <c:pt idx="155">
                  <c:v>1.08903419891822</c:v>
                </c:pt>
                <c:pt idx="156">
                  <c:v>1.0909313496972399</c:v>
                </c:pt>
                <c:pt idx="157">
                  <c:v>1.09282119783356</c:v>
                </c:pt>
                <c:pt idx="158">
                  <c:v>1.0947037953282099</c:v>
                </c:pt>
                <c:pt idx="159">
                  <c:v>1.0965792197362201</c:v>
                </c:pt>
                <c:pt idx="160">
                  <c:v>1.09844757363873</c:v>
                </c:pt>
                <c:pt idx="161">
                  <c:v>1.1003089840650699</c:v>
                </c:pt>
                <c:pt idx="162">
                  <c:v>1.1021636018710199</c:v>
                </c:pt>
                <c:pt idx="163">
                  <c:v>1.1040116010794101</c:v>
                </c:pt>
                <c:pt idx="164">
                  <c:v>1.1058531781887699</c:v>
                </c:pt>
                <c:pt idx="165">
                  <c:v>1.10768855145595</c:v>
                </c:pt>
                <c:pt idx="166">
                  <c:v>1.10951796015779</c:v>
                </c:pt>
                <c:pt idx="167">
                  <c:v>1.1113416638370801</c:v>
                </c:pt>
                <c:pt idx="168">
                  <c:v>1.1131599415374001</c:v>
                </c:pt>
                <c:pt idx="169">
                  <c:v>1.1149730910311499</c:v>
                </c:pt>
                <c:pt idx="170">
                  <c:v>1.1167814280447299</c:v>
                </c:pt>
                <c:pt idx="171">
                  <c:v>1.11858528548444</c:v>
                </c:pt>
                <c:pt idx="172">
                  <c:v>1.12038501266621</c:v>
                </c:pt>
                <c:pt idx="173">
                  <c:v>1.1221809745520099</c:v>
                </c:pt>
                <c:pt idx="174">
                  <c:v>1.12397355099527</c:v>
                </c:pt>
                <c:pt idx="175">
                  <c:v>1.1257631359975799</c:v>
                </c:pt>
                <c:pt idx="176">
                  <c:v>1.1275501369782199</c:v>
                </c:pt>
                <c:pt idx="177">
                  <c:v>1.1293349740580501</c:v>
                </c:pt>
                <c:pt idx="178">
                  <c:v>1.13111807935889</c:v>
                </c:pt>
                <c:pt idx="179">
                  <c:v>1.13289989631933</c:v>
                </c:pt>
                <c:pt idx="180">
                  <c:v>1.1346808790274401</c:v>
                </c:pt>
                <c:pt idx="181">
                  <c:v>1.13646143627707</c:v>
                </c:pt>
                <c:pt idx="182">
                  <c:v>1.13824175943341</c:v>
                </c:pt>
                <c:pt idx="183">
                  <c:v>1.1400219783725101</c:v>
                </c:pt>
                <c:pt idx="184">
                  <c:v>1.1418022158166801</c:v>
                </c:pt>
                <c:pt idx="185">
                  <c:v>1.14358258780344</c:v>
                </c:pt>
                <c:pt idx="186">
                  <c:v>1.14536320412107</c:v>
                </c:pt>
                <c:pt idx="187">
                  <c:v>1.1471441687131501</c:v>
                </c:pt>
                <c:pt idx="188">
                  <c:v>1.1489255800543301</c:v>
                </c:pt>
                <c:pt idx="189">
                  <c:v>1.1507075314994799</c:v>
                </c:pt>
                <c:pt idx="190">
                  <c:v>1.15249011160821</c:v>
                </c:pt>
                <c:pt idx="191">
                  <c:v>1.1542734044465499</c:v>
                </c:pt>
                <c:pt idx="192">
                  <c:v>1.1560574898675</c:v>
                </c:pt>
                <c:pt idx="193">
                  <c:v>1.15784244377205</c:v>
                </c:pt>
                <c:pt idx="194">
                  <c:v>1.15962833835204</c:v>
                </c:pt>
                <c:pt idx="195">
                  <c:v>1.16141524231636</c:v>
                </c:pt>
                <c:pt idx="196">
                  <c:v>1.1632032211015699</c:v>
                </c:pt>
                <c:pt idx="197">
                  <c:v>1.16499233706822</c:v>
                </c:pt>
                <c:pt idx="198">
                  <c:v>1.1667826496837801</c:v>
                </c:pt>
                <c:pt idx="199">
                  <c:v>1.16857421569341</c:v>
                </c:pt>
                <c:pt idx="200">
                  <c:v>1.17036708927914</c:v>
                </c:pt>
                <c:pt idx="201">
                  <c:v>1.17216132220862</c:v>
                </c:pt>
                <c:pt idx="202">
                  <c:v>1.1739569639740099</c:v>
                </c:pt>
                <c:pt idx="203">
                  <c:v>1.1757540619217199</c:v>
                </c:pt>
                <c:pt idx="204">
                  <c:v>1.1775526613738301</c:v>
                </c:pt>
                <c:pt idx="205">
                  <c:v>1.1793528057415501</c:v>
                </c:pt>
                <c:pt idx="206">
                  <c:v>1.1811545366315299</c:v>
                </c:pt>
                <c:pt idx="207">
                  <c:v>1.18295789394531</c:v>
                </c:pt>
                <c:pt idx="208">
                  <c:v>1.1847629159725499</c:v>
                </c:pt>
                <c:pt idx="209">
                  <c:v>1.18656963947839</c:v>
                </c:pt>
                <c:pt idx="210">
                  <c:v>1.1883780997854001</c:v>
                </c:pt>
                <c:pt idx="211">
                  <c:v>1.1901883308504799</c:v>
                </c:pt>
                <c:pt idx="212">
                  <c:v>1.1920003653369899</c:v>
                </c:pt>
                <c:pt idx="213">
                  <c:v>1.1938142346826199</c:v>
                </c:pt>
                <c:pt idx="214">
                  <c:v>1.1956299691630099</c:v>
                </c:pt>
                <c:pt idx="215">
                  <c:v>1.1974475979517201</c:v>
                </c:pt>
                <c:pt idx="216">
                  <c:v>1.1992671491764999</c:v>
                </c:pt>
                <c:pt idx="217">
                  <c:v>1.2010886499723801</c:v>
                </c:pt>
                <c:pt idx="218">
                  <c:v>1.2029121265315501</c:v>
                </c:pt>
                <c:pt idx="219">
                  <c:v>1.2047376041503901</c:v>
                </c:pt>
                <c:pt idx="220">
                  <c:v>1.2065651072738</c:v>
                </c:pt>
                <c:pt idx="221">
                  <c:v>1.2083946595370001</c:v>
                </c:pt>
                <c:pt idx="222">
                  <c:v>1.21022628380494</c:v>
                </c:pt>
                <c:pt idx="223">
                  <c:v>1.2120600022095001</c:v>
                </c:pt>
                <c:pt idx="224">
                  <c:v>1.2138958361846599</c:v>
                </c:pt>
                <c:pt idx="225">
                  <c:v>1.2157338064996299</c:v>
                </c:pt>
                <c:pt idx="226">
                  <c:v>1.21757393329026</c:v>
                </c:pt>
                <c:pt idx="227">
                  <c:v>1.21941623608868</c:v>
                </c:pt>
                <c:pt idx="228">
                  <c:v>1.2212607338513499</c:v>
                </c:pt>
                <c:pt idx="229">
                  <c:v>1.2231074449856001</c:v>
                </c:pt>
                <c:pt idx="230">
                  <c:v>1.22495638737476</c:v>
                </c:pt>
                <c:pt idx="231">
                  <c:v>1.2268075784020001</c:v>
                </c:pt>
                <c:pt idx="232">
                  <c:v>1.22866103497281</c:v>
                </c:pt>
                <c:pt idx="233">
                  <c:v>1.2305167735364499</c:v>
                </c:pt>
                <c:pt idx="234">
                  <c:v>1.23237481010618</c:v>
                </c:pt>
                <c:pt idx="235">
                  <c:v>1.23423516027851</c:v>
                </c:pt>
                <c:pt idx="236">
                  <c:v>1.2360978392514801</c:v>
                </c:pt>
                <c:pt idx="237">
                  <c:v>1.2379628618419301</c:v>
                </c:pt>
                <c:pt idx="238">
                  <c:v>1.23983024250202</c:v>
                </c:pt>
                <c:pt idx="239">
                  <c:v>1.24169999533486</c:v>
                </c:pt>
                <c:pt idx="240">
                  <c:v>1.24357213410935</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0.82849996301577</c:v>
                </c:pt>
                <c:pt idx="1">
                  <c:v>0.82989123032780698</c:v>
                </c:pt>
                <c:pt idx="2">
                  <c:v>0.83128484178589102</c:v>
                </c:pt>
                <c:pt idx="3">
                  <c:v>0.83268080158470204</c:v>
                </c:pt>
                <c:pt idx="4">
                  <c:v>0.83407911393642897</c:v>
                </c:pt>
                <c:pt idx="5">
                  <c:v>0.83547978307132398</c:v>
                </c:pt>
                <c:pt idx="6">
                  <c:v>0.83688281323830005</c:v>
                </c:pt>
                <c:pt idx="7">
                  <c:v>0.83828820870555498</c:v>
                </c:pt>
                <c:pt idx="8">
                  <c:v>0.83969597376123895</c:v>
                </c:pt>
                <c:pt idx="9">
                  <c:v>0.84110611271416402</c:v>
                </c:pt>
                <c:pt idx="10">
                  <c:v>0.84251862989455195</c:v>
                </c:pt>
                <c:pt idx="11">
                  <c:v>0.84393352965483603</c:v>
                </c:pt>
                <c:pt idx="12">
                  <c:v>0.84535081637051002</c:v>
                </c:pt>
                <c:pt idx="13">
                  <c:v>0.84677049444103403</c:v>
                </c:pt>
                <c:pt idx="14">
                  <c:v>0.84819256829079503</c:v>
                </c:pt>
                <c:pt idx="15">
                  <c:v>0.84961704237014002</c:v>
                </c:pt>
                <c:pt idx="16">
                  <c:v>0.85104392115646799</c:v>
                </c:pt>
                <c:pt idx="17">
                  <c:v>0.85247320915540203</c:v>
                </c:pt>
                <c:pt idx="18">
                  <c:v>0.85390491090204101</c:v>
                </c:pt>
                <c:pt idx="19">
                  <c:v>0.85533903096229602</c:v>
                </c:pt>
                <c:pt idx="20">
                  <c:v>0.85677557393432202</c:v>
                </c:pt>
                <c:pt idx="21">
                  <c:v>0.85821454445005196</c:v>
                </c:pt>
                <c:pt idx="22">
                  <c:v>0.85965594717684002</c:v>
                </c:pt>
                <c:pt idx="23">
                  <c:v>0.86109978681922705</c:v>
                </c:pt>
                <c:pt idx="24">
                  <c:v>0.86254606812082901</c:v>
                </c:pt>
                <c:pt idx="25">
                  <c:v>0.86399479586637895</c:v>
                </c:pt>
                <c:pt idx="26">
                  <c:v>0.86544597488391295</c:v>
                </c:pt>
                <c:pt idx="27">
                  <c:v>0.86689961004712701</c:v>
                </c:pt>
                <c:pt idx="28">
                  <c:v>0.86835570627792202</c:v>
                </c:pt>
                <c:pt idx="29">
                  <c:v>0.86981426854914001</c:v>
                </c:pt>
                <c:pt idx="30">
                  <c:v>0.871275301887531</c:v>
                </c:pt>
                <c:pt idx="31">
                  <c:v>0.87273881137694798</c:v>
                </c:pt>
                <c:pt idx="32">
                  <c:v>0.87420480216181395</c:v>
                </c:pt>
                <c:pt idx="33">
                  <c:v>0.87567327945087003</c:v>
                </c:pt>
                <c:pt idx="34">
                  <c:v>0.87714424852125195</c:v>
                </c:pt>
                <c:pt idx="35">
                  <c:v>0.87861771472289896</c:v>
                </c:pt>
                <c:pt idx="36">
                  <c:v>0.88009368348336403</c:v>
                </c:pt>
                <c:pt idx="37">
                  <c:v>0.88157216031303698</c:v>
                </c:pt>
                <c:pt idx="38">
                  <c:v>0.88305315081083902</c:v>
                </c:pt>
                <c:pt idx="39">
                  <c:v>0.88453666067044001</c:v>
                </c:pt>
                <c:pt idx="40">
                  <c:v>0.88602269568704295</c:v>
                </c:pt>
                <c:pt idx="41">
                  <c:v>0.88751126176481199</c:v>
                </c:pt>
                <c:pt idx="42">
                  <c:v>0.88900236492500295</c:v>
                </c:pt>
                <c:pt idx="43">
                  <c:v>0.89049601131489098</c:v>
                </c:pt>
                <c:pt idx="44">
                  <c:v>0.891992207217566</c:v>
                </c:pt>
                <c:pt idx="45">
                  <c:v>0.89349095906272402</c:v>
                </c:pt>
                <c:pt idx="46">
                  <c:v>0.89499227343854404</c:v>
                </c:pt>
                <c:pt idx="47">
                  <c:v>0.89649615710480401</c:v>
                </c:pt>
                <c:pt idx="48">
                  <c:v>0.89800261700738304</c:v>
                </c:pt>
                <c:pt idx="49">
                  <c:v>0.89951166029431795</c:v>
                </c:pt>
                <c:pt idx="50">
                  <c:v>0.90102329433360795</c:v>
                </c:pt>
                <c:pt idx="51">
                  <c:v>0.90253752673302101</c:v>
                </c:pt>
                <c:pt idx="52">
                  <c:v>0.90405436536213102</c:v>
                </c:pt>
                <c:pt idx="53">
                  <c:v>0.90557381837690998</c:v>
                </c:pt>
                <c:pt idx="54">
                  <c:v>0.90709589424722703</c:v>
                </c:pt>
                <c:pt idx="55">
                  <c:v>0.90862060178764903</c:v>
                </c:pt>
                <c:pt idx="56">
                  <c:v>0.91014795019201999</c:v>
                </c:pt>
                <c:pt idx="57">
                  <c:v>0.91167794907238597</c:v>
                </c:pt>
                <c:pt idx="58">
                  <c:v>0.91321060850289304</c:v>
                </c:pt>
                <c:pt idx="59">
                  <c:v>0.91474593906942503</c:v>
                </c:pt>
                <c:pt idx="60">
                  <c:v>0.91628395192588497</c:v>
                </c:pt>
                <c:pt idx="61">
                  <c:v>0.91782465885816</c:v>
                </c:pt>
                <c:pt idx="62">
                  <c:v>0.91936807235704698</c:v>
                </c:pt>
                <c:pt idx="63">
                  <c:v>0.92091420570160298</c:v>
                </c:pt>
                <c:pt idx="64">
                  <c:v>0.92246307305474196</c:v>
                </c:pt>
                <c:pt idx="65">
                  <c:v>0.924014689573182</c:v>
                </c:pt>
                <c:pt idx="66">
                  <c:v>0.92556907153435997</c:v>
                </c:pt>
                <c:pt idx="67">
                  <c:v>0.92712623648341197</c:v>
                </c:pt>
                <c:pt idx="68">
                  <c:v>0.92868620340403296</c:v>
                </c:pt>
                <c:pt idx="69">
                  <c:v>0.93024899291786101</c:v>
                </c:pt>
                <c:pt idx="70">
                  <c:v>0.93181462751808297</c:v>
                </c:pt>
                <c:pt idx="71">
                  <c:v>0.93338318057890002</c:v>
                </c:pt>
                <c:pt idx="72">
                  <c:v>0.93495492225288002</c:v>
                </c:pt>
                <c:pt idx="73">
                  <c:v>0.93653017226219704</c:v>
                </c:pt>
                <c:pt idx="74">
                  <c:v>0.93810925081371899</c:v>
                </c:pt>
                <c:pt idx="75">
                  <c:v>0.939692478365728</c:v>
                </c:pt>
                <c:pt idx="76">
                  <c:v>0.94128017538159003</c:v>
                </c:pt>
                <c:pt idx="77">
                  <c:v>0.94287266206888298</c:v>
                </c:pt>
                <c:pt idx="78">
                  <c:v>0.94447025810237095</c:v>
                </c:pt>
                <c:pt idx="79">
                  <c:v>0.94607328232904497</c:v>
                </c:pt>
                <c:pt idx="80">
                  <c:v>0.94768205245330805</c:v>
                </c:pt>
                <c:pt idx="81">
                  <c:v>0.94929688470019402</c:v>
                </c:pt>
                <c:pt idx="82">
                  <c:v>0.95091809345432399</c:v>
                </c:pt>
                <c:pt idx="83">
                  <c:v>0.95254599087207004</c:v>
                </c:pt>
                <c:pt idx="84">
                  <c:v>0.95418088646416299</c:v>
                </c:pt>
                <c:pt idx="85">
                  <c:v>0.95582308664571902</c:v>
                </c:pt>
                <c:pt idx="86">
                  <c:v>0.95747289425034998</c:v>
                </c:pt>
                <c:pt idx="87">
                  <c:v>0.95913060800470895</c:v>
                </c:pt>
                <c:pt idx="88">
                  <c:v>0.96079652195944998</c:v>
                </c:pt>
                <c:pt idx="89">
                  <c:v>0.96247092487220198</c:v>
                </c:pt>
                <c:pt idx="90">
                  <c:v>0.96415409953768205</c:v>
                </c:pt>
                <c:pt idx="91">
                  <c:v>0.96584632205962995</c:v>
                </c:pt>
                <c:pt idx="92">
                  <c:v>0.96754786105868595</c:v>
                </c:pt>
                <c:pt idx="93">
                  <c:v>0.96925897680975504</c:v>
                </c:pt>
                <c:pt idx="94">
                  <c:v>0.97097992030174596</c:v>
                </c:pt>
                <c:pt idx="95">
                  <c:v>0.97271093221190197</c:v>
                </c:pt>
                <c:pt idx="96">
                  <c:v>0.974452241786125</c:v>
                </c:pt>
                <c:pt idx="97">
                  <c:v>0.97620406561587703</c:v>
                </c:pt>
                <c:pt idx="98">
                  <c:v>0.97796660630133503</c:v>
                </c:pt>
                <c:pt idx="99">
                  <c:v>0.97974005098947103</c:v>
                </c:pt>
                <c:pt idx="100">
                  <c:v>0.98152456977465896</c:v>
                </c:pt>
                <c:pt idx="101">
                  <c:v>0.983320313948293</c:v>
                </c:pt>
                <c:pt idx="102">
                  <c:v>0.98512741408265303</c:v>
                </c:pt>
                <c:pt idx="103">
                  <c:v>0.986945977932985</c:v>
                </c:pt>
                <c:pt idx="104">
                  <c:v>0.98877608814043205</c:v>
                </c:pt>
                <c:pt idx="105">
                  <c:v>0.990617799717043</c:v>
                </c:pt>
                <c:pt idx="106">
                  <c:v>0.99247113729272796</c:v>
                </c:pt>
                <c:pt idx="107">
                  <c:v>0.99433609210261398</c:v>
                </c:pt>
                <c:pt idx="108">
                  <c:v>0.99621261869196498</c:v>
                </c:pt>
                <c:pt idx="109">
                  <c:v>0.99810063131462901</c:v>
                </c:pt>
                <c:pt idx="110">
                  <c:v>1</c:v>
                </c:pt>
                <c:pt idx="111">
                  <c:v>1.00359974276457</c:v>
                </c:pt>
                <c:pt idx="112">
                  <c:v>1.00717829289409</c:v>
                </c:pt>
                <c:pt idx="113">
                  <c:v>1.0107362897222201</c:v>
                </c:pt>
                <c:pt idx="114">
                  <c:v>1.0142743913740899</c:v>
                </c:pt>
                <c:pt idx="115">
                  <c:v>1.01779327416134</c:v>
                </c:pt>
                <c:pt idx="116">
                  <c:v>1.0212936319106201</c:v>
                </c:pt>
                <c:pt idx="117">
                  <c:v>1.0247761752234901</c:v>
                </c:pt>
                <c:pt idx="118">
                  <c:v>1.0282416306664499</c:v>
                </c:pt>
                <c:pt idx="119">
                  <c:v>1.03169073988991</c:v>
                </c:pt>
                <c:pt idx="120">
                  <c:v>1.03512425867588</c:v>
                </c:pt>
                <c:pt idx="121">
                  <c:v>1.0385429559145101</c:v>
                </c:pt>
                <c:pt idx="122">
                  <c:v>1.04194761251052</c:v>
                </c:pt>
                <c:pt idx="123">
                  <c:v>1.04533902022124</c:v>
                </c:pt>
                <c:pt idx="124">
                  <c:v>1.0487179804287501</c:v>
                </c:pt>
                <c:pt idx="125">
                  <c:v>1.05208530284957</c:v>
                </c:pt>
                <c:pt idx="126">
                  <c:v>1.0554418041859499</c:v>
                </c:pt>
                <c:pt idx="127">
                  <c:v>1.05878830672406</c:v>
                </c:pt>
                <c:pt idx="128">
                  <c:v>1.06212563688476</c:v>
                </c:pt>
                <c:pt idx="129">
                  <c:v>1.06545462373384</c:v>
                </c:pt>
                <c:pt idx="130">
                  <c:v>1.0687760974590901</c:v>
                </c:pt>
                <c:pt idx="131">
                  <c:v>1.07209088782249</c:v>
                </c:pt>
                <c:pt idx="132">
                  <c:v>1.0753998225961701</c:v>
                </c:pt>
                <c:pt idx="133">
                  <c:v>1.0787037259915799</c:v>
                </c:pt>
                <c:pt idx="134">
                  <c:v>1.0820034170913799</c:v>
                </c:pt>
                <c:pt idx="135">
                  <c:v>1.0852997082942</c:v>
                </c:pt>
                <c:pt idx="136">
                  <c:v>1.08859340378202</c:v>
                </c:pt>
                <c:pt idx="137">
                  <c:v>1.0918852980206</c:v>
                </c:pt>
                <c:pt idx="138">
                  <c:v>1.0951761743024</c:v>
                </c:pt>
                <c:pt idx="139">
                  <c:v>1.0984668033418299</c:v>
                </c:pt>
                <c:pt idx="140">
                  <c:v>1.1017579419317001</c:v>
                </c:pt>
                <c:pt idx="141">
                  <c:v>1.10505033166944</c:v>
                </c:pt>
                <c:pt idx="142">
                  <c:v>1.1083446977607001</c:v>
                </c:pt>
                <c:pt idx="143">
                  <c:v>1.11164174790722</c:v>
                </c:pt>
                <c:pt idx="144">
                  <c:v>1.11494217128505</c:v>
                </c:pt>
                <c:pt idx="145">
                  <c:v>1.1182466376178399</c:v>
                </c:pt>
                <c:pt idx="146">
                  <c:v>1.1215557963492599</c:v>
                </c:pt>
                <c:pt idx="147">
                  <c:v>1.12487027591723</c:v>
                </c:pt>
                <c:pt idx="148">
                  <c:v>1.1281906831318</c:v>
                </c:pt>
                <c:pt idx="149">
                  <c:v>1.1315176026571501</c:v>
                </c:pt>
                <c:pt idx="150">
                  <c:v>1.1348515965974499</c:v>
                </c:pt>
                <c:pt idx="151">
                  <c:v>1.1381932041851599</c:v>
                </c:pt>
                <c:pt idx="152">
                  <c:v>1.1415429415693501</c:v>
                </c:pt>
                <c:pt idx="153">
                  <c:v>1.14490130170113</c:v>
                </c:pt>
                <c:pt idx="154">
                  <c:v>1.14826875431208</c:v>
                </c:pt>
                <c:pt idx="155">
                  <c:v>1.1516457459812599</c:v>
                </c:pt>
                <c:pt idx="156">
                  <c:v>1.1550327002858101</c:v>
                </c:pt>
                <c:pt idx="157">
                  <c:v>1.1584300180295299</c:v>
                </c:pt>
                <c:pt idx="158">
                  <c:v>1.1618380775436801</c:v>
                </c:pt>
                <c:pt idx="159">
                  <c:v>1.16525723505402</c:v>
                </c:pt>
                <c:pt idx="160">
                  <c:v>1.16868782510791</c:v>
                </c:pt>
                <c:pt idx="161">
                  <c:v>1.17213016105521</c:v>
                </c:pt>
                <c:pt idx="162">
                  <c:v>1.1755845355769801</c:v>
                </c:pt>
                <c:pt idx="163">
                  <c:v>1.1790512212558899</c:v>
                </c:pt>
                <c:pt idx="164">
                  <c:v>1.1825304711825499</c:v>
                </c:pt>
                <c:pt idx="165">
                  <c:v>1.1860225195921399</c:v>
                </c:pt>
                <c:pt idx="166">
                  <c:v>1.18952758252617</c:v>
                </c:pt>
                <c:pt idx="167">
                  <c:v>1.19304585851425</c:v>
                </c:pt>
                <c:pt idx="168">
                  <c:v>1.19657752927141</c:v>
                </c:pt>
                <c:pt idx="169">
                  <c:v>1.20012276040664</c:v>
                </c:pt>
                <c:pt idx="170">
                  <c:v>1.20368170213877</c:v>
                </c:pt>
                <c:pt idx="171">
                  <c:v>1.20725449001637</c:v>
                </c:pt>
                <c:pt idx="172">
                  <c:v>1.21084124563831</c:v>
                </c:pt>
                <c:pt idx="173">
                  <c:v>1.2144420773725599</c:v>
                </c:pt>
                <c:pt idx="174">
                  <c:v>1.21805708107059</c:v>
                </c:pt>
                <c:pt idx="175">
                  <c:v>1.22168634077562</c:v>
                </c:pt>
                <c:pt idx="176">
                  <c:v>1.22532992942278</c:v>
                </c:pt>
                <c:pt idx="177">
                  <c:v>1.22898790953006</c:v>
                </c:pt>
                <c:pt idx="178">
                  <c:v>1.23266033387881</c:v>
                </c:pt>
                <c:pt idx="179">
                  <c:v>1.23634724618306</c:v>
                </c:pt>
                <c:pt idx="180">
                  <c:v>1.2400486817470699</c:v>
                </c:pt>
                <c:pt idx="181">
                  <c:v>1.2437646477887301</c:v>
                </c:pt>
                <c:pt idx="182">
                  <c:v>1.2474950680192101</c:v>
                </c:pt>
                <c:pt idx="183">
                  <c:v>1.2512398523154999</c:v>
                </c:pt>
                <c:pt idx="184">
                  <c:v>1.25499891782475</c:v>
                </c:pt>
                <c:pt idx="185">
                  <c:v>1.25877218849559</c:v>
                </c:pt>
                <c:pt idx="186">
                  <c:v>1.26255959464297</c:v>
                </c:pt>
                <c:pt idx="187">
                  <c:v>1.266361072544</c:v>
                </c:pt>
                <c:pt idx="188">
                  <c:v>1.27017656406248</c:v>
                </c:pt>
                <c:pt idx="189">
                  <c:v>1.2740060163001401</c:v>
                </c:pt>
                <c:pt idx="190">
                  <c:v>1.2778493812724501</c:v>
                </c:pt>
                <c:pt idx="191">
                  <c:v>1.2817066156073</c:v>
                </c:pt>
                <c:pt idx="192">
                  <c:v>1.28557768026484</c:v>
                </c:pt>
                <c:pt idx="193">
                  <c:v>1.2894625402767801</c:v>
                </c:pt>
                <c:pt idx="194">
                  <c:v>1.2933611645039</c:v>
                </c:pt>
                <c:pt idx="195">
                  <c:v>1.2972735254101899</c:v>
                </c:pt>
                <c:pt idx="196">
                  <c:v>1.3011995988526499</c:v>
                </c:pt>
                <c:pt idx="197">
                  <c:v>1.30513936388528</c:v>
                </c:pt>
                <c:pt idx="198">
                  <c:v>1.3090928025765001</c:v>
                </c:pt>
                <c:pt idx="199">
                  <c:v>1.3130598998388301</c:v>
                </c:pt>
                <c:pt idx="200">
                  <c:v>1.31704064326996</c:v>
                </c:pt>
                <c:pt idx="201">
                  <c:v>1.3210350230044601</c:v>
                </c:pt>
                <c:pt idx="202">
                  <c:v>1.32504303157521</c:v>
                </c:pt>
                <c:pt idx="203">
                  <c:v>1.32906466378403</c:v>
                </c:pt>
                <c:pt idx="204">
                  <c:v>1.3330999165806801</c:v>
                </c:pt>
                <c:pt idx="205">
                  <c:v>1.33714878894969</c:v>
                </c:pt>
                <c:pt idx="206">
                  <c:v>1.3412112818044799</c:v>
                </c:pt>
                <c:pt idx="207">
                  <c:v>1.34528739788827</c:v>
                </c:pt>
                <c:pt idx="208">
                  <c:v>1.3493771416812299</c:v>
                </c:pt>
                <c:pt idx="209">
                  <c:v>1.35348051931349</c:v>
                </c:pt>
                <c:pt idx="210">
                  <c:v>1.3575975384835299</c:v>
                </c:pt>
                <c:pt idx="211">
                  <c:v>1.3617282083817399</c:v>
                </c:pt>
                <c:pt idx="212">
                  <c:v>1.36587253961859</c:v>
                </c:pt>
                <c:pt idx="213">
                  <c:v>1.3700305441572</c:v>
                </c:pt>
                <c:pt idx="214">
                  <c:v>1.37420223525004</c:v>
                </c:pt>
                <c:pt idx="215">
                  <c:v>1.37838762737943</c:v>
                </c:pt>
                <c:pt idx="216">
                  <c:v>1.3825867362015201</c:v>
                </c:pt>
                <c:pt idx="217">
                  <c:v>1.3867995784937499</c:v>
                </c:pt>
                <c:pt idx="218">
                  <c:v>1.3910261721052299</c:v>
                </c:pt>
                <c:pt idx="219">
                  <c:v>1.3952665359101399</c:v>
                </c:pt>
                <c:pt idx="220">
                  <c:v>1.39952068976378</c:v>
                </c:pt>
                <c:pt idx="221">
                  <c:v>1.4037886544611899</c:v>
                </c:pt>
                <c:pt idx="222">
                  <c:v>1.40807045169809</c:v>
                </c:pt>
                <c:pt idx="223">
                  <c:v>1.4123661040341</c:v>
                </c:pt>
                <c:pt idx="224">
                  <c:v>1.4166756348579601</c:v>
                </c:pt>
                <c:pt idx="225">
                  <c:v>1.42099906835477</c:v>
                </c:pt>
                <c:pt idx="226">
                  <c:v>1.42533642947499</c:v>
                </c:pt>
                <c:pt idx="227">
                  <c:v>1.42968774390523</c:v>
                </c:pt>
                <c:pt idx="228">
                  <c:v>1.4340530380405301</c:v>
                </c:pt>
                <c:pt idx="229">
                  <c:v>1.4384323389583</c:v>
                </c:pt>
                <c:pt idx="230">
                  <c:v>1.44282567439349</c:v>
                </c:pt>
                <c:pt idx="231">
                  <c:v>1.44723307271529</c:v>
                </c:pt>
                <c:pt idx="232">
                  <c:v>1.45165456290489</c:v>
                </c:pt>
                <c:pt idx="233">
                  <c:v>1.45609017453458</c:v>
                </c:pt>
                <c:pt idx="234">
                  <c:v>1.4605399377478101</c:v>
                </c:pt>
                <c:pt idx="235">
                  <c:v>1.46500388324043</c:v>
                </c:pt>
                <c:pt idx="236">
                  <c:v>1.4694820422428001</c:v>
                </c:pt>
                <c:pt idx="237">
                  <c:v>1.4739744465028699</c:v>
                </c:pt>
                <c:pt idx="238">
                  <c:v>1.47848112827015</c:v>
                </c:pt>
                <c:pt idx="239">
                  <c:v>1.48300212028046</c:v>
                </c:pt>
                <c:pt idx="240">
                  <c:v>1.48753745574147</c:v>
                </c:pt>
              </c:numCache>
            </c:numRef>
          </c:yVal>
          <c:smooth val="1"/>
        </c:ser>
        <c:dLbls>
          <c:showLegendKey val="0"/>
          <c:showVal val="0"/>
          <c:showCatName val="0"/>
          <c:showSerName val="0"/>
          <c:showPercent val="0"/>
          <c:showBubbleSize val="0"/>
        </c:dLbls>
        <c:axId val="846243072"/>
        <c:axId val="846243464"/>
      </c:scatterChart>
      <c:valAx>
        <c:axId val="846243072"/>
        <c:scaling>
          <c:orientation val="minMax"/>
          <c:max val="2.5"/>
          <c:min val="0.5"/>
        </c:scaling>
        <c:delete val="0"/>
        <c:axPos val="b"/>
        <c:title>
          <c:tx>
            <c:rich>
              <a:bodyPr/>
              <a:lstStyle/>
              <a:p>
                <a:pPr>
                  <a:defRPr sz="1700"/>
                </a:pPr>
                <a:r>
                  <a:rPr lang="en-US" sz="1700" dirty="0" smtClean="0"/>
                  <a:t>Recipient creatinine (mg/</a:t>
                </a:r>
                <a:r>
                  <a:rPr lang="en-US" sz="1700" dirty="0" err="1" smtClean="0"/>
                  <a:t>dL</a:t>
                </a:r>
                <a:r>
                  <a:rPr lang="en-US" sz="1700" dirty="0" smtClean="0"/>
                  <a:t>)</a:t>
                </a:r>
                <a:endParaRPr lang="en-US" sz="1700" dirty="0"/>
              </a:p>
            </c:rich>
          </c:tx>
          <c:layout>
            <c:manualLayout>
              <c:xMode val="edge"/>
              <c:yMode val="edge"/>
              <c:x val="0.41330383480825966"/>
              <c:y val="0.88582020997375333"/>
            </c:manualLayout>
          </c:layout>
          <c:overlay val="0"/>
        </c:title>
        <c:numFmt formatCode="#,##0.0" sourceLinked="0"/>
        <c:majorTickMark val="out"/>
        <c:minorTickMark val="none"/>
        <c:tickLblPos val="nextTo"/>
        <c:txPr>
          <a:bodyPr rot="0"/>
          <a:lstStyle/>
          <a:p>
            <a:pPr>
              <a:defRPr sz="1500" b="1"/>
            </a:pPr>
            <a:endParaRPr lang="en-US"/>
          </a:p>
        </c:txPr>
        <c:crossAx val="846243464"/>
        <c:crosses val="autoZero"/>
        <c:crossBetween val="midCat"/>
        <c:majorUnit val="0.5"/>
      </c:valAx>
      <c:valAx>
        <c:axId val="8462434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243072"/>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0.92567248131401703</c:v>
                </c:pt>
                <c:pt idx="1">
                  <c:v>0.92925701448173903</c:v>
                </c:pt>
                <c:pt idx="2">
                  <c:v>0.93285542823713097</c:v>
                </c:pt>
                <c:pt idx="3">
                  <c:v>0.93646777633076705</c:v>
                </c:pt>
                <c:pt idx="4">
                  <c:v>0.94009411272136101</c:v>
                </c:pt>
                <c:pt idx="5">
                  <c:v>0.94373449157657596</c:v>
                </c:pt>
                <c:pt idx="6">
                  <c:v>0.94738896727383104</c:v>
                </c:pt>
                <c:pt idx="7">
                  <c:v>0.95105759440111304</c:v>
                </c:pt>
                <c:pt idx="8">
                  <c:v>0.95474042392349101</c:v>
                </c:pt>
                <c:pt idx="9">
                  <c:v>0.95843741842837804</c:v>
                </c:pt>
                <c:pt idx="10">
                  <c:v>0.962148450411766</c:v>
                </c:pt>
                <c:pt idx="11">
                  <c:v>0.96587338588323901</c:v>
                </c:pt>
                <c:pt idx="12">
                  <c:v>0.96961208815917699</c:v>
                </c:pt>
                <c:pt idx="13">
                  <c:v>0.97336441783661698</c:v>
                </c:pt>
                <c:pt idx="14">
                  <c:v>0.97713023276728195</c:v>
                </c:pt>
                <c:pt idx="15">
                  <c:v>0.98090938803179895</c:v>
                </c:pt>
                <c:pt idx="16">
                  <c:v>0.98470173591410604</c:v>
                </c:pt>
                <c:pt idx="17">
                  <c:v>0.98850712587606404</c:v>
                </c:pt>
                <c:pt idx="18">
                  <c:v>0.99232540453227203</c:v>
                </c:pt>
                <c:pt idx="19">
                  <c:v>0.99615641562510804</c:v>
                </c:pt>
                <c:pt idx="20">
                  <c:v>1</c:v>
                </c:pt>
                <c:pt idx="21">
                  <c:v>1.0038560588499901</c:v>
                </c:pt>
                <c:pt idx="22">
                  <c:v>1.00772474544916</c:v>
                </c:pt>
                <c:pt idx="23">
                  <c:v>1.0116062787561</c:v>
                </c:pt>
                <c:pt idx="24">
                  <c:v>1.0155008806536201</c:v>
                </c:pt>
                <c:pt idx="25">
                  <c:v>1.01940877597271</c:v>
                </c:pt>
                <c:pt idx="26">
                  <c:v>1.023330192517</c:v>
                </c:pt>
                <c:pt idx="27">
                  <c:v>1.02726536108773</c:v>
                </c:pt>
                <c:pt idx="28">
                  <c:v>1.0312145155091701</c:v>
                </c:pt>
                <c:pt idx="29">
                  <c:v>1.0351778926545501</c:v>
                </c:pt>
                <c:pt idx="30">
                  <c:v>1.03915573247259</c:v>
                </c:pt>
                <c:pt idx="31">
                  <c:v>1.0431482780144501</c:v>
                </c:pt>
                <c:pt idx="32">
                  <c:v>1.0471557754613301</c:v>
                </c:pt>
                <c:pt idx="33">
                  <c:v>1.0511784741524799</c:v>
                </c:pt>
                <c:pt idx="34">
                  <c:v>1.0552165938190201</c:v>
                </c:pt>
                <c:pt idx="35">
                  <c:v>1.05927022598971</c:v>
                </c:pt>
                <c:pt idx="36">
                  <c:v>1.0633394302560899</c:v>
                </c:pt>
                <c:pt idx="37">
                  <c:v>1.06742426643863</c:v>
                </c:pt>
                <c:pt idx="38">
                  <c:v>1.0715247945876001</c:v>
                </c:pt>
                <c:pt idx="39">
                  <c:v>1.07564107498394</c:v>
                </c:pt>
                <c:pt idx="40">
                  <c:v>1.0797731681401801</c:v>
                </c:pt>
                <c:pt idx="41">
                  <c:v>1.0839211348013</c:v>
                </c:pt>
                <c:pt idx="42">
                  <c:v>1.08808503594563</c:v>
                </c:pt>
                <c:pt idx="43">
                  <c:v>1.0922649327857601</c:v>
                </c:pt>
                <c:pt idx="44">
                  <c:v>1.0964608867694201</c:v>
                </c:pt>
                <c:pt idx="45">
                  <c:v>1.1006729595803899</c:v>
                </c:pt>
                <c:pt idx="46">
                  <c:v>1.10490121313942</c:v>
                </c:pt>
                <c:pt idx="47">
                  <c:v>1.10914570960512</c:v>
                </c:pt>
                <c:pt idx="48">
                  <c:v>1.1134065113748901</c:v>
                </c:pt>
                <c:pt idx="49">
                  <c:v>1.1176836810858299</c:v>
                </c:pt>
                <c:pt idx="50">
                  <c:v>1.1219772816156599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0.85843157618785304</c:v>
                </c:pt>
                <c:pt idx="1">
                  <c:v>0.865560105722607</c:v>
                </c:pt>
                <c:pt idx="2">
                  <c:v>0.87274560300468995</c:v>
                </c:pt>
                <c:pt idx="3">
                  <c:v>0.87998802704146895</c:v>
                </c:pt>
                <c:pt idx="4">
                  <c:v>0.88728717816284197</c:v>
                </c:pt>
                <c:pt idx="5">
                  <c:v>0.89464263146990597</c:v>
                </c:pt>
                <c:pt idx="6">
                  <c:v>0.90205363486924695</c:v>
                </c:pt>
                <c:pt idx="7">
                  <c:v>0.90951894772768105</c:v>
                </c:pt>
                <c:pt idx="8">
                  <c:v>0.91703586595768505</c:v>
                </c:pt>
                <c:pt idx="9">
                  <c:v>0.92458429230626904</c:v>
                </c:pt>
                <c:pt idx="10">
                  <c:v>0.93212692955223697</c:v>
                </c:pt>
                <c:pt idx="11">
                  <c:v>0.93962535640998401</c:v>
                </c:pt>
                <c:pt idx="12">
                  <c:v>0.94704127602398902</c:v>
                </c:pt>
                <c:pt idx="13">
                  <c:v>0.95433730183517895</c:v>
                </c:pt>
                <c:pt idx="14">
                  <c:v>0.961478120174035</c:v>
                </c:pt>
                <c:pt idx="15">
                  <c:v>0.96843221978274596</c:v>
                </c:pt>
                <c:pt idx="16">
                  <c:v>0.97517446229035898</c:v>
                </c:pt>
                <c:pt idx="17">
                  <c:v>0.98168985158812105</c:v>
                </c:pt>
                <c:pt idx="18">
                  <c:v>0.98797886756229303</c:v>
                </c:pt>
                <c:pt idx="19">
                  <c:v>0.99406446790349201</c:v>
                </c:pt>
                <c:pt idx="20">
                  <c:v>1</c:v>
                </c:pt>
                <c:pt idx="21">
                  <c:v>1.00184015130856</c:v>
                </c:pt>
                <c:pt idx="22">
                  <c:v>1.00366106527271</c:v>
                </c:pt>
                <c:pt idx="23">
                  <c:v>1.0053687440850001</c:v>
                </c:pt>
                <c:pt idx="24">
                  <c:v>1.00689697311798</c:v>
                </c:pt>
                <c:pt idx="25">
                  <c:v>1.0082068155192401</c:v>
                </c:pt>
                <c:pt idx="26">
                  <c:v>1.0092824399823299</c:v>
                </c:pt>
                <c:pt idx="27">
                  <c:v>1.01012575525915</c:v>
                </c:pt>
                <c:pt idx="28">
                  <c:v>1.0107514517849601</c:v>
                </c:pt>
                <c:pt idx="29">
                  <c:v>1.01118306907344</c:v>
                </c:pt>
                <c:pt idx="30">
                  <c:v>1.01145011818416</c:v>
                </c:pt>
                <c:pt idx="31">
                  <c:v>1.0115860606357701</c:v>
                </c:pt>
                <c:pt idx="32">
                  <c:v>1.01162691186735</c:v>
                </c:pt>
                <c:pt idx="33">
                  <c:v>1.01161027602869</c:v>
                </c:pt>
                <c:pt idx="34">
                  <c:v>1.0115690258752099</c:v>
                </c:pt>
                <c:pt idx="35">
                  <c:v>1.0115133693977401</c:v>
                </c:pt>
                <c:pt idx="36">
                  <c:v>1.01144666853205</c:v>
                </c:pt>
                <c:pt idx="37">
                  <c:v>1.01137132149444</c:v>
                </c:pt>
                <c:pt idx="38">
                  <c:v>1.0112890832685499</c:v>
                </c:pt>
                <c:pt idx="39">
                  <c:v>1.0112012667593699</c:v>
                </c:pt>
                <c:pt idx="40">
                  <c:v>1.01110887320636</c:v>
                </c:pt>
                <c:pt idx="41">
                  <c:v>1.01101267916565</c:v>
                </c:pt>
                <c:pt idx="42">
                  <c:v>1.01091329599331</c:v>
                </c:pt>
                <c:pt idx="43">
                  <c:v>1.0108112114349801</c:v>
                </c:pt>
                <c:pt idx="44">
                  <c:v>1.0107068192854001</c:v>
                </c:pt>
                <c:pt idx="45">
                  <c:v>1.01060044091894</c:v>
                </c:pt>
                <c:pt idx="46">
                  <c:v>1.01049234117107</c:v>
                </c:pt>
                <c:pt idx="47">
                  <c:v>1.01038274022426</c:v>
                </c:pt>
                <c:pt idx="48">
                  <c:v>1.0102718226217799</c:v>
                </c:pt>
                <c:pt idx="49">
                  <c:v>1.01015974418626</c:v>
                </c:pt>
                <c:pt idx="50">
                  <c:v>1.01004663738929</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0.99818036338697902</c:v>
                </c:pt>
                <c:pt idx="1">
                  <c:v>0.99764140381979904</c:v>
                </c:pt>
                <c:pt idx="2">
                  <c:v>0.99710528130475695</c:v>
                </c:pt>
                <c:pt idx="3">
                  <c:v>0.99657253184941796</c:v>
                </c:pt>
                <c:pt idx="4">
                  <c:v>0.99604385426063802</c:v>
                </c:pt>
                <c:pt idx="5">
                  <c:v>0.99552017673020698</c:v>
                </c:pt>
                <c:pt idx="6">
                  <c:v>0.99500275883514999</c:v>
                </c:pt>
                <c:pt idx="7">
                  <c:v>0.994493352917868</c:v>
                </c:pt>
                <c:pt idx="8">
                  <c:v>0.99399523062456496</c:v>
                </c:pt>
                <c:pt idx="9">
                  <c:v>0.99353005744052403</c:v>
                </c:pt>
                <c:pt idx="10">
                  <c:v>0.993136890782087</c:v>
                </c:pt>
                <c:pt idx="11">
                  <c:v>0.992854642750293</c:v>
                </c:pt>
                <c:pt idx="12">
                  <c:v>0.99272082992144595</c:v>
                </c:pt>
                <c:pt idx="13">
                  <c:v>0.99277088728325302</c:v>
                </c:pt>
                <c:pt idx="14">
                  <c:v>0.99303714952454503</c:v>
                </c:pt>
                <c:pt idx="15">
                  <c:v>0.99354731066751301</c:v>
                </c:pt>
                <c:pt idx="16">
                  <c:v>0.99432208923406395</c:v>
                </c:pt>
                <c:pt idx="17">
                  <c:v>0.99537174223303404</c:v>
                </c:pt>
                <c:pt idx="18">
                  <c:v>0.99669106375703898</c:v>
                </c:pt>
                <c:pt idx="19">
                  <c:v>0.99825276572243704</c:v>
                </c:pt>
                <c:pt idx="20">
                  <c:v>1</c:v>
                </c:pt>
                <c:pt idx="21">
                  <c:v>1.0058760228101999</c:v>
                </c:pt>
                <c:pt idx="22">
                  <c:v>1.0118048788857199</c:v>
                </c:pt>
                <c:pt idx="23">
                  <c:v>1.0178825125005599</c:v>
                </c:pt>
                <c:pt idx="24">
                  <c:v>1.0241783083475899</c:v>
                </c:pt>
                <c:pt idx="25">
                  <c:v>1.03073519890359</c:v>
                </c:pt>
                <c:pt idx="26">
                  <c:v>1.0375734694593699</c:v>
                </c:pt>
                <c:pt idx="27">
                  <c:v>1.04469578821895</c:v>
                </c:pt>
                <c:pt idx="28">
                  <c:v>1.0520918620684301</c:v>
                </c:pt>
                <c:pt idx="29">
                  <c:v>1.0597421003326599</c:v>
                </c:pt>
                <c:pt idx="30">
                  <c:v>1.06762025819846</c:v>
                </c:pt>
                <c:pt idx="31">
                  <c:v>1.0756952594232301</c:v>
                </c:pt>
                <c:pt idx="32">
                  <c:v>1.08393243123389</c:v>
                </c:pt>
                <c:pt idx="33">
                  <c:v>1.0922943456637999</c:v>
                </c:pt>
                <c:pt idx="34">
                  <c:v>1.10074748374946</c:v>
                </c:pt>
                <c:pt idx="35">
                  <c:v>1.1092818400772799</c:v>
                </c:pt>
                <c:pt idx="36">
                  <c:v>1.11789457528034</c:v>
                </c:pt>
                <c:pt idx="37">
                  <c:v>1.1265838177994301</c:v>
                </c:pt>
                <c:pt idx="38">
                  <c:v>1.1353483434282301</c:v>
                </c:pt>
                <c:pt idx="39">
                  <c:v>1.14418737419158</c:v>
                </c:pt>
                <c:pt idx="40">
                  <c:v>1.1531004479648399</c:v>
                </c:pt>
                <c:pt idx="41">
                  <c:v>1.16208733152439</c:v>
                </c:pt>
                <c:pt idx="42">
                  <c:v>1.1711479610973801</c:v>
                </c:pt>
                <c:pt idx="43">
                  <c:v>1.18028240080539</c:v>
                </c:pt>
                <c:pt idx="44">
                  <c:v>1.1894908130383299</c:v>
                </c:pt>
                <c:pt idx="45">
                  <c:v>1.19877343695778</c:v>
                </c:pt>
                <c:pt idx="46">
                  <c:v>1.2081305726495299</c:v>
                </c:pt>
                <c:pt idx="47">
                  <c:v>1.2175625692719101</c:v>
                </c:pt>
                <c:pt idx="48">
                  <c:v>1.2270698160767299</c:v>
                </c:pt>
                <c:pt idx="49">
                  <c:v>1.2366527355254</c:v>
                </c:pt>
                <c:pt idx="50">
                  <c:v>1.24631177795457</c:v>
                </c:pt>
              </c:numCache>
            </c:numRef>
          </c:yVal>
          <c:smooth val="1"/>
        </c:ser>
        <c:dLbls>
          <c:showLegendKey val="0"/>
          <c:showVal val="0"/>
          <c:showCatName val="0"/>
          <c:showSerName val="0"/>
          <c:showPercent val="0"/>
          <c:showBubbleSize val="0"/>
        </c:dLbls>
        <c:axId val="846244248"/>
        <c:axId val="846244640"/>
      </c:scatterChart>
      <c:valAx>
        <c:axId val="846244248"/>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846244640"/>
        <c:crosses val="autoZero"/>
        <c:crossBetween val="midCat"/>
        <c:majorUnit val="1"/>
      </c:valAx>
      <c:valAx>
        <c:axId val="8462446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244248"/>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Microsoft_Excel_Worksheet5!$B$2:$B$10002</c:f>
              <c:numCache>
                <c:formatCode>General</c:formatCode>
                <c:ptCount val="10001"/>
                <c:pt idx="0">
                  <c:v>1.5477245849901</c:v>
                </c:pt>
                <c:pt idx="1">
                  <c:v>1.5423474839154701</c:v>
                </c:pt>
                <c:pt idx="2">
                  <c:v>1.53698906395261</c:v>
                </c:pt>
                <c:pt idx="3">
                  <c:v>1.5316492601996501</c:v>
                </c:pt>
                <c:pt idx="4">
                  <c:v>1.5263280079802</c:v>
                </c:pt>
                <c:pt idx="5">
                  <c:v>1.5210252428425699</c:v>
                </c:pt>
                <c:pt idx="6">
                  <c:v>1.5157409005589699</c:v>
                </c:pt>
                <c:pt idx="7">
                  <c:v>1.51047491712477</c:v>
                </c:pt>
                <c:pt idx="8">
                  <c:v>1.5052272287577</c:v>
                </c:pt>
                <c:pt idx="9">
                  <c:v>1.49999777189709</c:v>
                </c:pt>
                <c:pt idx="10">
                  <c:v>1.4947864832030799</c:v>
                </c:pt>
                <c:pt idx="11">
                  <c:v>1.4895932995558501</c:v>
                </c:pt>
                <c:pt idx="12">
                  <c:v>1.4844181580549201</c:v>
                </c:pt>
                <c:pt idx="13">
                  <c:v>1.4792609960182801</c:v>
                </c:pt>
                <c:pt idx="14">
                  <c:v>1.4741217509817399</c:v>
                </c:pt>
                <c:pt idx="15">
                  <c:v>1.4690003606980799</c:v>
                </c:pt>
                <c:pt idx="16">
                  <c:v>1.46389676313638</c:v>
                </c:pt>
                <c:pt idx="17">
                  <c:v>1.4588108964812001</c:v>
                </c:pt>
                <c:pt idx="18">
                  <c:v>1.45374269913186</c:v>
                </c:pt>
                <c:pt idx="19">
                  <c:v>1.44869210970171</c:v>
                </c:pt>
                <c:pt idx="20">
                  <c:v>1.4436590670173499</c:v>
                </c:pt>
                <c:pt idx="21">
                  <c:v>1.43864351011792</c:v>
                </c:pt>
                <c:pt idx="22">
                  <c:v>1.4336453782543599</c:v>
                </c:pt>
                <c:pt idx="23">
                  <c:v>1.4286646108886301</c:v>
                </c:pt>
                <c:pt idx="24">
                  <c:v>1.4237011476930499</c:v>
                </c:pt>
                <c:pt idx="25">
                  <c:v>1.4187549285495</c:v>
                </c:pt>
                <c:pt idx="26">
                  <c:v>1.41382589354875</c:v>
                </c:pt>
                <c:pt idx="27">
                  <c:v>1.40891398298969</c:v>
                </c:pt>
                <c:pt idx="28">
                  <c:v>1.4040191373786099</c:v>
                </c:pt>
                <c:pt idx="29">
                  <c:v>1.39914129742852</c:v>
                </c:pt>
                <c:pt idx="30">
                  <c:v>1.39428040405839</c:v>
                </c:pt>
                <c:pt idx="31">
                  <c:v>1.38943639839246</c:v>
                </c:pt>
                <c:pt idx="32">
                  <c:v>1.3846092217594901</c:v>
                </c:pt>
                <c:pt idx="33">
                  <c:v>1.3797988156921199</c:v>
                </c:pt>
                <c:pt idx="34">
                  <c:v>1.3750051219260599</c:v>
                </c:pt>
                <c:pt idx="35">
                  <c:v>1.3702280823994999</c:v>
                </c:pt>
                <c:pt idx="36">
                  <c:v>1.36546763925231</c:v>
                </c:pt>
                <c:pt idx="37">
                  <c:v>1.36072373482538</c:v>
                </c:pt>
                <c:pt idx="38">
                  <c:v>1.3559963116599401</c:v>
                </c:pt>
                <c:pt idx="39">
                  <c:v>1.35128531249683</c:v>
                </c:pt>
                <c:pt idx="40">
                  <c:v>1.3465906802758101</c:v>
                </c:pt>
                <c:pt idx="41">
                  <c:v>1.34191235813489</c:v>
                </c:pt>
                <c:pt idx="42">
                  <c:v>1.3372502894096401</c:v>
                </c:pt>
                <c:pt idx="43">
                  <c:v>1.3326044176324701</c:v>
                </c:pt>
                <c:pt idx="44">
                  <c:v>1.3279746865319899</c:v>
                </c:pt>
                <c:pt idx="45">
                  <c:v>1.3233610400322899</c:v>
                </c:pt>
                <c:pt idx="46">
                  <c:v>1.3187634222522999</c:v>
                </c:pt>
                <c:pt idx="47">
                  <c:v>1.3141817775050699</c:v>
                </c:pt>
                <c:pt idx="48">
                  <c:v>1.3096160502971399</c:v>
                </c:pt>
                <c:pt idx="49">
                  <c:v>1.30506618532781</c:v>
                </c:pt>
                <c:pt idx="50">
                  <c:v>1.30053212748855</c:v>
                </c:pt>
                <c:pt idx="51">
                  <c:v>1.2960138218622601</c:v>
                </c:pt>
                <c:pt idx="52">
                  <c:v>1.2915112137226401</c:v>
                </c:pt>
                <c:pt idx="53">
                  <c:v>1.2870242485335099</c:v>
                </c:pt>
                <c:pt idx="54">
                  <c:v>1.28255287194818</c:v>
                </c:pt>
                <c:pt idx="55">
                  <c:v>1.2780970298087599</c:v>
                </c:pt>
                <c:pt idx="56">
                  <c:v>1.2736566681455099</c:v>
                </c:pt>
                <c:pt idx="57">
                  <c:v>1.26923173317619</c:v>
                </c:pt>
                <c:pt idx="58">
                  <c:v>1.26482217130542</c:v>
                </c:pt>
                <c:pt idx="59">
                  <c:v>1.2604279291240299</c:v>
                </c:pt>
                <c:pt idx="60">
                  <c:v>1.2560489534083801</c:v>
                </c:pt>
                <c:pt idx="61">
                  <c:v>1.25168519111975</c:v>
                </c:pt>
                <c:pt idx="62">
                  <c:v>1.2473365894037001</c:v>
                </c:pt>
                <c:pt idx="63">
                  <c:v>1.24300309558939</c:v>
                </c:pt>
                <c:pt idx="64">
                  <c:v>1.23868465718899</c:v>
                </c:pt>
                <c:pt idx="65">
                  <c:v>1.23438122189702</c:v>
                </c:pt>
                <c:pt idx="66">
                  <c:v>1.2300927375897099</c:v>
                </c:pt>
                <c:pt idx="67">
                  <c:v>1.22581915232439</c:v>
                </c:pt>
                <c:pt idx="68">
                  <c:v>1.2215604143388401</c:v>
                </c:pt>
                <c:pt idx="69">
                  <c:v>1.2173164720506799</c:v>
                </c:pt>
                <c:pt idx="70">
                  <c:v>1.21308727405673</c:v>
                </c:pt>
                <c:pt idx="71">
                  <c:v>1.2088727691323999</c:v>
                </c:pt>
                <c:pt idx="72">
                  <c:v>1.2046729062310499</c:v>
                </c:pt>
                <c:pt idx="73">
                  <c:v>1.2004876344834201</c:v>
                </c:pt>
                <c:pt idx="74">
                  <c:v>1.1963169031969501</c:v>
                </c:pt>
                <c:pt idx="75">
                  <c:v>1.1921606618552001</c:v>
                </c:pt>
                <c:pt idx="76">
                  <c:v>1.1880188601172399</c:v>
                </c:pt>
                <c:pt idx="77">
                  <c:v>1.1838914478170399</c:v>
                </c:pt>
                <c:pt idx="78">
                  <c:v>1.1797783749628401</c:v>
                </c:pt>
                <c:pt idx="79">
                  <c:v>1.1756795917365701</c:v>
                </c:pt>
                <c:pt idx="80">
                  <c:v>1.17159504849325</c:v>
                </c:pt>
                <c:pt idx="81">
                  <c:v>1.16752469576035</c:v>
                </c:pt>
                <c:pt idx="82">
                  <c:v>1.16346848423724</c:v>
                </c:pt>
                <c:pt idx="83">
                  <c:v>1.15942636479457</c:v>
                </c:pt>
                <c:pt idx="84">
                  <c:v>1.15539828847366</c:v>
                </c:pt>
                <c:pt idx="85">
                  <c:v>1.1513842064859301</c:v>
                </c:pt>
                <c:pt idx="86">
                  <c:v>1.1473840702122999</c:v>
                </c:pt>
                <c:pt idx="87">
                  <c:v>1.1433978312026001</c:v>
                </c:pt>
                <c:pt idx="88">
                  <c:v>1.139425441175</c:v>
                </c:pt>
                <c:pt idx="89">
                  <c:v>1.1354668520153901</c:v>
                </c:pt>
                <c:pt idx="90">
                  <c:v>1.13152201577683</c:v>
                </c:pt>
                <c:pt idx="91">
                  <c:v>1.12759088467896</c:v>
                </c:pt>
                <c:pt idx="92">
                  <c:v>1.1236734111074</c:v>
                </c:pt>
                <c:pt idx="93">
                  <c:v>1.1197695476132099</c:v>
                </c:pt>
                <c:pt idx="94">
                  <c:v>1.1158792469123</c:v>
                </c:pt>
                <c:pt idx="95">
                  <c:v>1.1120024618848301</c:v>
                </c:pt>
                <c:pt idx="96">
                  <c:v>1.1081391455746901</c:v>
                </c:pt>
                <c:pt idx="97">
                  <c:v>1.1042892511889</c:v>
                </c:pt>
                <c:pt idx="98">
                  <c:v>1.1004527320970301</c:v>
                </c:pt>
                <c:pt idx="99">
                  <c:v>1.09662954183067</c:v>
                </c:pt>
                <c:pt idx="100">
                  <c:v>1.09281963408285</c:v>
                </c:pt>
                <c:pt idx="101">
                  <c:v>1.0890229627074699</c:v>
                </c:pt>
                <c:pt idx="102">
                  <c:v>1.0852394817187601</c:v>
                </c:pt>
                <c:pt idx="103">
                  <c:v>1.0814691452906999</c:v>
                </c:pt>
                <c:pt idx="104">
                  <c:v>1.07771190775651</c:v>
                </c:pt>
                <c:pt idx="105">
                  <c:v>1.0739677236080201</c:v>
                </c:pt>
                <c:pt idx="106">
                  <c:v>1.07023654749521</c:v>
                </c:pt>
                <c:pt idx="107">
                  <c:v>1.06651833422558</c:v>
                </c:pt>
                <c:pt idx="108">
                  <c:v>1.0628130387636501</c:v>
                </c:pt>
                <c:pt idx="109">
                  <c:v>1.0591206162304101</c:v>
                </c:pt>
                <c:pt idx="110">
                  <c:v>1.0554410219027599</c:v>
                </c:pt>
                <c:pt idx="111">
                  <c:v>1.05177229630251</c:v>
                </c:pt>
                <c:pt idx="112">
                  <c:v>1.0481044016771699</c:v>
                </c:pt>
                <c:pt idx="113">
                  <c:v>1.0444252962992899</c:v>
                </c:pt>
                <c:pt idx="114">
                  <c:v>1.04072310915</c:v>
                </c:pt>
                <c:pt idx="115">
                  <c:v>1.03698614188914</c:v>
                </c:pt>
                <c:pt idx="116">
                  <c:v>1.03320287213748</c:v>
                </c:pt>
                <c:pt idx="117">
                  <c:v>1.0293619580517399</c:v>
                </c:pt>
                <c:pt idx="118">
                  <c:v>1.0254522441551199</c:v>
                </c:pt>
                <c:pt idx="119">
                  <c:v>1.0214627683847599</c:v>
                </c:pt>
                <c:pt idx="120">
                  <c:v>1.0173827703152001</c:v>
                </c:pt>
                <c:pt idx="121">
                  <c:v>1.0132017005149201</c:v>
                </c:pt>
                <c:pt idx="122">
                  <c:v>1.00890923099006</c:v>
                </c:pt>
                <c:pt idx="123">
                  <c:v>1.0044952666664499</c:v>
                </c:pt>
                <c:pt idx="124">
                  <c:v>0.99995398445751504</c:v>
                </c:pt>
                <c:pt idx="125">
                  <c:v>0.99529577594934604</c:v>
                </c:pt>
                <c:pt idx="126">
                  <c:v>0.99053490472516104</c:v>
                </c:pt>
                <c:pt idx="127">
                  <c:v>0.98568542883617605</c:v>
                </c:pt>
                <c:pt idx="128">
                  <c:v>0.98076118790479005</c:v>
                </c:pt>
                <c:pt idx="129">
                  <c:v>0.97577579215963595</c:v>
                </c:pt>
                <c:pt idx="130">
                  <c:v>0.970742613358063</c:v>
                </c:pt>
                <c:pt idx="131">
                  <c:v>0.965674777547879</c:v>
                </c:pt>
                <c:pt idx="132">
                  <c:v>0.96058515961717195</c:v>
                </c:pt>
                <c:pt idx="133">
                  <c:v>0.95548637957864302</c:v>
                </c:pt>
                <c:pt idx="134">
                  <c:v>0.950390800533221</c:v>
                </c:pt>
                <c:pt idx="135">
                  <c:v>0.94531052825666895</c:v>
                </c:pt>
                <c:pt idx="136">
                  <c:v>0.94025544497408597</c:v>
                </c:pt>
                <c:pt idx="137">
                  <c:v>0.93522739393776499</c:v>
                </c:pt>
                <c:pt idx="138">
                  <c:v>0.93022623059176202</c:v>
                </c:pt>
                <c:pt idx="139">
                  <c:v>0.92525181115315003</c:v>
                </c:pt>
                <c:pt idx="140">
                  <c:v>0.92030399260788898</c:v>
                </c:pt>
                <c:pt idx="141">
                  <c:v>0.91538263270670805</c:v>
                </c:pt>
                <c:pt idx="142">
                  <c:v>0.91048758996102297</c:v>
                </c:pt>
                <c:pt idx="143">
                  <c:v>0.90561872363886498</c:v>
                </c:pt>
                <c:pt idx="144">
                  <c:v>0.900775893760832</c:v>
                </c:pt>
                <c:pt idx="145">
                  <c:v>0.89595896109606898</c:v>
                </c:pt>
                <c:pt idx="146">
                  <c:v>0.89116778715826295</c:v>
                </c:pt>
                <c:pt idx="147">
                  <c:v>0.88640223420166198</c:v>
                </c:pt>
                <c:pt idx="148">
                  <c:v>0.88166216521711305</c:v>
                </c:pt>
                <c:pt idx="149">
                  <c:v>0.87694744392812696</c:v>
                </c:pt>
                <c:pt idx="150">
                  <c:v>0.87225793478695601</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Microsoft_Excel_Worksheet5!$C$2:$C$10002</c:f>
              <c:numCache>
                <c:formatCode>General</c:formatCode>
                <c:ptCount val="10001"/>
                <c:pt idx="0">
                  <c:v>0.82373427661639598</c:v>
                </c:pt>
                <c:pt idx="1">
                  <c:v>0.82519796778895305</c:v>
                </c:pt>
                <c:pt idx="2">
                  <c:v>0.82666424690529505</c:v>
                </c:pt>
                <c:pt idx="3">
                  <c:v>0.82813311818718505</c:v>
                </c:pt>
                <c:pt idx="4">
                  <c:v>0.82960458585057095</c:v>
                </c:pt>
                <c:pt idx="5">
                  <c:v>0.83107865410498705</c:v>
                </c:pt>
                <c:pt idx="6">
                  <c:v>0.83255532715293101</c:v>
                </c:pt>
                <c:pt idx="7">
                  <c:v>0.83403460918919903</c:v>
                </c:pt>
                <c:pt idx="8">
                  <c:v>0.83551650440018899</c:v>
                </c:pt>
                <c:pt idx="9">
                  <c:v>0.83700101696316198</c:v>
                </c:pt>
                <c:pt idx="10">
                  <c:v>0.83848815104546603</c:v>
                </c:pt>
                <c:pt idx="11">
                  <c:v>0.83997791080371498</c:v>
                </c:pt>
                <c:pt idx="12">
                  <c:v>0.84147030038292003</c:v>
                </c:pt>
                <c:pt idx="13">
                  <c:v>0.84296532391557</c:v>
                </c:pt>
                <c:pt idx="14">
                  <c:v>0.84446298552067001</c:v>
                </c:pt>
                <c:pt idx="15">
                  <c:v>0.84596328930270603</c:v>
                </c:pt>
                <c:pt idx="16">
                  <c:v>0.84746623935056398</c:v>
                </c:pt>
                <c:pt idx="17">
                  <c:v>0.84897183973637702</c:v>
                </c:pt>
                <c:pt idx="18">
                  <c:v>0.85048009451431095</c:v>
                </c:pt>
                <c:pt idx="19">
                  <c:v>0.85199100771926894</c:v>
                </c:pt>
                <c:pt idx="20">
                  <c:v>0.85350458336552104</c:v>
                </c:pt>
                <c:pt idx="21">
                  <c:v>0.85502082544525404</c:v>
                </c:pt>
                <c:pt idx="22">
                  <c:v>0.85653973792702298</c:v>
                </c:pt>
                <c:pt idx="23">
                  <c:v>0.85806132475411501</c:v>
                </c:pt>
                <c:pt idx="24">
                  <c:v>0.85958558984280198</c:v>
                </c:pt>
                <c:pt idx="25">
                  <c:v>0.86111253708049096</c:v>
                </c:pt>
                <c:pt idx="26">
                  <c:v>0.86264217032374502</c:v>
                </c:pt>
                <c:pt idx="27">
                  <c:v>0.86417449339618402</c:v>
                </c:pt>
                <c:pt idx="28">
                  <c:v>0.86570951008624697</c:v>
                </c:pt>
                <c:pt idx="29">
                  <c:v>0.86724722414479605</c:v>
                </c:pt>
                <c:pt idx="30">
                  <c:v>0.86878763928257696</c:v>
                </c:pt>
                <c:pt idx="31">
                  <c:v>0.87033075916749303</c:v>
                </c:pt>
                <c:pt idx="32">
                  <c:v>0.87187658742169705</c:v>
                </c:pt>
                <c:pt idx="33">
                  <c:v>0.87342512761848201</c:v>
                </c:pt>
                <c:pt idx="34">
                  <c:v>0.87497638327895599</c:v>
                </c:pt>
                <c:pt idx="35">
                  <c:v>0.87653035786847999</c:v>
                </c:pt>
                <c:pt idx="36">
                  <c:v>0.87808705479284699</c:v>
                </c:pt>
                <c:pt idx="37">
                  <c:v>0.879646477394189</c:v>
                </c:pt>
                <c:pt idx="38">
                  <c:v>0.88120862894658103</c:v>
                </c:pt>
                <c:pt idx="39">
                  <c:v>0.88277351265131898</c:v>
                </c:pt>
                <c:pt idx="40">
                  <c:v>0.88434113163184602</c:v>
                </c:pt>
                <c:pt idx="41">
                  <c:v>0.88591148892828298</c:v>
                </c:pt>
                <c:pt idx="42">
                  <c:v>0.88748458749155101</c:v>
                </c:pt>
                <c:pt idx="43">
                  <c:v>0.88906043017702496</c:v>
                </c:pt>
                <c:pt idx="44">
                  <c:v>0.890639019737689</c:v>
                </c:pt>
                <c:pt idx="45">
                  <c:v>0.892220358816743</c:v>
                </c:pt>
                <c:pt idx="46">
                  <c:v>0.89380444993960995</c:v>
                </c:pt>
                <c:pt idx="47">
                  <c:v>0.89539129550528795</c:v>
                </c:pt>
                <c:pt idx="48">
                  <c:v>0.89698089777697199</c:v>
                </c:pt>
                <c:pt idx="49">
                  <c:v>0.89857325887189698</c:v>
                </c:pt>
                <c:pt idx="50">
                  <c:v>0.90016838075029604</c:v>
                </c:pt>
                <c:pt idx="51">
                  <c:v>0.90176626520340997</c:v>
                </c:pt>
                <c:pt idx="52">
                  <c:v>0.903366913840431</c:v>
                </c:pt>
                <c:pt idx="53">
                  <c:v>0.90497032807427802</c:v>
                </c:pt>
                <c:pt idx="54">
                  <c:v>0.906576509106087</c:v>
                </c:pt>
                <c:pt idx="55">
                  <c:v>0.908185457908259</c:v>
                </c:pt>
                <c:pt idx="56">
                  <c:v>0.90979717520592995</c:v>
                </c:pt>
                <c:pt idx="57">
                  <c:v>0.91141166145666896</c:v>
                </c:pt>
                <c:pt idx="58">
                  <c:v>0.91302891682821996</c:v>
                </c:pt>
                <c:pt idx="59">
                  <c:v>0.91464894117405104</c:v>
                </c:pt>
                <c:pt idx="60">
                  <c:v>0.916271734006467</c:v>
                </c:pt>
                <c:pt idx="61">
                  <c:v>0.91789729446698598</c:v>
                </c:pt>
                <c:pt idx="62">
                  <c:v>0.919525621293657</c:v>
                </c:pt>
                <c:pt idx="63">
                  <c:v>0.92115671278494504</c:v>
                </c:pt>
                <c:pt idx="64">
                  <c:v>0.92279056675975002</c:v>
                </c:pt>
                <c:pt idx="65">
                  <c:v>0.92442718051307304</c:v>
                </c:pt>
                <c:pt idx="66">
                  <c:v>0.92606655076676603</c:v>
                </c:pt>
                <c:pt idx="67">
                  <c:v>0.92770867361471798</c:v>
                </c:pt>
                <c:pt idx="68">
                  <c:v>0.92935354446172502</c:v>
                </c:pt>
                <c:pt idx="69">
                  <c:v>0.931001157955194</c:v>
                </c:pt>
                <c:pt idx="70">
                  <c:v>0.93265150790866203</c:v>
                </c:pt>
                <c:pt idx="71">
                  <c:v>0.93430458721597898</c:v>
                </c:pt>
                <c:pt idx="72">
                  <c:v>0.93596038775479296</c:v>
                </c:pt>
                <c:pt idx="73">
                  <c:v>0.93761890027774397</c:v>
                </c:pt>
                <c:pt idx="74">
                  <c:v>0.93928011428951796</c:v>
                </c:pt>
                <c:pt idx="75">
                  <c:v>0.940944017907552</c:v>
                </c:pt>
                <c:pt idx="76">
                  <c:v>0.94261059770381195</c:v>
                </c:pt>
                <c:pt idx="77">
                  <c:v>0.94427983852457498</c:v>
                </c:pt>
                <c:pt idx="78">
                  <c:v>0.94595172328455202</c:v>
                </c:pt>
                <c:pt idx="79">
                  <c:v>0.94762623273102198</c:v>
                </c:pt>
                <c:pt idx="80">
                  <c:v>0.94930334517271098</c:v>
                </c:pt>
                <c:pt idx="81">
                  <c:v>0.95098303616716495</c:v>
                </c:pt>
                <c:pt idx="82">
                  <c:v>0.95266527815898405</c:v>
                </c:pt>
                <c:pt idx="83">
                  <c:v>0.95435004005968804</c:v>
                </c:pt>
                <c:pt idx="84">
                  <c:v>0.95603728675792599</c:v>
                </c:pt>
                <c:pt idx="85">
                  <c:v>0.95772697854619804</c:v>
                </c:pt>
                <c:pt idx="86">
                  <c:v>0.95941907044701802</c:v>
                </c:pt>
                <c:pt idx="87">
                  <c:v>0.96111351141732704</c:v>
                </c:pt>
                <c:pt idx="88">
                  <c:v>0.96281024340476495</c:v>
                </c:pt>
                <c:pt idx="89">
                  <c:v>0.96450920022259001</c:v>
                </c:pt>
                <c:pt idx="90">
                  <c:v>0.96621030620133896</c:v>
                </c:pt>
                <c:pt idx="91">
                  <c:v>0.96791347456383203</c:v>
                </c:pt>
                <c:pt idx="92">
                  <c:v>0.96961860545507605</c:v>
                </c:pt>
                <c:pt idx="93">
                  <c:v>0.97132558353856702</c:v>
                </c:pt>
                <c:pt idx="94">
                  <c:v>0.97303427504364903</c:v>
                </c:pt>
                <c:pt idx="95">
                  <c:v>0.97474452411218304</c:v>
                </c:pt>
                <c:pt idx="96">
                  <c:v>0.97645614824299798</c:v>
                </c:pt>
                <c:pt idx="97">
                  <c:v>0.97816893256366599</c:v>
                </c:pt>
                <c:pt idx="98">
                  <c:v>0.97988262256262504</c:v>
                </c:pt>
                <c:pt idx="99">
                  <c:v>0.98159691477766098</c:v>
                </c:pt>
                <c:pt idx="100">
                  <c:v>0.98331144473961096</c:v>
                </c:pt>
                <c:pt idx="101">
                  <c:v>0.98502577118215295</c:v>
                </c:pt>
                <c:pt idx="102">
                  <c:v>0.98673935510069799</c:v>
                </c:pt>
                <c:pt idx="103">
                  <c:v>0.98845153159669097</c:v>
                </c:pt>
                <c:pt idx="104">
                  <c:v>0.99016147144637501</c:v>
                </c:pt>
                <c:pt idx="105">
                  <c:v>0.99186812776243105</c:v>
                </c:pt>
                <c:pt idx="106">
                  <c:v>0.99357016058415604</c:v>
                </c:pt>
                <c:pt idx="107">
                  <c:v>0.99526582804004704</c:v>
                </c:pt>
                <c:pt idx="108">
                  <c:v>0.99695282558673903</c:v>
                </c:pt>
                <c:pt idx="109">
                  <c:v>0.99862804227063795</c:v>
                </c:pt>
                <c:pt idx="110">
                  <c:v>1.0002871800686799</c:v>
                </c:pt>
                <c:pt idx="111">
                  <c:v>1.00191618889208</c:v>
                </c:pt>
                <c:pt idx="112">
                  <c:v>1.0034656925271199</c:v>
                </c:pt>
                <c:pt idx="113">
                  <c:v>1.0048775920798001</c:v>
                </c:pt>
                <c:pt idx="114">
                  <c:v>1.0060949749371699</c:v>
                </c:pt>
                <c:pt idx="115">
                  <c:v>1.0070631305133499</c:v>
                </c:pt>
                <c:pt idx="116">
                  <c:v>1.0077310237894701</c:v>
                </c:pt>
                <c:pt idx="117">
                  <c:v>1.0080534333823501</c:v>
                </c:pt>
                <c:pt idx="118">
                  <c:v>1.00799402177227</c:v>
                </c:pt>
                <c:pt idx="119">
                  <c:v>1.0075296205305599</c:v>
                </c:pt>
                <c:pt idx="120">
                  <c:v>1.0066558717979699</c:v>
                </c:pt>
                <c:pt idx="121">
                  <c:v>1.0053938790403201</c:v>
                </c:pt>
                <c:pt idx="122">
                  <c:v>1.00379652205535</c:v>
                </c:pt>
                <c:pt idx="123">
                  <c:v>1.0019518116278801</c:v>
                </c:pt>
                <c:pt idx="124">
                  <c:v>0.99992788163063995</c:v>
                </c:pt>
                <c:pt idx="125">
                  <c:v>0.99259259525135901</c:v>
                </c:pt>
                <c:pt idx="126">
                  <c:v>0.98497871696419204</c:v>
                </c:pt>
                <c:pt idx="127">
                  <c:v>0.97706104276866701</c:v>
                </c:pt>
                <c:pt idx="128">
                  <c:v>0.96884242331938697</c:v>
                </c:pt>
                <c:pt idx="129">
                  <c:v>0.96034616507488602</c:v>
                </c:pt>
                <c:pt idx="130">
                  <c:v>0.95160958195707401</c:v>
                </c:pt>
                <c:pt idx="131">
                  <c:v>0.94267904865823704</c:v>
                </c:pt>
                <c:pt idx="132">
                  <c:v>0.93360640452828403</c:v>
                </c:pt>
                <c:pt idx="133">
                  <c:v>0.92444641039849995</c:v>
                </c:pt>
                <c:pt idx="134">
                  <c:v>0.91525497287135205</c:v>
                </c:pt>
                <c:pt idx="135">
                  <c:v>0.906087910470189</c:v>
                </c:pt>
                <c:pt idx="136">
                  <c:v>0.89699167102312505</c:v>
                </c:pt>
                <c:pt idx="137">
                  <c:v>0.88797756055731902</c:v>
                </c:pt>
                <c:pt idx="138">
                  <c:v>0.87904722410149505</c:v>
                </c:pt>
                <c:pt idx="139">
                  <c:v>0.870201521852069</c:v>
                </c:pt>
                <c:pt idx="140">
                  <c:v>0.86144081232356595</c:v>
                </c:pt>
                <c:pt idx="141">
                  <c:v>0.85276512263264304</c:v>
                </c:pt>
                <c:pt idx="142">
                  <c:v>0.84417425501170396</c:v>
                </c:pt>
                <c:pt idx="143">
                  <c:v>0.83566785571420898</c:v>
                </c:pt>
                <c:pt idx="144">
                  <c:v>0.82724546090667594</c:v>
                </c:pt>
                <c:pt idx="145">
                  <c:v>0.81890652801879205</c:v>
                </c:pt>
                <c:pt idx="146">
                  <c:v>0.81065045764198196</c:v>
                </c:pt>
                <c:pt idx="147">
                  <c:v>0.80247660912985797</c:v>
                </c:pt>
                <c:pt idx="148">
                  <c:v>0.79438431190765102</c:v>
                </c:pt>
                <c:pt idx="149">
                  <c:v>0.78637287379935805</c:v>
                </c:pt>
                <c:pt idx="150">
                  <c:v>0.77844158724468704</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Microsoft_Excel_Worksheet5!$D$2:$D$10002</c:f>
              <c:numCache>
                <c:formatCode>General</c:formatCode>
                <c:ptCount val="10001"/>
                <c:pt idx="0">
                  <c:v>2.90803898658001</c:v>
                </c:pt>
                <c:pt idx="1">
                  <c:v>2.8827455398542199</c:v>
                </c:pt>
                <c:pt idx="2">
                  <c:v>2.85767213418697</c:v>
                </c:pt>
                <c:pt idx="3">
                  <c:v>2.8328168560696101</c:v>
                </c:pt>
                <c:pt idx="4">
                  <c:v>2.8081778086559899</c:v>
                </c:pt>
                <c:pt idx="5">
                  <c:v>2.7837531116182701</c:v>
                </c:pt>
                <c:pt idx="6">
                  <c:v>2.7595409010040401</c:v>
                </c:pt>
                <c:pt idx="7">
                  <c:v>2.7355393290945802</c:v>
                </c:pt>
                <c:pt idx="8">
                  <c:v>2.7117465642646201</c:v>
                </c:pt>
                <c:pt idx="9">
                  <c:v>2.6881607908431802</c:v>
                </c:pt>
                <c:pt idx="10">
                  <c:v>2.6647802089757402</c:v>
                </c:pt>
                <c:pt idx="11">
                  <c:v>2.64160303448765</c:v>
                </c:pt>
                <c:pt idx="12">
                  <c:v>2.6186274987488298</c:v>
                </c:pt>
                <c:pt idx="13">
                  <c:v>2.5958518485395801</c:v>
                </c:pt>
                <c:pt idx="14">
                  <c:v>2.5732743459177598</c:v>
                </c:pt>
                <c:pt idx="15">
                  <c:v>2.5508932680870999</c:v>
                </c:pt>
                <c:pt idx="16">
                  <c:v>2.52870690726678</c:v>
                </c:pt>
                <c:pt idx="17">
                  <c:v>2.50671357056213</c:v>
                </c:pt>
                <c:pt idx="18">
                  <c:v>2.4849115798366599</c:v>
                </c:pt>
                <c:pt idx="19">
                  <c:v>2.4632992715851598</c:v>
                </c:pt>
                <c:pt idx="20">
                  <c:v>2.4418749968081301</c:v>
                </c:pt>
                <c:pt idx="21">
                  <c:v>2.4206371208872302</c:v>
                </c:pt>
                <c:pt idx="22">
                  <c:v>2.3995840234620802</c:v>
                </c:pt>
                <c:pt idx="23">
                  <c:v>2.3787140983081301</c:v>
                </c:pt>
                <c:pt idx="24">
                  <c:v>2.35802575321578</c:v>
                </c:pt>
                <c:pt idx="25">
                  <c:v>2.3375174098706202</c:v>
                </c:pt>
                <c:pt idx="26">
                  <c:v>2.3171875037348899</c:v>
                </c:pt>
                <c:pt idx="27">
                  <c:v>2.2970344839301</c:v>
                </c:pt>
                <c:pt idx="28">
                  <c:v>2.27705681312082</c:v>
                </c:pt>
                <c:pt idx="29">
                  <c:v>2.2572529673996602</c:v>
                </c:pt>
                <c:pt idx="30">
                  <c:v>2.2376214361734599</c:v>
                </c:pt>
                <c:pt idx="31">
                  <c:v>2.2181607220505901</c:v>
                </c:pt>
                <c:pt idx="32">
                  <c:v>2.1988693407294999</c:v>
                </c:pt>
                <c:pt idx="33">
                  <c:v>2.1797458208884701</c:v>
                </c:pt>
                <c:pt idx="34">
                  <c:v>2.1607887040765399</c:v>
                </c:pt>
                <c:pt idx="35">
                  <c:v>2.1419965446056199</c:v>
                </c:pt>
                <c:pt idx="36">
                  <c:v>2.1233679094439402</c:v>
                </c:pt>
                <c:pt idx="37">
                  <c:v>2.1049013781105699</c:v>
                </c:pt>
                <c:pt idx="38">
                  <c:v>2.08659554257137</c:v>
                </c:pt>
                <c:pt idx="39">
                  <c:v>2.0684490071360702</c:v>
                </c:pt>
                <c:pt idx="40">
                  <c:v>2.0504603883567301</c:v>
                </c:pt>
                <c:pt idx="41">
                  <c:v>2.0326283149274298</c:v>
                </c:pt>
                <c:pt idx="42">
                  <c:v>2.0149514275854301</c:v>
                </c:pt>
                <c:pt idx="43">
                  <c:v>1.9974283790135401</c:v>
                </c:pt>
                <c:pt idx="44">
                  <c:v>1.98005783374406</c:v>
                </c:pt>
                <c:pt idx="45">
                  <c:v>1.9628384680639901</c:v>
                </c:pt>
                <c:pt idx="46">
                  <c:v>1.9457689699219001</c:v>
                </c:pt>
                <c:pt idx="47">
                  <c:v>1.9288480388362199</c:v>
                </c:pt>
                <c:pt idx="48">
                  <c:v>1.9120743858051701</c:v>
                </c:pt>
                <c:pt idx="49">
                  <c:v>1.89544673321834</c:v>
                </c:pt>
                <c:pt idx="50">
                  <c:v>1.8789638147700001</c:v>
                </c:pt>
                <c:pt idx="51">
                  <c:v>1.8626243753742</c:v>
                </c:pt>
                <c:pt idx="52">
                  <c:v>1.8464271710818501</c:v>
                </c:pt>
                <c:pt idx="53">
                  <c:v>1.8303709689996599</c:v>
                </c:pt>
                <c:pt idx="54">
                  <c:v>1.81445454721135</c:v>
                </c:pt>
                <c:pt idx="55">
                  <c:v>1.79867669470103</c:v>
                </c:pt>
                <c:pt idx="56">
                  <c:v>1.7830362112789899</c:v>
                </c:pt>
                <c:pt idx="57">
                  <c:v>1.7675319075100699</c:v>
                </c:pt>
                <c:pt idx="58">
                  <c:v>1.75216260464481</c:v>
                </c:pt>
                <c:pt idx="59">
                  <c:v>1.73692713455356</c:v>
                </c:pt>
                <c:pt idx="60">
                  <c:v>1.7218243396638</c:v>
                </c:pt>
                <c:pt idx="61">
                  <c:v>1.7068530729010001</c:v>
                </c:pt>
                <c:pt idx="62">
                  <c:v>1.69201219763335</c:v>
                </c:pt>
                <c:pt idx="63">
                  <c:v>1.67730058762055</c:v>
                </c:pt>
                <c:pt idx="64">
                  <c:v>1.6627171269674199</c:v>
                </c:pt>
                <c:pt idx="65">
                  <c:v>1.64826071008243</c:v>
                </c:pt>
                <c:pt idx="66">
                  <c:v>1.63393024164203</c:v>
                </c:pt>
                <c:pt idx="67">
                  <c:v>1.6197246365612099</c:v>
                </c:pt>
                <c:pt idx="68">
                  <c:v>1.6056428199711199</c:v>
                </c:pt>
                <c:pt idx="69">
                  <c:v>1.5916837272045901</c:v>
                </c:pt>
                <c:pt idx="70">
                  <c:v>1.5778463037905699</c:v>
                </c:pt>
                <c:pt idx="71">
                  <c:v>1.56412950545859</c:v>
                </c:pt>
                <c:pt idx="72">
                  <c:v>1.5505322981546701</c:v>
                </c:pt>
                <c:pt idx="73">
                  <c:v>1.5370536580701399</c:v>
                </c:pt>
                <c:pt idx="74">
                  <c:v>1.52369257168539</c:v>
                </c:pt>
                <c:pt idx="75">
                  <c:v>1.51044803583062</c:v>
                </c:pt>
                <c:pt idx="76">
                  <c:v>1.4973190577661599</c:v>
                </c:pt>
                <c:pt idx="77">
                  <c:v>1.4843046552855601</c:v>
                </c:pt>
                <c:pt idx="78">
                  <c:v>1.47140385684488</c:v>
                </c:pt>
                <c:pt idx="79">
                  <c:v>1.4586157017227701</c:v>
                </c:pt>
                <c:pt idx="80">
                  <c:v>1.44593924021637</c:v>
                </c:pt>
                <c:pt idx="81">
                  <c:v>1.43337353387941</c:v>
                </c:pt>
                <c:pt idx="82">
                  <c:v>1.42091765581007</c:v>
                </c:pt>
                <c:pt idx="83">
                  <c:v>1.4085706909979101</c:v>
                </c:pt>
                <c:pt idx="84">
                  <c:v>1.39633173674102</c:v>
                </c:pt>
                <c:pt idx="85">
                  <c:v>1.38419990314733</c:v>
                </c:pt>
                <c:pt idx="86">
                  <c:v>1.3721743137371201</c:v>
                </c:pt>
                <c:pt idx="87">
                  <c:v>1.3602541061678499</c:v>
                </c:pt>
                <c:pt idx="88">
                  <c:v>1.3484384331077901</c:v>
                </c:pt>
                <c:pt idx="89">
                  <c:v>1.3367264632915901</c:v>
                </c:pt>
                <c:pt idx="90">
                  <c:v>1.32511738279975</c:v>
                </c:pt>
                <c:pt idx="91">
                  <c:v>1.3136103966152799</c:v>
                </c:pt>
                <c:pt idx="92">
                  <c:v>1.30220473052612</c:v>
                </c:pt>
                <c:pt idx="93">
                  <c:v>1.29089963346169</c:v>
                </c:pt>
                <c:pt idx="94">
                  <c:v>1.2796943803790399</c:v>
                </c:pt>
                <c:pt idx="95">
                  <c:v>1.26858827585023</c:v>
                </c:pt>
                <c:pt idx="96">
                  <c:v>1.2575806585524401</c:v>
                </c:pt>
                <c:pt idx="97">
                  <c:v>1.2466709069314801</c:v>
                </c:pt>
                <c:pt idx="98">
                  <c:v>1.2358584464053199</c:v>
                </c:pt>
                <c:pt idx="99">
                  <c:v>1.22514275861202</c:v>
                </c:pt>
                <c:pt idx="100">
                  <c:v>1.2145233934028099</c:v>
                </c:pt>
                <c:pt idx="101">
                  <c:v>1.20399998456979</c:v>
                </c:pt>
                <c:pt idx="102">
                  <c:v>1.1935722707249301</c:v>
                </c:pt>
                <c:pt idx="103">
                  <c:v>1.1832401233943499</c:v>
                </c:pt>
                <c:pt idx="104">
                  <c:v>1.1730035853885199</c:v>
                </c:pt>
                <c:pt idx="105">
                  <c:v>1.16286292408023</c:v>
                </c:pt>
                <c:pt idx="106">
                  <c:v>1.1528187067544799</c:v>
                </c:pt>
                <c:pt idx="107">
                  <c:v>1.14287190938654</c:v>
                </c:pt>
                <c:pt idx="108">
                  <c:v>1.13302407734412</c:v>
                </c:pt>
                <c:pt idx="109">
                  <c:v>1.12327756906739</c:v>
                </c:pt>
                <c:pt idx="110">
                  <c:v>1.1136359366703601</c:v>
                </c:pt>
                <c:pt idx="111">
                  <c:v>1.1041092813289199</c:v>
                </c:pt>
                <c:pt idx="112">
                  <c:v>1.0947288432438</c:v>
                </c:pt>
                <c:pt idx="113">
                  <c:v>1.0855294298006599</c:v>
                </c:pt>
                <c:pt idx="114">
                  <c:v>1.0765430867860999</c:v>
                </c:pt>
                <c:pt idx="115">
                  <c:v>1.06779825999783</c:v>
                </c:pt>
                <c:pt idx="116">
                  <c:v>1.0593185580204501</c:v>
                </c:pt>
                <c:pt idx="117">
                  <c:v>1.0511209084709401</c:v>
                </c:pt>
                <c:pt idx="118">
                  <c:v>1.04321283889554</c:v>
                </c:pt>
                <c:pt idx="119">
                  <c:v>1.03558859802734</c:v>
                </c:pt>
                <c:pt idx="120">
                  <c:v>1.0282239743811501</c:v>
                </c:pt>
                <c:pt idx="121">
                  <c:v>1.0210701570077401</c:v>
                </c:pt>
                <c:pt idx="122">
                  <c:v>1.0140479808524701</c:v>
                </c:pt>
                <c:pt idx="123">
                  <c:v>1.0070451782665599</c:v>
                </c:pt>
                <c:pt idx="124">
                  <c:v>0.99998008796579696</c:v>
                </c:pt>
                <c:pt idx="125">
                  <c:v>0.99800631836443598</c:v>
                </c:pt>
                <c:pt idx="126">
                  <c:v>0.99612243450591698</c:v>
                </c:pt>
                <c:pt idx="127">
                  <c:v>0.99438594119650203</c:v>
                </c:pt>
                <c:pt idx="128">
                  <c:v>0.99282657793290996</c:v>
                </c:pt>
                <c:pt idx="129">
                  <c:v>0.99145332296976496</c:v>
                </c:pt>
                <c:pt idx="130">
                  <c:v>0.99026033286805304</c:v>
                </c:pt>
                <c:pt idx="131">
                  <c:v>0.98923146464266798</c:v>
                </c:pt>
                <c:pt idx="132">
                  <c:v>0.98834352935160696</c:v>
                </c:pt>
                <c:pt idx="133">
                  <c:v>0.98756857216499505</c:v>
                </c:pt>
                <c:pt idx="134">
                  <c:v>0.98687546149518401</c:v>
                </c:pt>
                <c:pt idx="135">
                  <c:v>0.98623100971426403</c:v>
                </c:pt>
                <c:pt idx="136">
                  <c:v>0.98560592072724396</c:v>
                </c:pt>
                <c:pt idx="137">
                  <c:v>0.98499142007898199</c:v>
                </c:pt>
                <c:pt idx="138">
                  <c:v>0.98438492990570903</c:v>
                </c:pt>
                <c:pt idx="139">
                  <c:v>0.98378466659096198</c:v>
                </c:pt>
                <c:pt idx="140">
                  <c:v>0.98318935752012504</c:v>
                </c:pt>
                <c:pt idx="141">
                  <c:v>0.98259807070232297</c:v>
                </c:pt>
                <c:pt idx="142">
                  <c:v>0.98201010816367496</c:v>
                </c:pt>
                <c:pt idx="143">
                  <c:v>0.98142493694979405</c:v>
                </c:pt>
                <c:pt idx="144">
                  <c:v>0.98084214314252005</c:v>
                </c:pt>
                <c:pt idx="145">
                  <c:v>0.98026140041946996</c:v>
                </c:pt>
                <c:pt idx="146">
                  <c:v>0.97968244806604299</c:v>
                </c:pt>
                <c:pt idx="147">
                  <c:v>0.97910507528644197</c:v>
                </c:pt>
                <c:pt idx="148">
                  <c:v>0.97852910980660701</c:v>
                </c:pt>
                <c:pt idx="149">
                  <c:v>0.97795440946033096</c:v>
                </c:pt>
                <c:pt idx="150">
                  <c:v>0.97738085588643298</c:v>
                </c:pt>
              </c:numCache>
            </c:numRef>
          </c:yVal>
          <c:smooth val="1"/>
        </c:ser>
        <c:dLbls>
          <c:showLegendKey val="0"/>
          <c:showVal val="0"/>
          <c:showCatName val="0"/>
          <c:showSerName val="0"/>
          <c:showPercent val="0"/>
          <c:showBubbleSize val="0"/>
        </c:dLbls>
        <c:axId val="846245424"/>
        <c:axId val="846245816"/>
      </c:scatterChart>
      <c:valAx>
        <c:axId val="846245424"/>
        <c:scaling>
          <c:orientation val="minMax"/>
          <c:max val="200"/>
          <c:min val="150"/>
        </c:scaling>
        <c:delete val="0"/>
        <c:axPos val="b"/>
        <c:title>
          <c:tx>
            <c:rich>
              <a:bodyPr/>
              <a:lstStyle/>
              <a:p>
                <a:pPr>
                  <a:defRPr sz="1700"/>
                </a:pPr>
                <a:r>
                  <a:rPr lang="en-US" sz="1700" dirty="0" smtClean="0"/>
                  <a:t>Recipient height (cm)</a:t>
                </a:r>
                <a:endParaRPr lang="en-US" sz="1700" dirty="0"/>
              </a:p>
            </c:rich>
          </c:tx>
          <c:layout>
            <c:manualLayout>
              <c:xMode val="edge"/>
              <c:yMode val="edge"/>
              <c:x val="0.43492625368731563"/>
              <c:y val="0.88582020997375333"/>
            </c:manualLayout>
          </c:layout>
          <c:overlay val="0"/>
        </c:title>
        <c:numFmt formatCode="#,##0" sourceLinked="0"/>
        <c:majorTickMark val="out"/>
        <c:minorTickMark val="none"/>
        <c:tickLblPos val="nextTo"/>
        <c:txPr>
          <a:bodyPr rot="0"/>
          <a:lstStyle/>
          <a:p>
            <a:pPr>
              <a:defRPr sz="1500" b="1"/>
            </a:pPr>
            <a:endParaRPr lang="en-US"/>
          </a:p>
        </c:txPr>
        <c:crossAx val="846245816"/>
        <c:crosses val="autoZero"/>
        <c:crossBetween val="midCat"/>
        <c:majorUnit val="10"/>
      </c:valAx>
      <c:valAx>
        <c:axId val="8462458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245424"/>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Microsoft_Excel_Worksheet6!$B$2:$B$10002</c:f>
              <c:numCache>
                <c:formatCode>General</c:formatCode>
                <c:ptCount val="10001"/>
                <c:pt idx="0">
                  <c:v>1.0669466036508899</c:v>
                </c:pt>
                <c:pt idx="1">
                  <c:v>1.06559851418636</c:v>
                </c:pt>
                <c:pt idx="2">
                  <c:v>1.0642521280359301</c:v>
                </c:pt>
                <c:pt idx="3">
                  <c:v>1.0629074430474801</c:v>
                </c:pt>
                <c:pt idx="4">
                  <c:v>1.0615644570715701</c:v>
                </c:pt>
                <c:pt idx="5">
                  <c:v>1.0602231679615</c:v>
                </c:pt>
                <c:pt idx="6">
                  <c:v>1.05888357357328</c:v>
                </c:pt>
                <c:pt idx="7">
                  <c:v>1.05754567176562</c:v>
                </c:pt>
                <c:pt idx="8">
                  <c:v>1.0562094603999399</c:v>
                </c:pt>
                <c:pt idx="9">
                  <c:v>1.0548749373403701</c:v>
                </c:pt>
                <c:pt idx="10">
                  <c:v>1.05354210045372</c:v>
                </c:pt>
                <c:pt idx="11">
                  <c:v>1.0522109476095201</c:v>
                </c:pt>
                <c:pt idx="12">
                  <c:v>1.0508814766799699</c:v>
                </c:pt>
                <c:pt idx="13">
                  <c:v>1.0495536855399601</c:v>
                </c:pt>
                <c:pt idx="14">
                  <c:v>1.0482275720670899</c:v>
                </c:pt>
                <c:pt idx="15">
                  <c:v>1.04690313414161</c:v>
                </c:pt>
                <c:pt idx="16">
                  <c:v>1.0455803696464701</c:v>
                </c:pt>
                <c:pt idx="17">
                  <c:v>1.04425927646728</c:v>
                </c:pt>
                <c:pt idx="18">
                  <c:v>1.0429398524923299</c:v>
                </c:pt>
                <c:pt idx="19">
                  <c:v>1.0416220956125799</c:v>
                </c:pt>
                <c:pt idx="20">
                  <c:v>1.0403060037216501</c:v>
                </c:pt>
                <c:pt idx="21">
                  <c:v>1.03899157471582</c:v>
                </c:pt>
                <c:pt idx="22">
                  <c:v>1.0376788064940401</c:v>
                </c:pt>
                <c:pt idx="23">
                  <c:v>1.0363676969578901</c:v>
                </c:pt>
                <c:pt idx="24">
                  <c:v>1.03505824401163</c:v>
                </c:pt>
                <c:pt idx="25">
                  <c:v>1.03375044556216</c:v>
                </c:pt>
                <c:pt idx="26">
                  <c:v>1.032444299519</c:v>
                </c:pt>
                <c:pt idx="27">
                  <c:v>1.03113980379434</c:v>
                </c:pt>
                <c:pt idx="28">
                  <c:v>1.0298369563030101</c:v>
                </c:pt>
                <c:pt idx="29">
                  <c:v>1.0285357549624501</c:v>
                </c:pt>
                <c:pt idx="30">
                  <c:v>1.02723619769274</c:v>
                </c:pt>
                <c:pt idx="31">
                  <c:v>1.0259382824166099</c:v>
                </c:pt>
                <c:pt idx="32">
                  <c:v>1.02464200705938</c:v>
                </c:pt>
                <c:pt idx="33">
                  <c:v>1.0233473695490301</c:v>
                </c:pt>
                <c:pt idx="34">
                  <c:v>1.02205436781611</c:v>
                </c:pt>
                <c:pt idx="35">
                  <c:v>1.0207629997938401</c:v>
                </c:pt>
                <c:pt idx="36">
                  <c:v>1.0194732634179999</c:v>
                </c:pt>
                <c:pt idx="37">
                  <c:v>1.0181851566270099</c:v>
                </c:pt>
                <c:pt idx="38">
                  <c:v>1.01689867736188</c:v>
                </c:pt>
                <c:pt idx="39">
                  <c:v>1.01561382356624</c:v>
                </c:pt>
                <c:pt idx="40">
                  <c:v>1.01433059318629</c:v>
                </c:pt>
                <c:pt idx="41">
                  <c:v>1.0130489841708601</c:v>
                </c:pt>
                <c:pt idx="42">
                  <c:v>1.01176899447133</c:v>
                </c:pt>
                <c:pt idx="43">
                  <c:v>1.01049062204171</c:v>
                </c:pt>
                <c:pt idx="44">
                  <c:v>1.00921386483856</c:v>
                </c:pt>
                <c:pt idx="45">
                  <c:v>1.00793872082105</c:v>
                </c:pt>
                <c:pt idx="46">
                  <c:v>1.0066651879509101</c:v>
                </c:pt>
                <c:pt idx="47">
                  <c:v>1.0053932641924499</c:v>
                </c:pt>
                <c:pt idx="48">
                  <c:v>1.0041229475125599</c:v>
                </c:pt>
                <c:pt idx="49">
                  <c:v>1.00285423588069</c:v>
                </c:pt>
                <c:pt idx="50">
                  <c:v>1.0015871272688599</c:v>
                </c:pt>
                <c:pt idx="51">
                  <c:v>1.00032161965164</c:v>
                </c:pt>
                <c:pt idx="52">
                  <c:v>0.99905771100618002</c:v>
                </c:pt>
                <c:pt idx="53">
                  <c:v>0.99779539931217498</c:v>
                </c:pt>
                <c:pt idx="54">
                  <c:v>0.99653468255187105</c:v>
                </c:pt>
                <c:pt idx="55">
                  <c:v>0.99528061602239704</c:v>
                </c:pt>
                <c:pt idx="56">
                  <c:v>0.994058433871988</c:v>
                </c:pt>
                <c:pt idx="57">
                  <c:v>0.99289829332636304</c:v>
                </c:pt>
                <c:pt idx="58">
                  <c:v>0.99183021887087797</c:v>
                </c:pt>
                <c:pt idx="59">
                  <c:v>0.99088412563634898</c:v>
                </c:pt>
                <c:pt idx="60">
                  <c:v>0.99008985184366005</c:v>
                </c:pt>
                <c:pt idx="61">
                  <c:v>0.98947720027661101</c:v>
                </c:pt>
                <c:pt idx="62">
                  <c:v>0.98907598878388203</c:v>
                </c:pt>
                <c:pt idx="63">
                  <c:v>0.98891610985006495</c:v>
                </c:pt>
                <c:pt idx="64">
                  <c:v>0.98902759932250295</c:v>
                </c:pt>
                <c:pt idx="65">
                  <c:v>0.98944071443545301</c:v>
                </c:pt>
                <c:pt idx="66">
                  <c:v>0.99018602133588396</c:v>
                </c:pt>
                <c:pt idx="67">
                  <c:v>0.99129449238654899</c:v>
                </c:pt>
                <c:pt idx="68">
                  <c:v>0.99279761360218199</c:v>
                </c:pt>
                <c:pt idx="69">
                  <c:v>0.99472750266427001</c:v>
                </c:pt>
                <c:pt idx="70">
                  <c:v>0.99711703805976903</c:v>
                </c:pt>
                <c:pt idx="71">
                  <c:v>1</c:v>
                </c:pt>
                <c:pt idx="72">
                  <c:v>1.00340156336584</c:v>
                </c:pt>
                <c:pt idx="73">
                  <c:v>1.00730917947386</c:v>
                </c:pt>
                <c:pt idx="74">
                  <c:v>1.01170106673552</c:v>
                </c:pt>
                <c:pt idx="75">
                  <c:v>1.01655568917834</c:v>
                </c:pt>
                <c:pt idx="76">
                  <c:v>1.0218516409407099</c:v>
                </c:pt>
                <c:pt idx="77">
                  <c:v>1.0275675364030099</c:v>
                </c:pt>
                <c:pt idx="78">
                  <c:v>1.0336819056712201</c:v>
                </c:pt>
                <c:pt idx="79">
                  <c:v>1.0401730952046699</c:v>
                </c:pt>
                <c:pt idx="80">
                  <c:v>1.04701917345089</c:v>
                </c:pt>
                <c:pt idx="81">
                  <c:v>1.0541978414178701</c:v>
                </c:pt>
                <c:pt idx="82">
                  <c:v>1.0616863481777901</c:v>
                </c:pt>
                <c:pt idx="83">
                  <c:v>1.06946141135671</c:v>
                </c:pt>
                <c:pt idx="84">
                  <c:v>1.07749914272167</c:v>
                </c:pt>
                <c:pt idx="85">
                  <c:v>1.08577497903052</c:v>
                </c:pt>
                <c:pt idx="86">
                  <c:v>1.0942636183602501</c:v>
                </c:pt>
                <c:pt idx="87">
                  <c:v>1.1029389621769301</c:v>
                </c:pt>
                <c:pt idx="88">
                  <c:v>1.1117740634534501</c:v>
                </c:pt>
                <c:pt idx="89">
                  <c:v>1.1207410811815901</c:v>
                </c:pt>
                <c:pt idx="90">
                  <c:v>1.12981124165991</c:v>
                </c:pt>
                <c:pt idx="91">
                  <c:v>1.13895998516232</c:v>
                </c:pt>
                <c:pt idx="92">
                  <c:v>1.14818281140048</c:v>
                </c:pt>
                <c:pt idx="93">
                  <c:v>1.15748032026572</c:v>
                </c:pt>
                <c:pt idx="94">
                  <c:v>1.16685311650701</c:v>
                </c:pt>
                <c:pt idx="95">
                  <c:v>1.1763018097703399</c:v>
                </c:pt>
                <c:pt idx="96">
                  <c:v>1.18582701463836</c:v>
                </c:pt>
                <c:pt idx="97">
                  <c:v>1.1954293506703699</c:v>
                </c:pt>
                <c:pt idx="98">
                  <c:v>1.2051094424425699</c:v>
                </c:pt>
                <c:pt idx="99">
                  <c:v>1.21486791958875</c:v>
                </c:pt>
                <c:pt idx="100">
                  <c:v>1.2247054168412099</c:v>
                </c:pt>
                <c:pt idx="101">
                  <c:v>1.23462257407203</c:v>
                </c:pt>
                <c:pt idx="102">
                  <c:v>1.24462003633472</c:v>
                </c:pt>
                <c:pt idx="103">
                  <c:v>1.2546984539061901</c:v>
                </c:pt>
                <c:pt idx="104">
                  <c:v>1.2648584823289799</c:v>
                </c:pt>
                <c:pt idx="105">
                  <c:v>1.27510078245398</c:v>
                </c:pt>
                <c:pt idx="106">
                  <c:v>1.2854260204833401</c:v>
                </c:pt>
                <c:pt idx="107">
                  <c:v>1.29583486801388</c:v>
                </c:pt>
                <c:pt idx="108">
                  <c:v>1.3063280020807</c:v>
                </c:pt>
                <c:pt idx="109">
                  <c:v>1.3169061052012601</c:v>
                </c:pt>
                <c:pt idx="110">
                  <c:v>1.3275698654197701</c:v>
                </c:pt>
                <c:pt idx="111">
                  <c:v>1.33831997635194</c:v>
                </c:pt>
                <c:pt idx="112">
                  <c:v>1.3491571372300699</c:v>
                </c:pt>
                <c:pt idx="113">
                  <c:v>1.36008205294858</c:v>
                </c:pt>
                <c:pt idx="114">
                  <c:v>1.37109543410982</c:v>
                </c:pt>
                <c:pt idx="115">
                  <c:v>1.38219799707031</c:v>
                </c:pt>
                <c:pt idx="116">
                  <c:v>1.39339046398731</c:v>
                </c:pt>
                <c:pt idx="117">
                  <c:v>1.40467356286584</c:v>
                </c:pt>
                <c:pt idx="118">
                  <c:v>1.4160480276059799</c:v>
                </c:pt>
                <c:pt idx="119">
                  <c:v>1.4275145980506401</c:v>
                </c:pt>
                <c:pt idx="120">
                  <c:v>1.43907402003366</c:v>
                </c:pt>
                <c:pt idx="121">
                  <c:v>1.4507270454283501</c:v>
                </c:pt>
                <c:pt idx="122">
                  <c:v>1.4624744321963601</c:v>
                </c:pt>
                <c:pt idx="123">
                  <c:v>1.4743169444370201</c:v>
                </c:pt>
                <c:pt idx="124">
                  <c:v>1.4862553524370099</c:v>
                </c:pt>
                <c:pt idx="125">
                  <c:v>1.49829043272047</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Microsoft_Excel_Worksheet6!$C$2:$C$10002</c:f>
              <c:numCache>
                <c:formatCode>General</c:formatCode>
                <c:ptCount val="10001"/>
                <c:pt idx="0">
                  <c:v>0.84358543445261003</c:v>
                </c:pt>
                <c:pt idx="1">
                  <c:v>0.845461768952672</c:v>
                </c:pt>
                <c:pt idx="2">
                  <c:v>0.84734224126260504</c:v>
                </c:pt>
                <c:pt idx="3">
                  <c:v>0.84922685876477499</c:v>
                </c:pt>
                <c:pt idx="4">
                  <c:v>0.85111562874120505</c:v>
                </c:pt>
                <c:pt idx="5">
                  <c:v>0.85300855836392497</c:v>
                </c:pt>
                <c:pt idx="6">
                  <c:v>0.85490565468437296</c:v>
                </c:pt>
                <c:pt idx="7">
                  <c:v>0.85680692462174102</c:v>
                </c:pt>
                <c:pt idx="8">
                  <c:v>0.85871237495013897</c:v>
                </c:pt>
                <c:pt idx="9">
                  <c:v>0.86062201228443302</c:v>
                </c:pt>
                <c:pt idx="10">
                  <c:v>0.86253584306460596</c:v>
                </c:pt>
                <c:pt idx="11">
                  <c:v>0.86445387353844505</c:v>
                </c:pt>
                <c:pt idx="12">
                  <c:v>0.86637610974235102</c:v>
                </c:pt>
                <c:pt idx="13">
                  <c:v>0.86830255748002905</c:v>
                </c:pt>
                <c:pt idx="14">
                  <c:v>0.87023322229878097</c:v>
                </c:pt>
                <c:pt idx="15">
                  <c:v>0.87216810946308299</c:v>
                </c:pt>
                <c:pt idx="16">
                  <c:v>0.87410722392506701</c:v>
                </c:pt>
                <c:pt idx="17">
                  <c:v>0.87605057029149802</c:v>
                </c:pt>
                <c:pt idx="18">
                  <c:v>0.87799815278672599</c:v>
                </c:pt>
                <c:pt idx="19">
                  <c:v>0.879949975211059</c:v>
                </c:pt>
                <c:pt idx="20">
                  <c:v>0.88190604089385005</c:v>
                </c:pt>
                <c:pt idx="21">
                  <c:v>0.88386635264053304</c:v>
                </c:pt>
                <c:pt idx="22">
                  <c:v>0.88583091267265202</c:v>
                </c:pt>
                <c:pt idx="23">
                  <c:v>0.887799722559797</c:v>
                </c:pt>
                <c:pt idx="24">
                  <c:v>0.88977278314213604</c:v>
                </c:pt>
                <c:pt idx="25">
                  <c:v>0.89175009444198805</c:v>
                </c:pt>
                <c:pt idx="26">
                  <c:v>0.89373165556260903</c:v>
                </c:pt>
                <c:pt idx="27">
                  <c:v>0.89571746457194901</c:v>
                </c:pt>
                <c:pt idx="28">
                  <c:v>0.89770751836874896</c:v>
                </c:pt>
                <c:pt idx="29">
                  <c:v>0.89970181252773995</c:v>
                </c:pt>
                <c:pt idx="30">
                  <c:v>0.90170034112006503</c:v>
                </c:pt>
                <c:pt idx="31">
                  <c:v>0.90370309650415004</c:v>
                </c:pt>
                <c:pt idx="32">
                  <c:v>0.90571006908122598</c:v>
                </c:pt>
                <c:pt idx="33">
                  <c:v>0.90772124700831003</c:v>
                </c:pt>
                <c:pt idx="34">
                  <c:v>0.90973661585977095</c:v>
                </c:pt>
                <c:pt idx="35">
                  <c:v>0.91175615822642297</c:v>
                </c:pt>
                <c:pt idx="36">
                  <c:v>0.91377985323826605</c:v>
                </c:pt>
                <c:pt idx="37">
                  <c:v>0.91580767599337298</c:v>
                </c:pt>
                <c:pt idx="38">
                  <c:v>0.91783959687070305</c:v>
                </c:pt>
                <c:pt idx="39">
                  <c:v>0.91987558069836595</c:v>
                </c:pt>
                <c:pt idx="40">
                  <c:v>0.92191558574063404</c:v>
                </c:pt>
                <c:pt idx="41">
                  <c:v>0.92395956245594901</c:v>
                </c:pt>
                <c:pt idx="42">
                  <c:v>0.92600745196323497</c:v>
                </c:pt>
                <c:pt idx="43">
                  <c:v>0.92805918413348498</c:v>
                </c:pt>
                <c:pt idx="44">
                  <c:v>0.930114675195445</c:v>
                </c:pt>
                <c:pt idx="45">
                  <c:v>0.93217382470493304</c:v>
                </c:pt>
                <c:pt idx="46">
                  <c:v>0.93423651167174804</c:v>
                </c:pt>
                <c:pt idx="47">
                  <c:v>0.93630258955832502</c:v>
                </c:pt>
                <c:pt idx="48">
                  <c:v>0.93837187974809799</c:v>
                </c:pt>
                <c:pt idx="49">
                  <c:v>0.94044416290950195</c:v>
                </c:pt>
                <c:pt idx="50">
                  <c:v>0.94251916742222197</c:v>
                </c:pt>
                <c:pt idx="51">
                  <c:v>0.94459655363391204</c:v>
                </c:pt>
                <c:pt idx="52">
                  <c:v>0.94667589209010505</c:v>
                </c:pt>
                <c:pt idx="53">
                  <c:v>0.94875663287482703</c:v>
                </c:pt>
                <c:pt idx="54">
                  <c:v>0.95083806154113704</c:v>
                </c:pt>
                <c:pt idx="55">
                  <c:v>0.95292181195272097</c:v>
                </c:pt>
                <c:pt idx="56">
                  <c:v>0.95501971713927802</c:v>
                </c:pt>
                <c:pt idx="57">
                  <c:v>0.95714641318075599</c:v>
                </c:pt>
                <c:pt idx="58">
                  <c:v>0.95931687460686599</c:v>
                </c:pt>
                <c:pt idx="59">
                  <c:v>0.96154650067942304</c:v>
                </c:pt>
                <c:pt idx="60">
                  <c:v>0.96385122504214804</c:v>
                </c:pt>
                <c:pt idx="61">
                  <c:v>0.96624765632805598</c:v>
                </c:pt>
                <c:pt idx="62">
                  <c:v>0.968753259911172</c:v>
                </c:pt>
                <c:pt idx="63">
                  <c:v>0.97138659445172904</c:v>
                </c:pt>
                <c:pt idx="64">
                  <c:v>0.97416762138628599</c:v>
                </c:pt>
                <c:pt idx="65">
                  <c:v>0.97711811112304503</c:v>
                </c:pt>
                <c:pt idx="66">
                  <c:v>0.98026217616700595</c:v>
                </c:pt>
                <c:pt idx="67">
                  <c:v>0.98362696773248903</c:v>
                </c:pt>
                <c:pt idx="68">
                  <c:v>0.98724357613408198</c:v>
                </c:pt>
                <c:pt idx="69">
                  <c:v>0.991148171302356</c:v>
                </c:pt>
                <c:pt idx="70">
                  <c:v>0.99538339921751795</c:v>
                </c:pt>
                <c:pt idx="71">
                  <c:v>1</c:v>
                </c:pt>
                <c:pt idx="72">
                  <c:v>1.0017555647636101</c:v>
                </c:pt>
                <c:pt idx="73">
                  <c:v>1.00406830145897</c:v>
                </c:pt>
                <c:pt idx="74">
                  <c:v>1.0068768875012499</c:v>
                </c:pt>
                <c:pt idx="75">
                  <c:v>1.0101238054388</c:v>
                </c:pt>
                <c:pt idx="76">
                  <c:v>1.0137562785526599</c:v>
                </c:pt>
                <c:pt idx="77">
                  <c:v>1.01772684154309</c:v>
                </c:pt>
                <c:pt idx="78">
                  <c:v>1.02199348780258</c:v>
                </c:pt>
                <c:pt idx="79">
                  <c:v>1.02651943478029</c:v>
                </c:pt>
                <c:pt idx="80">
                  <c:v>1.03127261288837</c:v>
                </c:pt>
                <c:pt idx="81">
                  <c:v>1.0362250016618999</c:v>
                </c:pt>
                <c:pt idx="82">
                  <c:v>1.04135192067823</c:v>
                </c:pt>
                <c:pt idx="83">
                  <c:v>1.0466313506628699</c:v>
                </c:pt>
                <c:pt idx="84">
                  <c:v>1.0520433273905201</c:v>
                </c:pt>
                <c:pt idx="85">
                  <c:v>1.0575694253141901</c:v>
                </c:pt>
                <c:pt idx="86">
                  <c:v>1.06319233120084</c:v>
                </c:pt>
                <c:pt idx="87">
                  <c:v>1.06889549906241</c:v>
                </c:pt>
                <c:pt idx="88">
                  <c:v>1.07466287399769</c:v>
                </c:pt>
                <c:pt idx="89">
                  <c:v>1.08047867204606</c:v>
                </c:pt>
                <c:pt idx="90">
                  <c:v>1.0863272042351899</c:v>
                </c:pt>
                <c:pt idx="91">
                  <c:v>1.0921958313317199</c:v>
                </c:pt>
                <c:pt idx="92">
                  <c:v>1.0980840099204301</c:v>
                </c:pt>
                <c:pt idx="93">
                  <c:v>1.1039937973930101</c:v>
                </c:pt>
                <c:pt idx="94">
                  <c:v>1.10992684985489</c:v>
                </c:pt>
                <c:pt idx="95">
                  <c:v>1.11588452238639</c:v>
                </c:pt>
                <c:pt idx="96">
                  <c:v>1.1218679410257499</c:v>
                </c:pt>
                <c:pt idx="97">
                  <c:v>1.1278780552741801</c:v>
                </c:pt>
                <c:pt idx="98">
                  <c:v>1.1339156769552801</c:v>
                </c:pt>
                <c:pt idx="99">
                  <c:v>1.1399815093638099</c:v>
                </c:pt>
                <c:pt idx="100">
                  <c:v>1.1460761694027299</c:v>
                </c:pt>
                <c:pt idx="101">
                  <c:v>1.15220020458849</c:v>
                </c:pt>
                <c:pt idx="102">
                  <c:v>1.1583541062534</c:v>
                </c:pt>
                <c:pt idx="103">
                  <c:v>1.1645383198966099</c:v>
                </c:pt>
                <c:pt idx="104">
                  <c:v>1.1707532533741201</c:v>
                </c:pt>
                <c:pt idx="105">
                  <c:v>1.1769992834343499</c:v>
                </c:pt>
                <c:pt idx="106">
                  <c:v>1.1832767609749899</c:v>
                </c:pt>
                <c:pt idx="107">
                  <c:v>1.1895860153030999</c:v>
                </c:pt>
                <c:pt idx="108">
                  <c:v>1.19592735761139</c:v>
                </c:pt>
                <c:pt idx="109">
                  <c:v>1.20230108383374</c:v>
                </c:pt>
                <c:pt idx="110">
                  <c:v>1.2087074770052</c:v>
                </c:pt>
                <c:pt idx="111">
                  <c:v>1.21514680922388</c:v>
                </c:pt>
                <c:pt idx="112">
                  <c:v>1.2216193432909499</c:v>
                </c:pt>
                <c:pt idx="113">
                  <c:v>1.22812533408861</c:v>
                </c:pt>
                <c:pt idx="114">
                  <c:v>1.2346650297437201</c:v>
                </c:pt>
                <c:pt idx="115">
                  <c:v>1.24123867261504</c:v>
                </c:pt>
                <c:pt idx="116">
                  <c:v>1.24784650013456</c:v>
                </c:pt>
                <c:pt idx="117">
                  <c:v>1.25448874552755</c:v>
                </c:pt>
                <c:pt idx="118">
                  <c:v>1.2611656384313801</c:v>
                </c:pt>
                <c:pt idx="119">
                  <c:v>1.26787740542934</c:v>
                </c:pt>
                <c:pt idx="120">
                  <c:v>1.274624270513</c:v>
                </c:pt>
                <c:pt idx="121">
                  <c:v>1.2814064554839699</c:v>
                </c:pt>
                <c:pt idx="122">
                  <c:v>1.28822418030431</c:v>
                </c:pt>
                <c:pt idx="123">
                  <c:v>1.2950776634032299</c:v>
                </c:pt>
                <c:pt idx="124">
                  <c:v>1.3019671219462701</c:v>
                </c:pt>
                <c:pt idx="125">
                  <c:v>1.30889277207237</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Microsoft_Excel_Worksheet6!$D$2:$D$10002</c:f>
              <c:numCache>
                <c:formatCode>General</c:formatCode>
                <c:ptCount val="10001"/>
                <c:pt idx="0">
                  <c:v>1.34944844772106</c:v>
                </c:pt>
                <c:pt idx="1">
                  <c:v>1.3430532699814299</c:v>
                </c:pt>
                <c:pt idx="2">
                  <c:v>1.3366884558254799</c:v>
                </c:pt>
                <c:pt idx="3">
                  <c:v>1.3303538634294001</c:v>
                </c:pt>
                <c:pt idx="4">
                  <c:v>1.3240493517718199</c:v>
                </c:pt>
                <c:pt idx="5">
                  <c:v>1.31777478064031</c:v>
                </c:pt>
                <c:pt idx="6">
                  <c:v>1.31153001063875</c:v>
                </c:pt>
                <c:pt idx="7">
                  <c:v>1.3053149031958899</c:v>
                </c:pt>
                <c:pt idx="8">
                  <c:v>1.2991293205750301</c:v>
                </c:pt>
                <c:pt idx="9">
                  <c:v>1.2929731258850099</c:v>
                </c:pt>
                <c:pt idx="10">
                  <c:v>1.2868461830928299</c:v>
                </c:pt>
                <c:pt idx="11">
                  <c:v>1.2807483570378</c:v>
                </c:pt>
                <c:pt idx="12">
                  <c:v>1.2746795134476701</c:v>
                </c:pt>
                <c:pt idx="13">
                  <c:v>1.26863951895691</c:v>
                </c:pt>
                <c:pt idx="14">
                  <c:v>1.26262824112731</c:v>
                </c:pt>
                <c:pt idx="15">
                  <c:v>1.2566455484714301</c:v>
                </c:pt>
                <c:pt idx="16">
                  <c:v>1.25069131047904</c:v>
                </c:pt>
                <c:pt idx="17">
                  <c:v>1.2447653976472099</c:v>
                </c:pt>
                <c:pt idx="18">
                  <c:v>1.2388676815142901</c:v>
                </c:pt>
                <c:pt idx="19">
                  <c:v>1.23299803469863</c:v>
                </c:pt>
                <c:pt idx="20">
                  <c:v>1.22715633094248</c:v>
                </c:pt>
                <c:pt idx="21">
                  <c:v>1.22134244516206</c:v>
                </c:pt>
                <c:pt idx="22">
                  <c:v>1.2155562535045601</c:v>
                </c:pt>
                <c:pt idx="23">
                  <c:v>1.2097976334132801</c:v>
                </c:pt>
                <c:pt idx="24">
                  <c:v>1.20406646370224</c:v>
                </c:pt>
                <c:pt idx="25">
                  <c:v>1.1983626246416701</c:v>
                </c:pt>
                <c:pt idx="26">
                  <c:v>1.19268599805639</c:v>
                </c:pt>
                <c:pt idx="27">
                  <c:v>1.18703646743915</c:v>
                </c:pt>
                <c:pt idx="28">
                  <c:v>1.18141391808172</c:v>
                </c:pt>
                <c:pt idx="29">
                  <c:v>1.17581823722685</c:v>
                </c:pt>
                <c:pt idx="30">
                  <c:v>1.1702493142449999</c:v>
                </c:pt>
                <c:pt idx="31">
                  <c:v>1.1647070408407201</c:v>
                </c:pt>
                <c:pt idx="32">
                  <c:v>1.15919131129426</c:v>
                </c:pt>
                <c:pt idx="33">
                  <c:v>1.1537020227458901</c:v>
                </c:pt>
                <c:pt idx="34">
                  <c:v>1.1482390755315199</c:v>
                </c:pt>
                <c:pt idx="35">
                  <c:v>1.1428023735808499</c:v>
                </c:pt>
                <c:pt idx="36">
                  <c:v>1.1373918248919199</c:v>
                </c:pt>
                <c:pt idx="37">
                  <c:v>1.1320073420994801</c:v>
                </c:pt>
                <c:pt idx="38">
                  <c:v>1.1266488431594801</c:v>
                </c:pt>
                <c:pt idx="39">
                  <c:v>1.1213162521780899</c:v>
                </c:pt>
                <c:pt idx="40">
                  <c:v>1.1160095004219901</c:v>
                </c:pt>
                <c:pt idx="41">
                  <c:v>1.1107285275577501</c:v>
                </c:pt>
                <c:pt idx="42">
                  <c:v>1.10547328318279</c:v>
                </c:pt>
                <c:pt idx="43">
                  <c:v>1.1002437287311699</c:v>
                </c:pt>
                <c:pt idx="44">
                  <c:v>1.0950398398653001</c:v>
                </c:pt>
                <c:pt idx="45">
                  <c:v>1.0898616095039499</c:v>
                </c:pt>
                <c:pt idx="46">
                  <c:v>1.08470905169278</c:v>
                </c:pt>
                <c:pt idx="47">
                  <c:v>1.07958220660308</c:v>
                </c:pt>
                <c:pt idx="48">
                  <c:v>1.07448114706078</c:v>
                </c:pt>
                <c:pt idx="49">
                  <c:v>1.06940598717993</c:v>
                </c:pt>
                <c:pt idx="50">
                  <c:v>1.0643568939339001</c:v>
                </c:pt>
                <c:pt idx="51">
                  <c:v>1.0593341028960499</c:v>
                </c:pt>
                <c:pt idx="52">
                  <c:v>1.05433794000736</c:v>
                </c:pt>
                <c:pt idx="53">
                  <c:v>1.04936885223325</c:v>
                </c:pt>
                <c:pt idx="54">
                  <c:v>1.04442745163057</c:v>
                </c:pt>
                <c:pt idx="55">
                  <c:v>1.0395223324776499</c:v>
                </c:pt>
                <c:pt idx="56">
                  <c:v>1.03469295158847</c:v>
                </c:pt>
                <c:pt idx="57">
                  <c:v>1.0299855981429999</c:v>
                </c:pt>
                <c:pt idx="58">
                  <c:v>1.0254455113891201</c:v>
                </c:pt>
                <c:pt idx="59">
                  <c:v>1.02111686719711</c:v>
                </c:pt>
                <c:pt idx="60">
                  <c:v>1.0170427647492299</c:v>
                </c:pt>
                <c:pt idx="61">
                  <c:v>1.0132652053076101</c:v>
                </c:pt>
                <c:pt idx="62">
                  <c:v>1.00982505254074</c:v>
                </c:pt>
                <c:pt idx="63">
                  <c:v>1.0067619605899201</c:v>
                </c:pt>
                <c:pt idx="64">
                  <c:v>1.00411425174411</c:v>
                </c:pt>
                <c:pt idx="65">
                  <c:v>1.0019187202019399</c:v>
                </c:pt>
                <c:pt idx="66">
                  <c:v>1.0002103321815301</c:v>
                </c:pt>
                <c:pt idx="67">
                  <c:v>0.99902178658358598</c:v>
                </c:pt>
                <c:pt idx="68">
                  <c:v>0.99838289698865901</c:v>
                </c:pt>
                <c:pt idx="69">
                  <c:v>0.998319760058203</c:v>
                </c:pt>
                <c:pt idx="70">
                  <c:v>0.99885369634521903</c:v>
                </c:pt>
                <c:pt idx="71">
                  <c:v>1</c:v>
                </c:pt>
                <c:pt idx="72">
                  <c:v>1.00505026653142</c:v>
                </c:pt>
                <c:pt idx="73">
                  <c:v>1.0105605182216499</c:v>
                </c:pt>
                <c:pt idx="74">
                  <c:v>1.0165483597243801</c:v>
                </c:pt>
                <c:pt idx="75">
                  <c:v>1.02302852743079</c:v>
                </c:pt>
                <c:pt idx="76">
                  <c:v>1.0300116489379401</c:v>
                </c:pt>
                <c:pt idx="77">
                  <c:v>1.03750338378457</c:v>
                </c:pt>
                <c:pt idx="78">
                  <c:v>1.0455040025837099</c:v>
                </c:pt>
                <c:pt idx="79">
                  <c:v>1.0540083619744001</c:v>
                </c:pt>
                <c:pt idx="80">
                  <c:v>1.0630061691480801</c:v>
                </c:pt>
                <c:pt idx="81">
                  <c:v>1.0724824117037799</c:v>
                </c:pt>
                <c:pt idx="82">
                  <c:v>1.0824178450383699</c:v>
                </c:pt>
                <c:pt idx="83">
                  <c:v>1.09278946178777</c:v>
                </c:pt>
                <c:pt idx="84">
                  <c:v>1.10357090087315</c:v>
                </c:pt>
                <c:pt idx="85">
                  <c:v>1.1147327795888999</c:v>
                </c:pt>
                <c:pt idx="86">
                  <c:v>1.12624294901981</c:v>
                </c:pt>
                <c:pt idx="87">
                  <c:v>1.13806668224814</c:v>
                </c:pt>
                <c:pt idx="88">
                  <c:v>1.15016680865674</c:v>
                </c:pt>
                <c:pt idx="89">
                  <c:v>1.16250380830704</c:v>
                </c:pt>
                <c:pt idx="90">
                  <c:v>1.17503587943357</c:v>
                </c:pt>
                <c:pt idx="91">
                  <c:v>1.1877264228515001</c:v>
                </c:pt>
                <c:pt idx="92">
                  <c:v>1.2005673122323699</c:v>
                </c:pt>
                <c:pt idx="93">
                  <c:v>1.2135581694083499</c:v>
                </c:pt>
                <c:pt idx="94">
                  <c:v>1.2266990348779501</c:v>
                </c:pt>
                <c:pt idx="95">
                  <c:v>1.2399902677293899</c:v>
                </c:pt>
                <c:pt idx="96">
                  <c:v>1.2534324738439599</c:v>
                </c:pt>
                <c:pt idx="97">
                  <c:v>1.26702645357948</c:v>
                </c:pt>
                <c:pt idx="98">
                  <c:v>1.2807731631013699</c:v>
                </c:pt>
                <c:pt idx="99">
                  <c:v>1.2946736854263201</c:v>
                </c:pt>
                <c:pt idx="100">
                  <c:v>1.30872920847998</c:v>
                </c:pt>
                <c:pt idx="101">
                  <c:v>1.32294100828826</c:v>
                </c:pt>
                <c:pt idx="102">
                  <c:v>1.3373104359738699</c:v>
                </c:pt>
                <c:pt idx="103">
                  <c:v>1.3518389076062001</c:v>
                </c:pt>
                <c:pt idx="104">
                  <c:v>1.36652789621446</c:v>
                </c:pt>
                <c:pt idx="105">
                  <c:v>1.38137892545746</c:v>
                </c:pt>
                <c:pt idx="106">
                  <c:v>1.3963935645741701</c:v>
                </c:pt>
                <c:pt idx="107">
                  <c:v>1.4115734243334199</c:v>
                </c:pt>
                <c:pt idx="108">
                  <c:v>1.4269201537696301</c:v>
                </c:pt>
                <c:pt idx="109">
                  <c:v>1.44243543754151</c:v>
                </c:pt>
                <c:pt idx="110">
                  <c:v>1.4581209937887201</c:v>
                </c:pt>
                <c:pt idx="111">
                  <c:v>1.4739785723888299</c:v>
                </c:pt>
                <c:pt idx="112">
                  <c:v>1.49000995353863</c:v>
                </c:pt>
                <c:pt idx="113">
                  <c:v>1.5062169465998201</c:v>
                </c:pt>
                <c:pt idx="114">
                  <c:v>1.5226013891614201</c:v>
                </c:pt>
                <c:pt idx="115">
                  <c:v>1.5391651462810101</c:v>
                </c:pt>
                <c:pt idx="116">
                  <c:v>1.5559101098744299</c:v>
                </c:pt>
                <c:pt idx="117">
                  <c:v>1.57283819822908</c:v>
                </c:pt>
                <c:pt idx="118">
                  <c:v>1.58995135562116</c:v>
                </c:pt>
                <c:pt idx="119">
                  <c:v>1.60725155202021</c:v>
                </c:pt>
                <c:pt idx="120">
                  <c:v>1.6247407828679901</c:v>
                </c:pt>
                <c:pt idx="121">
                  <c:v>1.6424210689202301</c:v>
                </c:pt>
                <c:pt idx="122">
                  <c:v>1.6602944561425801</c:v>
                </c:pt>
                <c:pt idx="123">
                  <c:v>1.6783630156528699</c:v>
                </c:pt>
                <c:pt idx="124">
                  <c:v>1.6966288437035</c:v>
                </c:pt>
                <c:pt idx="125">
                  <c:v>1.7150940616987</c:v>
                </c:pt>
              </c:numCache>
            </c:numRef>
          </c:yVal>
          <c:smooth val="1"/>
        </c:ser>
        <c:dLbls>
          <c:showLegendKey val="0"/>
          <c:showVal val="0"/>
          <c:showCatName val="0"/>
          <c:showSerName val="0"/>
          <c:showPercent val="0"/>
          <c:showBubbleSize val="0"/>
        </c:dLbls>
        <c:axId val="846246600"/>
        <c:axId val="846246992"/>
      </c:scatterChart>
      <c:valAx>
        <c:axId val="846246600"/>
        <c:scaling>
          <c:orientation val="minMax"/>
          <c:max val="130"/>
          <c:min val="50"/>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846246992"/>
        <c:crosses val="autoZero"/>
        <c:crossBetween val="midCat"/>
        <c:majorUnit val="10"/>
      </c:valAx>
      <c:valAx>
        <c:axId val="8462469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246600"/>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Microsoft_Excel_Worksheet7!$B$2:$B$10002</c:f>
              <c:numCache>
                <c:formatCode>General</c:formatCode>
                <c:ptCount val="10001"/>
                <c:pt idx="0">
                  <c:v>1.10051036484783</c:v>
                </c:pt>
                <c:pt idx="1">
                  <c:v>1.0940151972852601</c:v>
                </c:pt>
                <c:pt idx="2">
                  <c:v>1.0875583639383499</c:v>
                </c:pt>
                <c:pt idx="3">
                  <c:v>1.08113963856012</c:v>
                </c:pt>
                <c:pt idx="4">
                  <c:v>1.07475879623888</c:v>
                </c:pt>
                <c:pt idx="5">
                  <c:v>1.0684156133903699</c:v>
                </c:pt>
                <c:pt idx="6">
                  <c:v>1.0621098677498899</c:v>
                </c:pt>
                <c:pt idx="7">
                  <c:v>1.05584494212362</c:v>
                </c:pt>
                <c:pt idx="8">
                  <c:v>1.0496552882474901</c:v>
                </c:pt>
                <c:pt idx="9">
                  <c:v>1.0435904836465699</c:v>
                </c:pt>
                <c:pt idx="10">
                  <c:v>1.03769909552479</c:v>
                </c:pt>
                <c:pt idx="11">
                  <c:v>1.0320286180270399</c:v>
                </c:pt>
                <c:pt idx="12">
                  <c:v>1.02662556528176</c:v>
                </c:pt>
                <c:pt idx="13">
                  <c:v>1.0215355857825399</c:v>
                </c:pt>
                <c:pt idx="14">
                  <c:v>1.01680359746752</c:v>
                </c:pt>
                <c:pt idx="15">
                  <c:v>1.01247394301864</c:v>
                </c:pt>
                <c:pt idx="16">
                  <c:v>1.00859056509224</c:v>
                </c:pt>
                <c:pt idx="17">
                  <c:v>1.00519720140713</c:v>
                </c:pt>
                <c:pt idx="18">
                  <c:v>1.0023375998572399</c:v>
                </c:pt>
                <c:pt idx="19">
                  <c:v>1.00005575408291</c:v>
                </c:pt>
                <c:pt idx="20">
                  <c:v>0.99839019553590702</c:v>
                </c:pt>
                <c:pt idx="21">
                  <c:v>0.99732707861887104</c:v>
                </c:pt>
                <c:pt idx="22">
                  <c:v>0.99682576827025005</c:v>
                </c:pt>
                <c:pt idx="23">
                  <c:v>0.99684645367437297</c:v>
                </c:pt>
                <c:pt idx="24">
                  <c:v>0.99735018332665104</c:v>
                </c:pt>
                <c:pt idx="25">
                  <c:v>0.99829866854481197</c:v>
                </c:pt>
                <c:pt idx="26">
                  <c:v>0.99965410365794904</c:v>
                </c:pt>
                <c:pt idx="27">
                  <c:v>1.0013790020413</c:v>
                </c:pt>
                <c:pt idx="28">
                  <c:v>1.00343604735494</c:v>
                </c:pt>
                <c:pt idx="29">
                  <c:v>1.0057879595155601</c:v>
                </c:pt>
                <c:pt idx="30">
                  <c:v>1.0083973750842199</c:v>
                </c:pt>
                <c:pt idx="31">
                  <c:v>1.01122674188955</c:v>
                </c:pt>
                <c:pt idx="32">
                  <c:v>1.01423822782689</c:v>
                </c:pt>
                <c:pt idx="33">
                  <c:v>1.0173936438795901</c:v>
                </c:pt>
                <c:pt idx="34">
                  <c:v>1.0206543814984801</c:v>
                </c:pt>
                <c:pt idx="35">
                  <c:v>1.02398136455113</c:v>
                </c:pt>
                <c:pt idx="36">
                  <c:v>1.02733650502032</c:v>
                </c:pt>
                <c:pt idx="37">
                  <c:v>1.0307030497051299</c:v>
                </c:pt>
                <c:pt idx="38">
                  <c:v>1.03408062643548</c:v>
                </c:pt>
                <c:pt idx="39">
                  <c:v>1.037469271363</c:v>
                </c:pt>
                <c:pt idx="40">
                  <c:v>1.04086902075776</c:v>
                </c:pt>
                <c:pt idx="41">
                  <c:v>1.0442799110087</c:v>
                </c:pt>
                <c:pt idx="42">
                  <c:v>1.04770197862401</c:v>
                </c:pt>
                <c:pt idx="43">
                  <c:v>1.05113526023151</c:v>
                </c:pt>
                <c:pt idx="44">
                  <c:v>1.0545797925790401</c:v>
                </c:pt>
                <c:pt idx="45">
                  <c:v>1.05803561253488</c:v>
                </c:pt>
                <c:pt idx="46">
                  <c:v>1.0615027570881099</c:v>
                </c:pt>
                <c:pt idx="47">
                  <c:v>1.0649812633490301</c:v>
                </c:pt>
                <c:pt idx="48">
                  <c:v>1.0684711685495401</c:v>
                </c:pt>
                <c:pt idx="49">
                  <c:v>1.07197251004356</c:v>
                </c:pt>
                <c:pt idx="50">
                  <c:v>1.0754853253074099</c:v>
                </c:pt>
                <c:pt idx="51">
                  <c:v>1.0790096519402199</c:v>
                </c:pt>
                <c:pt idx="52">
                  <c:v>1.0825455276643301</c:v>
                </c:pt>
                <c:pt idx="53">
                  <c:v>1.0860929903256999</c:v>
                </c:pt>
                <c:pt idx="54">
                  <c:v>1.0896520778943</c:v>
                </c:pt>
                <c:pt idx="55">
                  <c:v>1.09322282846454</c:v>
                </c:pt>
                <c:pt idx="56">
                  <c:v>1.0968052802556401</c:v>
                </c:pt>
                <c:pt idx="57">
                  <c:v>1.10039947161209</c:v>
                </c:pt>
                <c:pt idx="58">
                  <c:v>1.1040054410040301</c:v>
                </c:pt>
                <c:pt idx="59">
                  <c:v>1.10762322702764</c:v>
                </c:pt>
                <c:pt idx="60">
                  <c:v>1.11125286840561</c:v>
                </c:pt>
                <c:pt idx="61">
                  <c:v>1.1148944039874999</c:v>
                </c:pt>
                <c:pt idx="62">
                  <c:v>1.1185478727501901</c:v>
                </c:pt>
                <c:pt idx="63">
                  <c:v>1.1222133137982799</c:v>
                </c:pt>
                <c:pt idx="64">
                  <c:v>1.1258907663645299</c:v>
                </c:pt>
                <c:pt idx="65">
                  <c:v>1.12958026981024</c:v>
                </c:pt>
                <c:pt idx="66">
                  <c:v>1.13328186362572</c:v>
                </c:pt>
                <c:pt idx="67">
                  <c:v>1.1369955874306601</c:v>
                </c:pt>
                <c:pt idx="68">
                  <c:v>1.1407214809746</c:v>
                </c:pt>
                <c:pt idx="69">
                  <c:v>1.1444595841373399</c:v>
                </c:pt>
                <c:pt idx="70">
                  <c:v>1.1482099369293699</c:v>
                </c:pt>
                <c:pt idx="71">
                  <c:v>1.1519725794922699</c:v>
                </c:pt>
                <c:pt idx="72">
                  <c:v>1.15574755209918</c:v>
                </c:pt>
                <c:pt idx="73">
                  <c:v>1.15953489515522</c:v>
                </c:pt>
                <c:pt idx="74">
                  <c:v>1.16333464919789</c:v>
                </c:pt>
                <c:pt idx="75">
                  <c:v>1.1671468548975501</c:v>
                </c:pt>
                <c:pt idx="76">
                  <c:v>1.17097155305783</c:v>
                </c:pt>
                <c:pt idx="77">
                  <c:v>1.17480878461608</c:v>
                </c:pt>
                <c:pt idx="78">
                  <c:v>1.1786585906437901</c:v>
                </c:pt>
                <c:pt idx="79">
                  <c:v>1.18252101234704</c:v>
                </c:pt>
                <c:pt idx="80">
                  <c:v>1.18639609106695</c:v>
                </c:pt>
                <c:pt idx="81">
                  <c:v>1.1902838682801</c:v>
                </c:pt>
                <c:pt idx="82">
                  <c:v>1.194184385599</c:v>
                </c:pt>
                <c:pt idx="83">
                  <c:v>1.19809768477252</c:v>
                </c:pt>
                <c:pt idx="84">
                  <c:v>1.2020238076863199</c:v>
                </c:pt>
                <c:pt idx="85">
                  <c:v>1.2059627963633599</c:v>
                </c:pt>
                <c:pt idx="86">
                  <c:v>1.2099146929642599</c:v>
                </c:pt>
                <c:pt idx="87">
                  <c:v>1.2138795397878299</c:v>
                </c:pt>
                <c:pt idx="88">
                  <c:v>1.21785737927148</c:v>
                </c:pt>
                <c:pt idx="89">
                  <c:v>1.2218482539916899</c:v>
                </c:pt>
                <c:pt idx="90">
                  <c:v>1.2258522066644699</c:v>
                </c:pt>
                <c:pt idx="91">
                  <c:v>1.22986928014579</c:v>
                </c:pt>
                <c:pt idx="92">
                  <c:v>1.2338995174320599</c:v>
                </c:pt>
                <c:pt idx="93">
                  <c:v>1.2379429616605999</c:v>
                </c:pt>
                <c:pt idx="94">
                  <c:v>1.2419996561100899</c:v>
                </c:pt>
                <c:pt idx="95">
                  <c:v>1.24606964420102</c:v>
                </c:pt>
                <c:pt idx="96">
                  <c:v>1.2501529694961699</c:v>
                </c:pt>
                <c:pt idx="97">
                  <c:v>1.2542496757010899</c:v>
                </c:pt>
                <c:pt idx="98">
                  <c:v>1.2583598066645301</c:v>
                </c:pt>
                <c:pt idx="99">
                  <c:v>1.2624834063789301</c:v>
                </c:pt>
                <c:pt idx="100">
                  <c:v>1.2666205189809201</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Microsoft_Excel_Worksheet7!$C$2:$C$10002</c:f>
              <c:numCache>
                <c:formatCode>General</c:formatCode>
                <c:ptCount val="10001"/>
                <c:pt idx="0">
                  <c:v>1.0248226342201301</c:v>
                </c:pt>
                <c:pt idx="1">
                  <c:v>1.02317398096392</c:v>
                </c:pt>
                <c:pt idx="2">
                  <c:v>1.02152602272222</c:v>
                </c:pt>
                <c:pt idx="3">
                  <c:v>1.0198783317975499</c:v>
                </c:pt>
                <c:pt idx="4">
                  <c:v>1.0182303458033199</c:v>
                </c:pt>
                <c:pt idx="5">
                  <c:v>1.0165813096760199</c:v>
                </c:pt>
                <c:pt idx="6">
                  <c:v>1.0149301850323</c:v>
                </c:pt>
                <c:pt idx="7">
                  <c:v>1.0132768328614501</c:v>
                </c:pt>
                <c:pt idx="8">
                  <c:v>1.0116322552327299</c:v>
                </c:pt>
                <c:pt idx="9">
                  <c:v>1.0100135336328</c:v>
                </c:pt>
                <c:pt idx="10">
                  <c:v>1.0084382735906501</c:v>
                </c:pt>
                <c:pt idx="11">
                  <c:v>1.0069248369099699</c:v>
                </c:pt>
                <c:pt idx="12">
                  <c:v>1.00549271953236</c:v>
                </c:pt>
                <c:pt idx="13">
                  <c:v>1.0041630717632699</c:v>
                </c:pt>
                <c:pt idx="14">
                  <c:v>1.0029594267850299</c:v>
                </c:pt>
                <c:pt idx="15">
                  <c:v>1.0019087329474301</c:v>
                </c:pt>
                <c:pt idx="16">
                  <c:v>1.0010428247768901</c:v>
                </c:pt>
                <c:pt idx="17">
                  <c:v>1.00040051324979</c:v>
                </c:pt>
                <c:pt idx="18">
                  <c:v>1.0000305099705999</c:v>
                </c:pt>
                <c:pt idx="19">
                  <c:v>0.99999537262384697</c:v>
                </c:pt>
                <c:pt idx="20">
                  <c:v>0.99641228137654003</c:v>
                </c:pt>
                <c:pt idx="21">
                  <c:v>0.99345330099029405</c:v>
                </c:pt>
                <c:pt idx="22">
                  <c:v>0.99111991311070002</c:v>
                </c:pt>
                <c:pt idx="23">
                  <c:v>0.98930116327261597</c:v>
                </c:pt>
                <c:pt idx="24">
                  <c:v>0.98789807258792794</c:v>
                </c:pt>
                <c:pt idx="25">
                  <c:v>0.98682572785697498</c:v>
                </c:pt>
                <c:pt idx="26">
                  <c:v>0.98601371242411695</c:v>
                </c:pt>
                <c:pt idx="27">
                  <c:v>0.98540505300590697</c:v>
                </c:pt>
                <c:pt idx="28">
                  <c:v>0.98495423863181397</c:v>
                </c:pt>
                <c:pt idx="29">
                  <c:v>0.98462491505813199</c:v>
                </c:pt>
                <c:pt idx="30">
                  <c:v>0.98438769097472201</c:v>
                </c:pt>
                <c:pt idx="31">
                  <c:v>0.984218278061195</c:v>
                </c:pt>
                <c:pt idx="32">
                  <c:v>0.98409602371190297</c:v>
                </c:pt>
                <c:pt idx="33">
                  <c:v>0.98400280455670197</c:v>
                </c:pt>
                <c:pt idx="34">
                  <c:v>0.98392221365038601</c:v>
                </c:pt>
                <c:pt idx="35">
                  <c:v>0.98383897031471002</c:v>
                </c:pt>
                <c:pt idx="36">
                  <c:v>0.98373921480631699</c:v>
                </c:pt>
                <c:pt idx="37">
                  <c:v>0.98361975364193799</c:v>
                </c:pt>
                <c:pt idx="38">
                  <c:v>0.98348443104167105</c:v>
                </c:pt>
                <c:pt idx="39">
                  <c:v>0.98333628297119702</c:v>
                </c:pt>
                <c:pt idx="40">
                  <c:v>0.98317762738314096</c:v>
                </c:pt>
                <c:pt idx="41">
                  <c:v>0.98301026260515401</c:v>
                </c:pt>
                <c:pt idx="42">
                  <c:v>0.98283560398918202</c:v>
                </c:pt>
                <c:pt idx="43">
                  <c:v>0.98265477993739903</c:v>
                </c:pt>
                <c:pt idx="44">
                  <c:v>0.982468700621143</c:v>
                </c:pt>
                <c:pt idx="45">
                  <c:v>0.98227810798071802</c:v>
                </c:pt>
                <c:pt idx="46">
                  <c:v>0.98208361266030297</c:v>
                </c:pt>
                <c:pt idx="47">
                  <c:v>0.98188572167257104</c:v>
                </c:pt>
                <c:pt idx="48">
                  <c:v>0.98168485938495198</c:v>
                </c:pt>
                <c:pt idx="49">
                  <c:v>0.98148138362702397</c:v>
                </c:pt>
                <c:pt idx="50">
                  <c:v>0.98127559818740495</c:v>
                </c:pt>
                <c:pt idx="51">
                  <c:v>0.98106776260664597</c:v>
                </c:pt>
                <c:pt idx="52">
                  <c:v>0.98085809992251405</c:v>
                </c:pt>
                <c:pt idx="53">
                  <c:v>0.980646802848676</c:v>
                </c:pt>
                <c:pt idx="54">
                  <c:v>0.98043403874325896</c:v>
                </c:pt>
                <c:pt idx="55">
                  <c:v>0.98021995363426395</c:v>
                </c:pt>
                <c:pt idx="56">
                  <c:v>0.98000467550372095</c:v>
                </c:pt>
                <c:pt idx="57">
                  <c:v>0.97978831698470104</c:v>
                </c:pt>
                <c:pt idx="58">
                  <c:v>0.97957097758980505</c:v>
                </c:pt>
                <c:pt idx="59">
                  <c:v>0.97935274556320995</c:v>
                </c:pt>
                <c:pt idx="60">
                  <c:v>0.97913369942825901</c:v>
                </c:pt>
                <c:pt idx="61">
                  <c:v>0.97891390928732702</c:v>
                </c:pt>
                <c:pt idx="62">
                  <c:v>0.97869343791893004</c:v>
                </c:pt>
                <c:pt idx="63">
                  <c:v>0.97847234170796105</c:v>
                </c:pt>
                <c:pt idx="64">
                  <c:v>0.978250671437909</c:v>
                </c:pt>
                <c:pt idx="65">
                  <c:v>0.97802847296830497</c:v>
                </c:pt>
                <c:pt idx="66">
                  <c:v>0.97780578781633598</c:v>
                </c:pt>
                <c:pt idx="67">
                  <c:v>0.97758265365802999</c:v>
                </c:pt>
                <c:pt idx="68">
                  <c:v>0.97735910476169896</c:v>
                </c:pt>
                <c:pt idx="69">
                  <c:v>0.977135172364055</c:v>
                </c:pt>
                <c:pt idx="70">
                  <c:v>0.976910884997653</c:v>
                </c:pt>
                <c:pt idx="71">
                  <c:v>0.97668626877684805</c:v>
                </c:pt>
                <c:pt idx="72">
                  <c:v>0.97646134764824299</c:v>
                </c:pt>
                <c:pt idx="73">
                  <c:v>0.97623614361069999</c:v>
                </c:pt>
                <c:pt idx="74">
                  <c:v>0.97601067690909804</c:v>
                </c:pt>
                <c:pt idx="75">
                  <c:v>0.97578496620544697</c:v>
                </c:pt>
                <c:pt idx="76">
                  <c:v>0.97555902873036904</c:v>
                </c:pt>
                <c:pt idx="77">
                  <c:v>0.97533288041752997</c:v>
                </c:pt>
                <c:pt idx="78">
                  <c:v>0.97510653602320796</c:v>
                </c:pt>
                <c:pt idx="79">
                  <c:v>0.97488000923289397</c:v>
                </c:pt>
                <c:pt idx="80">
                  <c:v>0.97465331275651601</c:v>
                </c:pt>
                <c:pt idx="81">
                  <c:v>0.97442645841370101</c:v>
                </c:pt>
                <c:pt idx="82">
                  <c:v>0.97419945721023904</c:v>
                </c:pt>
                <c:pt idx="83">
                  <c:v>0.97397231940681905</c:v>
                </c:pt>
                <c:pt idx="84">
                  <c:v>0.97374505458091398</c:v>
                </c:pt>
                <c:pt idx="85">
                  <c:v>0.97351767168260395</c:v>
                </c:pt>
                <c:pt idx="86">
                  <c:v>0.97329017908501902</c:v>
                </c:pt>
                <c:pt idx="87">
                  <c:v>0.97306258462998996</c:v>
                </c:pt>
                <c:pt idx="88">
                  <c:v>0.97283489566944703</c:v>
                </c:pt>
                <c:pt idx="89">
                  <c:v>0.97260711910299302</c:v>
                </c:pt>
                <c:pt idx="90">
                  <c:v>0.97237926141208997</c:v>
                </c:pt>
                <c:pt idx="91">
                  <c:v>0.97215132869117804</c:v>
                </c:pt>
                <c:pt idx="92">
                  <c:v>0.97192332667607295</c:v>
                </c:pt>
                <c:pt idx="93">
                  <c:v>0.971695260769882</c:v>
                </c:pt>
                <c:pt idx="94">
                  <c:v>0.97146713606672397</c:v>
                </c:pt>
                <c:pt idx="95">
                  <c:v>0.97123895737344001</c:v>
                </c:pt>
                <c:pt idx="96">
                  <c:v>0.97101072922950304</c:v>
                </c:pt>
                <c:pt idx="97">
                  <c:v>0.970782455925291</c:v>
                </c:pt>
                <c:pt idx="98">
                  <c:v>0.97055414151888397</c:v>
                </c:pt>
                <c:pt idx="99">
                  <c:v>0.97032578985152895</c:v>
                </c:pt>
                <c:pt idx="100">
                  <c:v>0.97009740456187199</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Microsoft_Excel_Worksheet7!$D$2:$D$10002</c:f>
              <c:numCache>
                <c:formatCode>General</c:formatCode>
                <c:ptCount val="10001"/>
                <c:pt idx="0">
                  <c:v>1.18178797256867</c:v>
                </c:pt>
                <c:pt idx="1">
                  <c:v>1.16976122747331</c:v>
                </c:pt>
                <c:pt idx="2">
                  <c:v>1.1578590938097899</c:v>
                </c:pt>
                <c:pt idx="3">
                  <c:v>1.14608074475489</c:v>
                </c:pt>
                <c:pt idx="4">
                  <c:v>1.13442550092292</c:v>
                </c:pt>
                <c:pt idx="5">
                  <c:v>1.1228928882236699</c:v>
                </c:pt>
                <c:pt idx="6">
                  <c:v>1.1114827283768201</c:v>
                </c:pt>
                <c:pt idx="7">
                  <c:v>1.1002013523390901</c:v>
                </c:pt>
                <c:pt idx="8">
                  <c:v>1.0891074483310801</c:v>
                </c:pt>
                <c:pt idx="9">
                  <c:v>1.0782836677846099</c:v>
                </c:pt>
                <c:pt idx="10">
                  <c:v>1.0678089488004401</c:v>
                </c:pt>
                <c:pt idx="11">
                  <c:v>1.05775826495183</c:v>
                </c:pt>
                <c:pt idx="12">
                  <c:v>1.04820256856785</c:v>
                </c:pt>
                <c:pt idx="13">
                  <c:v>1.03920865282137</c:v>
                </c:pt>
                <c:pt idx="14">
                  <c:v>1.0308388636786701</c:v>
                </c:pt>
                <c:pt idx="15">
                  <c:v>1.02315056409984</c:v>
                </c:pt>
                <c:pt idx="16">
                  <c:v>1.0161952144452999</c:v>
                </c:pt>
                <c:pt idx="17">
                  <c:v>1.01001688857035</c:v>
                </c:pt>
                <c:pt idx="18">
                  <c:v>1.00465001224524</c:v>
                </c:pt>
                <c:pt idx="19">
                  <c:v>1.0001161391879101</c:v>
                </c:pt>
                <c:pt idx="20">
                  <c:v>1.0003720359259101</c:v>
                </c:pt>
                <c:pt idx="21">
                  <c:v>1.0012159612887199</c:v>
                </c:pt>
                <c:pt idx="22">
                  <c:v>1.00256447191026</c:v>
                </c:pt>
                <c:pt idx="23">
                  <c:v>1.00444929117034</c:v>
                </c:pt>
                <c:pt idx="24">
                  <c:v>1.00689273092308</c:v>
                </c:pt>
                <c:pt idx="25">
                  <c:v>1.00990499485922</c:v>
                </c:pt>
                <c:pt idx="26">
                  <c:v>1.01348319436996</c:v>
                </c:pt>
                <c:pt idx="27">
                  <c:v>1.0176118974328301</c:v>
                </c:pt>
                <c:pt idx="28">
                  <c:v>1.0222646511272999</c:v>
                </c:pt>
                <c:pt idx="29">
                  <c:v>1.0274058720591599</c:v>
                </c:pt>
                <c:pt idx="30">
                  <c:v>1.0329926668118701</c:v>
                </c:pt>
                <c:pt idx="31">
                  <c:v>1.0389763595194801</c:v>
                </c:pt>
                <c:pt idx="32">
                  <c:v>1.0453036675276499</c:v>
                </c:pt>
                <c:pt idx="33">
                  <c:v>1.0519175573619399</c:v>
                </c:pt>
                <c:pt idx="34">
                  <c:v>1.05875784896365</c:v>
                </c:pt>
                <c:pt idx="35">
                  <c:v>1.0657616404568599</c:v>
                </c:pt>
                <c:pt idx="36">
                  <c:v>1.0728659370920399</c:v>
                </c:pt>
                <c:pt idx="37">
                  <c:v>1.0800400995791499</c:v>
                </c:pt>
                <c:pt idx="38">
                  <c:v>1.0872797862561101</c:v>
                </c:pt>
                <c:pt idx="39">
                  <c:v>1.0945822987129601</c:v>
                </c:pt>
                <c:pt idx="40">
                  <c:v>1.1019456588499099</c:v>
                </c:pt>
                <c:pt idx="41">
                  <c:v>1.1093684105049499</c:v>
                </c:pt>
                <c:pt idx="42">
                  <c:v>1.11684948282027</c:v>
                </c:pt>
                <c:pt idx="43">
                  <c:v>1.12438809423219</c:v>
                </c:pt>
                <c:pt idx="44">
                  <c:v>1.13198368376818</c:v>
                </c:pt>
                <c:pt idx="45">
                  <c:v>1.1396358610631201</c:v>
                </c:pt>
                <c:pt idx="46">
                  <c:v>1.14734436944058</c:v>
                </c:pt>
                <c:pt idx="47">
                  <c:v>1.1551090582644301</c:v>
                </c:pt>
                <c:pt idx="48">
                  <c:v>1.16292986196902</c:v>
                </c:pt>
                <c:pt idx="49">
                  <c:v>1.1708067839682801</c:v>
                </c:pt>
                <c:pt idx="50">
                  <c:v>1.17873988417542</c:v>
                </c:pt>
                <c:pt idx="51">
                  <c:v>1.1867292692268001</c:v>
                </c:pt>
                <c:pt idx="52">
                  <c:v>1.1947750847534699</c:v>
                </c:pt>
                <c:pt idx="53">
                  <c:v>1.2028775092194399</c:v>
                </c:pt>
                <c:pt idx="54">
                  <c:v>1.2110367489702101</c:v>
                </c:pt>
                <c:pt idx="55">
                  <c:v>1.21925303422452</c:v>
                </c:pt>
                <c:pt idx="56">
                  <c:v>1.22752661580754</c:v>
                </c:pt>
                <c:pt idx="57">
                  <c:v>1.2358577624712399</c:v>
                </c:pt>
                <c:pt idx="58">
                  <c:v>1.24424675868345</c:v>
                </c:pt>
                <c:pt idx="59">
                  <c:v>1.25269390279351</c:v>
                </c:pt>
                <c:pt idx="60">
                  <c:v>1.2611995055024301</c:v>
                </c:pt>
                <c:pt idx="61">
                  <c:v>1.2697638885809299</c:v>
                </c:pt>
                <c:pt idx="62">
                  <c:v>1.2783873837903601</c:v>
                </c:pt>
                <c:pt idx="63">
                  <c:v>1.28707033197061</c:v>
                </c:pt>
                <c:pt idx="64">
                  <c:v>1.29581308226618</c:v>
                </c:pt>
                <c:pt idx="65">
                  <c:v>1.3046159914670801</c:v>
                </c:pt>
                <c:pt idx="66">
                  <c:v>1.31347942344581</c:v>
                </c:pt>
                <c:pt idx="67">
                  <c:v>1.32240374867474</c:v>
                </c:pt>
                <c:pt idx="68">
                  <c:v>1.3313893438115101</c:v>
                </c:pt>
                <c:pt idx="69">
                  <c:v>1.34043659134177</c:v>
                </c:pt>
                <c:pt idx="70">
                  <c:v>1.34954587927077</c:v>
                </c:pt>
                <c:pt idx="71">
                  <c:v>1.35871760085662</c:v>
                </c:pt>
                <c:pt idx="72">
                  <c:v>1.3679521543790201</c:v>
                </c:pt>
                <c:pt idx="73">
                  <c:v>1.3772499429387901</c:v>
                </c:pt>
                <c:pt idx="74">
                  <c:v>1.3866113742835799</c:v>
                </c:pt>
                <c:pt idx="75">
                  <c:v>1.3960368606564799</c:v>
                </c:pt>
                <c:pt idx="76">
                  <c:v>1.4055268186643399</c:v>
                </c:pt>
                <c:pt idx="77">
                  <c:v>1.4150816691633299</c:v>
                </c:pt>
                <c:pt idx="78">
                  <c:v>1.42470183715941</c:v>
                </c:pt>
                <c:pt idx="79">
                  <c:v>1.4343877517219901</c:v>
                </c:pt>
                <c:pt idx="80">
                  <c:v>1.44413984590905</c:v>
                </c:pt>
                <c:pt idx="81">
                  <c:v>1.45395855670243</c:v>
                </c:pt>
                <c:pt idx="82">
                  <c:v>1.4638443249519399</c:v>
                </c:pt>
                <c:pt idx="83">
                  <c:v>1.47379759532745</c:v>
                </c:pt>
                <c:pt idx="84">
                  <c:v>1.48381881627792</c:v>
                </c:pt>
                <c:pt idx="85">
                  <c:v>1.49390843999665</c:v>
                </c:pt>
                <c:pt idx="86">
                  <c:v>1.50406692239203</c:v>
                </c:pt>
                <c:pt idx="87">
                  <c:v>1.5142947230632799</c:v>
                </c:pt>
                <c:pt idx="88">
                  <c:v>1.5245923052805099</c:v>
                </c:pt>
                <c:pt idx="89">
                  <c:v>1.5349601359688001</c:v>
                </c:pt>
                <c:pt idx="90">
                  <c:v>1.5453986856958599</c:v>
                </c:pt>
                <c:pt idx="91">
                  <c:v>1.55590842866277</c:v>
                </c:pt>
                <c:pt idx="92">
                  <c:v>1.56648984269775</c:v>
                </c:pt>
                <c:pt idx="93">
                  <c:v>1.5771434092524199</c:v>
                </c:pt>
                <c:pt idx="94">
                  <c:v>1.5878696134005299</c:v>
                </c:pt>
                <c:pt idx="95">
                  <c:v>1.59866894383876</c:v>
                </c:pt>
                <c:pt idx="96">
                  <c:v>1.60954189288953</c:v>
                </c:pt>
                <c:pt idx="97">
                  <c:v>1.62048895650557</c:v>
                </c:pt>
                <c:pt idx="98">
                  <c:v>1.6315106342761101</c:v>
                </c:pt>
                <c:pt idx="99">
                  <c:v>1.64260742943464</c:v>
                </c:pt>
                <c:pt idx="100">
                  <c:v>1.6537798488679201</c:v>
                </c:pt>
              </c:numCache>
            </c:numRef>
          </c:yVal>
          <c:smooth val="1"/>
        </c:ser>
        <c:dLbls>
          <c:showLegendKey val="0"/>
          <c:showVal val="0"/>
          <c:showCatName val="0"/>
          <c:showSerName val="0"/>
          <c:showPercent val="0"/>
          <c:showBubbleSize val="0"/>
        </c:dLbls>
        <c:axId val="846247776"/>
        <c:axId val="846248168"/>
      </c:scatterChart>
      <c:valAx>
        <c:axId val="846247776"/>
        <c:scaling>
          <c:orientation val="minMax"/>
          <c:max val="1.8"/>
          <c:min val="0.8"/>
        </c:scaling>
        <c:delete val="0"/>
        <c:axPos val="b"/>
        <c:title>
          <c:tx>
            <c:rich>
              <a:bodyPr/>
              <a:lstStyle/>
              <a:p>
                <a:pPr>
                  <a:defRPr sz="1700"/>
                </a:pPr>
                <a:r>
                  <a:rPr lang="en-US" sz="1700" dirty="0" smtClean="0"/>
                  <a:t>BSA ratio</a:t>
                </a:r>
                <a:endParaRPr lang="en-US" sz="1700" dirty="0"/>
              </a:p>
            </c:rich>
          </c:tx>
          <c:layout>
            <c:manualLayout>
              <c:xMode val="edge"/>
              <c:yMode val="edge"/>
              <c:x val="0.47579280189533829"/>
              <c:y val="0.88582020997375333"/>
            </c:manualLayout>
          </c:layout>
          <c:overlay val="0"/>
        </c:title>
        <c:numFmt formatCode="#,##0.0" sourceLinked="0"/>
        <c:majorTickMark val="out"/>
        <c:minorTickMark val="none"/>
        <c:tickLblPos val="nextTo"/>
        <c:txPr>
          <a:bodyPr rot="0"/>
          <a:lstStyle/>
          <a:p>
            <a:pPr>
              <a:defRPr sz="1500" b="1"/>
            </a:pPr>
            <a:endParaRPr lang="en-US"/>
          </a:p>
        </c:txPr>
        <c:crossAx val="846248168"/>
        <c:crosses val="autoZero"/>
        <c:crossBetween val="midCat"/>
        <c:majorUnit val="0.2"/>
      </c:valAx>
      <c:valAx>
        <c:axId val="8462481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247776"/>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Microsoft_Excel_Worksheet8!$B$2:$B$10002</c:f>
              <c:numCache>
                <c:formatCode>General</c:formatCode>
                <c:ptCount val="10001"/>
                <c:pt idx="0">
                  <c:v>1.22083440074612</c:v>
                </c:pt>
                <c:pt idx="1">
                  <c:v>1.20965637418241</c:v>
                </c:pt>
                <c:pt idx="2">
                  <c:v>1.1985806942414601</c:v>
                </c:pt>
                <c:pt idx="3">
                  <c:v>1.1876064238319799</c:v>
                </c:pt>
                <c:pt idx="4">
                  <c:v>1.17673263444277</c:v>
                </c:pt>
                <c:pt idx="5">
                  <c:v>1.16595840606409</c:v>
                </c:pt>
                <c:pt idx="6">
                  <c:v>1.1552828271099</c:v>
                </c:pt>
                <c:pt idx="7">
                  <c:v>1.14470499434065</c:v>
                </c:pt>
                <c:pt idx="8">
                  <c:v>1.1342240127869501</c:v>
                </c:pt>
                <c:pt idx="9">
                  <c:v>1.12383899567375</c:v>
                </c:pt>
                <c:pt idx="10">
                  <c:v>1.1135539441306701</c:v>
                </c:pt>
                <c:pt idx="11">
                  <c:v>1.1033920296300299</c:v>
                </c:pt>
                <c:pt idx="12">
                  <c:v>1.0933803444915999</c:v>
                </c:pt>
                <c:pt idx="13">
                  <c:v>1.08354496677069</c:v>
                </c:pt>
                <c:pt idx="14">
                  <c:v>1.0739110018860301</c:v>
                </c:pt>
                <c:pt idx="15">
                  <c:v>1.06450263019116</c:v>
                </c:pt>
                <c:pt idx="16">
                  <c:v>1.0553431600901899</c:v>
                </c:pt>
                <c:pt idx="17">
                  <c:v>1.0464550863339299</c:v>
                </c:pt>
                <c:pt idx="18">
                  <c:v>1.03786015317063</c:v>
                </c:pt>
                <c:pt idx="19">
                  <c:v>1.0295794220677399</c:v>
                </c:pt>
                <c:pt idx="20">
                  <c:v>1.0216333437645599</c:v>
                </c:pt>
                <c:pt idx="21">
                  <c:v>1.0140418344631601</c:v>
                </c:pt>
                <c:pt idx="22">
                  <c:v>1.00682435601341</c:v>
                </c:pt>
                <c:pt idx="23">
                  <c:v>1</c:v>
                </c:pt>
                <c:pt idx="24">
                  <c:v>0.99358183623820695</c:v>
                </c:pt>
                <c:pt idx="25">
                  <c:v>0.98756006359825799</c:v>
                </c:pt>
                <c:pt idx="26">
                  <c:v>0.981919744764573</c:v>
                </c:pt>
                <c:pt idx="27">
                  <c:v>0.97664657740275596</c:v>
                </c:pt>
                <c:pt idx="28">
                  <c:v>0.97172685197332198</c:v>
                </c:pt>
                <c:pt idx="29">
                  <c:v>0.96714741196307596</c:v>
                </c:pt>
                <c:pt idx="30">
                  <c:v>0.96289561636868104</c:v>
                </c:pt>
                <c:pt idx="31">
                  <c:v>0.95895930427989495</c:v>
                </c:pt>
                <c:pt idx="32">
                  <c:v>0.95532676142184803</c:v>
                </c:pt>
                <c:pt idx="33">
                  <c:v>0.95198668852681601</c:v>
                </c:pt>
                <c:pt idx="34">
                  <c:v>0.94892817141610897</c:v>
                </c:pt>
                <c:pt idx="35">
                  <c:v>0.94614065268221503</c:v>
                </c:pt>
                <c:pt idx="36">
                  <c:v>0.943613904870093</c:v>
                </c:pt>
                <c:pt idx="37">
                  <c:v>0.94133800506469401</c:v>
                </c:pt>
                <c:pt idx="38">
                  <c:v>0.93930331079935003</c:v>
                </c:pt>
                <c:pt idx="39">
                  <c:v>0.93750043720676102</c:v>
                </c:pt>
                <c:pt idx="40">
                  <c:v>0.935920235340859</c:v>
                </c:pt>
                <c:pt idx="41">
                  <c:v>0.93455377160396103</c:v>
                </c:pt>
                <c:pt idx="42">
                  <c:v>0.93339230821937302</c:v>
                </c:pt>
                <c:pt idx="43">
                  <c:v>0.93242728469490199</c:v>
                </c:pt>
                <c:pt idx="44">
                  <c:v>0.93165030022777195</c:v>
                </c:pt>
                <c:pt idx="45">
                  <c:v>0.93105309700609895</c:v>
                </c:pt>
                <c:pt idx="46">
                  <c:v>0.93062754436643602</c:v>
                </c:pt>
                <c:pt idx="47">
                  <c:v>0.93036562377104304</c:v>
                </c:pt>
                <c:pt idx="48">
                  <c:v>0.93025941457233596</c:v>
                </c:pt>
                <c:pt idx="49">
                  <c:v>0.93030108053560201</c:v>
                </c:pt>
                <c:pt idx="50">
                  <c:v>0.93048285709443201</c:v>
                </c:pt>
                <c:pt idx="51">
                  <c:v>0.93079703931649105</c:v>
                </c:pt>
                <c:pt idx="52">
                  <c:v>0.931235970560226</c:v>
                </c:pt>
                <c:pt idx="53">
                  <c:v>0.931792031805877</c:v>
                </c:pt>
                <c:pt idx="54">
                  <c:v>0.93245763164677098</c:v>
                </c:pt>
                <c:pt idx="55">
                  <c:v>0.93322519692930594</c:v>
                </c:pt>
                <c:pt idx="56">
                  <c:v>0.93408716403228698</c:v>
                </c:pt>
                <c:pt idx="57">
                  <c:v>0.93503597077841705</c:v>
                </c:pt>
                <c:pt idx="58">
                  <c:v>0.93606404897264195</c:v>
                </c:pt>
                <c:pt idx="59">
                  <c:v>0.93716381756392897</c:v>
                </c:pt>
                <c:pt idx="60">
                  <c:v>0.93832767642862502</c:v>
                </c:pt>
                <c:pt idx="61">
                  <c:v>0.93954800077514</c:v>
                </c:pt>
                <c:pt idx="62">
                  <c:v>0.94081713617099005</c:v>
                </c:pt>
                <c:pt idx="63">
                  <c:v>0.94212739419450797</c:v>
                </c:pt>
                <c:pt idx="64">
                  <c:v>0.94347104871458398</c:v>
                </c:pt>
                <c:pt idx="65">
                  <c:v>0.94484033280274404</c:v>
                </c:pt>
                <c:pt idx="66">
                  <c:v>0.94622743628264405</c:v>
                </c:pt>
                <c:pt idx="67">
                  <c:v>0.94762450392273601</c:v>
                </c:pt>
                <c:pt idx="68">
                  <c:v>0.94902495753194505</c:v>
                </c:pt>
                <c:pt idx="69">
                  <c:v>0.95042748081147699</c:v>
                </c:pt>
                <c:pt idx="70">
                  <c:v>0.95183207682000603</c:v>
                </c:pt>
                <c:pt idx="71">
                  <c:v>0.95323874862073199</c:v>
                </c:pt>
                <c:pt idx="72">
                  <c:v>0.95464749928137604</c:v>
                </c:pt>
                <c:pt idx="73">
                  <c:v>0.95605833187419897</c:v>
                </c:pt>
                <c:pt idx="74">
                  <c:v>0.95747124947599704</c:v>
                </c:pt>
                <c:pt idx="75">
                  <c:v>0.95888625516811798</c:v>
                </c:pt>
                <c:pt idx="76">
                  <c:v>0.960303352036458</c:v>
                </c:pt>
                <c:pt idx="77">
                  <c:v>0.96172254317147998</c:v>
                </c:pt>
                <c:pt idx="78">
                  <c:v>0.96314383166820705</c:v>
                </c:pt>
                <c:pt idx="79">
                  <c:v>0.964567220626244</c:v>
                </c:pt>
                <c:pt idx="80">
                  <c:v>0.96599271314976798</c:v>
                </c:pt>
                <c:pt idx="81">
                  <c:v>0.96742031234755299</c:v>
                </c:pt>
                <c:pt idx="82">
                  <c:v>0.96885002133295905</c:v>
                </c:pt>
                <c:pt idx="83">
                  <c:v>0.97028184322395306</c:v>
                </c:pt>
                <c:pt idx="84">
                  <c:v>0.97171578114310697</c:v>
                </c:pt>
                <c:pt idx="85">
                  <c:v>0.97315183821760698</c:v>
                </c:pt>
                <c:pt idx="86">
                  <c:v>0.974590017579263</c:v>
                </c:pt>
                <c:pt idx="87">
                  <c:v>0.97603032236451204</c:v>
                </c:pt>
                <c:pt idx="88">
                  <c:v>0.97747275571442405</c:v>
                </c:pt>
                <c:pt idx="89">
                  <c:v>0.97891732077471805</c:v>
                </c:pt>
                <c:pt idx="90">
                  <c:v>0.98036402069575401</c:v>
                </c:pt>
                <c:pt idx="91">
                  <c:v>0.98181285863255197</c:v>
                </c:pt>
                <c:pt idx="92">
                  <c:v>0.98326383774479398</c:v>
                </c:pt>
                <c:pt idx="93">
                  <c:v>0.98471696119683105</c:v>
                </c:pt>
                <c:pt idx="94">
                  <c:v>0.98617223215769201</c:v>
                </c:pt>
                <c:pt idx="95">
                  <c:v>0.98762965380108503</c:v>
                </c:pt>
                <c:pt idx="96">
                  <c:v>0.98908922930541499</c:v>
                </c:pt>
                <c:pt idx="97">
                  <c:v>0.990550961853779</c:v>
                </c:pt>
                <c:pt idx="98">
                  <c:v>0.99201485463397998</c:v>
                </c:pt>
                <c:pt idx="99">
                  <c:v>0.99348091083853196</c:v>
                </c:pt>
                <c:pt idx="100">
                  <c:v>0.99494913366466897</c:v>
                </c:pt>
                <c:pt idx="101">
                  <c:v>0.99641952631434405</c:v>
                </c:pt>
                <c:pt idx="102">
                  <c:v>0.997892091994249</c:v>
                </c:pt>
                <c:pt idx="103">
                  <c:v>0.99936683391581205</c:v>
                </c:pt>
                <c:pt idx="104">
                  <c:v>1.0008437552952101</c:v>
                </c:pt>
                <c:pt idx="105">
                  <c:v>1.00232285935336</c:v>
                </c:pt>
                <c:pt idx="106">
                  <c:v>1.00380414931596</c:v>
                </c:pt>
                <c:pt idx="107">
                  <c:v>1.00528762841346</c:v>
                </c:pt>
                <c:pt idx="108">
                  <c:v>1.0067732998810901</c:v>
                </c:pt>
                <c:pt idx="109">
                  <c:v>1.0082611669588599</c:v>
                </c:pt>
                <c:pt idx="110">
                  <c:v>1.0097512328915701</c:v>
                </c:pt>
                <c:pt idx="111">
                  <c:v>1.0112435009288101</c:v>
                </c:pt>
                <c:pt idx="112">
                  <c:v>1.01273797432497</c:v>
                </c:pt>
                <c:pt idx="113">
                  <c:v>1.0142346563392699</c:v>
                </c:pt>
                <c:pt idx="114">
                  <c:v>1.0157335502357201</c:v>
                </c:pt>
                <c:pt idx="115">
                  <c:v>1.01723465928317</c:v>
                </c:pt>
                <c:pt idx="116">
                  <c:v>1.0187379867552899</c:v>
                </c:pt>
                <c:pt idx="117">
                  <c:v>1.0202435359306099</c:v>
                </c:pt>
                <c:pt idx="118">
                  <c:v>1.02175131009247</c:v>
                </c:pt>
                <c:pt idx="119">
                  <c:v>1.0232613125291099</c:v>
                </c:pt>
                <c:pt idx="120">
                  <c:v>1.0247735465335699</c:v>
                </c:pt>
                <c:pt idx="121">
                  <c:v>1.0262880154038101</c:v>
                </c:pt>
                <c:pt idx="122">
                  <c:v>1.0278047224426301</c:v>
                </c:pt>
                <c:pt idx="123">
                  <c:v>1.02932367095773</c:v>
                </c:pt>
                <c:pt idx="124">
                  <c:v>1.0308448642617001</c:v>
                </c:pt>
                <c:pt idx="125">
                  <c:v>1.0323683056719899</c:v>
                </c:pt>
                <c:pt idx="126">
                  <c:v>1.03389399851101</c:v>
                </c:pt>
                <c:pt idx="127">
                  <c:v>1.0354219461060401</c:v>
                </c:pt>
                <c:pt idx="128">
                  <c:v>1.0369521517892799</c:v>
                </c:pt>
                <c:pt idx="129">
                  <c:v>1.03848461889786</c:v>
                </c:pt>
                <c:pt idx="130">
                  <c:v>1.04001935077385</c:v>
                </c:pt>
                <c:pt idx="131">
                  <c:v>1.04155635076427</c:v>
                </c:pt>
                <c:pt idx="132">
                  <c:v>1.0430956222210299</c:v>
                </c:pt>
                <c:pt idx="133">
                  <c:v>1.04463716850107</c:v>
                </c:pt>
                <c:pt idx="134">
                  <c:v>1.04618099296623</c:v>
                </c:pt>
                <c:pt idx="135">
                  <c:v>1.04772709898335</c:v>
                </c:pt>
                <c:pt idx="136">
                  <c:v>1.04927548992423</c:v>
                </c:pt>
                <c:pt idx="137">
                  <c:v>1.0508261691656799</c:v>
                </c:pt>
                <c:pt idx="138">
                  <c:v>1.05237914008947</c:v>
                </c:pt>
                <c:pt idx="139">
                  <c:v>1.0539344060823801</c:v>
                </c:pt>
                <c:pt idx="140">
                  <c:v>1.05549197053619</c:v>
                </c:pt>
                <c:pt idx="141">
                  <c:v>1.05705183684769</c:v>
                </c:pt>
                <c:pt idx="142">
                  <c:v>1.0586140084187201</c:v>
                </c:pt>
                <c:pt idx="143">
                  <c:v>1.0601784886561101</c:v>
                </c:pt>
                <c:pt idx="144">
                  <c:v>1.06174528097173</c:v>
                </c:pt>
                <c:pt idx="145">
                  <c:v>1.06331438878252</c:v>
                </c:pt>
                <c:pt idx="146">
                  <c:v>1.0648858155104399</c:v>
                </c:pt>
                <c:pt idx="147">
                  <c:v>1.0664595645825199</c:v>
                </c:pt>
                <c:pt idx="148">
                  <c:v>1.0680356394308499</c:v>
                </c:pt>
                <c:pt idx="149">
                  <c:v>1.0696140434926</c:v>
                </c:pt>
                <c:pt idx="150">
                  <c:v>1.0711947802100099</c:v>
                </c:pt>
                <c:pt idx="151">
                  <c:v>1.0727778530304199</c:v>
                </c:pt>
                <c:pt idx="152">
                  <c:v>1.0743632654062401</c:v>
                </c:pt>
                <c:pt idx="153">
                  <c:v>1.07595102079502</c:v>
                </c:pt>
                <c:pt idx="154">
                  <c:v>1.0775411226593901</c:v>
                </c:pt>
                <c:pt idx="155">
                  <c:v>1.0791335744671</c:v>
                </c:pt>
                <c:pt idx="156">
                  <c:v>1.0807283796910301</c:v>
                </c:pt>
                <c:pt idx="157">
                  <c:v>1.0823255418091899</c:v>
                </c:pt>
                <c:pt idx="158">
                  <c:v>1.08392506430475</c:v>
                </c:pt>
                <c:pt idx="159">
                  <c:v>1.0855269506659999</c:v>
                </c:pt>
                <c:pt idx="160">
                  <c:v>1.0871312043863901</c:v>
                </c:pt>
                <c:pt idx="161">
                  <c:v>1.08873782896456</c:v>
                </c:pt>
                <c:pt idx="162">
                  <c:v>1.0903468279042701</c:v>
                </c:pt>
                <c:pt idx="163">
                  <c:v>1.0919582047145</c:v>
                </c:pt>
                <c:pt idx="164">
                  <c:v>1.0935719629094001</c:v>
                </c:pt>
                <c:pt idx="165">
                  <c:v>1.0951881060083399</c:v>
                </c:pt>
                <c:pt idx="166">
                  <c:v>1.0968066375358201</c:v>
                </c:pt>
                <c:pt idx="167">
                  <c:v>1.0984275610216301</c:v>
                </c:pt>
                <c:pt idx="168">
                  <c:v>1.10005088000075</c:v>
                </c:pt>
                <c:pt idx="169">
                  <c:v>1.1016765980133501</c:v>
                </c:pt>
                <c:pt idx="170">
                  <c:v>1.1033047186048801</c:v>
                </c:pt>
                <c:pt idx="171">
                  <c:v>1.10493524532599</c:v>
                </c:pt>
                <c:pt idx="172">
                  <c:v>1.1065681817326201</c:v>
                </c:pt>
                <c:pt idx="173">
                  <c:v>1.1082035313859</c:v>
                </c:pt>
                <c:pt idx="174">
                  <c:v>1.10984129785231</c:v>
                </c:pt>
                <c:pt idx="175">
                  <c:v>1.1114814847035199</c:v>
                </c:pt>
                <c:pt idx="176">
                  <c:v>1.11312409551655</c:v>
                </c:pt>
                <c:pt idx="177">
                  <c:v>1.1147691338736301</c:v>
                </c:pt>
                <c:pt idx="178">
                  <c:v>1.1164166033623399</c:v>
                </c:pt>
                <c:pt idx="179">
                  <c:v>1.11806650757554</c:v>
                </c:pt>
                <c:pt idx="180">
                  <c:v>1.1197188501114299</c:v>
                </c:pt>
                <c:pt idx="181">
                  <c:v>1.12137363457346</c:v>
                </c:pt>
                <c:pt idx="182">
                  <c:v>1.1230308645704801</c:v>
                </c:pt>
                <c:pt idx="183">
                  <c:v>1.1246905437166299</c:v>
                </c:pt>
                <c:pt idx="184">
                  <c:v>1.1263526756314</c:v>
                </c:pt>
                <c:pt idx="185">
                  <c:v>1.12801726393965</c:v>
                </c:pt>
                <c:pt idx="186">
                  <c:v>1.1296843122715401</c:v>
                </c:pt>
                <c:pt idx="187">
                  <c:v>1.1313538242626899</c:v>
                </c:pt>
                <c:pt idx="188">
                  <c:v>1.13302580355397</c:v>
                </c:pt>
                <c:pt idx="189">
                  <c:v>1.1347002537917501</c:v>
                </c:pt>
                <c:pt idx="190">
                  <c:v>1.1363771786277099</c:v>
                </c:pt>
                <c:pt idx="191">
                  <c:v>1.1380565817189601</c:v>
                </c:pt>
                <c:pt idx="192">
                  <c:v>1.1397384667280099</c:v>
                </c:pt>
                <c:pt idx="193">
                  <c:v>1.1414228373227799</c:v>
                </c:pt>
                <c:pt idx="194">
                  <c:v>1.1431096971765899</c:v>
                </c:pt>
                <c:pt idx="195">
                  <c:v>1.1447990499682399</c:v>
                </c:pt>
                <c:pt idx="196">
                  <c:v>1.1464908993819101</c:v>
                </c:pt>
                <c:pt idx="197">
                  <c:v>1.1481852491072699</c:v>
                </c:pt>
                <c:pt idx="198">
                  <c:v>1.1498821028394199</c:v>
                </c:pt>
                <c:pt idx="199">
                  <c:v>1.1515814642789099</c:v>
                </c:pt>
                <c:pt idx="200">
                  <c:v>1.1532833371317901</c:v>
                </c:pt>
                <c:pt idx="201">
                  <c:v>1.1549877251095499</c:v>
                </c:pt>
                <c:pt idx="202">
                  <c:v>1.1566946319292399</c:v>
                </c:pt>
                <c:pt idx="203">
                  <c:v>1.15840406131326</c:v>
                </c:pt>
                <c:pt idx="204">
                  <c:v>1.1601160169896501</c:v>
                </c:pt>
                <c:pt idx="205">
                  <c:v>1.16183050269194</c:v>
                </c:pt>
                <c:pt idx="206">
                  <c:v>1.1635475221590901</c:v>
                </c:pt>
                <c:pt idx="207">
                  <c:v>1.1652670791356601</c:v>
                </c:pt>
                <c:pt idx="208">
                  <c:v>1.16698917737174</c:v>
                </c:pt>
                <c:pt idx="209">
                  <c:v>1.1687138206229499</c:v>
                </c:pt>
                <c:pt idx="210">
                  <c:v>1.1704410126504201</c:v>
                </c:pt>
                <c:pt idx="211">
                  <c:v>1.1721707572209199</c:v>
                </c:pt>
                <c:pt idx="212">
                  <c:v>1.17390305810672</c:v>
                </c:pt>
                <c:pt idx="213">
                  <c:v>1.17563791908572</c:v>
                </c:pt>
                <c:pt idx="214">
                  <c:v>1.1773753439413399</c:v>
                </c:pt>
                <c:pt idx="215">
                  <c:v>1.1791153364626299</c:v>
                </c:pt>
                <c:pt idx="216">
                  <c:v>1.1808579004442299</c:v>
                </c:pt>
                <c:pt idx="217">
                  <c:v>1.1826030396864</c:v>
                </c:pt>
                <c:pt idx="218">
                  <c:v>1.1843507579950201</c:v>
                </c:pt>
                <c:pt idx="219">
                  <c:v>1.18610105918153</c:v>
                </c:pt>
                <c:pt idx="220">
                  <c:v>1.18785394706314</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Microsoft_Excel_Worksheet8!$C$2:$C$10002</c:f>
              <c:numCache>
                <c:formatCode>General</c:formatCode>
                <c:ptCount val="10001"/>
                <c:pt idx="0">
                  <c:v>1.1543424671148299</c:v>
                </c:pt>
                <c:pt idx="1">
                  <c:v>1.1467569785596901</c:v>
                </c:pt>
                <c:pt idx="2">
                  <c:v>1.13922125756676</c:v>
                </c:pt>
                <c:pt idx="3">
                  <c:v>1.1317349654567599</c:v>
                </c:pt>
                <c:pt idx="4">
                  <c:v>1.1242977631370299</c:v>
                </c:pt>
                <c:pt idx="5">
                  <c:v>1.11690931031033</c:v>
                </c:pt>
                <c:pt idx="6">
                  <c:v>1.1095692643830399</c:v>
                </c:pt>
                <c:pt idx="7">
                  <c:v>1.1022772789278401</c:v>
                </c:pt>
                <c:pt idx="8">
                  <c:v>1.0950330014698699</c:v>
                </c:pt>
                <c:pt idx="9">
                  <c:v>1.0878360702180601</c:v>
                </c:pt>
                <c:pt idx="10">
                  <c:v>1.0806893120260901</c:v>
                </c:pt>
                <c:pt idx="11">
                  <c:v>1.0736081924083001</c:v>
                </c:pt>
                <c:pt idx="12">
                  <c:v>1.06661094531517</c:v>
                </c:pt>
                <c:pt idx="13">
                  <c:v>1.05971535143267</c:v>
                </c:pt>
                <c:pt idx="14">
                  <c:v>1.0529387623745501</c:v>
                </c:pt>
                <c:pt idx="15">
                  <c:v>1.0462981289265001</c:v>
                </c:pt>
                <c:pt idx="16">
                  <c:v>1.0398100336166201</c:v>
                </c:pt>
                <c:pt idx="17">
                  <c:v>1.0334907280052099</c:v>
                </c:pt>
                <c:pt idx="18">
                  <c:v>1.0273561752448299</c:v>
                </c:pt>
                <c:pt idx="19">
                  <c:v>1.0214220986731</c:v>
                </c:pt>
                <c:pt idx="20">
                  <c:v>1.01570403748525</c:v>
                </c:pt>
                <c:pt idx="21">
                  <c:v>1.0102174109206401</c:v>
                </c:pt>
                <c:pt idx="22">
                  <c:v>1.0049775929271201</c:v>
                </c:pt>
                <c:pt idx="23">
                  <c:v>1</c:v>
                </c:pt>
                <c:pt idx="24">
                  <c:v>0.99187041625073402</c:v>
                </c:pt>
                <c:pt idx="25">
                  <c:v>0.98426899396554302</c:v>
                </c:pt>
                <c:pt idx="26">
                  <c:v>0.977172454986312</c:v>
                </c:pt>
                <c:pt idx="27">
                  <c:v>0.97055855602600805</c:v>
                </c:pt>
                <c:pt idx="28">
                  <c:v>0.96440599884259004</c:v>
                </c:pt>
                <c:pt idx="29">
                  <c:v>0.95869434534739495</c:v>
                </c:pt>
                <c:pt idx="30">
                  <c:v>0.95340393736586904</c:v>
                </c:pt>
                <c:pt idx="31">
                  <c:v>0.94851582085891695</c:v>
                </c:pt>
                <c:pt idx="32">
                  <c:v>0.94401167451314205</c:v>
                </c:pt>
                <c:pt idx="33">
                  <c:v>0.93987374271923396</c:v>
                </c:pt>
                <c:pt idx="34">
                  <c:v>0.93608477307982396</c:v>
                </c:pt>
                <c:pt idx="35">
                  <c:v>0.93262795872013604</c:v>
                </c:pt>
                <c:pt idx="36">
                  <c:v>0.92948688581320404</c:v>
                </c:pt>
                <c:pt idx="37">
                  <c:v>0.92664548686981596</c:v>
                </c:pt>
                <c:pt idx="38">
                  <c:v>0.92408800047138495</c:v>
                </c:pt>
                <c:pt idx="39">
                  <c:v>0.92179893822672598</c:v>
                </c:pt>
                <c:pt idx="40">
                  <c:v>0.91976305979186301</c:v>
                </c:pt>
                <c:pt idx="41">
                  <c:v>0.91796535678206104</c:v>
                </c:pt>
                <c:pt idx="42">
                  <c:v>0.91639104630206203</c:v>
                </c:pt>
                <c:pt idx="43">
                  <c:v>0.91502557460044298</c:v>
                </c:pt>
                <c:pt idx="44">
                  <c:v>0.913854631001072</c:v>
                </c:pt>
                <c:pt idx="45">
                  <c:v>0.91286417177647805</c:v>
                </c:pt>
                <c:pt idx="46">
                  <c:v>0.91204045302334802</c:v>
                </c:pt>
                <c:pt idx="47">
                  <c:v>0.91137007092375899</c:v>
                </c:pt>
                <c:pt idx="48">
                  <c:v>0.91084000709796198</c:v>
                </c:pt>
                <c:pt idx="49">
                  <c:v>0.91043767616696802</c:v>
                </c:pt>
                <c:pt idx="50">
                  <c:v>0.91015097224393904</c:v>
                </c:pt>
                <c:pt idx="51">
                  <c:v>0.90996831094876096</c:v>
                </c:pt>
                <c:pt idx="52">
                  <c:v>0.90987866374281301</c:v>
                </c:pt>
                <c:pt idx="53">
                  <c:v>0.90987158191411899</c:v>
                </c:pt>
                <c:pt idx="54">
                  <c:v>0.90993720835370295</c:v>
                </c:pt>
                <c:pt idx="55">
                  <c:v>0.91006627625037795</c:v>
                </c:pt>
                <c:pt idx="56">
                  <c:v>0.91025009486276698</c:v>
                </c:pt>
                <c:pt idx="57">
                  <c:v>0.910480523471212</c:v>
                </c:pt>
                <c:pt idx="58">
                  <c:v>0.91074993535969895</c:v>
                </c:pt>
                <c:pt idx="59">
                  <c:v>0.91105117416264103</c:v>
                </c:pt>
                <c:pt idx="60">
                  <c:v>0.91137750511539395</c:v>
                </c:pt>
                <c:pt idx="61">
                  <c:v>0.91172256369675797</c:v>
                </c:pt>
                <c:pt idx="62">
                  <c:v>0.91208030390205996</c:v>
                </c:pt>
                <c:pt idx="63">
                  <c:v>0.91244494800678999</c:v>
                </c:pt>
                <c:pt idx="64">
                  <c:v>0.91281093924214096</c:v>
                </c:pt>
                <c:pt idx="65">
                  <c:v>0.91317289836305804</c:v>
                </c:pt>
                <c:pt idx="66">
                  <c:v>0.91352558468823197</c:v>
                </c:pt>
                <c:pt idx="67">
                  <c:v>0.91386386185439406</c:v>
                </c:pt>
                <c:pt idx="68">
                  <c:v>0.91418379533838701</c:v>
                </c:pt>
                <c:pt idx="69">
                  <c:v>0.914485938627001</c:v>
                </c:pt>
                <c:pt idx="70">
                  <c:v>0.91477182464599904</c:v>
                </c:pt>
                <c:pt idx="71">
                  <c:v>0.91504283543888898</c:v>
                </c:pt>
                <c:pt idx="72">
                  <c:v>0.91530021724551303</c:v>
                </c:pt>
                <c:pt idx="73">
                  <c:v>0.91554509437064702</c:v>
                </c:pt>
                <c:pt idx="74">
                  <c:v>0.91577848181954802</c:v>
                </c:pt>
                <c:pt idx="75">
                  <c:v>0.91600129672834096</c:v>
                </c:pt>
                <c:pt idx="76">
                  <c:v>0.91621436864898098</c:v>
                </c:pt>
                <c:pt idx="77">
                  <c:v>0.91641844876664602</c:v>
                </c:pt>
                <c:pt idx="78">
                  <c:v>0.91661421813619903</c:v>
                </c:pt>
                <c:pt idx="79">
                  <c:v>0.91680229502673305</c:v>
                </c:pt>
                <c:pt idx="80">
                  <c:v>0.91698324146146704</c:v>
                </c:pt>
                <c:pt idx="81">
                  <c:v>0.91715756903603096</c:v>
                </c:pt>
                <c:pt idx="82">
                  <c:v>0.91732574409241596</c:v>
                </c:pt>
                <c:pt idx="83">
                  <c:v>0.91748819231952095</c:v>
                </c:pt>
                <c:pt idx="84">
                  <c:v>0.91764530284462098</c:v>
                </c:pt>
                <c:pt idx="85">
                  <c:v>0.91779743187360896</c:v>
                </c:pt>
                <c:pt idx="86">
                  <c:v>0.91794490593177003</c:v>
                </c:pt>
                <c:pt idx="87">
                  <c:v>0.91808802475112194</c:v>
                </c:pt>
                <c:pt idx="88">
                  <c:v>0.91822706384514396</c:v>
                </c:pt>
                <c:pt idx="89">
                  <c:v>0.91836227680702298</c:v>
                </c:pt>
                <c:pt idx="90">
                  <c:v>0.91849389736326303</c:v>
                </c:pt>
                <c:pt idx="91">
                  <c:v>0.91862214121079599</c:v>
                </c:pt>
                <c:pt idx="92">
                  <c:v>0.91874720766233398</c:v>
                </c:pt>
                <c:pt idx="93">
                  <c:v>0.91886928112177102</c:v>
                </c:pt>
                <c:pt idx="94">
                  <c:v>0.91898853240881695</c:v>
                </c:pt>
                <c:pt idx="95">
                  <c:v>0.91910511994977895</c:v>
                </c:pt>
                <c:pt idx="96">
                  <c:v>0.91921919084937198</c:v>
                </c:pt>
                <c:pt idx="97">
                  <c:v>0.91933088185665202</c:v>
                </c:pt>
                <c:pt idx="98">
                  <c:v>0.91944032023667299</c:v>
                </c:pt>
                <c:pt idx="99">
                  <c:v>0.91954762455805295</c:v>
                </c:pt>
                <c:pt idx="100">
                  <c:v>0.91965290540545397</c:v>
                </c:pt>
                <c:pt idx="101">
                  <c:v>0.91975626602496297</c:v>
                </c:pt>
                <c:pt idx="102">
                  <c:v>0.91985780290941299</c:v>
                </c:pt>
                <c:pt idx="103">
                  <c:v>0.91995760632988099</c:v>
                </c:pt>
                <c:pt idx="104">
                  <c:v>0.92005576081890905</c:v>
                </c:pt>
                <c:pt idx="105">
                  <c:v>0.92015234561035497</c:v>
                </c:pt>
                <c:pt idx="106">
                  <c:v>0.92024743504024797</c:v>
                </c:pt>
                <c:pt idx="107">
                  <c:v>0.92034109891252203</c:v>
                </c:pt>
                <c:pt idx="108">
                  <c:v>0.92043340283309205</c:v>
                </c:pt>
                <c:pt idx="109">
                  <c:v>0.92052440851536199</c:v>
                </c:pt>
                <c:pt idx="110">
                  <c:v>0.92061417405990797</c:v>
                </c:pt>
                <c:pt idx="111">
                  <c:v>0.92070275421081704</c:v>
                </c:pt>
                <c:pt idx="112">
                  <c:v>0.92079020059085304</c:v>
                </c:pt>
                <c:pt idx="113">
                  <c:v>0.92087656191745804</c:v>
                </c:pt>
                <c:pt idx="114">
                  <c:v>0.92096188420133096</c:v>
                </c:pt>
                <c:pt idx="115">
                  <c:v>0.92104621092919203</c:v>
                </c:pt>
                <c:pt idx="116">
                  <c:v>0.921129583232142</c:v>
                </c:pt>
                <c:pt idx="117">
                  <c:v>0.92121204004092205</c:v>
                </c:pt>
                <c:pt idx="118">
                  <c:v>0.92129361822921796</c:v>
                </c:pt>
                <c:pt idx="119">
                  <c:v>0.92137435274605595</c:v>
                </c:pt>
                <c:pt idx="120">
                  <c:v>0.921454276738228</c:v>
                </c:pt>
                <c:pt idx="121">
                  <c:v>0.92153342166362895</c:v>
                </c:pt>
                <c:pt idx="122">
                  <c:v>0.921611817396223</c:v>
                </c:pt>
                <c:pt idx="123">
                  <c:v>0.92168949232338304</c:v>
                </c:pt>
                <c:pt idx="124">
                  <c:v>0.92176647343622697</c:v>
                </c:pt>
                <c:pt idx="125">
                  <c:v>0.92184278641350303</c:v>
                </c:pt>
                <c:pt idx="126">
                  <c:v>0.92191845569958497</c:v>
                </c:pt>
                <c:pt idx="127">
                  <c:v>0.92199350457700802</c:v>
                </c:pt>
                <c:pt idx="128">
                  <c:v>0.92206795523401197</c:v>
                </c:pt>
                <c:pt idx="129">
                  <c:v>0.92214182882747198</c:v>
                </c:pt>
                <c:pt idx="130">
                  <c:v>0.92221514554159101</c:v>
                </c:pt>
                <c:pt idx="131">
                  <c:v>0.92228792464263998</c:v>
                </c:pt>
                <c:pt idx="132">
                  <c:v>0.92236018453008795</c:v>
                </c:pt>
                <c:pt idx="133">
                  <c:v>0.92243194278441398</c:v>
                </c:pt>
                <c:pt idx="134">
                  <c:v>0.92250321621175002</c:v>
                </c:pt>
                <c:pt idx="135">
                  <c:v>0.92257402088573803</c:v>
                </c:pt>
                <c:pt idx="136">
                  <c:v>0.92264437218664896</c:v>
                </c:pt>
                <c:pt idx="137">
                  <c:v>0.92271428483810902</c:v>
                </c:pt>
                <c:pt idx="138">
                  <c:v>0.92278377294148894</c:v>
                </c:pt>
                <c:pt idx="139">
                  <c:v>0.92285285000817496</c:v>
                </c:pt>
                <c:pt idx="140">
                  <c:v>0.92292152898990398</c:v>
                </c:pt>
                <c:pt idx="141">
                  <c:v>0.92298982230720406</c:v>
                </c:pt>
                <c:pt idx="142">
                  <c:v>0.92305774187619405</c:v>
                </c:pt>
                <c:pt idx="143">
                  <c:v>0.92312529913372399</c:v>
                </c:pt>
                <c:pt idx="144">
                  <c:v>0.92319250506108697</c:v>
                </c:pt>
                <c:pt idx="145">
                  <c:v>0.92325937020632798</c:v>
                </c:pt>
                <c:pt idx="146">
                  <c:v>0.92332590470525</c:v>
                </c:pt>
                <c:pt idx="147">
                  <c:v>0.92339211830124401</c:v>
                </c:pt>
                <c:pt idx="148">
                  <c:v>0.92345802036397695</c:v>
                </c:pt>
                <c:pt idx="149">
                  <c:v>0.92352361990702503</c:v>
                </c:pt>
                <c:pt idx="150">
                  <c:v>0.92358892560453998</c:v>
                </c:pt>
                <c:pt idx="151">
                  <c:v>0.92365394580696802</c:v>
                </c:pt>
                <c:pt idx="152">
                  <c:v>0.92371868855594796</c:v>
                </c:pt>
                <c:pt idx="153">
                  <c:v>0.92378316159835105</c:v>
                </c:pt>
                <c:pt idx="154">
                  <c:v>0.92384737239960502</c:v>
                </c:pt>
                <c:pt idx="155">
                  <c:v>0.92391132815628296</c:v>
                </c:pt>
                <c:pt idx="156">
                  <c:v>0.92397503580803997</c:v>
                </c:pt>
                <c:pt idx="157">
                  <c:v>0.92403850204891202</c:v>
                </c:pt>
                <c:pt idx="158">
                  <c:v>0.92410173333803902</c:v>
                </c:pt>
                <c:pt idx="159">
                  <c:v>0.92416473590981596</c:v>
                </c:pt>
                <c:pt idx="160">
                  <c:v>0.92422751578354501</c:v>
                </c:pt>
                <c:pt idx="161">
                  <c:v>0.92429007877258396</c:v>
                </c:pt>
                <c:pt idx="162">
                  <c:v>0.92435243049303195</c:v>
                </c:pt>
                <c:pt idx="163">
                  <c:v>0.92441457637199898</c:v>
                </c:pt>
                <c:pt idx="164">
                  <c:v>0.92447652165544103</c:v>
                </c:pt>
                <c:pt idx="165">
                  <c:v>0.92453827141564104</c:v>
                </c:pt>
                <c:pt idx="166">
                  <c:v>0.92459983055824901</c:v>
                </c:pt>
                <c:pt idx="167">
                  <c:v>0.92466120382913797</c:v>
                </c:pt>
                <c:pt idx="168">
                  <c:v>0.92472239582073901</c:v>
                </c:pt>
                <c:pt idx="169">
                  <c:v>0.92478341097819905</c:v>
                </c:pt>
                <c:pt idx="170">
                  <c:v>0.92484425360522804</c:v>
                </c:pt>
                <c:pt idx="171">
                  <c:v>0.92490492786962397</c:v>
                </c:pt>
                <c:pt idx="172">
                  <c:v>0.92496543780862095</c:v>
                </c:pt>
                <c:pt idx="173">
                  <c:v>0.92502578733387597</c:v>
                </c:pt>
                <c:pt idx="174">
                  <c:v>0.925085980236384</c:v>
                </c:pt>
                <c:pt idx="175">
                  <c:v>0.92514602019097902</c:v>
                </c:pt>
                <c:pt idx="176">
                  <c:v>0.92520591076082104</c:v>
                </c:pt>
                <c:pt idx="177">
                  <c:v>0.92526565540151695</c:v>
                </c:pt>
                <c:pt idx="178">
                  <c:v>0.92532525746518901</c:v>
                </c:pt>
                <c:pt idx="179">
                  <c:v>0.92538472020426599</c:v>
                </c:pt>
                <c:pt idx="180">
                  <c:v>0.92544404677519398</c:v>
                </c:pt>
                <c:pt idx="181">
                  <c:v>0.92550324024187902</c:v>
                </c:pt>
                <c:pt idx="182">
                  <c:v>0.92556230357909897</c:v>
                </c:pt>
                <c:pt idx="183">
                  <c:v>0.925621239675679</c:v>
                </c:pt>
                <c:pt idx="184">
                  <c:v>0.92568005133756404</c:v>
                </c:pt>
                <c:pt idx="185">
                  <c:v>0.92573874129078104</c:v>
                </c:pt>
                <c:pt idx="186">
                  <c:v>0.92579731218421202</c:v>
                </c:pt>
                <c:pt idx="187">
                  <c:v>0.92585576659237001</c:v>
                </c:pt>
                <c:pt idx="188">
                  <c:v>0.92591410701788401</c:v>
                </c:pt>
                <c:pt idx="189">
                  <c:v>0.92597233589408501</c:v>
                </c:pt>
                <c:pt idx="190">
                  <c:v>0.92603045558729602</c:v>
                </c:pt>
                <c:pt idx="191">
                  <c:v>0.92608846839916203</c:v>
                </c:pt>
                <c:pt idx="192">
                  <c:v>0.92614637656882903</c:v>
                </c:pt>
                <c:pt idx="193">
                  <c:v>0.92620418227504997</c:v>
                </c:pt>
                <c:pt idx="194">
                  <c:v>0.92626188763817696</c:v>
                </c:pt>
                <c:pt idx="195">
                  <c:v>0.92631949472213804</c:v>
                </c:pt>
                <c:pt idx="196">
                  <c:v>0.92637700553626001</c:v>
                </c:pt>
                <c:pt idx="197">
                  <c:v>0.92643442203707904</c:v>
                </c:pt>
                <c:pt idx="198">
                  <c:v>0.92649174613006102</c:v>
                </c:pt>
                <c:pt idx="199">
                  <c:v>0.92654897967122196</c:v>
                </c:pt>
                <c:pt idx="200">
                  <c:v>0.92660612446877</c:v>
                </c:pt>
                <c:pt idx="201">
                  <c:v>0.92666318228456701</c:v>
                </c:pt>
                <c:pt idx="202">
                  <c:v>0.92672015483567904</c:v>
                </c:pt>
                <c:pt idx="203">
                  <c:v>0.92677704379567705</c:v>
                </c:pt>
                <c:pt idx="204">
                  <c:v>0.92683385079612302</c:v>
                </c:pt>
                <c:pt idx="205">
                  <c:v>0.92689057742781999</c:v>
                </c:pt>
                <c:pt idx="206">
                  <c:v>0.92694722524203399</c:v>
                </c:pt>
                <c:pt idx="207">
                  <c:v>0.92700379575178604</c:v>
                </c:pt>
                <c:pt idx="208">
                  <c:v>0.927060290432977</c:v>
                </c:pt>
                <c:pt idx="209">
                  <c:v>0.92711671072553703</c:v>
                </c:pt>
                <c:pt idx="210">
                  <c:v>0.92717305803446903</c:v>
                </c:pt>
                <c:pt idx="211">
                  <c:v>0.92722933373098404</c:v>
                </c:pt>
                <c:pt idx="212">
                  <c:v>0.92728553915341005</c:v>
                </c:pt>
                <c:pt idx="213">
                  <c:v>0.92734167560825298</c:v>
                </c:pt>
                <c:pt idx="214">
                  <c:v>0.92739774437107203</c:v>
                </c:pt>
                <c:pt idx="215">
                  <c:v>0.92745374668741998</c:v>
                </c:pt>
                <c:pt idx="216">
                  <c:v>0.92750968377371801</c:v>
                </c:pt>
                <c:pt idx="217">
                  <c:v>0.92756555681810504</c:v>
                </c:pt>
                <c:pt idx="218">
                  <c:v>0.92762136698123598</c:v>
                </c:pt>
                <c:pt idx="219">
                  <c:v>0.92767711539705999</c:v>
                </c:pt>
                <c:pt idx="220">
                  <c:v>0.92773280317365703</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Microsoft_Excel_Worksheet8!$D$2:$D$10002</c:f>
              <c:numCache>
                <c:formatCode>General</c:formatCode>
                <c:ptCount val="10001"/>
                <c:pt idx="0">
                  <c:v>1.29115637387086</c:v>
                </c:pt>
                <c:pt idx="1">
                  <c:v>1.2760057893329499</c:v>
                </c:pt>
                <c:pt idx="2">
                  <c:v>1.2610330706756001</c:v>
                </c:pt>
                <c:pt idx="3">
                  <c:v>1.2462361427154101</c:v>
                </c:pt>
                <c:pt idx="4">
                  <c:v>1.2316129573174699</c:v>
                </c:pt>
                <c:pt idx="5">
                  <c:v>1.2171614938851201</c:v>
                </c:pt>
                <c:pt idx="6">
                  <c:v>1.20287976015374</c:v>
                </c:pt>
                <c:pt idx="7">
                  <c:v>1.18876579343356</c:v>
                </c:pt>
                <c:pt idx="8">
                  <c:v>1.1748176625322699</c:v>
                </c:pt>
                <c:pt idx="9">
                  <c:v>1.16103347073591</c:v>
                </c:pt>
                <c:pt idx="10">
                  <c:v>1.1474180161587799</c:v>
                </c:pt>
                <c:pt idx="11">
                  <c:v>1.13400212448087</c:v>
                </c:pt>
                <c:pt idx="12">
                  <c:v>1.12082159195105</c:v>
                </c:pt>
                <c:pt idx="13">
                  <c:v>1.1079104340866901</c:v>
                </c:pt>
                <c:pt idx="14">
                  <c:v>1.0953009625849599</c:v>
                </c:pt>
                <c:pt idx="15">
                  <c:v>1.08302387087944</c:v>
                </c:pt>
                <c:pt idx="16">
                  <c:v>1.0711083270425501</c:v>
                </c:pt>
                <c:pt idx="17">
                  <c:v>1.05958207271757</c:v>
                </c:pt>
                <c:pt idx="18">
                  <c:v>1.0484715267153299</c:v>
                </c:pt>
                <c:pt idx="19">
                  <c:v>1.0378018918157299</c:v>
                </c:pt>
                <c:pt idx="20">
                  <c:v>1.02759726315129</c:v>
                </c:pt>
                <c:pt idx="21">
                  <c:v>1.01788073629052</c:v>
                </c:pt>
                <c:pt idx="22">
                  <c:v>1.0086745127414201</c:v>
                </c:pt>
                <c:pt idx="23">
                  <c:v>1</c:v>
                </c:pt>
                <c:pt idx="24">
                  <c:v>0.99529620919042805</c:v>
                </c:pt>
                <c:pt idx="25">
                  <c:v>0.99086213747817897</c:v>
                </c:pt>
                <c:pt idx="26">
                  <c:v>0.98669009778016004</c:v>
                </c:pt>
                <c:pt idx="27">
                  <c:v>0.98277278710317895</c:v>
                </c:pt>
                <c:pt idx="28">
                  <c:v>0.97910327805841701</c:v>
                </c:pt>
                <c:pt idx="29">
                  <c:v>0.97567501154701297</c:v>
                </c:pt>
                <c:pt idx="30">
                  <c:v>0.97248179043991301</c:v>
                </c:pt>
                <c:pt idx="31">
                  <c:v>0.96951777402325701</c:v>
                </c:pt>
                <c:pt idx="32">
                  <c:v>0.96677747291572402</c:v>
                </c:pt>
                <c:pt idx="33">
                  <c:v>0.9642557440856</c:v>
                </c:pt>
                <c:pt idx="34">
                  <c:v>0.96194778550289906</c:v>
                </c:pt>
                <c:pt idx="35">
                  <c:v>0.95984912985710102</c:v>
                </c:pt>
                <c:pt idx="36">
                  <c:v>0.95795563665771599</c:v>
                </c:pt>
                <c:pt idx="37">
                  <c:v>0.95626348191956201</c:v>
                </c:pt>
                <c:pt idx="38">
                  <c:v>0.95476914452796302</c:v>
                </c:pt>
                <c:pt idx="39">
                  <c:v>0.95346938829592298</c:v>
                </c:pt>
                <c:pt idx="40">
                  <c:v>0.95236123868543998</c:v>
                </c:pt>
                <c:pt idx="41">
                  <c:v>0.95144195319186198</c:v>
                </c:pt>
                <c:pt idx="42">
                  <c:v>0.950708984509126</c:v>
                </c:pt>
                <c:pt idx="43">
                  <c:v>0.95015993582818703</c:v>
                </c:pt>
                <c:pt idx="44">
                  <c:v>0.94979250798749804</c:v>
                </c:pt>
                <c:pt idx="45">
                  <c:v>0.94960443869507705</c:v>
                </c:pt>
                <c:pt idx="46">
                  <c:v>0.94959343465802504</c:v>
                </c:pt>
                <c:pt idx="47">
                  <c:v>0.94975709814294695</c:v>
                </c:pt>
                <c:pt idx="48">
                  <c:v>0.95009285017867195</c:v>
                </c:pt>
                <c:pt idx="49">
                  <c:v>0.950597853209876</c:v>
                </c:pt>
                <c:pt idx="50">
                  <c:v>0.95126893641834698</c:v>
                </c:pt>
                <c:pt idx="51">
                  <c:v>0.95210252706165899</c:v>
                </c:pt>
                <c:pt idx="52">
                  <c:v>0.95309459098424298</c:v>
                </c:pt>
                <c:pt idx="53">
                  <c:v>0.95424058493001196</c:v>
                </c:pt>
                <c:pt idx="54">
                  <c:v>0.955535422481954</c:v>
                </c:pt>
                <c:pt idx="55">
                  <c:v>0.95697345447413995</c:v>
                </c:pt>
                <c:pt idx="56">
                  <c:v>0.95854846369604096</c:v>
                </c:pt>
                <c:pt idx="57">
                  <c:v>0.96025367277082696</c:v>
                </c:pt>
                <c:pt idx="58">
                  <c:v>0.96208176334703499</c:v>
                </c:pt>
                <c:pt idx="59">
                  <c:v>0.96402490426317899</c:v>
                </c:pt>
                <c:pt idx="60">
                  <c:v>0.966074786145247</c:v>
                </c:pt>
                <c:pt idx="61">
                  <c:v>0.968222659951815</c:v>
                </c:pt>
                <c:pt idx="62">
                  <c:v>0.97045937723486897</c:v>
                </c:pt>
                <c:pt idx="63">
                  <c:v>0.97277543026642799</c:v>
                </c:pt>
                <c:pt idx="64">
                  <c:v>0.97516099062269401</c:v>
                </c:pt>
                <c:pt idx="65">
                  <c:v>0.97760594526084199</c:v>
                </c:pt>
                <c:pt idx="66">
                  <c:v>0.980099929526976</c:v>
                </c:pt>
                <c:pt idx="67">
                  <c:v>0.98263235687274297</c:v>
                </c:pt>
                <c:pt idx="68">
                  <c:v>0.98519397807213804</c:v>
                </c:pt>
                <c:pt idx="69">
                  <c:v>0.987781613829812</c:v>
                </c:pt>
                <c:pt idx="70">
                  <c:v>0.99039375509197303</c:v>
                </c:pt>
                <c:pt idx="71">
                  <c:v>0.993029043756393</c:v>
                </c:pt>
                <c:pt idx="72">
                  <c:v>0.99568625759402796</c:v>
                </c:pt>
                <c:pt idx="73">
                  <c:v>0.99836429638061497</c:v>
                </c:pt>
                <c:pt idx="74">
                  <c:v>1.00106216926133</c:v>
                </c:pt>
                <c:pt idx="75">
                  <c:v>1.0037789833206101</c:v>
                </c:pt>
                <c:pt idx="76">
                  <c:v>1.00651393329738</c:v>
                </c:pt>
                <c:pt idx="77">
                  <c:v>1.0092662923678599</c:v>
                </c:pt>
                <c:pt idx="78">
                  <c:v>1.01203540390934</c:v>
                </c:pt>
                <c:pt idx="79">
                  <c:v>1.0148206741558199</c:v>
                </c:pt>
                <c:pt idx="80">
                  <c:v>1.0176215656583101</c:v>
                </c:pt>
                <c:pt idx="81">
                  <c:v>1.0204375914667601</c:v>
                </c:pt>
                <c:pt idx="82">
                  <c:v>1.02326830995633</c:v>
                </c:pt>
                <c:pt idx="83">
                  <c:v>1.0261133202270201</c:v>
                </c:pt>
                <c:pt idx="84">
                  <c:v>1.0289722580124601</c:v>
                </c:pt>
                <c:pt idx="85">
                  <c:v>1.0318447920398199</c:v>
                </c:pt>
                <c:pt idx="86">
                  <c:v>1.0347306207892899</c:v>
                </c:pt>
                <c:pt idx="87">
                  <c:v>1.0376294696069199</c:v>
                </c:pt>
                <c:pt idx="88">
                  <c:v>1.04054108813012</c:v>
                </c:pt>
                <c:pt idx="89">
                  <c:v>1.04346524798962</c:v>
                </c:pt>
                <c:pt idx="90">
                  <c:v>1.04640174075607</c:v>
                </c:pt>
                <c:pt idx="91">
                  <c:v>1.04935037610314</c:v>
                </c:pt>
                <c:pt idx="92">
                  <c:v>1.0523109801624</c:v>
                </c:pt>
                <c:pt idx="93">
                  <c:v>1.0552833940480999</c:v>
                </c:pt>
                <c:pt idx="94">
                  <c:v>1.0582674725327801</c:v>
                </c:pt>
                <c:pt idx="95">
                  <c:v>1.06126308285667</c:v>
                </c:pt>
                <c:pt idx="96">
                  <c:v>1.0642701036561499</c:v>
                </c:pt>
                <c:pt idx="97">
                  <c:v>1.0672884239979701</c:v>
                </c:pt>
                <c:pt idx="98">
                  <c:v>1.07031794250785</c:v>
                </c:pt>
                <c:pt idx="99">
                  <c:v>1.07335856658314</c:v>
                </c:pt>
                <c:pt idx="100">
                  <c:v>1.0764102116805001</c:v>
                </c:pt>
                <c:pt idx="101">
                  <c:v>1.0794728006708201</c:v>
                </c:pt>
                <c:pt idx="102">
                  <c:v>1.0825462632540399</c:v>
                </c:pt>
                <c:pt idx="103">
                  <c:v>1.0856305354279401</c:v>
                </c:pt>
                <c:pt idx="104">
                  <c:v>1.0887255590050799</c:v>
                </c:pt>
                <c:pt idx="105">
                  <c:v>1.09183128117322</c:v>
                </c:pt>
                <c:pt idx="106">
                  <c:v>1.0949476540946499</c:v>
                </c:pt>
                <c:pt idx="107">
                  <c:v>1.09807463454071</c:v>
                </c:pt>
                <c:pt idx="108">
                  <c:v>1.1012121835579101</c:v>
                </c:pt>
                <c:pt idx="109">
                  <c:v>1.1043602661626599</c:v>
                </c:pt>
                <c:pt idx="110">
                  <c:v>1.1075188510618099</c:v>
                </c:pt>
                <c:pt idx="111">
                  <c:v>1.1106879103965399</c:v>
                </c:pt>
                <c:pt idx="112">
                  <c:v>1.1138674195074101</c:v>
                </c:pt>
                <c:pt idx="113">
                  <c:v>1.1170573567186</c:v>
                </c:pt>
                <c:pt idx="114">
                  <c:v>1.12025770313955</c:v>
                </c:pt>
                <c:pt idx="115">
                  <c:v>1.12346844248241</c:v>
                </c:pt>
                <c:pt idx="116">
                  <c:v>1.12668956089393</c:v>
                </c:pt>
                <c:pt idx="117">
                  <c:v>1.1299210468004199</c:v>
                </c:pt>
                <c:pt idx="118">
                  <c:v>1.1331628907647</c:v>
                </c:pt>
                <c:pt idx="119">
                  <c:v>1.1364150853538799</c:v>
                </c:pt>
                <c:pt idx="120">
                  <c:v>1.13967762501723</c:v>
                </c:pt>
                <c:pt idx="121">
                  <c:v>1.1429505059730101</c:v>
                </c:pt>
                <c:pt idx="122">
                  <c:v>1.14623372610381</c:v>
                </c:pt>
                <c:pt idx="123">
                  <c:v>1.1495272848593701</c:v>
                </c:pt>
                <c:pt idx="124">
                  <c:v>1.1528311831665199</c:v>
                </c:pt>
                <c:pt idx="125">
                  <c:v>1.1561454233455299</c:v>
                </c:pt>
                <c:pt idx="126">
                  <c:v>1.15947000903235</c:v>
                </c:pt>
                <c:pt idx="127">
                  <c:v>1.1628049451062801</c:v>
                </c:pt>
                <c:pt idx="128">
                  <c:v>1.16615023762269</c:v>
                </c:pt>
                <c:pt idx="129">
                  <c:v>1.16950589375033</c:v>
                </c:pt>
                <c:pt idx="130">
                  <c:v>1.17287192171286</c:v>
                </c:pt>
                <c:pt idx="131">
                  <c:v>1.1762483307343701</c:v>
                </c:pt>
                <c:pt idx="132">
                  <c:v>1.1796351309884501</c:v>
                </c:pt>
                <c:pt idx="133">
                  <c:v>1.1830323335506701</c:v>
                </c:pt>
                <c:pt idx="134">
                  <c:v>1.1864399503541301</c:v>
                </c:pt>
                <c:pt idx="135">
                  <c:v>1.1898579941478999</c:v>
                </c:pt>
                <c:pt idx="136">
                  <c:v>1.1932864784580499</c:v>
                </c:pt>
                <c:pt idx="137">
                  <c:v>1.19672541755128</c:v>
                </c:pt>
                <c:pt idx="138">
                  <c:v>1.2001748264007199</c:v>
                </c:pt>
                <c:pt idx="139">
                  <c:v>1.20363472065386</c:v>
                </c:pt>
                <c:pt idx="140">
                  <c:v>1.2071051166025499</c:v>
                </c:pt>
                <c:pt idx="141">
                  <c:v>1.2105860311547201</c:v>
                </c:pt>
                <c:pt idx="142">
                  <c:v>1.2140774818079201</c:v>
                </c:pt>
                <c:pt idx="143">
                  <c:v>1.2175794866243099</c:v>
                </c:pt>
                <c:pt idx="144">
                  <c:v>1.22109206420729</c:v>
                </c:pt>
                <c:pt idx="145">
                  <c:v>1.22461523367943</c:v>
                </c:pt>
                <c:pt idx="146">
                  <c:v>1.22814901466166</c:v>
                </c:pt>
                <c:pt idx="147">
                  <c:v>1.2316934272537201</c:v>
                </c:pt>
                <c:pt idx="148">
                  <c:v>1.23524849201576</c:v>
                </c:pt>
                <c:pt idx="149">
                  <c:v>1.2388142299509</c:v>
                </c:pt>
                <c:pt idx="150">
                  <c:v>1.2423906624888399</c:v>
                </c:pt>
                <c:pt idx="151">
                  <c:v>1.2459778114703799</c:v>
                </c:pt>
                <c:pt idx="152">
                  <c:v>1.2495756991328399</c:v>
                </c:pt>
                <c:pt idx="153">
                  <c:v>1.25318434809617</c:v>
                </c:pt>
                <c:pt idx="154">
                  <c:v>1.25680378134997</c:v>
                </c:pt>
                <c:pt idx="155">
                  <c:v>1.2604340222410899</c:v>
                </c:pt>
                <c:pt idx="156">
                  <c:v>1.26407509446202</c:v>
                </c:pt>
                <c:pt idx="157">
                  <c:v>1.26772702203978</c:v>
                </c:pt>
                <c:pt idx="158">
                  <c:v>1.2713898293255199</c:v>
                </c:pt>
                <c:pt idx="159">
                  <c:v>1.2750635409845601</c:v>
                </c:pt>
                <c:pt idx="160">
                  <c:v>1.2787481819870501</c:v>
                </c:pt>
                <c:pt idx="161">
                  <c:v>1.28244377759907</c:v>
                </c:pt>
                <c:pt idx="162">
                  <c:v>1.28615035337418</c:v>
                </c:pt>
                <c:pt idx="163">
                  <c:v>1.2898679351454601</c:v>
                </c:pt>
                <c:pt idx="164">
                  <c:v>1.29359654901787</c:v>
                </c:pt>
                <c:pt idx="165">
                  <c:v>1.2973362213611599</c:v>
                </c:pt>
                <c:pt idx="166">
                  <c:v>1.3010869788028201</c:v>
                </c:pt>
                <c:pt idx="167">
                  <c:v>1.3048488482219101</c:v>
                </c:pt>
                <c:pt idx="168">
                  <c:v>1.30862185674262</c:v>
                </c:pt>
                <c:pt idx="169">
                  <c:v>1.31240603172852</c:v>
                </c:pt>
                <c:pt idx="170">
                  <c:v>1.31620140077704</c:v>
                </c:pt>
                <c:pt idx="171">
                  <c:v>1.3200079917140399</c:v>
                </c:pt>
                <c:pt idx="172">
                  <c:v>1.32382583258899</c:v>
                </c:pt>
                <c:pt idx="173">
                  <c:v>1.3276549516699101</c:v>
                </c:pt>
                <c:pt idx="174">
                  <c:v>1.33149537743914</c:v>
                </c:pt>
                <c:pt idx="175">
                  <c:v>1.3353471385886999</c:v>
                </c:pt>
                <c:pt idx="176">
                  <c:v>1.3392102640164001</c:v>
                </c:pt>
                <c:pt idx="177">
                  <c:v>1.34308478282174</c:v>
                </c:pt>
                <c:pt idx="178">
                  <c:v>1.3469707243023199</c:v>
                </c:pt>
                <c:pt idx="179">
                  <c:v>1.35086811795016</c:v>
                </c:pt>
                <c:pt idx="180">
                  <c:v>1.3547769934484399</c:v>
                </c:pt>
                <c:pt idx="181">
                  <c:v>1.35869738066811</c:v>
                </c:pt>
                <c:pt idx="182">
                  <c:v>1.36262930966498</c:v>
                </c:pt>
                <c:pt idx="183">
                  <c:v>1.3665728106766599</c:v>
                </c:pt>
                <c:pt idx="184">
                  <c:v>1.3705279141198401</c:v>
                </c:pt>
                <c:pt idx="185">
                  <c:v>1.3744946505876301</c:v>
                </c:pt>
                <c:pt idx="186">
                  <c:v>1.3784730508469001</c:v>
                </c:pt>
                <c:pt idx="187">
                  <c:v>1.3824631458361201</c:v>
                </c:pt>
                <c:pt idx="188">
                  <c:v>1.38646496666274</c:v>
                </c:pt>
                <c:pt idx="189">
                  <c:v>1.39047854460128</c:v>
                </c:pt>
                <c:pt idx="190">
                  <c:v>1.39450391109102</c:v>
                </c:pt>
                <c:pt idx="191">
                  <c:v>1.3985410977341</c:v>
                </c:pt>
                <c:pt idx="192">
                  <c:v>1.40259013629361</c:v>
                </c:pt>
                <c:pt idx="193">
                  <c:v>1.4066510586918</c:v>
                </c:pt>
                <c:pt idx="194">
                  <c:v>1.4107238970082601</c:v>
                </c:pt>
                <c:pt idx="195">
                  <c:v>1.41480868347837</c:v>
                </c:pt>
                <c:pt idx="196">
                  <c:v>1.4189054504916701</c:v>
                </c:pt>
                <c:pt idx="197">
                  <c:v>1.4230142305903599</c:v>
                </c:pt>
                <c:pt idx="198">
                  <c:v>1.4271350564679399</c:v>
                </c:pt>
                <c:pt idx="199">
                  <c:v>1.4312679609677199</c:v>
                </c:pt>
                <c:pt idx="200">
                  <c:v>1.4354129770816899</c:v>
                </c:pt>
                <c:pt idx="201">
                  <c:v>1.4395701379490999</c:v>
                </c:pt>
                <c:pt idx="202">
                  <c:v>1.4437394768555001</c:v>
                </c:pt>
                <c:pt idx="203">
                  <c:v>1.4479210272313401</c:v>
                </c:pt>
                <c:pt idx="204">
                  <c:v>1.45211482265119</c:v>
                </c:pt>
                <c:pt idx="205">
                  <c:v>1.45632089683263</c:v>
                </c:pt>
                <c:pt idx="206">
                  <c:v>1.4605392836351001</c:v>
                </c:pt>
                <c:pt idx="207">
                  <c:v>1.4647700170592699</c:v>
                </c:pt>
                <c:pt idx="208">
                  <c:v>1.46901313124599</c:v>
                </c:pt>
                <c:pt idx="209">
                  <c:v>1.4732686604755301</c:v>
                </c:pt>
                <c:pt idx="210">
                  <c:v>1.47753663916667</c:v>
                </c:pt>
                <c:pt idx="211">
                  <c:v>1.4818171018762301</c:v>
                </c:pt>
                <c:pt idx="212">
                  <c:v>1.4861100832980101</c:v>
                </c:pt>
                <c:pt idx="213">
                  <c:v>1.49041561826243</c:v>
                </c:pt>
                <c:pt idx="214">
                  <c:v>1.4947337417356701</c:v>
                </c:pt>
                <c:pt idx="215">
                  <c:v>1.49906448881915</c:v>
                </c:pt>
                <c:pt idx="216">
                  <c:v>1.5034078947489999</c:v>
                </c:pt>
                <c:pt idx="217">
                  <c:v>1.50776399489548</c:v>
                </c:pt>
                <c:pt idx="218">
                  <c:v>1.5121328247624799</c:v>
                </c:pt>
                <c:pt idx="219">
                  <c:v>1.51651441998697</c:v>
                </c:pt>
                <c:pt idx="220">
                  <c:v>1.5209088163387501</c:v>
                </c:pt>
              </c:numCache>
            </c:numRef>
          </c:yVal>
          <c:smooth val="1"/>
        </c:ser>
        <c:dLbls>
          <c:showLegendKey val="0"/>
          <c:showVal val="0"/>
          <c:showCatName val="0"/>
          <c:showSerName val="0"/>
          <c:showPercent val="0"/>
          <c:showBubbleSize val="0"/>
        </c:dLbls>
        <c:axId val="846248952"/>
        <c:axId val="846249344"/>
      </c:scatterChart>
      <c:valAx>
        <c:axId val="846248952"/>
        <c:scaling>
          <c:orientation val="minMax"/>
          <c:max val="70"/>
          <c:min val="5"/>
        </c:scaling>
        <c:delete val="0"/>
        <c:axPos val="b"/>
        <c:title>
          <c:tx>
            <c:rich>
              <a:bodyPr/>
              <a:lstStyle/>
              <a:p>
                <a:pPr>
                  <a:defRPr sz="1700"/>
                </a:pPr>
                <a:r>
                  <a:rPr lang="en-US" sz="1700" dirty="0" smtClean="0"/>
                  <a:t>Transplant center volume (cases in previous year)</a:t>
                </a:r>
                <a:endParaRPr lang="en-US" sz="1700" dirty="0"/>
              </a:p>
            </c:rich>
          </c:tx>
          <c:layout>
            <c:manualLayout>
              <c:xMode val="edge"/>
              <c:yMode val="edge"/>
              <c:x val="0.24339233038348082"/>
              <c:y val="0.88582020997375333"/>
            </c:manualLayout>
          </c:layout>
          <c:overlay val="0"/>
        </c:title>
        <c:numFmt formatCode="#,##0" sourceLinked="0"/>
        <c:majorTickMark val="out"/>
        <c:minorTickMark val="none"/>
        <c:tickLblPos val="nextTo"/>
        <c:txPr>
          <a:bodyPr rot="0"/>
          <a:lstStyle/>
          <a:p>
            <a:pPr>
              <a:defRPr sz="1500" b="1"/>
            </a:pPr>
            <a:endParaRPr lang="en-US"/>
          </a:p>
        </c:txPr>
        <c:crossAx val="846249344"/>
        <c:crosses val="autoZero"/>
        <c:crossBetween val="midCat"/>
        <c:majorUnit val="5"/>
      </c:valAx>
      <c:valAx>
        <c:axId val="84624934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24895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FF00"/>
              </a:solidFill>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Microsoft_Excel_Worksheet9!$B$2:$B$10002</c:f>
              <c:numCache>
                <c:formatCode>General</c:formatCode>
                <c:ptCount val="10001"/>
                <c:pt idx="0">
                  <c:v>1</c:v>
                </c:pt>
                <c:pt idx="1">
                  <c:v>1.00580842545802</c:v>
                </c:pt>
                <c:pt idx="2">
                  <c:v>1.0116471521495101</c:v>
                </c:pt>
                <c:pt idx="3">
                  <c:v>1.01749903381391</c:v>
                </c:pt>
                <c:pt idx="4">
                  <c:v>1.0233430493120701</c:v>
                </c:pt>
                <c:pt idx="5">
                  <c:v>1.0291576991390099</c:v>
                </c:pt>
                <c:pt idx="6">
                  <c:v>1.0349210093696599</c:v>
                </c:pt>
                <c:pt idx="7">
                  <c:v>1.04061054021507</c:v>
                </c:pt>
                <c:pt idx="8">
                  <c:v>1.0462073714295801</c:v>
                </c:pt>
                <c:pt idx="9">
                  <c:v>1.05170820345669</c:v>
                </c:pt>
                <c:pt idx="10">
                  <c:v>1.0571137439529801</c:v>
                </c:pt>
                <c:pt idx="11">
                  <c:v>1.06242477725796</c:v>
                </c:pt>
                <c:pt idx="12">
                  <c:v>1.0676421630539501</c:v>
                </c:pt>
                <c:pt idx="13">
                  <c:v>1.07276683499551</c:v>
                </c:pt>
                <c:pt idx="14">
                  <c:v>1.07779979931185</c:v>
                </c:pt>
                <c:pt idx="15">
                  <c:v>1.08274213338553</c:v>
                </c:pt>
                <c:pt idx="16">
                  <c:v>1.0875949843110799</c:v>
                </c:pt>
                <c:pt idx="17">
                  <c:v>1.0923595674367199</c:v>
                </c:pt>
                <c:pt idx="18">
                  <c:v>1.09703716489264</c:v>
                </c:pt>
                <c:pt idx="19">
                  <c:v>1.10162912410898</c:v>
                </c:pt>
                <c:pt idx="20">
                  <c:v>1.1061368563269101</c:v>
                </c:pt>
                <c:pt idx="21">
                  <c:v>1.11056183510576</c:v>
                </c:pt>
                <c:pt idx="22">
                  <c:v>1.1149055948295199</c:v>
                </c:pt>
                <c:pt idx="23">
                  <c:v>1.11916972921559</c:v>
                </c:pt>
                <c:pt idx="24">
                  <c:v>1.12335588982884</c:v>
                </c:pt>
                <c:pt idx="25">
                  <c:v>1.12746578460391</c:v>
                </c:pt>
                <c:pt idx="26">
                  <c:v>1.1315011763785101</c:v>
                </c:pt>
                <c:pt idx="27">
                  <c:v>1.1354638814406399</c:v>
                </c:pt>
                <c:pt idx="28">
                  <c:v>1.13935576809221</c:v>
                </c:pt>
                <c:pt idx="29">
                  <c:v>1.1431787552319601</c:v>
                </c:pt>
                <c:pt idx="30">
                  <c:v>1.1469348109600399</c:v>
                </c:pt>
                <c:pt idx="31">
                  <c:v>1.15062595120678</c:v>
                </c:pt>
                <c:pt idx="32">
                  <c:v>1.15425423838817</c:v>
                </c:pt>
                <c:pt idx="33">
                  <c:v>1.1578217800902</c:v>
                </c:pt>
                <c:pt idx="34">
                  <c:v>1.1613307277845</c:v>
                </c:pt>
                <c:pt idx="35">
                  <c:v>1.1647832755773599</c:v>
                </c:pt>
                <c:pt idx="36">
                  <c:v>1.1681816589943299</c:v>
                </c:pt>
                <c:pt idx="37">
                  <c:v>1.1715281538024001</c:v>
                </c:pt>
                <c:pt idx="38">
                  <c:v>1.1748250748717</c:v>
                </c:pt>
                <c:pt idx="39">
                  <c:v>1.1780747750788101</c:v>
                </c:pt>
                <c:pt idx="40">
                  <c:v>1.1812796442533</c:v>
                </c:pt>
                <c:pt idx="41">
                  <c:v>1.1844421081694001</c:v>
                </c:pt>
                <c:pt idx="42">
                  <c:v>1.1875646275845999</c:v>
                </c:pt>
                <c:pt idx="43">
                  <c:v>1.1906496973266401</c:v>
                </c:pt>
                <c:pt idx="44">
                  <c:v>1.19369984543068</c:v>
                </c:pt>
                <c:pt idx="45">
                  <c:v>1.1967176323281099</c:v>
                </c:pt>
                <c:pt idx="46">
                  <c:v>1.1997056500884899</c:v>
                </c:pt>
                <c:pt idx="47">
                  <c:v>1.2026665217161201</c:v>
                </c:pt>
                <c:pt idx="48">
                  <c:v>1.2056029005025799</c:v>
                </c:pt>
                <c:pt idx="49">
                  <c:v>1.2085174694367</c:v>
                </c:pt>
                <c:pt idx="50">
                  <c:v>1.21141294067312</c:v>
                </c:pt>
                <c:pt idx="51">
                  <c:v>1.2142920550609</c:v>
                </c:pt>
                <c:pt idx="52">
                  <c:v>1.21715758173327</c:v>
                </c:pt>
                <c:pt idx="53">
                  <c:v>1.2200123177598801</c:v>
                </c:pt>
                <c:pt idx="54">
                  <c:v>1.2228590878627199</c:v>
                </c:pt>
                <c:pt idx="55">
                  <c:v>1.22570074419671</c:v>
                </c:pt>
                <c:pt idx="56">
                  <c:v>1.2285401661964901</c:v>
                </c:pt>
                <c:pt idx="57">
                  <c:v>1.2313802604901201</c:v>
                </c:pt>
                <c:pt idx="58">
                  <c:v>1.23422396088122</c:v>
                </c:pt>
                <c:pt idx="59">
                  <c:v>1.2370737340072</c:v>
                </c:pt>
                <c:pt idx="60">
                  <c:v>1.2399300871438901</c:v>
                </c:pt>
                <c:pt idx="61">
                  <c:v>1.24279303548426</c:v>
                </c:pt>
                <c:pt idx="62">
                  <c:v>1.2456625942563599</c:v>
                </c:pt>
                <c:pt idx="63">
                  <c:v>1.2485387787234199</c:v>
                </c:pt>
                <c:pt idx="64">
                  <c:v>1.2514216041838999</c:v>
                </c:pt>
                <c:pt idx="65">
                  <c:v>1.25431108597158</c:v>
                </c:pt>
                <c:pt idx="66">
                  <c:v>1.2572072394556499</c:v>
                </c:pt>
                <c:pt idx="67">
                  <c:v>1.2601100800407901</c:v>
                </c:pt>
                <c:pt idx="68">
                  <c:v>1.2630196231672399</c:v>
                </c:pt>
                <c:pt idx="69">
                  <c:v>1.2659358843109101</c:v>
                </c:pt>
                <c:pt idx="70">
                  <c:v>1.2688588789834101</c:v>
                </c:pt>
                <c:pt idx="71">
                  <c:v>1.2717886227321999</c:v>
                </c:pt>
                <c:pt idx="72">
                  <c:v>1.27472513114062</c:v>
                </c:pt>
                <c:pt idx="73">
                  <c:v>1.27766841982799</c:v>
                </c:pt>
                <c:pt idx="74">
                  <c:v>1.28061850444971</c:v>
                </c:pt>
                <c:pt idx="75">
                  <c:v>1.2835754006973099</c:v>
                </c:pt>
                <c:pt idx="76">
                  <c:v>1.28653912429855</c:v>
                </c:pt>
                <c:pt idx="77">
                  <c:v>1.2895096910175301</c:v>
                </c:pt>
                <c:pt idx="78">
                  <c:v>1.29248711665472</c:v>
                </c:pt>
                <c:pt idx="79">
                  <c:v>1.29547141704709</c:v>
                </c:pt>
                <c:pt idx="80">
                  <c:v>1.2984626080681601</c:v>
                </c:pt>
                <c:pt idx="81">
                  <c:v>1.30146070562813</c:v>
                </c:pt>
                <c:pt idx="82">
                  <c:v>1.3044657256739101</c:v>
                </c:pt>
                <c:pt idx="83">
                  <c:v>1.3074776841892399</c:v>
                </c:pt>
                <c:pt idx="84">
                  <c:v>1.31049659719476</c:v>
                </c:pt>
                <c:pt idx="85">
                  <c:v>1.3135224807481101</c:v>
                </c:pt>
                <c:pt idx="86">
                  <c:v>1.31655535094401</c:v>
                </c:pt>
                <c:pt idx="87">
                  <c:v>1.31959522391432</c:v>
                </c:pt>
                <c:pt idx="88">
                  <c:v>1.32264211582817</c:v>
                </c:pt>
                <c:pt idx="89">
                  <c:v>1.3256960428920199</c:v>
                </c:pt>
                <c:pt idx="90">
                  <c:v>1.3287570213497399</c:v>
                </c:pt>
                <c:pt idx="91">
                  <c:v>1.3318250674827199</c:v>
                </c:pt>
                <c:pt idx="92">
                  <c:v>1.33490019760993</c:v>
                </c:pt>
                <c:pt idx="93">
                  <c:v>1.3379824280880299</c:v>
                </c:pt>
                <c:pt idx="94">
                  <c:v>1.3410717753114301</c:v>
                </c:pt>
                <c:pt idx="95">
                  <c:v>1.3441682557124199</c:v>
                </c:pt>
                <c:pt idx="96">
                  <c:v>1.34727188576122</c:v>
                </c:pt>
                <c:pt idx="97">
                  <c:v>1.35038268196607</c:v>
                </c:pt>
                <c:pt idx="98">
                  <c:v>1.35350066087333</c:v>
                </c:pt>
                <c:pt idx="99">
                  <c:v>1.3566258390675801</c:v>
                </c:pt>
                <c:pt idx="100">
                  <c:v>1.35975823317167</c:v>
                </c:pt>
              </c:numCache>
            </c:numRef>
          </c:yVal>
          <c:smooth val="0"/>
        </c:ser>
        <c:ser>
          <c:idx val="1"/>
          <c:order val="1"/>
          <c:tx>
            <c:strRef>
              <c:f>Microsoft_Excel_Worksheet9!$C$1</c:f>
              <c:strCache>
                <c:ptCount val="1"/>
                <c:pt idx="0">
                  <c:v>lower</c:v>
                </c:pt>
              </c:strCache>
            </c:strRef>
          </c:tx>
          <c:spPr>
            <a:ln w="41275">
              <a:solidFill>
                <a:srgbClr val="00FF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Microsoft_Excel_Worksheet9!$C$2:$C$10002</c:f>
              <c:numCache>
                <c:formatCode>General</c:formatCode>
                <c:ptCount val="10001"/>
                <c:pt idx="0">
                  <c:v>1</c:v>
                </c:pt>
                <c:pt idx="1">
                  <c:v>0.99912850783182106</c:v>
                </c:pt>
                <c:pt idx="2">
                  <c:v>0.99826348701022305</c:v>
                </c:pt>
                <c:pt idx="3">
                  <c:v>0.99743344618879404</c:v>
                </c:pt>
                <c:pt idx="4">
                  <c:v>0.996672440563249</c:v>
                </c:pt>
                <c:pt idx="5">
                  <c:v>0.99601428997610997</c:v>
                </c:pt>
                <c:pt idx="6">
                  <c:v>0.99549252061944005</c:v>
                </c:pt>
                <c:pt idx="7">
                  <c:v>0.99514030446448098</c:v>
                </c:pt>
                <c:pt idx="8">
                  <c:v>0.99498409190456005</c:v>
                </c:pt>
                <c:pt idx="9">
                  <c:v>0.99502481671628096</c:v>
                </c:pt>
                <c:pt idx="10">
                  <c:v>0.99525706380449097</c:v>
                </c:pt>
                <c:pt idx="11">
                  <c:v>0.99567541503593604</c:v>
                </c:pt>
                <c:pt idx="12">
                  <c:v>0.99627444540964505</c:v>
                </c:pt>
                <c:pt idx="13">
                  <c:v>0.99704871284276897</c:v>
                </c:pt>
                <c:pt idx="14">
                  <c:v>0.99799274468165999</c:v>
                </c:pt>
                <c:pt idx="15">
                  <c:v>0.99910102232179598</c:v>
                </c:pt>
                <c:pt idx="16">
                  <c:v>1.00036796459676</c:v>
                </c:pt>
                <c:pt idx="17">
                  <c:v>1.00178791027202</c:v>
                </c:pt>
                <c:pt idx="18">
                  <c:v>1.00335509982837</c:v>
                </c:pt>
                <c:pt idx="19">
                  <c:v>1.0050636566509801</c:v>
                </c:pt>
                <c:pt idx="20">
                  <c:v>1.00690756771374</c:v>
                </c:pt>
                <c:pt idx="21">
                  <c:v>1.00888066384702</c:v>
                </c:pt>
                <c:pt idx="22">
                  <c:v>1.0109765996911999</c:v>
                </c:pt>
                <c:pt idx="23">
                  <c:v>1.0131888334662</c:v>
                </c:pt>
                <c:pt idx="24">
                  <c:v>1.01551060672495</c:v>
                </c:pt>
                <c:pt idx="25">
                  <c:v>1.01793492430855</c:v>
                </c:pt>
                <c:pt idx="26">
                  <c:v>1.02045453478118</c:v>
                </c:pt>
                <c:pt idx="27">
                  <c:v>1.02306191169436</c:v>
                </c:pt>
                <c:pt idx="28">
                  <c:v>1.0257492361144001</c:v>
                </c:pt>
                <c:pt idx="29">
                  <c:v>1.02850838094187</c:v>
                </c:pt>
                <c:pt idx="30">
                  <c:v>1.03133089765835</c:v>
                </c:pt>
                <c:pt idx="31">
                  <c:v>1.0342080062510499</c:v>
                </c:pt>
                <c:pt idx="32">
                  <c:v>1.0371305891871201</c:v>
                </c:pt>
                <c:pt idx="33">
                  <c:v>1.0400891904309699</c:v>
                </c:pt>
                <c:pt idx="34">
                  <c:v>1.04307402061334</c:v>
                </c:pt>
                <c:pt idx="35">
                  <c:v>1.0460749695588201</c:v>
                </c:pt>
                <c:pt idx="36">
                  <c:v>1.0490816274468899</c:v>
                </c:pt>
                <c:pt idx="37">
                  <c:v>1.05208331590446</c:v>
                </c:pt>
                <c:pt idx="38">
                  <c:v>1.0550691302862101</c:v>
                </c:pt>
                <c:pt idx="39">
                  <c:v>1.0580279942742401</c:v>
                </c:pt>
                <c:pt idx="40">
                  <c:v>1.0609487277002401</c:v>
                </c:pt>
                <c:pt idx="41">
                  <c:v>1.06382012814522</c:v>
                </c:pt>
                <c:pt idx="42">
                  <c:v>1.0666310663946701</c:v>
                </c:pt>
                <c:pt idx="43">
                  <c:v>1.0693705952185999</c:v>
                </c:pt>
                <c:pt idx="44">
                  <c:v>1.07202807022283</c:v>
                </c:pt>
                <c:pt idx="45">
                  <c:v>1.07459328070921</c:v>
                </c:pt>
                <c:pt idx="46">
                  <c:v>1.0770565876398399</c:v>
                </c:pt>
                <c:pt idx="47">
                  <c:v>1.0794090649914101</c:v>
                </c:pt>
                <c:pt idx="48">
                  <c:v>1.08164264009071</c:v>
                </c:pt>
                <c:pt idx="49">
                  <c:v>1.0837502280279301</c:v>
                </c:pt>
                <c:pt idx="50">
                  <c:v>1.0857258550284801</c:v>
                </c:pt>
                <c:pt idx="51">
                  <c:v>1.08756476578533</c:v>
                </c:pt>
                <c:pt idx="52">
                  <c:v>1.08926351023956</c:v>
                </c:pt>
                <c:pt idx="53">
                  <c:v>1.0908200061323801</c:v>
                </c:pt>
                <c:pt idx="54">
                  <c:v>1.09223357478119</c:v>
                </c:pt>
                <c:pt idx="55">
                  <c:v>1.0935049488606201</c:v>
                </c:pt>
                <c:pt idx="56">
                  <c:v>1.09463625237711</c:v>
                </c:pt>
                <c:pt idx="57">
                  <c:v>1.09563095438422</c:v>
                </c:pt>
                <c:pt idx="58">
                  <c:v>1.09649379917564</c:v>
                </c:pt>
                <c:pt idx="59">
                  <c:v>1.0972303936121399</c:v>
                </c:pt>
                <c:pt idx="60">
                  <c:v>1.09784583633463</c:v>
                </c:pt>
                <c:pt idx="61">
                  <c:v>1.09834508061625</c:v>
                </c:pt>
                <c:pt idx="62">
                  <c:v>1.0987331272184999</c:v>
                </c:pt>
                <c:pt idx="63">
                  <c:v>1.0990149771483</c:v>
                </c:pt>
                <c:pt idx="64">
                  <c:v>1.09919559061436</c:v>
                </c:pt>
                <c:pt idx="65">
                  <c:v>1.0992798521407301</c:v>
                </c:pt>
                <c:pt idx="66">
                  <c:v>1.09927254160443</c:v>
                </c:pt>
                <c:pt idx="67">
                  <c:v>1.09917831082385</c:v>
                </c:pt>
                <c:pt idx="68">
                  <c:v>1.09900166523033</c:v>
                </c:pt>
                <c:pt idx="69">
                  <c:v>1.09874695010136</c:v>
                </c:pt>
                <c:pt idx="70">
                  <c:v>1.09841834081187</c:v>
                </c:pt>
                <c:pt idx="71">
                  <c:v>1.0980198365637699</c:v>
                </c:pt>
                <c:pt idx="72">
                  <c:v>1.0975552570753899</c:v>
                </c:pt>
                <c:pt idx="73">
                  <c:v>1.0970282417476001</c:v>
                </c:pt>
                <c:pt idx="74">
                  <c:v>1.0964422508651199</c:v>
                </c:pt>
                <c:pt idx="75">
                  <c:v>1.0958005684385299</c:v>
                </c:pt>
                <c:pt idx="76">
                  <c:v>1.09510630633914</c:v>
                </c:pt>
                <c:pt idx="77">
                  <c:v>1.0943624094257101</c:v>
                </c:pt>
                <c:pt idx="78">
                  <c:v>1.09357166140523</c:v>
                </c:pt>
                <c:pt idx="79">
                  <c:v>1.0927366912105101</c:v>
                </c:pt>
                <c:pt idx="80">
                  <c:v>1.0918599797134401</c:v>
                </c:pt>
                <c:pt idx="81">
                  <c:v>1.0909438666251801</c:v>
                </c:pt>
                <c:pt idx="82">
                  <c:v>1.08999055746249</c:v>
                </c:pt>
                <c:pt idx="83">
                  <c:v>1.0890021304839701</c:v>
                </c:pt>
                <c:pt idx="84">
                  <c:v>1.0879805435205601</c:v>
                </c:pt>
                <c:pt idx="85">
                  <c:v>1.08692764064216</c:v>
                </c:pt>
                <c:pt idx="86">
                  <c:v>1.0858451586170801</c:v>
                </c:pt>
                <c:pt idx="87">
                  <c:v>1.0847347331328701</c:v>
                </c:pt>
                <c:pt idx="88">
                  <c:v>1.08359790475719</c:v>
                </c:pt>
                <c:pt idx="89">
                  <c:v>1.0824361246254399</c:v>
                </c:pt>
                <c:pt idx="90">
                  <c:v>1.0812507598482399</c:v>
                </c:pt>
                <c:pt idx="91">
                  <c:v>1.08004309863698</c:v>
                </c:pt>
                <c:pt idx="92">
                  <c:v>1.07881435514973</c:v>
                </c:pt>
                <c:pt idx="93">
                  <c:v>1.0775656740628199</c:v>
                </c:pt>
                <c:pt idx="94">
                  <c:v>1.07629813487557</c:v>
                </c:pt>
                <c:pt idx="95">
                  <c:v>1.0750127559576199</c:v>
                </c:pt>
                <c:pt idx="96">
                  <c:v>1.0737104983491099</c:v>
                </c:pt>
                <c:pt idx="97">
                  <c:v>1.0723922693249499</c:v>
                </c:pt>
                <c:pt idx="98">
                  <c:v>1.07105892573485</c:v>
                </c:pt>
                <c:pt idx="99">
                  <c:v>1.06971127713074</c:v>
                </c:pt>
                <c:pt idx="100">
                  <c:v>1.06835008869347</c:v>
                </c:pt>
              </c:numCache>
            </c:numRef>
          </c:yVal>
          <c:smooth val="0"/>
        </c:ser>
        <c:ser>
          <c:idx val="2"/>
          <c:order val="2"/>
          <c:tx>
            <c:strRef>
              <c:f>Microsoft_Excel_Worksheet9!$D$1</c:f>
              <c:strCache>
                <c:ptCount val="1"/>
                <c:pt idx="0">
                  <c:v>upper</c:v>
                </c:pt>
              </c:strCache>
            </c:strRef>
          </c:tx>
          <c:spPr>
            <a:ln w="41275">
              <a:solidFill>
                <a:srgbClr val="00FF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Microsoft_Excel_Worksheet9!$D$2:$D$10002</c:f>
              <c:numCache>
                <c:formatCode>General</c:formatCode>
                <c:ptCount val="10001"/>
                <c:pt idx="0">
                  <c:v>1</c:v>
                </c:pt>
                <c:pt idx="1">
                  <c:v>1.0125330033047499</c:v>
                </c:pt>
                <c:pt idx="2">
                  <c:v>1.02521025137096</c:v>
                </c:pt>
                <c:pt idx="3">
                  <c:v>1.0379682852707099</c:v>
                </c:pt>
                <c:pt idx="4">
                  <c:v>1.05072735429857</c:v>
                </c:pt>
                <c:pt idx="5">
                  <c:v>1.0634039896380401</c:v>
                </c:pt>
                <c:pt idx="6">
                  <c:v>1.07591114292678</c:v>
                </c:pt>
                <c:pt idx="7">
                  <c:v>1.0881584149979899</c:v>
                </c:pt>
                <c:pt idx="8">
                  <c:v>1.1000677025282399</c:v>
                </c:pt>
                <c:pt idx="9">
                  <c:v>1.1116206617522899</c:v>
                </c:pt>
                <c:pt idx="10">
                  <c:v>1.1228149071181199</c:v>
                </c:pt>
                <c:pt idx="11">
                  <c:v>1.13364896861583</c:v>
                </c:pt>
                <c:pt idx="12">
                  <c:v>1.1441222783364899</c:v>
                </c:pt>
                <c:pt idx="13">
                  <c:v>1.1542351616753701</c:v>
                </c:pt>
                <c:pt idx="14">
                  <c:v>1.16398883016651</c:v>
                </c:pt>
                <c:pt idx="15">
                  <c:v>1.1733853746680101</c:v>
                </c:pt>
                <c:pt idx="16">
                  <c:v>1.18242775834533</c:v>
                </c:pt>
                <c:pt idx="17">
                  <c:v>1.1911198092284301</c:v>
                </c:pt>
                <c:pt idx="18">
                  <c:v>1.19946621227275</c:v>
                </c:pt>
                <c:pt idx="19">
                  <c:v>1.2074725009249501</c:v>
                </c:pt>
                <c:pt idx="20">
                  <c:v>1.21514504822216</c:v>
                </c:pt>
                <c:pt idx="21">
                  <c:v>1.22249105745623</c:v>
                </c:pt>
                <c:pt idx="22">
                  <c:v>1.2295185524193599</c:v>
                </c:pt>
                <c:pt idx="23">
                  <c:v>1.23623636722036</c:v>
                </c:pt>
                <c:pt idx="24">
                  <c:v>1.2426541356204099</c:v>
                </c:pt>
                <c:pt idx="25">
                  <c:v>1.2487822797866699</c:v>
                </c:pt>
                <c:pt idx="26">
                  <c:v>1.25463199829917</c:v>
                </c:pt>
                <c:pt idx="27">
                  <c:v>1.2602152531717099</c:v>
                </c:pt>
                <c:pt idx="28">
                  <c:v>1.26554475556071</c:v>
                </c:pt>
                <c:pt idx="29">
                  <c:v>1.2706339497369199</c:v>
                </c:pt>
                <c:pt idx="30">
                  <c:v>1.2754969947848001</c:v>
                </c:pt>
                <c:pt idx="31">
                  <c:v>1.2801487433748699</c:v>
                </c:pt>
                <c:pt idx="32">
                  <c:v>1.2846047168286601</c:v>
                </c:pt>
                <c:pt idx="33">
                  <c:v>1.2888810755698601</c:v>
                </c:pt>
                <c:pt idx="34">
                  <c:v>1.29299458393512</c:v>
                </c:pt>
                <c:pt idx="35">
                  <c:v>1.2969625682152801</c:v>
                </c:pt>
                <c:pt idx="36">
                  <c:v>1.3008028667243401</c:v>
                </c:pt>
                <c:pt idx="37">
                  <c:v>1.3045337706660101</c:v>
                </c:pt>
                <c:pt idx="38">
                  <c:v>1.30817395460418</c:v>
                </c:pt>
                <c:pt idx="39">
                  <c:v>1.3117423954637499</c:v>
                </c:pt>
                <c:pt idx="40">
                  <c:v>1.31525827921202</c:v>
                </c:pt>
                <c:pt idx="41">
                  <c:v>1.3187408947138</c:v>
                </c:pt>
                <c:pt idx="42">
                  <c:v>1.3222095147267301</c:v>
                </c:pt>
                <c:pt idx="43">
                  <c:v>1.3256832646069101</c:v>
                </c:pt>
                <c:pt idx="44">
                  <c:v>1.32918098001394</c:v>
                </c:pt>
                <c:pt idx="45">
                  <c:v>1.33272105570941</c:v>
                </c:pt>
                <c:pt idx="46">
                  <c:v>1.33632128838113</c:v>
                </c:pt>
                <c:pt idx="47">
                  <c:v>1.3399987172316801</c:v>
                </c:pt>
                <c:pt idx="48">
                  <c:v>1.3437694667606099</c:v>
                </c:pt>
                <c:pt idx="49">
                  <c:v>1.34764859666175</c:v>
                </c:pt>
                <c:pt idx="50">
                  <c:v>1.3516499639697901</c:v>
                </c:pt>
                <c:pt idx="51">
                  <c:v>1.3557861024665401</c:v>
                </c:pt>
                <c:pt idx="52">
                  <c:v>1.36006812386927</c:v>
                </c:pt>
                <c:pt idx="53">
                  <c:v>1.36450564448597</c:v>
                </c:pt>
                <c:pt idx="54">
                  <c:v>1.36910673989125</c:v>
                </c:pt>
                <c:pt idx="55">
                  <c:v>1.3738779288468299</c:v>
                </c:pt>
                <c:pt idx="56">
                  <c:v>1.3788241862815001</c:v>
                </c:pt>
                <c:pt idx="57">
                  <c:v>1.38394898378617</c:v>
                </c:pt>
                <c:pt idx="58">
                  <c:v>1.3892543548887899</c:v>
                </c:pt>
                <c:pt idx="59">
                  <c:v>1.39474027722886</c:v>
                </c:pt>
                <c:pt idx="60">
                  <c:v>1.4004030166363399</c:v>
                </c:pt>
                <c:pt idx="61">
                  <c:v>1.4062379449831699</c:v>
                </c:pt>
                <c:pt idx="62">
                  <c:v>1.41224038876269</c:v>
                </c:pt>
                <c:pt idx="63">
                  <c:v>1.41840567634579</c:v>
                </c:pt>
                <c:pt idx="64">
                  <c:v>1.4247291790380201</c:v>
                </c:pt>
                <c:pt idx="65">
                  <c:v>1.4312063459794899</c:v>
                </c:pt>
                <c:pt idx="66">
                  <c:v>1.4378327331207601</c:v>
                </c:pt>
                <c:pt idx="67">
                  <c:v>1.4446040266481199</c:v>
                </c:pt>
                <c:pt idx="68">
                  <c:v>1.4515160613257101</c:v>
                </c:pt>
                <c:pt idx="69">
                  <c:v>1.4585648342761699</c:v>
                </c:pt>
                <c:pt idx="70">
                  <c:v>1.46574651474323</c:v>
                </c:pt>
                <c:pt idx="71">
                  <c:v>1.47305745037616</c:v>
                </c:pt>
                <c:pt idx="72">
                  <c:v>1.4804941705544199</c:v>
                </c:pt>
                <c:pt idx="73">
                  <c:v>1.48805338723572</c:v>
                </c:pt>
                <c:pt idx="74">
                  <c:v>1.4957319937689499</c:v>
                </c:pt>
                <c:pt idx="75">
                  <c:v>1.5035270620665599</c:v>
                </c:pt>
                <c:pt idx="76">
                  <c:v>1.51143583848406</c:v>
                </c:pt>
                <c:pt idx="77">
                  <c:v>1.5194557387079199</c:v>
                </c:pt>
                <c:pt idx="78">
                  <c:v>1.52758434190935</c:v>
                </c:pt>
                <c:pt idx="79">
                  <c:v>1.53581938438148</c:v>
                </c:pt>
                <c:pt idx="80">
                  <c:v>1.54415875284088</c:v>
                </c:pt>
                <c:pt idx="81">
                  <c:v>1.5526004775422699</c:v>
                </c:pt>
                <c:pt idx="82">
                  <c:v>1.5611427253272501</c:v>
                </c:pt>
                <c:pt idx="83">
                  <c:v>1.56978379270306</c:v>
                </c:pt>
                <c:pt idx="84">
                  <c:v>1.57852209902739</c:v>
                </c:pt>
                <c:pt idx="85">
                  <c:v>1.58735617985695</c:v>
                </c:pt>
                <c:pt idx="86">
                  <c:v>1.5962846805034501</c:v>
                </c:pt>
                <c:pt idx="87">
                  <c:v>1.60530634982828</c:v>
                </c:pt>
                <c:pt idx="88">
                  <c:v>1.61442003429716</c:v>
                </c:pt>
                <c:pt idx="89">
                  <c:v>1.6236246723082299</c:v>
                </c:pt>
                <c:pt idx="90">
                  <c:v>1.6329192888003701</c:v>
                </c:pt>
                <c:pt idx="91">
                  <c:v>1.6423029901435</c:v>
                </c:pt>
                <c:pt idx="92">
                  <c:v>1.6517749593086399</c:v>
                </c:pt>
                <c:pt idx="93">
                  <c:v>1.6613344513124899</c:v>
                </c:pt>
                <c:pt idx="94">
                  <c:v>1.67098078892878</c:v>
                </c:pt>
                <c:pt idx="95">
                  <c:v>1.68071335865731</c:v>
                </c:pt>
                <c:pt idx="96">
                  <c:v>1.6905316069401199</c:v>
                </c:pt>
                <c:pt idx="97">
                  <c:v>1.70043503661375</c:v>
                </c:pt>
                <c:pt idx="98">
                  <c:v>1.71042320358578</c:v>
                </c:pt>
                <c:pt idx="99">
                  <c:v>1.7204957137241299</c:v>
                </c:pt>
                <c:pt idx="100">
                  <c:v>1.7306522199472001</c:v>
                </c:pt>
              </c:numCache>
            </c:numRef>
          </c:yVal>
          <c:smooth val="1"/>
        </c:ser>
        <c:dLbls>
          <c:showLegendKey val="0"/>
          <c:showVal val="0"/>
          <c:showCatName val="0"/>
          <c:showSerName val="0"/>
          <c:showPercent val="0"/>
          <c:showBubbleSize val="0"/>
        </c:dLbls>
        <c:axId val="846250128"/>
        <c:axId val="846250520"/>
      </c:scatterChart>
      <c:valAx>
        <c:axId val="846250128"/>
        <c:scaling>
          <c:orientation val="minMax"/>
          <c:max val="100"/>
          <c:min val="0"/>
        </c:scaling>
        <c:delete val="0"/>
        <c:axPos val="b"/>
        <c:title>
          <c:tx>
            <c:rich>
              <a:bodyPr/>
              <a:lstStyle/>
              <a:p>
                <a:pPr>
                  <a:defRPr sz="1700"/>
                </a:pPr>
                <a:r>
                  <a:rPr lang="en-US" sz="1700" dirty="0" smtClean="0"/>
                  <a:t>Most recent PRA</a:t>
                </a:r>
                <a:endParaRPr lang="en-US" sz="1700" dirty="0"/>
              </a:p>
            </c:rich>
          </c:tx>
          <c:layout>
            <c:manualLayout>
              <c:xMode val="edge"/>
              <c:yMode val="edge"/>
              <c:x val="0.43213498478619383"/>
              <c:y val="0.88582020997375333"/>
            </c:manualLayout>
          </c:layout>
          <c:overlay val="0"/>
        </c:title>
        <c:numFmt formatCode="#,##0" sourceLinked="0"/>
        <c:majorTickMark val="out"/>
        <c:minorTickMark val="none"/>
        <c:tickLblPos val="nextTo"/>
        <c:txPr>
          <a:bodyPr rot="0"/>
          <a:lstStyle/>
          <a:p>
            <a:pPr>
              <a:defRPr sz="1500" b="1"/>
            </a:pPr>
            <a:endParaRPr lang="en-US"/>
          </a:p>
        </c:txPr>
        <c:crossAx val="846250520"/>
        <c:crosses val="autoZero"/>
        <c:crossBetween val="midCat"/>
        <c:majorUnit val="10"/>
      </c:valAx>
      <c:valAx>
        <c:axId val="84625052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25012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0.62957809376207297</c:v>
                </c:pt>
                <c:pt idx="1">
                  <c:v>0.630003433720009</c:v>
                </c:pt>
                <c:pt idx="2">
                  <c:v>0.63042906103559204</c:v>
                </c:pt>
                <c:pt idx="3">
                  <c:v>0.63085497590296102</c:v>
                </c:pt>
                <c:pt idx="4">
                  <c:v>0.63128117851638299</c:v>
                </c:pt>
                <c:pt idx="5">
                  <c:v>0.63170766907025799</c:v>
                </c:pt>
                <c:pt idx="6">
                  <c:v>0.63213444775911698</c:v>
                </c:pt>
                <c:pt idx="7">
                  <c:v>0.63256151477762301</c:v>
                </c:pt>
                <c:pt idx="8">
                  <c:v>0.63298887032057105</c:v>
                </c:pt>
                <c:pt idx="9">
                  <c:v>0.63341651458288595</c:v>
                </c:pt>
                <c:pt idx="10">
                  <c:v>0.63384444775962401</c:v>
                </c:pt>
                <c:pt idx="11">
                  <c:v>0.63427267004597698</c:v>
                </c:pt>
                <c:pt idx="12">
                  <c:v>0.63470118163726397</c:v>
                </c:pt>
                <c:pt idx="13">
                  <c:v>0.63512998272893895</c:v>
                </c:pt>
                <c:pt idx="14">
                  <c:v>0.63555907351658603</c:v>
                </c:pt>
                <c:pt idx="15">
                  <c:v>0.63598845419592398</c:v>
                </c:pt>
                <c:pt idx="16">
                  <c:v>0.63641812496280104</c:v>
                </c:pt>
                <c:pt idx="17">
                  <c:v>0.63684808601319898</c:v>
                </c:pt>
                <c:pt idx="18">
                  <c:v>0.63727833754323204</c:v>
                </c:pt>
                <c:pt idx="19">
                  <c:v>0.63770887974914803</c:v>
                </c:pt>
                <c:pt idx="20">
                  <c:v>0.63813971282732496</c:v>
                </c:pt>
                <c:pt idx="21">
                  <c:v>0.63857083697427397</c:v>
                </c:pt>
                <c:pt idx="22">
                  <c:v>0.63900225238664199</c:v>
                </c:pt>
                <c:pt idx="23">
                  <c:v>0.63943395926120505</c:v>
                </c:pt>
                <c:pt idx="24">
                  <c:v>0.63986595779487399</c:v>
                </c:pt>
                <c:pt idx="25">
                  <c:v>0.64029824818469205</c:v>
                </c:pt>
                <c:pt idx="26">
                  <c:v>0.64073083062783598</c:v>
                </c:pt>
                <c:pt idx="27">
                  <c:v>0.64116370532161604</c:v>
                </c:pt>
                <c:pt idx="28">
                  <c:v>0.64159687246347397</c:v>
                </c:pt>
                <c:pt idx="29">
                  <c:v>0.64203033225098805</c:v>
                </c:pt>
                <c:pt idx="30">
                  <c:v>0.64246408488186801</c:v>
                </c:pt>
                <c:pt idx="31">
                  <c:v>0.64289813055395695</c:v>
                </c:pt>
                <c:pt idx="32">
                  <c:v>0.64333246946523204</c:v>
                </c:pt>
                <c:pt idx="33">
                  <c:v>0.64376710181380403</c:v>
                </c:pt>
                <c:pt idx="34">
                  <c:v>0.64420202779791802</c:v>
                </c:pt>
                <c:pt idx="35">
                  <c:v>0.64463724761595298</c:v>
                </c:pt>
                <c:pt idx="36">
                  <c:v>0.64507276146642201</c:v>
                </c:pt>
                <c:pt idx="37">
                  <c:v>0.64550856954797098</c:v>
                </c:pt>
                <c:pt idx="38">
                  <c:v>0.645944672059383</c:v>
                </c:pt>
                <c:pt idx="39">
                  <c:v>0.64638106919957095</c:v>
                </c:pt>
                <c:pt idx="40">
                  <c:v>0.64681776116758605</c:v>
                </c:pt>
                <c:pt idx="41">
                  <c:v>0.64725474816261197</c:v>
                </c:pt>
                <c:pt idx="42">
                  <c:v>0.64769203038396805</c:v>
                </c:pt>
                <c:pt idx="43">
                  <c:v>0.64812960803110797</c:v>
                </c:pt>
                <c:pt idx="44">
                  <c:v>0.64856748130361996</c:v>
                </c:pt>
                <c:pt idx="45">
                  <c:v>0.64900565040122604</c:v>
                </c:pt>
                <c:pt idx="46">
                  <c:v>0.649444115523786</c:v>
                </c:pt>
                <c:pt idx="47">
                  <c:v>0.64988287687129098</c:v>
                </c:pt>
                <c:pt idx="48">
                  <c:v>0.65032193464387</c:v>
                </c:pt>
                <c:pt idx="49">
                  <c:v>0.65076128904178698</c:v>
                </c:pt>
                <c:pt idx="50">
                  <c:v>0.65120094026543995</c:v>
                </c:pt>
                <c:pt idx="51">
                  <c:v>0.65164088851536295</c:v>
                </c:pt>
                <c:pt idx="52">
                  <c:v>0.652081133992226</c:v>
                </c:pt>
                <c:pt idx="53">
                  <c:v>0.65252167689683405</c:v>
                </c:pt>
                <c:pt idx="54">
                  <c:v>0.65296251743012701</c:v>
                </c:pt>
                <c:pt idx="55">
                  <c:v>0.65340365579318205</c:v>
                </c:pt>
                <c:pt idx="56">
                  <c:v>0.65384509218721198</c:v>
                </c:pt>
                <c:pt idx="57">
                  <c:v>0.65428682681356498</c:v>
                </c:pt>
                <c:pt idx="58">
                  <c:v>0.65472885987372498</c:v>
                </c:pt>
                <c:pt idx="59">
                  <c:v>0.65517119156931203</c:v>
                </c:pt>
                <c:pt idx="60">
                  <c:v>0.65561382210208297</c:v>
                </c:pt>
                <c:pt idx="61">
                  <c:v>0.65605675167393196</c:v>
                </c:pt>
                <c:pt idx="62">
                  <c:v>0.65649998048688696</c:v>
                </c:pt>
                <c:pt idx="63">
                  <c:v>0.65694350874311502</c:v>
                </c:pt>
                <c:pt idx="64">
                  <c:v>0.657387336644918</c:v>
                </c:pt>
                <c:pt idx="65">
                  <c:v>0.65783146439473394</c:v>
                </c:pt>
                <c:pt idx="66">
                  <c:v>0.65827589219514104</c:v>
                </c:pt>
                <c:pt idx="67">
                  <c:v>0.65872062024885003</c:v>
                </c:pt>
                <c:pt idx="68">
                  <c:v>0.65916564875871198</c:v>
                </c:pt>
                <c:pt idx="69">
                  <c:v>0.65961097792771195</c:v>
                </c:pt>
                <c:pt idx="70">
                  <c:v>0.66005660795897603</c:v>
                </c:pt>
                <c:pt idx="71">
                  <c:v>0.66050253905576395</c:v>
                </c:pt>
                <c:pt idx="72">
                  <c:v>0.66094877142147401</c:v>
                </c:pt>
                <c:pt idx="73">
                  <c:v>0.66139530525964296</c:v>
                </c:pt>
                <c:pt idx="74">
                  <c:v>0.66184214077394299</c:v>
                </c:pt>
                <c:pt idx="75">
                  <c:v>0.66228927816818595</c:v>
                </c:pt>
                <c:pt idx="76">
                  <c:v>0.66273671764632003</c:v>
                </c:pt>
                <c:pt idx="77">
                  <c:v>0.66318445941243198</c:v>
                </c:pt>
                <c:pt idx="78">
                  <c:v>0.663632503670747</c:v>
                </c:pt>
                <c:pt idx="79">
                  <c:v>0.66408085062562505</c:v>
                </c:pt>
                <c:pt idx="80">
                  <c:v>0.664529500481568</c:v>
                </c:pt>
                <c:pt idx="81">
                  <c:v>0.66497845344321505</c:v>
                </c:pt>
                <c:pt idx="82">
                  <c:v>0.66542770971534104</c:v>
                </c:pt>
                <c:pt idx="83">
                  <c:v>0.66587726950286297</c:v>
                </c:pt>
                <c:pt idx="84">
                  <c:v>0.66632713301083302</c:v>
                </c:pt>
                <c:pt idx="85">
                  <c:v>0.66677730044444505</c:v>
                </c:pt>
                <c:pt idx="86">
                  <c:v>0.66722777200902705</c:v>
                </c:pt>
                <c:pt idx="87">
                  <c:v>0.66767854791005099</c:v>
                </c:pt>
                <c:pt idx="88">
                  <c:v>0.66812962835312295</c:v>
                </c:pt>
                <c:pt idx="89">
                  <c:v>0.66858101354399202</c:v>
                </c:pt>
                <c:pt idx="90">
                  <c:v>0.66903270368854395</c:v>
                </c:pt>
                <c:pt idx="91">
                  <c:v>0.66948469899280305</c:v>
                </c:pt>
                <c:pt idx="92">
                  <c:v>0.66993699966293396</c:v>
                </c:pt>
                <c:pt idx="93">
                  <c:v>0.67038960590524099</c:v>
                </c:pt>
                <c:pt idx="94">
                  <c:v>0.670842517926168</c:v>
                </c:pt>
                <c:pt idx="95">
                  <c:v>0.67129573593229597</c:v>
                </c:pt>
                <c:pt idx="96">
                  <c:v>0.67174926013034697</c:v>
                </c:pt>
                <c:pt idx="97">
                  <c:v>0.67220309072718398</c:v>
                </c:pt>
                <c:pt idx="98">
                  <c:v>0.67265722792980798</c:v>
                </c:pt>
                <c:pt idx="99">
                  <c:v>0.67311167194536103</c:v>
                </c:pt>
                <c:pt idx="100">
                  <c:v>0.67356642298112301</c:v>
                </c:pt>
                <c:pt idx="101">
                  <c:v>0.674021481244517</c:v>
                </c:pt>
                <c:pt idx="102">
                  <c:v>0.67447684694310395</c:v>
                </c:pt>
                <c:pt idx="103">
                  <c:v>0.67493252028458495</c:v>
                </c:pt>
                <c:pt idx="104">
                  <c:v>0.67538850147680196</c:v>
                </c:pt>
                <c:pt idx="105">
                  <c:v>0.67584479072773895</c:v>
                </c:pt>
                <c:pt idx="106">
                  <c:v>0.676301388245517</c:v>
                </c:pt>
                <c:pt idx="107">
                  <c:v>0.67675829423840195</c:v>
                </c:pt>
                <c:pt idx="108">
                  <c:v>0.67721550891479598</c:v>
                </c:pt>
                <c:pt idx="109">
                  <c:v>0.67767303248324595</c:v>
                </c:pt>
                <c:pt idx="110">
                  <c:v>0.67813086515243604</c:v>
                </c:pt>
                <c:pt idx="111">
                  <c:v>0.67858900713119497</c:v>
                </c:pt>
                <c:pt idx="112">
                  <c:v>0.67904745862848903</c:v>
                </c:pt>
                <c:pt idx="113">
                  <c:v>0.67950621985342996</c:v>
                </c:pt>
                <c:pt idx="114">
                  <c:v>0.67996529101526604</c:v>
                </c:pt>
                <c:pt idx="115">
                  <c:v>0.68042467232338999</c:v>
                </c:pt>
                <c:pt idx="116">
                  <c:v>0.68088436398733498</c:v>
                </c:pt>
                <c:pt idx="117">
                  <c:v>0.68134436621677597</c:v>
                </c:pt>
                <c:pt idx="118">
                  <c:v>0.68180467922152999</c:v>
                </c:pt>
                <c:pt idx="119">
                  <c:v>0.68226530321155399</c:v>
                </c:pt>
                <c:pt idx="120">
                  <c:v>0.68272623839695001</c:v>
                </c:pt>
                <c:pt idx="121">
                  <c:v>0.683187484987959</c:v>
                </c:pt>
                <c:pt idx="122">
                  <c:v>0.683649043194966</c:v>
                </c:pt>
                <c:pt idx="123">
                  <c:v>0.68411091322849604</c:v>
                </c:pt>
                <c:pt idx="124">
                  <c:v>0.68457309529921795</c:v>
                </c:pt>
                <c:pt idx="125">
                  <c:v>0.68503558961794397</c:v>
                </c:pt>
                <c:pt idx="126">
                  <c:v>0.68549839639562504</c:v>
                </c:pt>
                <c:pt idx="127">
                  <c:v>0.68596151584335896</c:v>
                </c:pt>
                <c:pt idx="128">
                  <c:v>0.68642494817238298</c:v>
                </c:pt>
                <c:pt idx="129">
                  <c:v>0.686888693594079</c:v>
                </c:pt>
                <c:pt idx="130">
                  <c:v>0.68735275231996995</c:v>
                </c:pt>
                <c:pt idx="131">
                  <c:v>0.68781712456172395</c:v>
                </c:pt>
                <c:pt idx="132">
                  <c:v>0.68828181053114901</c:v>
                </c:pt>
                <c:pt idx="133">
                  <c:v>0.68874681044020003</c:v>
                </c:pt>
                <c:pt idx="134">
                  <c:v>0.68921212450097102</c:v>
                </c:pt>
                <c:pt idx="135">
                  <c:v>0.68967775292570399</c:v>
                </c:pt>
                <c:pt idx="136">
                  <c:v>0.69014369592678004</c:v>
                </c:pt>
                <c:pt idx="137">
                  <c:v>0.69060995371672496</c:v>
                </c:pt>
                <c:pt idx="138">
                  <c:v>0.69107652650821005</c:v>
                </c:pt>
                <c:pt idx="139">
                  <c:v>0.69154341451404799</c:v>
                </c:pt>
                <c:pt idx="140">
                  <c:v>0.69201061794719598</c:v>
                </c:pt>
                <c:pt idx="141">
                  <c:v>0.692478137020755</c:v>
                </c:pt>
                <c:pt idx="142">
                  <c:v>0.69294597194797203</c:v>
                </c:pt>
                <c:pt idx="143">
                  <c:v>0.69341412294223403</c:v>
                </c:pt>
                <c:pt idx="144">
                  <c:v>0.69388259021707599</c:v>
                </c:pt>
                <c:pt idx="145">
                  <c:v>0.69435137398617397</c:v>
                </c:pt>
                <c:pt idx="146">
                  <c:v>0.69482047446335204</c:v>
                </c:pt>
                <c:pt idx="147">
                  <c:v>0.69528989186257495</c:v>
                </c:pt>
                <c:pt idx="148">
                  <c:v>0.69575962639795397</c:v>
                </c:pt>
                <c:pt idx="149">
                  <c:v>0.69622967828374605</c:v>
                </c:pt>
                <c:pt idx="150">
                  <c:v>0.69670004773435001</c:v>
                </c:pt>
                <c:pt idx="151">
                  <c:v>0.69717073496431103</c:v>
                </c:pt>
                <c:pt idx="152">
                  <c:v>0.69764174018832104</c:v>
                </c:pt>
                <c:pt idx="153">
                  <c:v>0.69811306362121495</c:v>
                </c:pt>
                <c:pt idx="154">
                  <c:v>0.69858470547797102</c:v>
                </c:pt>
                <c:pt idx="155">
                  <c:v>0.69905666597371796</c:v>
                </c:pt>
                <c:pt idx="156">
                  <c:v>0.69952894532372401</c:v>
                </c:pt>
                <c:pt idx="157">
                  <c:v>0.70000154374340795</c:v>
                </c:pt>
                <c:pt idx="158">
                  <c:v>0.70047446144833003</c:v>
                </c:pt>
                <c:pt idx="159">
                  <c:v>0.70094769865419804</c:v>
                </c:pt>
                <c:pt idx="160">
                  <c:v>0.70142125557686597</c:v>
                </c:pt>
                <c:pt idx="161">
                  <c:v>0.70189513243233304</c:v>
                </c:pt>
                <c:pt idx="162">
                  <c:v>0.70236932943674302</c:v>
                </c:pt>
                <c:pt idx="163">
                  <c:v>0.70284384680638901</c:v>
                </c:pt>
                <c:pt idx="164">
                  <c:v>0.70331868475770598</c:v>
                </c:pt>
                <c:pt idx="165">
                  <c:v>0.70379384350728003</c:v>
                </c:pt>
                <c:pt idx="166">
                  <c:v>0.704269323271838</c:v>
                </c:pt>
                <c:pt idx="167">
                  <c:v>0.70474512426825797</c:v>
                </c:pt>
                <c:pt idx="168">
                  <c:v>0.70522124671356301</c:v>
                </c:pt>
                <c:pt idx="169">
                  <c:v>0.70569769082492095</c:v>
                </c:pt>
                <c:pt idx="170">
                  <c:v>0.70617445681964797</c:v>
                </c:pt>
                <c:pt idx="171">
                  <c:v>0.70665154491520799</c:v>
                </c:pt>
                <c:pt idx="172">
                  <c:v>0.70712895532921105</c:v>
                </c:pt>
                <c:pt idx="173">
                  <c:v>0.70760668827941298</c:v>
                </c:pt>
                <c:pt idx="174">
                  <c:v>0.70808474398371701</c:v>
                </c:pt>
                <c:pt idx="175">
                  <c:v>0.70856312266017596</c:v>
                </c:pt>
                <c:pt idx="176">
                  <c:v>0.70904182452698705</c:v>
                </c:pt>
                <c:pt idx="177">
                  <c:v>0.70952084980249697</c:v>
                </c:pt>
                <c:pt idx="178">
                  <c:v>0.71000019870519904</c:v>
                </c:pt>
                <c:pt idx="179">
                  <c:v>0.71047987145373404</c:v>
                </c:pt>
                <c:pt idx="180">
                  <c:v>0.71095986826688995</c:v>
                </c:pt>
                <c:pt idx="181">
                  <c:v>0.71144018936360398</c:v>
                </c:pt>
                <c:pt idx="182">
                  <c:v>0.71192083496296099</c:v>
                </c:pt>
                <c:pt idx="183">
                  <c:v>0.71240180528419195</c:v>
                </c:pt>
                <c:pt idx="184">
                  <c:v>0.71288310054667903</c:v>
                </c:pt>
                <c:pt idx="185">
                  <c:v>0.71336472096995096</c:v>
                </c:pt>
                <c:pt idx="186">
                  <c:v>0.71384666677368303</c:v>
                </c:pt>
                <c:pt idx="187">
                  <c:v>0.71432893817770304</c:v>
                </c:pt>
                <c:pt idx="188">
                  <c:v>0.71481153540198294</c:v>
                </c:pt>
                <c:pt idx="189">
                  <c:v>0.71529445866664598</c:v>
                </c:pt>
                <c:pt idx="190">
                  <c:v>0.71577770819196496</c:v>
                </c:pt>
                <c:pt idx="191">
                  <c:v>0.71626128419835799</c:v>
                </c:pt>
                <c:pt idx="192">
                  <c:v>0.71674518690639499</c:v>
                </c:pt>
                <c:pt idx="193">
                  <c:v>0.71722941653679395</c:v>
                </c:pt>
                <c:pt idx="194">
                  <c:v>0.71771397331042297</c:v>
                </c:pt>
                <c:pt idx="195">
                  <c:v>0.71819885744829703</c:v>
                </c:pt>
                <c:pt idx="196">
                  <c:v>0.71868406917158201</c:v>
                </c:pt>
                <c:pt idx="197">
                  <c:v>0.71916960870159397</c:v>
                </c:pt>
                <c:pt idx="198">
                  <c:v>0.71965547625979598</c:v>
                </c:pt>
                <c:pt idx="199">
                  <c:v>0.72014167206780499</c:v>
                </c:pt>
                <c:pt idx="200">
                  <c:v>0.72062819634738295</c:v>
                </c:pt>
                <c:pt idx="201">
                  <c:v>0.72111504932044301</c:v>
                </c:pt>
                <c:pt idx="202">
                  <c:v>0.72160223120905098</c:v>
                </c:pt>
                <c:pt idx="203">
                  <c:v>0.72208974223542</c:v>
                </c:pt>
                <c:pt idx="204">
                  <c:v>0.72257758262191296</c:v>
                </c:pt>
                <c:pt idx="205">
                  <c:v>0.723065752591046</c:v>
                </c:pt>
                <c:pt idx="206">
                  <c:v>0.72355425236548099</c:v>
                </c:pt>
                <c:pt idx="207">
                  <c:v>0.72404308216803404</c:v>
                </c:pt>
                <c:pt idx="208">
                  <c:v>0.72453224222167201</c:v>
                </c:pt>
                <c:pt idx="209">
                  <c:v>0.72502173274950799</c:v>
                </c:pt>
                <c:pt idx="210">
                  <c:v>0.72551155397481204</c:v>
                </c:pt>
                <c:pt idx="211">
                  <c:v>0.72600170612099901</c:v>
                </c:pt>
                <c:pt idx="212">
                  <c:v>0.72649218941163896</c:v>
                </c:pt>
                <c:pt idx="213">
                  <c:v>0.72698300407045102</c:v>
                </c:pt>
                <c:pt idx="214">
                  <c:v>0.72747415032130602</c:v>
                </c:pt>
                <c:pt idx="215">
                  <c:v>0.72796562838822598</c:v>
                </c:pt>
                <c:pt idx="216">
                  <c:v>0.72845743849538402</c:v>
                </c:pt>
                <c:pt idx="217">
                  <c:v>0.72894958086710604</c:v>
                </c:pt>
                <c:pt idx="218">
                  <c:v>0.72944205572786702</c:v>
                </c:pt>
                <c:pt idx="219">
                  <c:v>0.72993486330229596</c:v>
                </c:pt>
                <c:pt idx="220">
                  <c:v>0.73042800381517103</c:v>
                </c:pt>
                <c:pt idx="221">
                  <c:v>0.730921477491426</c:v>
                </c:pt>
                <c:pt idx="222">
                  <c:v>0.73141528455614302</c:v>
                </c:pt>
                <c:pt idx="223">
                  <c:v>0.73190942523455904</c:v>
                </c:pt>
                <c:pt idx="224">
                  <c:v>0.73240389975205999</c:v>
                </c:pt>
                <c:pt idx="225">
                  <c:v>0.73289870833418802</c:v>
                </c:pt>
                <c:pt idx="226">
                  <c:v>0.73339385120663403</c:v>
                </c:pt>
                <c:pt idx="227">
                  <c:v>0.73388932859524303</c:v>
                </c:pt>
                <c:pt idx="228">
                  <c:v>0.73438514072601402</c:v>
                </c:pt>
                <c:pt idx="229">
                  <c:v>0.73488128782509499</c:v>
                </c:pt>
                <c:pt idx="230">
                  <c:v>0.73537777011879102</c:v>
                </c:pt>
                <c:pt idx="231">
                  <c:v>0.73587458783355697</c:v>
                </c:pt>
                <c:pt idx="232">
                  <c:v>0.73637174119600202</c:v>
                </c:pt>
                <c:pt idx="233">
                  <c:v>0.73686923043288799</c:v>
                </c:pt>
                <c:pt idx="234">
                  <c:v>0.73736705577113004</c:v>
                </c:pt>
                <c:pt idx="235">
                  <c:v>0.73786521743779698</c:v>
                </c:pt>
                <c:pt idx="236">
                  <c:v>0.73836371566011005</c:v>
                </c:pt>
                <c:pt idx="237">
                  <c:v>0.73886255066544504</c:v>
                </c:pt>
                <c:pt idx="238">
                  <c:v>0.73936172268133105</c:v>
                </c:pt>
                <c:pt idx="239">
                  <c:v>0.73986123193544995</c:v>
                </c:pt>
                <c:pt idx="240">
                  <c:v>0.74036107865564005</c:v>
                </c:pt>
                <c:pt idx="241">
                  <c:v>0.74086126306988997</c:v>
                </c:pt>
                <c:pt idx="242">
                  <c:v>0.74136178540634501</c:v>
                </c:pt>
                <c:pt idx="243">
                  <c:v>0.74186264589330397</c:v>
                </c:pt>
                <c:pt idx="244">
                  <c:v>0.74236384475921902</c:v>
                </c:pt>
                <c:pt idx="245">
                  <c:v>0.74286538223269805</c:v>
                </c:pt>
                <c:pt idx="246">
                  <c:v>0.74336725854250296</c:v>
                </c:pt>
                <c:pt idx="247">
                  <c:v>0.74386947391754898</c:v>
                </c:pt>
                <c:pt idx="248">
                  <c:v>0.74437202858690799</c:v>
                </c:pt>
                <c:pt idx="249">
                  <c:v>0.74487492277980505</c:v>
                </c:pt>
                <c:pt idx="250">
                  <c:v>0.74537815672562102</c:v>
                </c:pt>
                <c:pt idx="251">
                  <c:v>0.74588173065389096</c:v>
                </c:pt>
                <c:pt idx="252">
                  <c:v>0.74638564479430503</c:v>
                </c:pt>
                <c:pt idx="253">
                  <c:v>0.74688989937670902</c:v>
                </c:pt>
                <c:pt idx="254">
                  <c:v>0.74739449463110497</c:v>
                </c:pt>
                <c:pt idx="255">
                  <c:v>0.74789943078764898</c:v>
                </c:pt>
                <c:pt idx="256">
                  <c:v>0.74840470807665205</c:v>
                </c:pt>
                <c:pt idx="257">
                  <c:v>0.74891032672858204</c:v>
                </c:pt>
                <c:pt idx="258">
                  <c:v>0.74941628697406204</c:v>
                </c:pt>
                <c:pt idx="259">
                  <c:v>0.74992258904387099</c:v>
                </c:pt>
                <c:pt idx="260">
                  <c:v>0.75042923316894505</c:v>
                </c:pt>
                <c:pt idx="261">
                  <c:v>0.75093621958037304</c:v>
                </c:pt>
                <c:pt idx="262">
                  <c:v>0.75144354850940298</c:v>
                </c:pt>
                <c:pt idx="263">
                  <c:v>0.75195122018743799</c:v>
                </c:pt>
                <c:pt idx="264">
                  <c:v>0.75245923484603905</c:v>
                </c:pt>
                <c:pt idx="265">
                  <c:v>0.75296759271692004</c:v>
                </c:pt>
                <c:pt idx="266">
                  <c:v>0.75347629403195404</c:v>
                </c:pt>
                <c:pt idx="267">
                  <c:v>0.753985339023171</c:v>
                </c:pt>
                <c:pt idx="268">
                  <c:v>0.75449472792275696</c:v>
                </c:pt>
                <c:pt idx="269">
                  <c:v>0.75500446096305396</c:v>
                </c:pt>
                <c:pt idx="270">
                  <c:v>0.75551453837656202</c:v>
                </c:pt>
                <c:pt idx="271">
                  <c:v>0.75602496039593903</c:v>
                </c:pt>
                <c:pt idx="272">
                  <c:v>0.75653572725399798</c:v>
                </c:pt>
                <c:pt idx="273">
                  <c:v>0.75704683918370996</c:v>
                </c:pt>
                <c:pt idx="274">
                  <c:v>0.75755829641820505</c:v>
                </c:pt>
                <c:pt idx="275">
                  <c:v>0.75807009919076895</c:v>
                </c:pt>
                <c:pt idx="276">
                  <c:v>0.75858224773484595</c:v>
                </c:pt>
                <c:pt idx="277">
                  <c:v>0.75909474228403595</c:v>
                </c:pt>
                <c:pt idx="278">
                  <c:v>0.75960758307209997</c:v>
                </c:pt>
                <c:pt idx="279">
                  <c:v>0.760120770332955</c:v>
                </c:pt>
                <c:pt idx="280">
                  <c:v>0.76063430430067602</c:v>
                </c:pt>
                <c:pt idx="281">
                  <c:v>0.76114818520949701</c:v>
                </c:pt>
                <c:pt idx="282">
                  <c:v>0.76166241329380902</c:v>
                </c:pt>
                <c:pt idx="283">
                  <c:v>0.76217698878816298</c:v>
                </c:pt>
                <c:pt idx="284">
                  <c:v>0.76269191192726704</c:v>
                </c:pt>
                <c:pt idx="285">
                  <c:v>0.76320718294598899</c:v>
                </c:pt>
                <c:pt idx="286">
                  <c:v>0.76372280207935295</c:v>
                </c:pt>
                <c:pt idx="287">
                  <c:v>0.76423876956254599</c:v>
                </c:pt>
                <c:pt idx="288">
                  <c:v>0.76475508563090899</c:v>
                </c:pt>
                <c:pt idx="289">
                  <c:v>0.765271750519946</c:v>
                </c:pt>
                <c:pt idx="290">
                  <c:v>0.76578876446531896</c:v>
                </c:pt>
                <c:pt idx="291">
                  <c:v>0.76630612770284701</c:v>
                </c:pt>
                <c:pt idx="292">
                  <c:v>0.76682384046851204</c:v>
                </c:pt>
                <c:pt idx="293">
                  <c:v>0.76734190299845195</c:v>
                </c:pt>
                <c:pt idx="294">
                  <c:v>0.76786031552896705</c:v>
                </c:pt>
                <c:pt idx="295">
                  <c:v>0.76837907829651597</c:v>
                </c:pt>
                <c:pt idx="296">
                  <c:v>0.76889819153771699</c:v>
                </c:pt>
                <c:pt idx="297">
                  <c:v>0.76941765548934804</c:v>
                </c:pt>
                <c:pt idx="298">
                  <c:v>0.76993747038834703</c:v>
                </c:pt>
                <c:pt idx="299">
                  <c:v>0.77045763647181398</c:v>
                </c:pt>
                <c:pt idx="300">
                  <c:v>0.77097815397700598</c:v>
                </c:pt>
                <c:pt idx="301">
                  <c:v>0.771499023141342</c:v>
                </c:pt>
                <c:pt idx="302">
                  <c:v>0.77202024420240201</c:v>
                </c:pt>
                <c:pt idx="303">
                  <c:v>0.77254181739792604</c:v>
                </c:pt>
                <c:pt idx="304">
                  <c:v>0.77306374296581304</c:v>
                </c:pt>
                <c:pt idx="305">
                  <c:v>0.773586021144125</c:v>
                </c:pt>
                <c:pt idx="306">
                  <c:v>0.77410865217108404</c:v>
                </c:pt>
                <c:pt idx="307">
                  <c:v>0.77463163628507203</c:v>
                </c:pt>
                <c:pt idx="308">
                  <c:v>0.77515497372463404</c:v>
                </c:pt>
                <c:pt idx="309">
                  <c:v>0.77567866472847402</c:v>
                </c:pt>
                <c:pt idx="310">
                  <c:v>0.776202709535459</c:v>
                </c:pt>
                <c:pt idx="311">
                  <c:v>0.776727108384617</c:v>
                </c:pt>
                <c:pt idx="312">
                  <c:v>0.77725186151513703</c:v>
                </c:pt>
                <c:pt idx="313">
                  <c:v>0.77777696916636896</c:v>
                </c:pt>
                <c:pt idx="314">
                  <c:v>0.77830243157782697</c:v>
                </c:pt>
                <c:pt idx="315">
                  <c:v>0.77882824898918401</c:v>
                </c:pt>
                <c:pt idx="316">
                  <c:v>0.77935442164027602</c:v>
                </c:pt>
                <c:pt idx="317">
                  <c:v>0.779880949771103</c:v>
                </c:pt>
                <c:pt idx="318">
                  <c:v>0.78040783362182398</c:v>
                </c:pt>
                <c:pt idx="319">
                  <c:v>0.78093507343276203</c:v>
                </c:pt>
                <c:pt idx="320">
                  <c:v>0.78146266944440201</c:v>
                </c:pt>
                <c:pt idx="321">
                  <c:v>0.78199062189739199</c:v>
                </c:pt>
                <c:pt idx="322">
                  <c:v>0.782518931032541</c:v>
                </c:pt>
                <c:pt idx="323">
                  <c:v>0.78304759709082306</c:v>
                </c:pt>
                <c:pt idx="324">
                  <c:v>0.78357662031337305</c:v>
                </c:pt>
                <c:pt idx="325">
                  <c:v>0.78410600094148897</c:v>
                </c:pt>
                <c:pt idx="326">
                  <c:v>0.78463573921663299</c:v>
                </c:pt>
                <c:pt idx="327">
                  <c:v>0.78516583538043005</c:v>
                </c:pt>
                <c:pt idx="328">
                  <c:v>0.78569628967466698</c:v>
                </c:pt>
                <c:pt idx="329">
                  <c:v>0.786227102341296</c:v>
                </c:pt>
                <c:pt idx="330">
                  <c:v>0.786758273622431</c:v>
                </c:pt>
                <c:pt idx="331">
                  <c:v>0.78728980376035096</c:v>
                </c:pt>
                <c:pt idx="332">
                  <c:v>0.78782169299749705</c:v>
                </c:pt>
                <c:pt idx="333">
                  <c:v>0.78835394157647498</c:v>
                </c:pt>
                <c:pt idx="334">
                  <c:v>0.78888654974005601</c:v>
                </c:pt>
                <c:pt idx="335">
                  <c:v>0.78941951773117203</c:v>
                </c:pt>
                <c:pt idx="336">
                  <c:v>0.78995284579292102</c:v>
                </c:pt>
                <c:pt idx="337">
                  <c:v>0.79048653416856496</c:v>
                </c:pt>
                <c:pt idx="338">
                  <c:v>0.79102058310153101</c:v>
                </c:pt>
                <c:pt idx="339">
                  <c:v>0.79155499283540998</c:v>
                </c:pt>
                <c:pt idx="340">
                  <c:v>0.792089763613956</c:v>
                </c:pt>
                <c:pt idx="341">
                  <c:v>0.79262489568109096</c:v>
                </c:pt>
                <c:pt idx="342">
                  <c:v>0.79316038928089705</c:v>
                </c:pt>
                <c:pt idx="343">
                  <c:v>0.793696244657627</c:v>
                </c:pt>
                <c:pt idx="344">
                  <c:v>0.79423246205569398</c:v>
                </c:pt>
                <c:pt idx="345">
                  <c:v>0.79476904171967699</c:v>
                </c:pt>
                <c:pt idx="346">
                  <c:v>0.79530598389432305</c:v>
                </c:pt>
                <c:pt idx="347">
                  <c:v>0.79584328882454203</c:v>
                </c:pt>
                <c:pt idx="348">
                  <c:v>0.79638095675540999</c:v>
                </c:pt>
                <c:pt idx="349">
                  <c:v>0.79691898793216698</c:v>
                </c:pt>
                <c:pt idx="350">
                  <c:v>0.79745738260022203</c:v>
                </c:pt>
                <c:pt idx="351">
                  <c:v>0.79799615533963297</c:v>
                </c:pt>
                <c:pt idx="352">
                  <c:v>0.79853537814604503</c:v>
                </c:pt>
                <c:pt idx="353">
                  <c:v>0.79907513756304904</c:v>
                </c:pt>
                <c:pt idx="354">
                  <c:v>0.79961552036757699</c:v>
                </c:pt>
                <c:pt idx="355">
                  <c:v>0.80015661357052703</c:v>
                </c:pt>
                <c:pt idx="356">
                  <c:v>0.80069850441748602</c:v>
                </c:pt>
                <c:pt idx="357">
                  <c:v>0.80124128038954601</c:v>
                </c:pt>
                <c:pt idx="358">
                  <c:v>0.80178502920421302</c:v>
                </c:pt>
                <c:pt idx="359">
                  <c:v>0.80232983881641895</c:v>
                </c:pt>
                <c:pt idx="360">
                  <c:v>0.80287579741961801</c:v>
                </c:pt>
                <c:pt idx="361">
                  <c:v>0.80342299344699397</c:v>
                </c:pt>
                <c:pt idx="362">
                  <c:v>0.80397151557275204</c:v>
                </c:pt>
                <c:pt idx="363">
                  <c:v>0.80452145271351805</c:v>
                </c:pt>
                <c:pt idx="364">
                  <c:v>0.80507289402982796</c:v>
                </c:pt>
                <c:pt idx="365">
                  <c:v>0.805625928927723</c:v>
                </c:pt>
                <c:pt idx="366">
                  <c:v>0.80618064706043702</c:v>
                </c:pt>
                <c:pt idx="367">
                  <c:v>0.80673713833019101</c:v>
                </c:pt>
                <c:pt idx="368">
                  <c:v>0.80729549289007896</c:v>
                </c:pt>
                <c:pt idx="369">
                  <c:v>0.80785580114606104</c:v>
                </c:pt>
                <c:pt idx="370">
                  <c:v>0.80841815375905801</c:v>
                </c:pt>
                <c:pt idx="371">
                  <c:v>0.80898264164713896</c:v>
                </c:pt>
                <c:pt idx="372">
                  <c:v>0.80954935598782196</c:v>
                </c:pt>
                <c:pt idx="373">
                  <c:v>0.810118388220469</c:v>
                </c:pt>
                <c:pt idx="374">
                  <c:v>0.81068983004879003</c:v>
                </c:pt>
                <c:pt idx="375">
                  <c:v>0.81126377344344502</c:v>
                </c:pt>
                <c:pt idx="376">
                  <c:v>0.81184031064475504</c:v>
                </c:pt>
                <c:pt idx="377">
                  <c:v>0.81241953416551504</c:v>
                </c:pt>
                <c:pt idx="378">
                  <c:v>0.81300153679390996</c:v>
                </c:pt>
                <c:pt idx="379">
                  <c:v>0.81358641159654499</c:v>
                </c:pt>
                <c:pt idx="380">
                  <c:v>0.814174251921575</c:v>
                </c:pt>
                <c:pt idx="381">
                  <c:v>0.81476515140193995</c:v>
                </c:pt>
                <c:pt idx="382">
                  <c:v>0.81535920395871198</c:v>
                </c:pt>
                <c:pt idx="383">
                  <c:v>0.81595650380455098</c:v>
                </c:pt>
                <c:pt idx="384">
                  <c:v>0.81655714544726599</c:v>
                </c:pt>
                <c:pt idx="385">
                  <c:v>0.81716122369348798</c:v>
                </c:pt>
                <c:pt idx="386">
                  <c:v>0.81776883365245101</c:v>
                </c:pt>
                <c:pt idx="387">
                  <c:v>0.81838007073988694</c:v>
                </c:pt>
                <c:pt idx="388">
                  <c:v>0.81899503068202895</c:v>
                </c:pt>
                <c:pt idx="389">
                  <c:v>0.81961380951972695</c:v>
                </c:pt>
                <c:pt idx="390">
                  <c:v>0.82023650361267697</c:v>
                </c:pt>
                <c:pt idx="391">
                  <c:v>0.82086320964376702</c:v>
                </c:pt>
                <c:pt idx="392">
                  <c:v>0.82149402462353005</c:v>
                </c:pt>
                <c:pt idx="393">
                  <c:v>0.82212904589471603</c:v>
                </c:pt>
                <c:pt idx="394">
                  <c:v>0.82276837113698198</c:v>
                </c:pt>
                <c:pt idx="395">
                  <c:v>0.82341209837169105</c:v>
                </c:pt>
                <c:pt idx="396">
                  <c:v>0.82406032596683798</c:v>
                </c:pt>
                <c:pt idx="397">
                  <c:v>0.824713152642087</c:v>
                </c:pt>
                <c:pt idx="398">
                  <c:v>0.82537067747392501</c:v>
                </c:pt>
                <c:pt idx="399">
                  <c:v>0.82603299990094503</c:v>
                </c:pt>
                <c:pt idx="400">
                  <c:v>0.82670021972923702</c:v>
                </c:pt>
                <c:pt idx="401">
                  <c:v>0.82737243713791397</c:v>
                </c:pt>
                <c:pt idx="402">
                  <c:v>0.82804975268474501</c:v>
                </c:pt>
                <c:pt idx="403">
                  <c:v>0.82873226731192395</c:v>
                </c:pt>
                <c:pt idx="404">
                  <c:v>0.82942008235195697</c:v>
                </c:pt>
                <c:pt idx="405">
                  <c:v>0.83011329953367397</c:v>
                </c:pt>
                <c:pt idx="406">
                  <c:v>0.83081202098836504</c:v>
                </c:pt>
                <c:pt idx="407">
                  <c:v>0.831516349256048</c:v>
                </c:pt>
                <c:pt idx="408">
                  <c:v>0.83222638729186305</c:v>
                </c:pt>
                <c:pt idx="409">
                  <c:v>0.83294223847258897</c:v>
                </c:pt>
                <c:pt idx="410">
                  <c:v>0.83366400660329798</c:v>
                </c:pt>
                <c:pt idx="411">
                  <c:v>0.83439179592413604</c:v>
                </c:pt>
                <c:pt idx="412">
                  <c:v>0.83512571111723799</c:v>
                </c:pt>
                <c:pt idx="413">
                  <c:v>0.83586585731377605</c:v>
                </c:pt>
                <c:pt idx="414">
                  <c:v>0.83661234010113605</c:v>
                </c:pt>
                <c:pt idx="415">
                  <c:v>0.83736526553023605</c:v>
                </c:pt>
                <c:pt idx="416">
                  <c:v>0.83812474012297999</c:v>
                </c:pt>
                <c:pt idx="417">
                  <c:v>0.83889087087984504</c:v>
                </c:pt>
                <c:pt idx="418">
                  <c:v>0.83966376528761399</c:v>
                </c:pt>
                <c:pt idx="419">
                  <c:v>0.84044353132723904</c:v>
                </c:pt>
                <c:pt idx="420">
                  <c:v>0.84123027748185697</c:v>
                </c:pt>
                <c:pt idx="421">
                  <c:v>0.84202411274493605</c:v>
                </c:pt>
                <c:pt idx="422">
                  <c:v>0.84282514662857799</c:v>
                </c:pt>
                <c:pt idx="423">
                  <c:v>0.84363348917195602</c:v>
                </c:pt>
                <c:pt idx="424">
                  <c:v>0.84444925094990198</c:v>
                </c:pt>
                <c:pt idx="425">
                  <c:v>0.84527254308164801</c:v>
                </c:pt>
                <c:pt idx="426">
                  <c:v>0.84610347723970303</c:v>
                </c:pt>
                <c:pt idx="427">
                  <c:v>0.84694216565889802</c:v>
                </c:pt>
                <c:pt idx="428">
                  <c:v>0.84778872114556902</c:v>
                </c:pt>
                <c:pt idx="429">
                  <c:v>0.84864325708689803</c:v>
                </c:pt>
                <c:pt idx="430">
                  <c:v>0.849505887460419</c:v>
                </c:pt>
                <c:pt idx="431">
                  <c:v>0.85037672684366095</c:v>
                </c:pt>
                <c:pt idx="432">
                  <c:v>0.85125589042397098</c:v>
                </c:pt>
                <c:pt idx="433">
                  <c:v>0.85214349400848299</c:v>
                </c:pt>
                <c:pt idx="434">
                  <c:v>0.85303965403425397</c:v>
                </c:pt>
                <c:pt idx="435">
                  <c:v>0.85394448757856201</c:v>
                </c:pt>
                <c:pt idx="436">
                  <c:v>0.85485811236937204</c:v>
                </c:pt>
                <c:pt idx="437">
                  <c:v>0.85578064679596499</c:v>
                </c:pt>
                <c:pt idx="438">
                  <c:v>0.85671220991974195</c:v>
                </c:pt>
                <c:pt idx="439">
                  <c:v>0.85765292148519201</c:v>
                </c:pt>
                <c:pt idx="440">
                  <c:v>0.85860290193103495</c:v>
                </c:pt>
                <c:pt idx="441">
                  <c:v>0.85956227240154404</c:v>
                </c:pt>
                <c:pt idx="442">
                  <c:v>0.86053115475803799</c:v>
                </c:pt>
                <c:pt idx="443">
                  <c:v>0.86150967159055603</c:v>
                </c:pt>
                <c:pt idx="444">
                  <c:v>0.86249794622971099</c:v>
                </c:pt>
                <c:pt idx="445">
                  <c:v>0.86349610275872601</c:v>
                </c:pt>
                <c:pt idx="446">
                  <c:v>0.86450426602566</c:v>
                </c:pt>
                <c:pt idx="447">
                  <c:v>0.86552256165581098</c:v>
                </c:pt>
                <c:pt idx="448">
                  <c:v>0.866551116064322</c:v>
                </c:pt>
                <c:pt idx="449">
                  <c:v>0.86759005646896303</c:v>
                </c:pt>
                <c:pt idx="450">
                  <c:v>0.86863951090311897</c:v>
                </c:pt>
                <c:pt idx="451">
                  <c:v>0.86969960822897296</c:v>
                </c:pt>
                <c:pt idx="452">
                  <c:v>0.87077047815087805</c:v>
                </c:pt>
                <c:pt idx="453">
                  <c:v>0.87185225122893995</c:v>
                </c:pt>
                <c:pt idx="454">
                  <c:v>0.87294505889280405</c:v>
                </c:pt>
                <c:pt idx="455">
                  <c:v>0.874049033455638</c:v>
                </c:pt>
                <c:pt idx="456">
                  <c:v>0.87516430812833701</c:v>
                </c:pt>
                <c:pt idx="457">
                  <c:v>0.87629101703392998</c:v>
                </c:pt>
                <c:pt idx="458">
                  <c:v>0.87742929522220203</c:v>
                </c:pt>
                <c:pt idx="459">
                  <c:v>0.878579278684537</c:v>
                </c:pt>
                <c:pt idx="460">
                  <c:v>0.87974110436898101</c:v>
                </c:pt>
                <c:pt idx="461">
                  <c:v>0.88091491019551704</c:v>
                </c:pt>
                <c:pt idx="462">
                  <c:v>0.88210083507158199</c:v>
                </c:pt>
                <c:pt idx="463">
                  <c:v>0.88329901890780005</c:v>
                </c:pt>
                <c:pt idx="464">
                  <c:v>0.88450960263394895</c:v>
                </c:pt>
                <c:pt idx="465">
                  <c:v>0.88573272821516602</c:v>
                </c:pt>
                <c:pt idx="466">
                  <c:v>0.88696853866838798</c:v>
                </c:pt>
                <c:pt idx="467">
                  <c:v>0.888217178079032</c:v>
                </c:pt>
                <c:pt idx="468">
                  <c:v>0.88947879161792198</c:v>
                </c:pt>
                <c:pt idx="469">
                  <c:v>0.89075352555846499</c:v>
                </c:pt>
                <c:pt idx="470">
                  <c:v>0.89204152729406905</c:v>
                </c:pt>
                <c:pt idx="471">
                  <c:v>0.89334294535582903</c:v>
                </c:pt>
                <c:pt idx="472">
                  <c:v>0.89465792943046196</c:v>
                </c:pt>
                <c:pt idx="473">
                  <c:v>0.89598663037850301</c:v>
                </c:pt>
                <c:pt idx="474">
                  <c:v>0.89732920025277196</c:v>
                </c:pt>
                <c:pt idx="475">
                  <c:v>0.89868579231710899</c:v>
                </c:pt>
                <c:pt idx="476">
                  <c:v>0.90005656106537602</c:v>
                </c:pt>
                <c:pt idx="477">
                  <c:v>0.90144166224074296</c:v>
                </c:pt>
                <c:pt idx="478">
                  <c:v>0.90284125285524897</c:v>
                </c:pt>
                <c:pt idx="479">
                  <c:v>0.90425549120965798</c:v>
                </c:pt>
                <c:pt idx="480">
                  <c:v>0.90568453691358497</c:v>
                </c:pt>
                <c:pt idx="481">
                  <c:v>0.90712855090593902</c:v>
                </c:pt>
                <c:pt idx="482">
                  <c:v>0.908587695475644</c:v>
                </c:pt>
                <c:pt idx="483">
                  <c:v>0.91006213428267202</c:v>
                </c:pt>
                <c:pt idx="484">
                  <c:v>0.91155203237937898</c:v>
                </c:pt>
                <c:pt idx="485">
                  <c:v>0.91305755623215501</c:v>
                </c:pt>
                <c:pt idx="486">
                  <c:v>0.91457887374338298</c:v>
                </c:pt>
                <c:pt idx="487">
                  <c:v>0.91611615427372495</c:v>
                </c:pt>
                <c:pt idx="488">
                  <c:v>0.91766956866473204</c:v>
                </c:pt>
                <c:pt idx="489">
                  <c:v>0.919239289261779</c:v>
                </c:pt>
                <c:pt idx="490">
                  <c:v>0.92082548993734203</c:v>
                </c:pt>
                <c:pt idx="491">
                  <c:v>0.922428346114606</c:v>
                </c:pt>
                <c:pt idx="492">
                  <c:v>0.92404803479143105</c:v>
                </c:pt>
                <c:pt idx="493">
                  <c:v>0.92568473456465505</c:v>
                </c:pt>
                <c:pt idx="494">
                  <c:v>0.92733862565476399</c:v>
                </c:pt>
                <c:pt idx="495">
                  <c:v>0.92900988993091205</c:v>
                </c:pt>
                <c:pt idx="496">
                  <c:v>0.93069871093632095</c:v>
                </c:pt>
                <c:pt idx="497">
                  <c:v>0.93240527391404604</c:v>
                </c:pt>
                <c:pt idx="498">
                  <c:v>0.93412976583311502</c:v>
                </c:pt>
                <c:pt idx="499">
                  <c:v>0.93587237541506496</c:v>
                </c:pt>
                <c:pt idx="500">
                  <c:v>0.93763329316085398</c:v>
                </c:pt>
                <c:pt idx="501">
                  <c:v>0.93941271137818605</c:v>
                </c:pt>
                <c:pt idx="502">
                  <c:v>0.94121082420922297</c:v>
                </c:pt>
                <c:pt idx="503">
                  <c:v>0.94302782765871496</c:v>
                </c:pt>
                <c:pt idx="504">
                  <c:v>0.94486391962254501</c:v>
                </c:pt>
                <c:pt idx="505">
                  <c:v>0.94671929991669901</c:v>
                </c:pt>
                <c:pt idx="506">
                  <c:v>0.94859417030665405</c:v>
                </c:pt>
                <c:pt idx="507">
                  <c:v>0.95048873453721705</c:v>
                </c:pt>
                <c:pt idx="508">
                  <c:v>0.95240319836279597</c:v>
                </c:pt>
                <c:pt idx="509">
                  <c:v>0.954337769578124</c:v>
                </c:pt>
                <c:pt idx="510">
                  <c:v>0.95629265804944796</c:v>
                </c:pt>
                <c:pt idx="511">
                  <c:v>0.95826807574616901</c:v>
                </c:pt>
                <c:pt idx="512">
                  <c:v>0.96026423677296602</c:v>
                </c:pt>
                <c:pt idx="513">
                  <c:v>0.96228135740239695</c:v>
                </c:pt>
                <c:pt idx="514">
                  <c:v>0.96431965610798498</c:v>
                </c:pt>
                <c:pt idx="515">
                  <c:v>0.96637935359780303</c:v>
                </c:pt>
                <c:pt idx="516">
                  <c:v>0.96846067284856496</c:v>
                </c:pt>
                <c:pt idx="517">
                  <c:v>0.97056383914022604</c:v>
                </c:pt>
                <c:pt idx="518">
                  <c:v>0.972689080091102</c:v>
                </c:pt>
                <c:pt idx="519">
                  <c:v>0.97483662569352703</c:v>
                </c:pt>
                <c:pt idx="520">
                  <c:v>0.97700670835004</c:v>
                </c:pt>
                <c:pt idx="521">
                  <c:v>0.979199562910125</c:v>
                </c:pt>
                <c:pt idx="522">
                  <c:v>0.98141542670750403</c:v>
                </c:pt>
                <c:pt idx="523">
                  <c:v>0.98365453959799998</c:v>
                </c:pt>
                <c:pt idx="524">
                  <c:v>0.98591714399797103</c:v>
                </c:pt>
                <c:pt idx="525">
                  <c:v>0.98820348492333399</c:v>
                </c:pt>
                <c:pt idx="526">
                  <c:v>0.99051381002918004</c:v>
                </c:pt>
                <c:pt idx="527">
                  <c:v>0.99284836964999401</c:v>
                </c:pt>
                <c:pt idx="528">
                  <c:v>0.99520741684049396</c:v>
                </c:pt>
                <c:pt idx="529">
                  <c:v>0.99759120741709395</c:v>
                </c:pt>
                <c:pt idx="530">
                  <c:v>1</c:v>
                </c:pt>
                <c:pt idx="531">
                  <c:v>1.00243400203549</c:v>
                </c:pt>
                <c:pt idx="532">
                  <c:v>1.0048932067176199</c:v>
                </c:pt>
                <c:pt idx="533">
                  <c:v>1.0073775532011899</c:v>
                </c:pt>
                <c:pt idx="534">
                  <c:v>1.00988698032324</c:v>
                </c:pt>
                <c:pt idx="535">
                  <c:v>1.01242142656523</c:v>
                </c:pt>
                <c:pt idx="536">
                  <c:v>1.0149808300150001</c:v>
                </c:pt>
                <c:pt idx="537">
                  <c:v>1.0175651283289699</c:v>
                </c:pt>
                <c:pt idx="538">
                  <c:v>1.02017425869413</c:v>
                </c:pt>
                <c:pt idx="539">
                  <c:v>1.02280815779019</c:v>
                </c:pt>
                <c:pt idx="540">
                  <c:v>1.02546676175158</c:v>
                </c:pt>
                <c:pt idx="541">
                  <c:v>1.0281500061295801</c:v>
                </c:pt>
                <c:pt idx="542">
                  <c:v>1.0308578258543399</c:v>
                </c:pt>
                <c:pt idx="543">
                  <c:v>1.03359015519693</c:v>
                </c:pt>
                <c:pt idx="544">
                  <c:v>1.03634692773135</c:v>
                </c:pt>
                <c:pt idx="545">
                  <c:v>1.03912807629655</c:v>
                </c:pt>
                <c:pt idx="546">
                  <c:v>1.04193353295845</c:v>
                </c:pt>
                <c:pt idx="547">
                  <c:v>1.04476322897184</c:v>
                </c:pt>
                <c:pt idx="548">
                  <c:v>1.0476170947424199</c:v>
                </c:pt>
                <c:pt idx="549">
                  <c:v>1.05049505978865</c:v>
                </c:pt>
                <c:pt idx="550">
                  <c:v>1.05339705270372</c:v>
                </c:pt>
                <c:pt idx="551">
                  <c:v>1.0563230011173801</c:v>
                </c:pt>
                <c:pt idx="552">
                  <c:v>1.0592728316578699</c:v>
                </c:pt>
                <c:pt idx="553">
                  <c:v>1.06224646991367</c:v>
                </c:pt>
                <c:pt idx="554">
                  <c:v>1.0652438403953901</c:v>
                </c:pt>
                <c:pt idx="555">
                  <c:v>1.0682648664975201</c:v>
                </c:pt>
                <c:pt idx="556">
                  <c:v>1.0713094704602</c:v>
                </c:pt>
                <c:pt idx="557">
                  <c:v>1.07437757333095</c:v>
                </c:pt>
                <c:pt idx="558">
                  <c:v>1.0774690949264201</c:v>
                </c:pt>
                <c:pt idx="559">
                  <c:v>1.08058395379406</c:v>
                </c:pt>
                <c:pt idx="560">
                  <c:v>1.0837220671737899</c:v>
                </c:pt>
                <c:pt idx="561">
                  <c:v>1.08688335095966</c:v>
                </c:pt>
                <c:pt idx="562">
                  <c:v>1.0900677196614901</c:v>
                </c:pt>
                <c:pt idx="563">
                  <c:v>1.09327508636647</c:v>
                </c:pt>
                <c:pt idx="564">
                  <c:v>1.0965053627007699</c:v>
                </c:pt>
                <c:pt idx="565">
                  <c:v>1.0997584587911</c:v>
                </c:pt>
                <c:pt idx="566">
                  <c:v>1.10303428322633</c:v>
                </c:pt>
                <c:pt idx="567">
                  <c:v>1.10633274301898</c:v>
                </c:pt>
                <c:pt idx="568">
                  <c:v>1.1096537435668401</c:v>
                </c:pt>
                <c:pt idx="569">
                  <c:v>1.1129971886144401</c:v>
                </c:pt>
                <c:pt idx="570">
                  <c:v>1.11636298021465</c:v>
                </c:pt>
                <c:pt idx="571">
                  <c:v>1.1197510186902</c:v>
                </c:pt>
                <c:pt idx="572">
                  <c:v>1.12316120259521</c:v>
                </c:pt>
                <c:pt idx="573">
                  <c:v>1.1265934286767301</c:v>
                </c:pt>
                <c:pt idx="574">
                  <c:v>1.13004759183634</c:v>
                </c:pt>
                <c:pt idx="575">
                  <c:v>1.1335235850916501</c:v>
                </c:pt>
                <c:pt idx="576">
                  <c:v>1.1370212995379401</c:v>
                </c:pt>
                <c:pt idx="577">
                  <c:v>1.14054062430971</c:v>
                </c:pt>
                <c:pt idx="578">
                  <c:v>1.1440814465423601</c:v>
                </c:pt>
                <c:pt idx="579">
                  <c:v>1.14764365133381</c:v>
                </c:pt>
                <c:pt idx="580">
                  <c:v>1.15122712170617</c:v>
                </c:pt>
                <c:pt idx="581">
                  <c:v>1.1548317385675</c:v>
                </c:pt>
                <c:pt idx="582">
                  <c:v>1.1584573806735701</c:v>
                </c:pt>
                <c:pt idx="583">
                  <c:v>1.1621039245896401</c:v>
                </c:pt>
                <c:pt idx="584">
                  <c:v>1.16577124465235</c:v>
                </c:pt>
                <c:pt idx="585">
                  <c:v>1.1694592129316499</c:v>
                </c:pt>
                <c:pt idx="586">
                  <c:v>1.17316769919276</c:v>
                </c:pt>
                <c:pt idx="587">
                  <c:v>1.17689657085823</c:v>
                </c:pt>
                <c:pt idx="588">
                  <c:v>1.1806456929700799</c:v>
                </c:pt>
                <c:pt idx="589">
                  <c:v>1.184414928152</c:v>
                </c:pt>
                <c:pt idx="590">
                  <c:v>1.18820413657166</c:v>
                </c:pt>
                <c:pt idx="591">
                  <c:v>1.1920131759030901</c:v>
                </c:pt>
                <c:pt idx="592">
                  <c:v>1.1958419012891599</c:v>
                </c:pt>
                <c:pt idx="593">
                  <c:v>1.19969016530422</c:v>
                </c:pt>
                <c:pt idx="594">
                  <c:v>1.2035578179167801</c:v>
                </c:pt>
                <c:pt idx="595">
                  <c:v>1.2074447064523599</c:v>
                </c:pt>
                <c:pt idx="596">
                  <c:v>1.21135067555646</c:v>
                </c:pt>
                <c:pt idx="597">
                  <c:v>1.21527556715768</c:v>
                </c:pt>
                <c:pt idx="598">
                  <c:v>1.21921922043094</c:v>
                </c:pt>
                <c:pt idx="599">
                  <c:v>1.2231814717609</c:v>
                </c:pt>
                <c:pt idx="600">
                  <c:v>1.22716215470556</c:v>
                </c:pt>
                <c:pt idx="601">
                  <c:v>1.2311610999599401</c:v>
                </c:pt>
                <c:pt idx="602">
                  <c:v>1.2351781353200399</c:v>
                </c:pt>
                <c:pt idx="603">
                  <c:v>1.2392130856469501</c:v>
                </c:pt>
                <c:pt idx="604">
                  <c:v>1.24326577283114</c:v>
                </c:pt>
                <c:pt idx="605">
                  <c:v>1.24733601575696</c:v>
                </c:pt>
                <c:pt idx="606">
                  <c:v>1.25142363026739</c:v>
                </c:pt>
                <c:pt idx="607">
                  <c:v>1.2555284291290001</c:v>
                </c:pt>
                <c:pt idx="608">
                  <c:v>1.2596502219971299</c:v>
                </c:pt>
                <c:pt idx="609">
                  <c:v>1.2637888153813199</c:v>
                </c:pt>
                <c:pt idx="610">
                  <c:v>1.26794401261102</c:v>
                </c:pt>
                <c:pt idx="611">
                  <c:v>1.2721156138015499</c:v>
                </c:pt>
                <c:pt idx="612">
                  <c:v>1.2763034158203299</c:v>
                </c:pt>
                <c:pt idx="613">
                  <c:v>1.28050721225343</c:v>
                </c:pt>
                <c:pt idx="614">
                  <c:v>1.2847267933723701</c:v>
                </c:pt>
                <c:pt idx="615">
                  <c:v>1.28896194610129</c:v>
                </c:pt>
                <c:pt idx="616">
                  <c:v>1.2932124539844101</c:v>
                </c:pt>
                <c:pt idx="617">
                  <c:v>1.2974780971538</c:v>
                </c:pt>
                <c:pt idx="618">
                  <c:v>1.3017586522975499</c:v>
                </c:pt>
                <c:pt idx="619">
                  <c:v>1.3060538926282901</c:v>
                </c:pt>
                <c:pt idx="620">
                  <c:v>1.3103635878520099</c:v>
                </c:pt>
                <c:pt idx="621">
                  <c:v>1.3146875513691101</c:v>
                </c:pt>
                <c:pt idx="622">
                  <c:v>1.31902578318599</c:v>
                </c:pt>
                <c:pt idx="623">
                  <c:v>1.32337833038548</c:v>
                </c:pt>
                <c:pt idx="624">
                  <c:v>1.3277452402057399</c:v>
                </c:pt>
                <c:pt idx="625">
                  <c:v>1.3321265600408501</c:v>
                </c:pt>
                <c:pt idx="626">
                  <c:v>1.33652233744124</c:v>
                </c:pt>
                <c:pt idx="627">
                  <c:v>1.3409326201142799</c:v>
                </c:pt>
                <c:pt idx="628">
                  <c:v>1.3453574559247501</c:v>
                </c:pt>
                <c:pt idx="629">
                  <c:v>1.3497968928953801</c:v>
                </c:pt>
                <c:pt idx="630">
                  <c:v>1.35425097920736</c:v>
                </c:pt>
                <c:pt idx="631">
                  <c:v>1.3587197632008801</c:v>
                </c:pt>
                <c:pt idx="632">
                  <c:v>1.3632032933756499</c:v>
                </c:pt>
                <c:pt idx="633">
                  <c:v>1.3677016183913799</c:v>
                </c:pt>
                <c:pt idx="634">
                  <c:v>1.37221478706841</c:v>
                </c:pt>
                <c:pt idx="635">
                  <c:v>1.3767428483881201</c:v>
                </c:pt>
                <c:pt idx="636">
                  <c:v>1.38128585149355</c:v>
                </c:pt>
                <c:pt idx="637">
                  <c:v>1.3858438456899</c:v>
                </c:pt>
                <c:pt idx="638">
                  <c:v>1.3904168804450801</c:v>
                </c:pt>
                <c:pt idx="639">
                  <c:v>1.3950050053901999</c:v>
                </c:pt>
                <c:pt idx="640">
                  <c:v>1.39960827032018</c:v>
                </c:pt>
                <c:pt idx="641">
                  <c:v>1.40422672519423</c:v>
                </c:pt>
                <c:pt idx="642">
                  <c:v>1.4088604201364301</c:v>
                </c:pt>
                <c:pt idx="643">
                  <c:v>1.41350940543626</c:v>
                </c:pt>
                <c:pt idx="644">
                  <c:v>1.4181737315491401</c:v>
                </c:pt>
                <c:pt idx="645">
                  <c:v>1.42285344909699</c:v>
                </c:pt>
                <c:pt idx="646">
                  <c:v>1.4275486088687599</c:v>
                </c:pt>
                <c:pt idx="647">
                  <c:v>1.4322592618210099</c:v>
                </c:pt>
                <c:pt idx="648">
                  <c:v>1.4369854590784401</c:v>
                </c:pt>
                <c:pt idx="649">
                  <c:v>1.4417272519344499</c:v>
                </c:pt>
                <c:pt idx="650">
                  <c:v>1.44648469185171</c:v>
                </c:pt>
                <c:pt idx="651">
                  <c:v>1.4512578304627</c:v>
                </c:pt>
                <c:pt idx="652">
                  <c:v>1.45604671957028</c:v>
                </c:pt>
                <c:pt idx="653">
                  <c:v>1.46085141114823</c:v>
                </c:pt>
                <c:pt idx="654">
                  <c:v>1.4656719573418799</c:v>
                </c:pt>
                <c:pt idx="655">
                  <c:v>1.4705084104685799</c:v>
                </c:pt>
                <c:pt idx="656">
                  <c:v>1.4753608230183499</c:v>
                </c:pt>
                <c:pt idx="657">
                  <c:v>1.4802292476544101</c:v>
                </c:pt>
                <c:pt idx="658">
                  <c:v>1.48511373721374</c:v>
                </c:pt>
                <c:pt idx="659">
                  <c:v>1.4900143447077201</c:v>
                </c:pt>
                <c:pt idx="660">
                  <c:v>1.4949311233225999</c:v>
                </c:pt>
                <c:pt idx="661">
                  <c:v>1.49986412642018</c:v>
                </c:pt>
                <c:pt idx="662">
                  <c:v>1.5048134075383099</c:v>
                </c:pt>
                <c:pt idx="663">
                  <c:v>1.50977902039154</c:v>
                </c:pt>
                <c:pt idx="664">
                  <c:v>1.5147610188716401</c:v>
                </c:pt>
                <c:pt idx="665">
                  <c:v>1.51975945704822</c:v>
                </c:pt>
                <c:pt idx="666">
                  <c:v>1.5247743891693299</c:v>
                </c:pt>
                <c:pt idx="667">
                  <c:v>1.5298058696619901</c:v>
                </c:pt>
                <c:pt idx="668">
                  <c:v>1.53485395313286</c:v>
                </c:pt>
                <c:pt idx="669">
                  <c:v>1.5399186943687699</c:v>
                </c:pt>
                <c:pt idx="670">
                  <c:v>1.5450001483373299</c:v>
                </c:pt>
                <c:pt idx="671">
                  <c:v>1.5500983701875499</c:v>
                </c:pt>
                <c:pt idx="672">
                  <c:v>1.55521341525042</c:v>
                </c:pt>
                <c:pt idx="673">
                  <c:v>1.5603453390395099</c:v>
                </c:pt>
                <c:pt idx="674">
                  <c:v>1.5654941972515599</c:v>
                </c:pt>
                <c:pt idx="675">
                  <c:v>1.57066004576712</c:v>
                </c:pt>
                <c:pt idx="676">
                  <c:v>1.5758429406511201</c:v>
                </c:pt>
                <c:pt idx="677">
                  <c:v>1.58104293815351</c:v>
                </c:pt>
                <c:pt idx="678">
                  <c:v>1.58626009470985</c:v>
                </c:pt>
                <c:pt idx="679">
                  <c:v>1.59149446694191</c:v>
                </c:pt>
                <c:pt idx="680">
                  <c:v>1.5967461116583199</c:v>
                </c:pt>
                <c:pt idx="681">
                  <c:v>1.6020150858551701</c:v>
                </c:pt>
                <c:pt idx="682">
                  <c:v>1.60730144671661</c:v>
                </c:pt>
                <c:pt idx="683">
                  <c:v>1.61260525161551</c:v>
                </c:pt>
                <c:pt idx="684">
                  <c:v>1.6179265581140401</c:v>
                </c:pt>
                <c:pt idx="685">
                  <c:v>1.6232654239643101</c:v>
                </c:pt>
                <c:pt idx="686">
                  <c:v>1.62862190710904</c:v>
                </c:pt>
                <c:pt idx="687">
                  <c:v>1.63399606568211</c:v>
                </c:pt>
                <c:pt idx="688">
                  <c:v>1.6393879580092401</c:v>
                </c:pt>
                <c:pt idx="689">
                  <c:v>1.6447976426086299</c:v>
                </c:pt>
                <c:pt idx="690">
                  <c:v>1.65022517819157</c:v>
                </c:pt>
                <c:pt idx="691">
                  <c:v>1.65567062366308</c:v>
                </c:pt>
                <c:pt idx="692">
                  <c:v>1.6611340381225601</c:v>
                </c:pt>
                <c:pt idx="693">
                  <c:v>1.66661548086444</c:v>
                </c:pt>
                <c:pt idx="694">
                  <c:v>1.6721150113787999</c:v>
                </c:pt>
                <c:pt idx="695">
                  <c:v>1.6776326893520099</c:v>
                </c:pt>
                <c:pt idx="696">
                  <c:v>1.6831685746674401</c:v>
                </c:pt>
                <c:pt idx="697">
                  <c:v>1.6887227274060099</c:v>
                </c:pt>
                <c:pt idx="698">
                  <c:v>1.69429520784693</c:v>
                </c:pt>
                <c:pt idx="699">
                  <c:v>1.6998860764683099</c:v>
                </c:pt>
                <c:pt idx="700">
                  <c:v>1.7054953939478401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0.54322016849384402</c:v>
                </c:pt>
                <c:pt idx="1">
                  <c:v>0.54375995360567098</c:v>
                </c:pt>
                <c:pt idx="2">
                  <c:v>0.54430027201880304</c:v>
                </c:pt>
                <c:pt idx="3">
                  <c:v>0.54484112423707798</c:v>
                </c:pt>
                <c:pt idx="4">
                  <c:v>0.54538251076458899</c:v>
                </c:pt>
                <c:pt idx="5">
                  <c:v>0.54592443210568498</c:v>
                </c:pt>
                <c:pt idx="6">
                  <c:v>0.54646688876497096</c:v>
                </c:pt>
                <c:pt idx="7">
                  <c:v>0.54700988124729999</c:v>
                </c:pt>
                <c:pt idx="8">
                  <c:v>0.54755341005777503</c:v>
                </c:pt>
                <c:pt idx="9">
                  <c:v>0.54809747570174505</c:v>
                </c:pt>
                <c:pt idx="10">
                  <c:v>0.54864207868480097</c:v>
                </c:pt>
                <c:pt idx="11">
                  <c:v>0.54918721951277705</c:v>
                </c:pt>
                <c:pt idx="12">
                  <c:v>0.54973289869174202</c:v>
                </c:pt>
                <c:pt idx="13">
                  <c:v>0.55027911672800101</c:v>
                </c:pt>
                <c:pt idx="14">
                  <c:v>0.55082587412809103</c:v>
                </c:pt>
                <c:pt idx="15">
                  <c:v>0.55137317139877995</c:v>
                </c:pt>
                <c:pt idx="16">
                  <c:v>0.55192100904705998</c:v>
                </c:pt>
                <c:pt idx="17">
                  <c:v>0.55246938758014696</c:v>
                </c:pt>
                <c:pt idx="18">
                  <c:v>0.55301830750547998</c:v>
                </c:pt>
                <c:pt idx="19">
                  <c:v>0.55356776933071195</c:v>
                </c:pt>
                <c:pt idx="20">
                  <c:v>0.55411777356371195</c:v>
                </c:pt>
                <c:pt idx="21">
                  <c:v>0.55466832071256</c:v>
                </c:pt>
                <c:pt idx="22">
                  <c:v>0.55521941128554597</c:v>
                </c:pt>
                <c:pt idx="23">
                  <c:v>0.55577104579116099</c:v>
                </c:pt>
                <c:pt idx="24">
                  <c:v>0.55632322473810003</c:v>
                </c:pt>
                <c:pt idx="25">
                  <c:v>0.55687594863525702</c:v>
                </c:pt>
                <c:pt idx="26">
                  <c:v>0.55742921799171796</c:v>
                </c:pt>
                <c:pt idx="27">
                  <c:v>0.55798303331676302</c:v>
                </c:pt>
                <c:pt idx="28">
                  <c:v>0.558537395119859</c:v>
                </c:pt>
                <c:pt idx="29">
                  <c:v>0.55909230391065701</c:v>
                </c:pt>
                <c:pt idx="30">
                  <c:v>0.55964776019898799</c:v>
                </c:pt>
                <c:pt idx="31">
                  <c:v>0.56020376449486298</c:v>
                </c:pt>
                <c:pt idx="32">
                  <c:v>0.56076031730846299</c:v>
                </c:pt>
                <c:pt idx="33">
                  <c:v>0.56131741915014</c:v>
                </c:pt>
                <c:pt idx="34">
                  <c:v>0.56187507053041297</c:v>
                </c:pt>
                <c:pt idx="35">
                  <c:v>0.56243327195995996</c:v>
                </c:pt>
                <c:pt idx="36">
                  <c:v>0.562992023949619</c:v>
                </c:pt>
                <c:pt idx="37">
                  <c:v>0.56355132701038202</c:v>
                </c:pt>
                <c:pt idx="38">
                  <c:v>0.56411118165339003</c:v>
                </c:pt>
                <c:pt idx="39">
                  <c:v>0.56467158838992904</c:v>
                </c:pt>
                <c:pt idx="40">
                  <c:v>0.56523254773142795</c:v>
                </c:pt>
                <c:pt idx="41">
                  <c:v>0.565794060189451</c:v>
                </c:pt>
                <c:pt idx="42">
                  <c:v>0.56635612627569898</c:v>
                </c:pt>
                <c:pt idx="43">
                  <c:v>0.56691874650199603</c:v>
                </c:pt>
                <c:pt idx="44">
                  <c:v>0.56748192138029296</c:v>
                </c:pt>
                <c:pt idx="45">
                  <c:v>0.56804565142266095</c:v>
                </c:pt>
                <c:pt idx="46">
                  <c:v>0.56860993714128305</c:v>
                </c:pt>
                <c:pt idx="47">
                  <c:v>0.56917477904845504</c:v>
                </c:pt>
                <c:pt idx="48">
                  <c:v>0.56974017765657503</c:v>
                </c:pt>
                <c:pt idx="49">
                  <c:v>0.57030613347814596</c:v>
                </c:pt>
                <c:pt idx="50">
                  <c:v>0.57087264702576102</c:v>
                </c:pt>
                <c:pt idx="51">
                  <c:v>0.57143971881210798</c:v>
                </c:pt>
                <c:pt idx="52">
                  <c:v>0.57200734934995701</c:v>
                </c:pt>
                <c:pt idx="53">
                  <c:v>0.57257553915216097</c:v>
                </c:pt>
                <c:pt idx="54">
                  <c:v>0.57314428873164502</c:v>
                </c:pt>
                <c:pt idx="55">
                  <c:v>0.57371359860140803</c:v>
                </c:pt>
                <c:pt idx="56">
                  <c:v>0.57428346927450802</c:v>
                </c:pt>
                <c:pt idx="57">
                  <c:v>0.57485390126406499</c:v>
                </c:pt>
                <c:pt idx="58">
                  <c:v>0.57542489508325201</c:v>
                </c:pt>
                <c:pt idx="59">
                  <c:v>0.57599645124528698</c:v>
                </c:pt>
                <c:pt idx="60">
                  <c:v>0.576568570263433</c:v>
                </c:pt>
                <c:pt idx="61">
                  <c:v>0.57714125265098704</c:v>
                </c:pt>
                <c:pt idx="62">
                  <c:v>0.57771449892127402</c:v>
                </c:pt>
                <c:pt idx="63">
                  <c:v>0.57828830958764699</c:v>
                </c:pt>
                <c:pt idx="64">
                  <c:v>0.57886268516347295</c:v>
                </c:pt>
                <c:pt idx="65">
                  <c:v>0.57943762616213201</c:v>
                </c:pt>
                <c:pt idx="66">
                  <c:v>0.58001313309700797</c:v>
                </c:pt>
                <c:pt idx="67">
                  <c:v>0.58058920648148404</c:v>
                </c:pt>
                <c:pt idx="68">
                  <c:v>0.58116584682893502</c:v>
                </c:pt>
                <c:pt idx="69">
                  <c:v>0.58174305465272202</c:v>
                </c:pt>
                <c:pt idx="70">
                  <c:v>0.58232083046618299</c:v>
                </c:pt>
                <c:pt idx="71">
                  <c:v>0.58289917478262898</c:v>
                </c:pt>
                <c:pt idx="72">
                  <c:v>0.58347808811533397</c:v>
                </c:pt>
                <c:pt idx="73">
                  <c:v>0.58405757097753097</c:v>
                </c:pt>
                <c:pt idx="74">
                  <c:v>0.58463762388240303</c:v>
                </c:pt>
                <c:pt idx="75">
                  <c:v>0.58521824734307404</c:v>
                </c:pt>
                <c:pt idx="76">
                  <c:v>0.58579944187260702</c:v>
                </c:pt>
                <c:pt idx="77">
                  <c:v>0.58638120798398996</c:v>
                </c:pt>
                <c:pt idx="78">
                  <c:v>0.58696354619013102</c:v>
                </c:pt>
                <c:pt idx="79">
                  <c:v>0.587546457003851</c:v>
                </c:pt>
                <c:pt idx="80">
                  <c:v>0.58812994093787696</c:v>
                </c:pt>
                <c:pt idx="81">
                  <c:v>0.58871399850482997</c:v>
                </c:pt>
                <c:pt idx="82">
                  <c:v>0.58929863021721796</c:v>
                </c:pt>
                <c:pt idx="83">
                  <c:v>0.58988383658743104</c:v>
                </c:pt>
                <c:pt idx="84">
                  <c:v>0.59046961812772902</c:v>
                </c:pt>
                <c:pt idx="85">
                  <c:v>0.59105597535023502</c:v>
                </c:pt>
                <c:pt idx="86">
                  <c:v>0.59164290876692305</c:v>
                </c:pt>
                <c:pt idx="87">
                  <c:v>0.59223041888961503</c:v>
                </c:pt>
                <c:pt idx="88">
                  <c:v>0.59281850622996601</c:v>
                </c:pt>
                <c:pt idx="89">
                  <c:v>0.59340717129945797</c:v>
                </c:pt>
                <c:pt idx="90">
                  <c:v>0.59399641460939101</c:v>
                </c:pt>
                <c:pt idx="91">
                  <c:v>0.59458623667086996</c:v>
                </c:pt>
                <c:pt idx="92">
                  <c:v>0.59517663799479903</c:v>
                </c:pt>
                <c:pt idx="93">
                  <c:v>0.59576761909186904</c:v>
                </c:pt>
                <c:pt idx="94">
                  <c:v>0.59635918047254899</c:v>
                </c:pt>
                <c:pt idx="95">
                  <c:v>0.59695132264707595</c:v>
                </c:pt>
                <c:pt idx="96">
                  <c:v>0.59754404612544199</c:v>
                </c:pt>
                <c:pt idx="97">
                  <c:v>0.598137351417386</c:v>
                </c:pt>
                <c:pt idx="98">
                  <c:v>0.59873123903238301</c:v>
                </c:pt>
                <c:pt idx="99">
                  <c:v>0.59932570947963404</c:v>
                </c:pt>
                <c:pt idx="100">
                  <c:v>0.59992076326804999</c:v>
                </c:pt>
                <c:pt idx="101">
                  <c:v>0.60051640090624703</c:v>
                </c:pt>
                <c:pt idx="102">
                  <c:v>0.60111262290253098</c:v>
                </c:pt>
                <c:pt idx="103">
                  <c:v>0.60170942976488595</c:v>
                </c:pt>
                <c:pt idx="104">
                  <c:v>0.60230682200096397</c:v>
                </c:pt>
                <c:pt idx="105">
                  <c:v>0.60290480011807102</c:v>
                </c:pt>
                <c:pt idx="106">
                  <c:v>0.60350336462315701</c:v>
                </c:pt>
                <c:pt idx="107">
                  <c:v>0.60410251602280096</c:v>
                </c:pt>
                <c:pt idx="108">
                  <c:v>0.60470225482319695</c:v>
                </c:pt>
                <c:pt idx="109">
                  <c:v>0.60530258153014804</c:v>
                </c:pt>
                <c:pt idx="110">
                  <c:v>0.60590349664904497</c:v>
                </c:pt>
                <c:pt idx="111">
                  <c:v>0.60650500068485502</c:v>
                </c:pt>
                <c:pt idx="112">
                  <c:v>0.60710709414211395</c:v>
                </c:pt>
                <c:pt idx="113">
                  <c:v>0.60770977752490196</c:v>
                </c:pt>
                <c:pt idx="114">
                  <c:v>0.60831305133683999</c:v>
                </c:pt>
                <c:pt idx="115">
                  <c:v>0.60891691608106602</c:v>
                </c:pt>
                <c:pt idx="116">
                  <c:v>0.60952137226022796</c:v>
                </c:pt>
                <c:pt idx="117">
                  <c:v>0.61012642037646403</c:v>
                </c:pt>
                <c:pt idx="118">
                  <c:v>0.61073206093138899</c:v>
                </c:pt>
                <c:pt idx="119">
                  <c:v>0.61133829442607901</c:v>
                </c:pt>
                <c:pt idx="120">
                  <c:v>0.61194512136105705</c:v>
                </c:pt>
                <c:pt idx="121">
                  <c:v>0.61255254223627198</c:v>
                </c:pt>
                <c:pt idx="122">
                  <c:v>0.61316055755109</c:v>
                </c:pt>
                <c:pt idx="123">
                  <c:v>0.61376916780427004</c:v>
                </c:pt>
                <c:pt idx="124">
                  <c:v>0.61437837349395197</c:v>
                </c:pt>
                <c:pt idx="125">
                  <c:v>0.61498817511763904</c:v>
                </c:pt>
                <c:pt idx="126">
                  <c:v>0.61559857317217803</c:v>
                </c:pt>
                <c:pt idx="127">
                  <c:v>0.61620956815374195</c:v>
                </c:pt>
                <c:pt idx="128">
                  <c:v>0.616821160557816</c:v>
                </c:pt>
                <c:pt idx="129">
                  <c:v>0.61743335087917295</c:v>
                </c:pt>
                <c:pt idx="130">
                  <c:v>0.61804613961185695</c:v>
                </c:pt>
                <c:pt idx="131">
                  <c:v>0.61865952724916595</c:v>
                </c:pt>
                <c:pt idx="132">
                  <c:v>0.61927351428362998</c:v>
                </c:pt>
                <c:pt idx="133">
                  <c:v>0.619888101206993</c:v>
                </c:pt>
                <c:pt idx="134">
                  <c:v>0.62050328851018999</c:v>
                </c:pt>
                <c:pt idx="135">
                  <c:v>0.621119076683329</c:v>
                </c:pt>
                <c:pt idx="136">
                  <c:v>0.621735466215671</c:v>
                </c:pt>
                <c:pt idx="137">
                  <c:v>0.62235245759560298</c:v>
                </c:pt>
                <c:pt idx="138">
                  <c:v>0.622970051310624</c:v>
                </c:pt>
                <c:pt idx="139">
                  <c:v>0.62358824784731504</c:v>
                </c:pt>
                <c:pt idx="140">
                  <c:v>0.62420704769132396</c:v>
                </c:pt>
                <c:pt idx="141">
                  <c:v>0.62482645132733605</c:v>
                </c:pt>
                <c:pt idx="142">
                  <c:v>0.62544645923905495</c:v>
                </c:pt>
                <c:pt idx="143">
                  <c:v>0.62606707190917599</c:v>
                </c:pt>
                <c:pt idx="144">
                  <c:v>0.62668828981936398</c:v>
                </c:pt>
                <c:pt idx="145">
                  <c:v>0.62731011345022702</c:v>
                </c:pt>
                <c:pt idx="146">
                  <c:v>0.627932543281292</c:v>
                </c:pt>
                <c:pt idx="147">
                  <c:v>0.62855557979097698</c:v>
                </c:pt>
                <c:pt idx="148">
                  <c:v>0.62917922345656896</c:v>
                </c:pt>
                <c:pt idx="149">
                  <c:v>0.62980347475419296</c:v>
                </c:pt>
                <c:pt idx="150">
                  <c:v>0.63042833415878596</c:v>
                </c:pt>
                <c:pt idx="151">
                  <c:v>0.63105380214407103</c:v>
                </c:pt>
                <c:pt idx="152">
                  <c:v>0.63167987918252699</c:v>
                </c:pt>
                <c:pt idx="153">
                  <c:v>0.63230656574535904</c:v>
                </c:pt>
                <c:pt idx="154">
                  <c:v>0.63293386230247295</c:v>
                </c:pt>
                <c:pt idx="155">
                  <c:v>0.63356176932243902</c:v>
                </c:pt>
                <c:pt idx="156">
                  <c:v>0.63419028727246796</c:v>
                </c:pt>
                <c:pt idx="157">
                  <c:v>0.63481941661837504</c:v>
                </c:pt>
                <c:pt idx="158">
                  <c:v>0.63544915782455103</c:v>
                </c:pt>
                <c:pt idx="159">
                  <c:v>0.63607951135392804</c:v>
                </c:pt>
                <c:pt idx="160">
                  <c:v>0.63671047766794797</c:v>
                </c:pt>
                <c:pt idx="161">
                  <c:v>0.63734205722652704</c:v>
                </c:pt>
                <c:pt idx="162">
                  <c:v>0.63797425048802303</c:v>
                </c:pt>
                <c:pt idx="163">
                  <c:v>0.63860705790919903</c:v>
                </c:pt>
                <c:pt idx="164">
                  <c:v>0.63924047994518995</c:v>
                </c:pt>
                <c:pt idx="165">
                  <c:v>0.63987451704946297</c:v>
                </c:pt>
                <c:pt idx="166">
                  <c:v>0.64050916967378102</c:v>
                </c:pt>
                <c:pt idx="167">
                  <c:v>0.64114443826816703</c:v>
                </c:pt>
                <c:pt idx="168">
                  <c:v>0.64178032328086398</c:v>
                </c:pt>
                <c:pt idx="169">
                  <c:v>0.64241682515829301</c:v>
                </c:pt>
                <c:pt idx="170">
                  <c:v>0.64305394434501795</c:v>
                </c:pt>
                <c:pt idx="171">
                  <c:v>0.64369168128370002</c:v>
                </c:pt>
                <c:pt idx="172">
                  <c:v>0.64433003641505804</c:v>
                </c:pt>
                <c:pt idx="173">
                  <c:v>0.64496901017782604</c:v>
                </c:pt>
                <c:pt idx="174">
                  <c:v>0.64560860300870504</c:v>
                </c:pt>
                <c:pt idx="175">
                  <c:v>0.64624881534232603</c:v>
                </c:pt>
                <c:pt idx="176">
                  <c:v>0.64688964761120005</c:v>
                </c:pt>
                <c:pt idx="177">
                  <c:v>0.64753110024566896</c:v>
                </c:pt>
                <c:pt idx="178">
                  <c:v>0.64817317367386496</c:v>
                </c:pt>
                <c:pt idx="179">
                  <c:v>0.64881586832165605</c:v>
                </c:pt>
                <c:pt idx="180">
                  <c:v>0.64945918461260099</c:v>
                </c:pt>
                <c:pt idx="181">
                  <c:v>0.65010312296789596</c:v>
                </c:pt>
                <c:pt idx="182">
                  <c:v>0.65074768380632397</c:v>
                </c:pt>
                <c:pt idx="183">
                  <c:v>0.651392867544203</c:v>
                </c:pt>
                <c:pt idx="184">
                  <c:v>0.65203867459533105</c:v>
                </c:pt>
                <c:pt idx="185">
                  <c:v>0.65268510537093305</c:v>
                </c:pt>
                <c:pt idx="186">
                  <c:v>0.65333216027960295</c:v>
                </c:pt>
                <c:pt idx="187">
                  <c:v>0.65397983972724805</c:v>
                </c:pt>
                <c:pt idx="188">
                  <c:v>0.65462814411702996</c:v>
                </c:pt>
                <c:pt idx="189">
                  <c:v>0.655277073849304</c:v>
                </c:pt>
                <c:pt idx="190">
                  <c:v>0.65592662932156198</c:v>
                </c:pt>
                <c:pt idx="191">
                  <c:v>0.65657681092836295</c:v>
                </c:pt>
                <c:pt idx="192">
                  <c:v>0.65722761906127802</c:v>
                </c:pt>
                <c:pt idx="193">
                  <c:v>0.65787905410881897</c:v>
                </c:pt>
                <c:pt idx="194">
                  <c:v>0.65853111645637497</c:v>
                </c:pt>
                <c:pt idx="195">
                  <c:v>0.65918380648614205</c:v>
                </c:pt>
                <c:pt idx="196">
                  <c:v>0.65983712457705901</c:v>
                </c:pt>
                <c:pt idx="197">
                  <c:v>0.66049107110472904</c:v>
                </c:pt>
                <c:pt idx="198">
                  <c:v>0.66114564644135598</c:v>
                </c:pt>
                <c:pt idx="199">
                  <c:v>0.66180085095565999</c:v>
                </c:pt>
                <c:pt idx="200">
                  <c:v>0.66245668501281296</c:v>
                </c:pt>
                <c:pt idx="201">
                  <c:v>0.66311314897435303</c:v>
                </c:pt>
                <c:pt idx="202">
                  <c:v>0.66377024319810696</c:v>
                </c:pt>
                <c:pt idx="203">
                  <c:v>0.66442796803811199</c:v>
                </c:pt>
                <c:pt idx="204">
                  <c:v>0.66508632384453303</c:v>
                </c:pt>
                <c:pt idx="205">
                  <c:v>0.66574531096357303</c:v>
                </c:pt>
                <c:pt idx="206">
                  <c:v>0.66640492973739196</c:v>
                </c:pt>
                <c:pt idx="207">
                  <c:v>0.66706518050401797</c:v>
                </c:pt>
                <c:pt idx="208">
                  <c:v>0.66772606359725095</c:v>
                </c:pt>
                <c:pt idx="209">
                  <c:v>0.668387579346579</c:v>
                </c:pt>
                <c:pt idx="210">
                  <c:v>0.66904972807707597</c:v>
                </c:pt>
                <c:pt idx="211">
                  <c:v>0.66971251010930899</c:v>
                </c:pt>
                <c:pt idx="212">
                  <c:v>0.67037592575923599</c:v>
                </c:pt>
                <c:pt idx="213">
                  <c:v>0.671039975338109</c:v>
                </c:pt>
                <c:pt idx="214">
                  <c:v>0.67170465915236699</c:v>
                </c:pt>
                <c:pt idx="215">
                  <c:v>0.67236997750352701</c:v>
                </c:pt>
                <c:pt idx="216">
                  <c:v>0.67303593068808298</c:v>
                </c:pt>
                <c:pt idx="217">
                  <c:v>0.67370251899738698</c:v>
                </c:pt>
                <c:pt idx="218">
                  <c:v>0.67436974271753902</c:v>
                </c:pt>
                <c:pt idx="219">
                  <c:v>0.675037602129272</c:v>
                </c:pt>
                <c:pt idx="220">
                  <c:v>0.67570609750782495</c:v>
                </c:pt>
                <c:pt idx="221">
                  <c:v>0.67637522912283099</c:v>
                </c:pt>
                <c:pt idx="222">
                  <c:v>0.67704499723818401</c:v>
                </c:pt>
                <c:pt idx="223">
                  <c:v>0.67771540211191295</c:v>
                </c:pt>
                <c:pt idx="224">
                  <c:v>0.67838644399605397</c:v>
                </c:pt>
                <c:pt idx="225">
                  <c:v>0.67905812313650704</c:v>
                </c:pt>
                <c:pt idx="226">
                  <c:v>0.67973043977291003</c:v>
                </c:pt>
                <c:pt idx="227">
                  <c:v>0.68040339413848605</c:v>
                </c:pt>
                <c:pt idx="228">
                  <c:v>0.681076986459908</c:v>
                </c:pt>
                <c:pt idx="229">
                  <c:v>0.68175121695714402</c:v>
                </c:pt>
                <c:pt idx="230">
                  <c:v>0.682426085843307</c:v>
                </c:pt>
                <c:pt idx="231">
                  <c:v>0.68310159332450304</c:v>
                </c:pt>
                <c:pt idx="232">
                  <c:v>0.68377773959966703</c:v>
                </c:pt>
                <c:pt idx="233">
                  <c:v>0.68445452486039904</c:v>
                </c:pt>
                <c:pt idx="234">
                  <c:v>0.68513194929080101</c:v>
                </c:pt>
                <c:pt idx="235">
                  <c:v>0.68581001306730005</c:v>
                </c:pt>
                <c:pt idx="236">
                  <c:v>0.68648871635847597</c:v>
                </c:pt>
                <c:pt idx="237">
                  <c:v>0.68716805932487901</c:v>
                </c:pt>
                <c:pt idx="238">
                  <c:v>0.68784804211884298</c:v>
                </c:pt>
                <c:pt idx="239">
                  <c:v>0.68852866488429898</c:v>
                </c:pt>
                <c:pt idx="240">
                  <c:v>0.68920992775657497</c:v>
                </c:pt>
                <c:pt idx="241">
                  <c:v>0.68989183086220296</c:v>
                </c:pt>
                <c:pt idx="242">
                  <c:v>0.69057437431870605</c:v>
                </c:pt>
                <c:pt idx="243">
                  <c:v>0.69125755823439505</c:v>
                </c:pt>
                <c:pt idx="244">
                  <c:v>0.69194138270814698</c:v>
                </c:pt>
                <c:pt idx="245">
                  <c:v>0.69262584782918701</c:v>
                </c:pt>
                <c:pt idx="246">
                  <c:v>0.69331095367685802</c:v>
                </c:pt>
                <c:pt idx="247">
                  <c:v>0.69399670032038996</c:v>
                </c:pt>
                <c:pt idx="248">
                  <c:v>0.69468308781865895</c:v>
                </c:pt>
                <c:pt idx="249">
                  <c:v>0.69537011621994005</c:v>
                </c:pt>
                <c:pt idx="250">
                  <c:v>0.69605778556165698</c:v>
                </c:pt>
                <c:pt idx="251">
                  <c:v>0.69674609587012004</c:v>
                </c:pt>
                <c:pt idx="252">
                  <c:v>0.69743504716026195</c:v>
                </c:pt>
                <c:pt idx="253">
                  <c:v>0.69812463943536296</c:v>
                </c:pt>
                <c:pt idx="254">
                  <c:v>0.69881487268676901</c:v>
                </c:pt>
                <c:pt idx="255">
                  <c:v>0.69950574689360401</c:v>
                </c:pt>
                <c:pt idx="256">
                  <c:v>0.70019726202247501</c:v>
                </c:pt>
                <c:pt idx="257">
                  <c:v>0.70088941802716298</c:v>
                </c:pt>
                <c:pt idx="258">
                  <c:v>0.70158221484831196</c:v>
                </c:pt>
                <c:pt idx="259">
                  <c:v>0.70227565241310896</c:v>
                </c:pt>
                <c:pt idx="260">
                  <c:v>0.70296973063495005</c:v>
                </c:pt>
                <c:pt idx="261">
                  <c:v>0.70366444941309902</c:v>
                </c:pt>
                <c:pt idx="262">
                  <c:v>0.70435980863234204</c:v>
                </c:pt>
                <c:pt idx="263">
                  <c:v>0.70505580816262503</c:v>
                </c:pt>
                <c:pt idx="264">
                  <c:v>0.70575244785868296</c:v>
                </c:pt>
                <c:pt idx="265">
                  <c:v>0.70644972755966295</c:v>
                </c:pt>
                <c:pt idx="266">
                  <c:v>0.70714764708872901</c:v>
                </c:pt>
                <c:pt idx="267">
                  <c:v>0.70784620625266204</c:v>
                </c:pt>
                <c:pt idx="268">
                  <c:v>0.70854540484144402</c:v>
                </c:pt>
                <c:pt idx="269">
                  <c:v>0.70924524262783495</c:v>
                </c:pt>
                <c:pt idx="270">
                  <c:v>0.70994571936693096</c:v>
                </c:pt>
                <c:pt idx="271">
                  <c:v>0.710646834795712</c:v>
                </c:pt>
                <c:pt idx="272">
                  <c:v>0.71134858863258299</c:v>
                </c:pt>
                <c:pt idx="273">
                  <c:v>0.71205098057689098</c:v>
                </c:pt>
                <c:pt idx="274">
                  <c:v>0.712754010308432</c:v>
                </c:pt>
                <c:pt idx="275">
                  <c:v>0.713457677486947</c:v>
                </c:pt>
                <c:pt idx="276">
                  <c:v>0.71416198175159895</c:v>
                </c:pt>
                <c:pt idx="277">
                  <c:v>0.71486692272043295</c:v>
                </c:pt>
                <c:pt idx="278">
                  <c:v>0.71557249998982397</c:v>
                </c:pt>
                <c:pt idx="279">
                  <c:v>0.71627871313390501</c:v>
                </c:pt>
                <c:pt idx="280">
                  <c:v>0.71698556170397898</c:v>
                </c:pt>
                <c:pt idx="281">
                  <c:v>0.71769304522791499</c:v>
                </c:pt>
                <c:pt idx="282">
                  <c:v>0.71840116320951797</c:v>
                </c:pt>
                <c:pt idx="283">
                  <c:v>0.71910991512789102</c:v>
                </c:pt>
                <c:pt idx="284">
                  <c:v>0.71981930043676501</c:v>
                </c:pt>
                <c:pt idx="285">
                  <c:v>0.72052931856381897</c:v>
                </c:pt>
                <c:pt idx="286">
                  <c:v>0.72123996890997299</c:v>
                </c:pt>
                <c:pt idx="287">
                  <c:v>0.72195125084865797</c:v>
                </c:pt>
                <c:pt idx="288">
                  <c:v>0.72266316372506401</c:v>
                </c:pt>
                <c:pt idx="289">
                  <c:v>0.72337570685537</c:v>
                </c:pt>
                <c:pt idx="290">
                  <c:v>0.72408887952593903</c:v>
                </c:pt>
                <c:pt idx="291">
                  <c:v>0.72480268099249501</c:v>
                </c:pt>
                <c:pt idx="292">
                  <c:v>0.72551711047927203</c:v>
                </c:pt>
                <c:pt idx="293">
                  <c:v>0.72623216717813099</c:v>
                </c:pt>
                <c:pt idx="294">
                  <c:v>0.72694785024765796</c:v>
                </c:pt>
                <c:pt idx="295">
                  <c:v>0.72766415881222202</c:v>
                </c:pt>
                <c:pt idx="296">
                  <c:v>0.72838109196100898</c:v>
                </c:pt>
                <c:pt idx="297">
                  <c:v>0.72909864874702102</c:v>
                </c:pt>
                <c:pt idx="298">
                  <c:v>0.72981682818604399</c:v>
                </c:pt>
                <c:pt idx="299">
                  <c:v>0.73053562925557902</c:v>
                </c:pt>
                <c:pt idx="300">
                  <c:v>0.73125505089374399</c:v>
                </c:pt>
                <c:pt idx="301">
                  <c:v>0.73197509199812705</c:v>
                </c:pt>
                <c:pt idx="302">
                  <c:v>0.73269575142461196</c:v>
                </c:pt>
                <c:pt idx="303">
                  <c:v>0.73341702798616304</c:v>
                </c:pt>
                <c:pt idx="304">
                  <c:v>0.73413892045156004</c:v>
                </c:pt>
                <c:pt idx="305">
                  <c:v>0.734861427544096</c:v>
                </c:pt>
                <c:pt idx="306">
                  <c:v>0.73558454794023598</c:v>
                </c:pt>
                <c:pt idx="307">
                  <c:v>0.73630828026821604</c:v>
                </c:pt>
                <c:pt idx="308">
                  <c:v>0.737032623106605</c:v>
                </c:pt>
                <c:pt idx="309">
                  <c:v>0.73775757498281302</c:v>
                </c:pt>
                <c:pt idx="310">
                  <c:v>0.73848313437154101</c:v>
                </c:pt>
                <c:pt idx="311">
                  <c:v>0.73920929969319005</c:v>
                </c:pt>
                <c:pt idx="312">
                  <c:v>0.73993606931220002</c:v>
                </c:pt>
                <c:pt idx="313">
                  <c:v>0.74066344153533503</c:v>
                </c:pt>
                <c:pt idx="314">
                  <c:v>0.74139141460991098</c:v>
                </c:pt>
                <c:pt idx="315">
                  <c:v>0.742119986721956</c:v>
                </c:pt>
                <c:pt idx="316">
                  <c:v>0.74284915599430201</c:v>
                </c:pt>
                <c:pt idx="317">
                  <c:v>0.74357892048461205</c:v>
                </c:pt>
                <c:pt idx="318">
                  <c:v>0.74430927818333303</c:v>
                </c:pt>
                <c:pt idx="319">
                  <c:v>0.74504022701157502</c:v>
                </c:pt>
                <c:pt idx="320">
                  <c:v>0.74577176481891105</c:v>
                </c:pt>
                <c:pt idx="321">
                  <c:v>0.74650388938109602</c:v>
                </c:pt>
                <c:pt idx="322">
                  <c:v>0.74723659839770196</c:v>
                </c:pt>
                <c:pt idx="323">
                  <c:v>0.74796988948966403</c:v>
                </c:pt>
                <c:pt idx="324">
                  <c:v>0.74870376019673401</c:v>
                </c:pt>
                <c:pt idx="325">
                  <c:v>0.74943820797483696</c:v>
                </c:pt>
                <c:pt idx="326">
                  <c:v>0.75017323019333404</c:v>
                </c:pt>
                <c:pt idx="327">
                  <c:v>0.75090882413216997</c:v>
                </c:pt>
                <c:pt idx="328">
                  <c:v>0.75164498697892401</c:v>
                </c:pt>
                <c:pt idx="329">
                  <c:v>0.75238171582573299</c:v>
                </c:pt>
                <c:pt idx="330">
                  <c:v>0.75311900766611195</c:v>
                </c:pt>
                <c:pt idx="331">
                  <c:v>0.75385685939163805</c:v>
                </c:pt>
                <c:pt idx="332">
                  <c:v>0.75459526778851005</c:v>
                </c:pt>
                <c:pt idx="333">
                  <c:v>0.755334229533974</c:v>
                </c:pt>
                <c:pt idx="334">
                  <c:v>0.75607374119260595</c:v>
                </c:pt>
                <c:pt idx="335">
                  <c:v>0.75681379921244896</c:v>
                </c:pt>
                <c:pt idx="336">
                  <c:v>0.75755439992099405</c:v>
                </c:pt>
                <c:pt idx="337">
                  <c:v>0.75829553952100204</c:v>
                </c:pt>
                <c:pt idx="338">
                  <c:v>0.75903721408615898</c:v>
                </c:pt>
                <c:pt idx="339">
                  <c:v>0.75977941955655204</c:v>
                </c:pt>
                <c:pt idx="340">
                  <c:v>0.76052215173396598</c:v>
                </c:pt>
                <c:pt idx="341">
                  <c:v>0.76126540627698402</c:v>
                </c:pt>
                <c:pt idx="342">
                  <c:v>0.76200917869589002</c:v>
                </c:pt>
                <c:pt idx="343">
                  <c:v>0.76275346434736402</c:v>
                </c:pt>
                <c:pt idx="344">
                  <c:v>0.76349825842894903</c:v>
                </c:pt>
                <c:pt idx="345">
                  <c:v>0.76424355597329796</c:v>
                </c:pt>
                <c:pt idx="346">
                  <c:v>0.76498935184217198</c:v>
                </c:pt>
                <c:pt idx="347">
                  <c:v>0.76573564072019595</c:v>
                </c:pt>
                <c:pt idx="348">
                  <c:v>0.76648241710834197</c:v>
                </c:pt>
                <c:pt idx="349">
                  <c:v>0.76722967531714004</c:v>
                </c:pt>
                <c:pt idx="350">
                  <c:v>0.76797740945960502</c:v>
                </c:pt>
                <c:pt idx="351">
                  <c:v>0.76872562514153997</c:v>
                </c:pt>
                <c:pt idx="352">
                  <c:v>0.76947437470381996</c:v>
                </c:pt>
                <c:pt idx="353">
                  <c:v>0.77022372240062598</c:v>
                </c:pt>
                <c:pt idx="354">
                  <c:v>0.77097373274289904</c:v>
                </c:pt>
                <c:pt idx="355">
                  <c:v>0.77172447050090698</c:v>
                </c:pt>
                <c:pt idx="356">
                  <c:v>0.77247600070695599</c:v>
                </c:pt>
                <c:pt idx="357">
                  <c:v>0.77322838865824295</c:v>
                </c:pt>
                <c:pt idx="358">
                  <c:v>0.77398169991985999</c:v>
                </c:pt>
                <c:pt idx="359">
                  <c:v>0.77473600032795897</c:v>
                </c:pt>
                <c:pt idx="360">
                  <c:v>0.77549135599306995</c:v>
                </c:pt>
                <c:pt idx="361">
                  <c:v>0.77624783330358804</c:v>
                </c:pt>
                <c:pt idx="362">
                  <c:v>0.77700549892943704</c:v>
                </c:pt>
                <c:pt idx="363">
                  <c:v>0.77776441982589894</c:v>
                </c:pt>
                <c:pt idx="364">
                  <c:v>0.77852466323763903</c:v>
                </c:pt>
                <c:pt idx="365">
                  <c:v>0.77928629670291405</c:v>
                </c:pt>
                <c:pt idx="366">
                  <c:v>0.78004938805797397</c:v>
                </c:pt>
                <c:pt idx="367">
                  <c:v>0.78081400544167001</c:v>
                </c:pt>
                <c:pt idx="368">
                  <c:v>0.78158021730027305</c:v>
                </c:pt>
                <c:pt idx="369">
                  <c:v>0.78234809239250303</c:v>
                </c:pt>
                <c:pt idx="370">
                  <c:v>0.78311769979478796</c:v>
                </c:pt>
                <c:pt idx="371">
                  <c:v>0.78388910890674801</c:v>
                </c:pt>
                <c:pt idx="372">
                  <c:v>0.78466238945692501</c:v>
                </c:pt>
                <c:pt idx="373">
                  <c:v>0.78543761150875502</c:v>
                </c:pt>
                <c:pt idx="374">
                  <c:v>0.78621484546679699</c:v>
                </c:pt>
                <c:pt idx="375">
                  <c:v>0.78699416208322803</c:v>
                </c:pt>
                <c:pt idx="376">
                  <c:v>0.78777563246460702</c:v>
                </c:pt>
                <c:pt idx="377">
                  <c:v>0.78855932807892704</c:v>
                </c:pt>
                <c:pt idx="378">
                  <c:v>0.78934532076295605</c:v>
                </c:pt>
                <c:pt idx="379">
                  <c:v>0.79013368272987805</c:v>
                </c:pt>
                <c:pt idx="380">
                  <c:v>0.79092448657724401</c:v>
                </c:pt>
                <c:pt idx="381">
                  <c:v>0.79171780529525704</c:v>
                </c:pt>
                <c:pt idx="382">
                  <c:v>0.79251371227537004</c:v>
                </c:pt>
                <c:pt idx="383">
                  <c:v>0.79331228131924503</c:v>
                </c:pt>
                <c:pt idx="384">
                  <c:v>0.79411358664805598</c:v>
                </c:pt>
                <c:pt idx="385">
                  <c:v>0.79491770291215902</c:v>
                </c:pt>
                <c:pt idx="386">
                  <c:v>0.79572470520114402</c:v>
                </c:pt>
                <c:pt idx="387">
                  <c:v>0.79653466905427195</c:v>
                </c:pt>
                <c:pt idx="388">
                  <c:v>0.79734767047131205</c:v>
                </c:pt>
                <c:pt idx="389">
                  <c:v>0.798163785923795</c:v>
                </c:pt>
                <c:pt idx="390">
                  <c:v>0.79898309236668896</c:v>
                </c:pt>
                <c:pt idx="391">
                  <c:v>0.79980566725052105</c:v>
                </c:pt>
                <c:pt idx="392">
                  <c:v>0.80063158853393701</c:v>
                </c:pt>
                <c:pt idx="393">
                  <c:v>0.80146093469673696</c:v>
                </c:pt>
                <c:pt idx="394">
                  <c:v>0.80229378475338098</c:v>
                </c:pt>
                <c:pt idx="395">
                  <c:v>0.80313021826698605</c:v>
                </c:pt>
                <c:pt idx="396">
                  <c:v>0.80397031536383001</c:v>
                </c:pt>
                <c:pt idx="397">
                  <c:v>0.80481415674836199</c:v>
                </c:pt>
                <c:pt idx="398">
                  <c:v>0.80566182371875095</c:v>
                </c:pt>
                <c:pt idx="399">
                  <c:v>0.80651339818296996</c:v>
                </c:pt>
                <c:pt idx="400">
                  <c:v>0.80736896267543701</c:v>
                </c:pt>
                <c:pt idx="401">
                  <c:v>0.80822860037422195</c:v>
                </c:pt>
                <c:pt idx="402">
                  <c:v>0.80909239511883602</c:v>
                </c:pt>
                <c:pt idx="403">
                  <c:v>0.80996043142860297</c:v>
                </c:pt>
                <c:pt idx="404">
                  <c:v>0.81083279452164203</c:v>
                </c:pt>
                <c:pt idx="405">
                  <c:v>0.81170957033446201</c:v>
                </c:pt>
                <c:pt idx="406">
                  <c:v>0.81259084554217398</c:v>
                </c:pt>
                <c:pt idx="407">
                  <c:v>0.81347670757934398</c:v>
                </c:pt>
                <c:pt idx="408">
                  <c:v>0.81436724466148402</c:v>
                </c:pt>
                <c:pt idx="409">
                  <c:v>0.81526254580720003</c:v>
                </c:pt>
                <c:pt idx="410">
                  <c:v>0.81616270086098897</c:v>
                </c:pt>
                <c:pt idx="411">
                  <c:v>0.81706780051670802</c:v>
                </c:pt>
                <c:pt idx="412">
                  <c:v>0.81797793634171401</c:v>
                </c:pt>
                <c:pt idx="413">
                  <c:v>0.81889320080167205</c:v>
                </c:pt>
                <c:pt idx="414">
                  <c:v>0.81981368728604298</c:v>
                </c:pt>
                <c:pt idx="415">
                  <c:v>0.82073949013424996</c:v>
                </c:pt>
                <c:pt idx="416">
                  <c:v>0.82167070466252301</c:v>
                </c:pt>
                <c:pt idx="417">
                  <c:v>0.822607427191415</c:v>
                </c:pt>
                <c:pt idx="418">
                  <c:v>0.82354975507399497</c:v>
                </c:pt>
                <c:pt idx="419">
                  <c:v>0.82449778672470098</c:v>
                </c:pt>
                <c:pt idx="420">
                  <c:v>0.82545162164885599</c:v>
                </c:pt>
                <c:pt idx="421">
                  <c:v>0.82641136047282804</c:v>
                </c:pt>
                <c:pt idx="422">
                  <c:v>0.82737710497482397</c:v>
                </c:pt>
                <c:pt idx="423">
                  <c:v>0.82834895811631104</c:v>
                </c:pt>
                <c:pt idx="424">
                  <c:v>0.82932702407403103</c:v>
                </c:pt>
                <c:pt idx="425">
                  <c:v>0.83031140827260097</c:v>
                </c:pt>
                <c:pt idx="426">
                  <c:v>0.83130221741767696</c:v>
                </c:pt>
                <c:pt idx="427">
                  <c:v>0.83229955952964596</c:v>
                </c:pt>
                <c:pt idx="428">
                  <c:v>0.83330354397782502</c:v>
                </c:pt>
                <c:pt idx="429">
                  <c:v>0.83431428151513198</c:v>
                </c:pt>
                <c:pt idx="430">
                  <c:v>0.83533188431319705</c:v>
                </c:pt>
                <c:pt idx="431">
                  <c:v>0.83635646599786895</c:v>
                </c:pt>
                <c:pt idx="432">
                  <c:v>0.83738814168508702</c:v>
                </c:pt>
                <c:pt idx="433">
                  <c:v>0.83842702801706304</c:v>
                </c:pt>
                <c:pt idx="434">
                  <c:v>0.83947324319872796</c:v>
                </c:pt>
                <c:pt idx="435">
                  <c:v>0.84052690703440103</c:v>
                </c:pt>
                <c:pt idx="436">
                  <c:v>0.84158814096461598</c:v>
                </c:pt>
                <c:pt idx="437">
                  <c:v>0.84265706810305896</c:v>
                </c:pt>
                <c:pt idx="438">
                  <c:v>0.84373381327354502</c:v>
                </c:pt>
                <c:pt idx="439">
                  <c:v>0.84481850304698602</c:v>
                </c:pt>
                <c:pt idx="440">
                  <c:v>0.84591126577827602</c:v>
                </c:pt>
                <c:pt idx="441">
                  <c:v>0.84701223164302897</c:v>
                </c:pt>
                <c:pt idx="442">
                  <c:v>0.84812153267409696</c:v>
                </c:pt>
                <c:pt idx="443">
                  <c:v>0.84923930279781201</c:v>
                </c:pt>
                <c:pt idx="444">
                  <c:v>0.85036567786985295</c:v>
                </c:pt>
                <c:pt idx="445">
                  <c:v>0.85150079571069104</c:v>
                </c:pt>
                <c:pt idx="446">
                  <c:v>0.85264479614052502</c:v>
                </c:pt>
                <c:pt idx="447">
                  <c:v>0.853797821013629</c:v>
                </c:pt>
                <c:pt idx="448">
                  <c:v>0.85496001425205004</c:v>
                </c:pt>
                <c:pt idx="449">
                  <c:v>0.85613152187857</c:v>
                </c:pt>
                <c:pt idx="450">
                  <c:v>0.85731249204886395</c:v>
                </c:pt>
                <c:pt idx="451">
                  <c:v>0.85850307508278101</c:v>
                </c:pt>
                <c:pt idx="452">
                  <c:v>0.85970342349467699</c:v>
                </c:pt>
                <c:pt idx="453">
                  <c:v>0.86091369202273205</c:v>
                </c:pt>
                <c:pt idx="454">
                  <c:v>0.86213403765718999</c:v>
                </c:pt>
                <c:pt idx="455">
                  <c:v>0.86336461966745404</c:v>
                </c:pt>
                <c:pt idx="456">
                  <c:v>0.864605599627983</c:v>
                </c:pt>
                <c:pt idx="457">
                  <c:v>0.86585714144293902</c:v>
                </c:pt>
                <c:pt idx="458">
                  <c:v>0.86711941136952897</c:v>
                </c:pt>
                <c:pt idx="459">
                  <c:v>0.86839257804000802</c:v>
                </c:pt>
                <c:pt idx="460">
                  <c:v>0.869676812482301</c:v>
                </c:pt>
                <c:pt idx="461">
                  <c:v>0.87097228813921701</c:v>
                </c:pt>
                <c:pt idx="462">
                  <c:v>0.87227918088622602</c:v>
                </c:pt>
                <c:pt idx="463">
                  <c:v>0.87359766904778802</c:v>
                </c:pt>
                <c:pt idx="464">
                  <c:v>0.87492793341222397</c:v>
                </c:pt>
                <c:pt idx="465">
                  <c:v>0.87627015724512403</c:v>
                </c:pt>
                <c:pt idx="466">
                  <c:v>0.87762452630130094</c:v>
                </c:pt>
                <c:pt idx="467">
                  <c:v>0.878991228835309</c:v>
                </c:pt>
                <c:pt idx="468">
                  <c:v>0.88037045561053895</c:v>
                </c:pt>
                <c:pt idx="469">
                  <c:v>0.88176239990692695</c:v>
                </c:pt>
                <c:pt idx="470">
                  <c:v>0.88316725752732494</c:v>
                </c:pt>
                <c:pt idx="471">
                  <c:v>0.88458522680255802</c:v>
                </c:pt>
                <c:pt idx="472">
                  <c:v>0.88601650859523795</c:v>
                </c:pt>
                <c:pt idx="473">
                  <c:v>0.88746130630239894</c:v>
                </c:pt>
                <c:pt idx="474">
                  <c:v>0.88891982585701101</c:v>
                </c:pt>
                <c:pt idx="475">
                  <c:v>0.89039227572845603</c:v>
                </c:pt>
                <c:pt idx="476">
                  <c:v>0.89187886692204699</c:v>
                </c:pt>
                <c:pt idx="477">
                  <c:v>0.89337981297768498</c:v>
                </c:pt>
                <c:pt idx="478">
                  <c:v>0.89489532996773602</c:v>
                </c:pt>
                <c:pt idx="479">
                  <c:v>0.89642563649424001</c:v>
                </c:pt>
                <c:pt idx="480">
                  <c:v>0.89797095368554503</c:v>
                </c:pt>
                <c:pt idx="481">
                  <c:v>0.89953150519248504</c:v>
                </c:pt>
                <c:pt idx="482">
                  <c:v>0.90110751718420501</c:v>
                </c:pt>
                <c:pt idx="483">
                  <c:v>0.90269921834374101</c:v>
                </c:pt>
                <c:pt idx="484">
                  <c:v>0.90430683986349103</c:v>
                </c:pt>
                <c:pt idx="485">
                  <c:v>0.905930615440668</c:v>
                </c:pt>
                <c:pt idx="486">
                  <c:v>0.90757078127286805</c:v>
                </c:pt>
                <c:pt idx="487">
                  <c:v>0.90922757605386595</c:v>
                </c:pt>
                <c:pt idx="488">
                  <c:v>0.910901240969755</c:v>
                </c:pt>
                <c:pt idx="489">
                  <c:v>0.91259201969554404</c:v>
                </c:pt>
                <c:pt idx="490">
                  <c:v>0.91430015839232304</c:v>
                </c:pt>
                <c:pt idx="491">
                  <c:v>0.91602590570511599</c:v>
                </c:pt>
                <c:pt idx="492">
                  <c:v>0.91776951276151997</c:v>
                </c:pt>
                <c:pt idx="493">
                  <c:v>0.91953123317123198</c:v>
                </c:pt>
                <c:pt idx="494">
                  <c:v>0.92131132302657504</c:v>
                </c:pt>
                <c:pt idx="495">
                  <c:v>0.92311004090411297</c:v>
                </c:pt>
                <c:pt idx="496">
                  <c:v>0.92492764786743997</c:v>
                </c:pt>
                <c:pt idx="497">
                  <c:v>0.92676440747123701</c:v>
                </c:pt>
                <c:pt idx="498">
                  <c:v>0.92862058576668505</c:v>
                </c:pt>
                <c:pt idx="499">
                  <c:v>0.93049645130828595</c:v>
                </c:pt>
                <c:pt idx="500">
                  <c:v>0.93239227516219403</c:v>
                </c:pt>
                <c:pt idx="501">
                  <c:v>0.934308330916096</c:v>
                </c:pt>
                <c:pt idx="502">
                  <c:v>0.93624489469071404</c:v>
                </c:pt>
                <c:pt idx="503">
                  <c:v>0.93820224515298301</c:v>
                </c:pt>
                <c:pt idx="504">
                  <c:v>0.94018066353095198</c:v>
                </c:pt>
                <c:pt idx="505">
                  <c:v>0.94218043363044301</c:v>
                </c:pt>
                <c:pt idx="506">
                  <c:v>0.94420184185352996</c:v>
                </c:pt>
                <c:pt idx="507">
                  <c:v>0.94624517721883505</c:v>
                </c:pt>
                <c:pt idx="508">
                  <c:v>0.94831073138370503</c:v>
                </c:pt>
                <c:pt idx="509">
                  <c:v>0.95039879866827603</c:v>
                </c:pt>
                <c:pt idx="510">
                  <c:v>0.952509676081432</c:v>
                </c:pt>
                <c:pt idx="511">
                  <c:v>0.95464366334870698</c:v>
                </c:pt>
                <c:pt idx="512">
                  <c:v>0.95680106294210199</c:v>
                </c:pt>
                <c:pt idx="513">
                  <c:v>0.95898218011185399</c:v>
                </c:pt>
                <c:pt idx="514">
                  <c:v>0.96118732292014597</c:v>
                </c:pt>
                <c:pt idx="515">
                  <c:v>0.96341680227675996</c:v>
                </c:pt>
                <c:pt idx="516">
                  <c:v>0.96567093197667697</c:v>
                </c:pt>
                <c:pt idx="517">
                  <c:v>0.967950028739608</c:v>
                </c:pt>
                <c:pt idx="518">
                  <c:v>0.97025441225146203</c:v>
                </c:pt>
                <c:pt idx="519">
                  <c:v>0.97258440520773304</c:v>
                </c:pt>
                <c:pt idx="520">
                  <c:v>0.97494033335879704</c:v>
                </c:pt>
                <c:pt idx="521">
                  <c:v>0.97732252555710597</c:v>
                </c:pt>
                <c:pt idx="522">
                  <c:v>0.97973131380627099</c:v>
                </c:pt>
                <c:pt idx="523">
                  <c:v>0.98216703331200905</c:v>
                </c:pt>
                <c:pt idx="524">
                  <c:v>0.98463002253495302</c:v>
                </c:pt>
                <c:pt idx="525">
                  <c:v>0.98712062324529104</c:v>
                </c:pt>
                <c:pt idx="526">
                  <c:v>0.98963918057924205</c:v>
                </c:pt>
                <c:pt idx="527">
                  <c:v>0.99218604309732805</c:v>
                </c:pt>
                <c:pt idx="528">
                  <c:v>0.99476156284443895</c:v>
                </c:pt>
                <c:pt idx="529">
                  <c:v>0.99736609541168597</c:v>
                </c:pt>
                <c:pt idx="530">
                  <c:v>1</c:v>
                </c:pt>
                <c:pt idx="531">
                  <c:v>1.00220448049824</c:v>
                </c:pt>
                <c:pt idx="532">
                  <c:v>1.0044297555042401</c:v>
                </c:pt>
                <c:pt idx="533">
                  <c:v>1.00667572570402</c:v>
                </c:pt>
                <c:pt idx="534">
                  <c:v>1.0089422932290499</c:v>
                </c:pt>
                <c:pt idx="535">
                  <c:v>1.01122936155043</c:v>
                </c:pt>
                <c:pt idx="536">
                  <c:v>1.01353683537669</c:v>
                </c:pt>
                <c:pt idx="537">
                  <c:v>1.0158646205550499</c:v>
                </c:pt>
                <c:pt idx="538">
                  <c:v>1.0182126239759699</c:v>
                </c:pt>
                <c:pt idx="539">
                  <c:v>1.0205807534809801</c:v>
                </c:pt>
                <c:pt idx="540">
                  <c:v>1.0229689177735699</c:v>
                </c:pt>
                <c:pt idx="541">
                  <c:v>1.02537702633303</c:v>
                </c:pt>
                <c:pt idx="542">
                  <c:v>1.02780498933121</c:v>
                </c:pt>
                <c:pt idx="543">
                  <c:v>1.03025271755196</c:v>
                </c:pt>
                <c:pt idx="544">
                  <c:v>1.0327201223132001</c:v>
                </c:pt>
                <c:pt idx="545">
                  <c:v>1.0352071153915301</c:v>
                </c:pt>
                <c:pt idx="546">
                  <c:v>1.0377136089492001</c:v>
                </c:pt>
                <c:pt idx="547">
                  <c:v>1.0402395154634401</c:v>
                </c:pt>
                <c:pt idx="548">
                  <c:v>1.04278474765788</c:v>
                </c:pt>
                <c:pt idx="549">
                  <c:v>1.0453492184361799</c:v>
                </c:pt>
                <c:pt idx="550">
                  <c:v>1.0479328408175701</c:v>
                </c:pt>
                <c:pt idx="551">
                  <c:v>1.05053552787435</c:v>
                </c:pt>
                <c:pt idx="552">
                  <c:v>1.05315719267118</c:v>
                </c:pt>
                <c:pt idx="553">
                  <c:v>1.0557977482061001</c:v>
                </c:pt>
                <c:pt idx="554">
                  <c:v>1.05845710735325</c:v>
                </c:pt>
                <c:pt idx="555">
                  <c:v>1.0611351828070901</c:v>
                </c:pt>
                <c:pt idx="556">
                  <c:v>1.06383188702819</c:v>
                </c:pt>
                <c:pt idx="557">
                  <c:v>1.0665471321903901</c:v>
                </c:pt>
                <c:pt idx="558">
                  <c:v>1.0692808301293799</c:v>
                </c:pt>
                <c:pt idx="559">
                  <c:v>1.07203289229253</c:v>
                </c:pt>
                <c:pt idx="560">
                  <c:v>1.0748032296899499</c:v>
                </c:pt>
                <c:pt idx="561">
                  <c:v>1.07759175284681</c:v>
                </c:pt>
                <c:pt idx="562">
                  <c:v>1.0803983717566501</c:v>
                </c:pt>
                <c:pt idx="563">
                  <c:v>1.0832229958358599</c:v>
                </c:pt>
                <c:pt idx="564">
                  <c:v>1.0860655338791201</c:v>
                </c:pt>
                <c:pt idx="565">
                  <c:v>1.0889258940158699</c:v>
                </c:pt>
                <c:pt idx="566">
                  <c:v>1.0918039836676201</c:v>
                </c:pt>
                <c:pt idx="567">
                  <c:v>1.0946997095062101</c:v>
                </c:pt>
                <c:pt idx="568">
                  <c:v>1.09761297741289</c:v>
                </c:pt>
                <c:pt idx="569">
                  <c:v>1.10054369243816</c:v>
                </c:pt>
                <c:pt idx="570">
                  <c:v>1.10349175876245</c:v>
                </c:pt>
                <c:pt idx="571">
                  <c:v>1.10645707965747</c:v>
                </c:pt>
                <c:pt idx="572">
                  <c:v>1.1094395574482601</c:v>
                </c:pt>
                <c:pt idx="573">
                  <c:v>1.11243909347597</c:v>
                </c:pt>
                <c:pt idx="574">
                  <c:v>1.1154555880611601</c:v>
                </c:pt>
                <c:pt idx="575">
                  <c:v>1.11848894046784</c:v>
                </c:pt>
                <c:pt idx="576">
                  <c:v>1.1215390488679899</c:v>
                </c:pt>
                <c:pt idx="577">
                  <c:v>1.1246058103066801</c:v>
                </c:pt>
                <c:pt idx="578">
                  <c:v>1.1276891206677599</c:v>
                </c:pt>
                <c:pt idx="579">
                  <c:v>1.1307888746399599</c:v>
                </c:pt>
                <c:pt idx="580">
                  <c:v>1.13390496568362</c:v>
                </c:pt>
                <c:pt idx="581">
                  <c:v>1.13703728599774</c:v>
                </c:pt>
                <c:pt idx="582">
                  <c:v>1.14018572648766</c:v>
                </c:pt>
                <c:pt idx="583">
                  <c:v>1.1433501767330001</c:v>
                </c:pt>
                <c:pt idx="584">
                  <c:v>1.1465305249561399</c:v>
                </c:pt>
                <c:pt idx="585">
                  <c:v>1.1497266579910901</c:v>
                </c:pt>
                <c:pt idx="586">
                  <c:v>1.15293846125271</c:v>
                </c:pt>
                <c:pt idx="587">
                  <c:v>1.15616581870633</c:v>
                </c:pt>
                <c:pt idx="588">
                  <c:v>1.1594086128377701</c:v>
                </c:pt>
                <c:pt idx="589">
                  <c:v>1.1626667246236799</c:v>
                </c:pt>
                <c:pt idx="590">
                  <c:v>1.1659400335022001</c:v>
                </c:pt>
                <c:pt idx="591">
                  <c:v>1.1692284173440599</c:v>
                </c:pt>
                <c:pt idx="592">
                  <c:v>1.1725317524238701</c:v>
                </c:pt>
                <c:pt idx="593">
                  <c:v>1.1758499133918301</c:v>
                </c:pt>
                <c:pt idx="594">
                  <c:v>1.1791827732457201</c:v>
                </c:pt>
                <c:pt idx="595">
                  <c:v>1.1825302033031799</c:v>
                </c:pt>
                <c:pt idx="596">
                  <c:v>1.1858920731742799</c:v>
                </c:pt>
                <c:pt idx="597">
                  <c:v>1.1892682507344301</c:v>
                </c:pt>
                <c:pt idx="598">
                  <c:v>1.1926586020975301</c:v>
                </c:pt>
                <c:pt idx="599">
                  <c:v>1.1960629915894201</c:v>
                </c:pt>
                <c:pt idx="600">
                  <c:v>1.1994812817215801</c:v>
                </c:pt>
                <c:pt idx="601">
                  <c:v>1.20291333316514</c:v>
                </c:pt>
                <c:pt idx="602">
                  <c:v>1.20635900472515</c:v>
                </c:pt>
                <c:pt idx="603">
                  <c:v>1.20981815331509</c:v>
                </c:pt>
                <c:pt idx="604">
                  <c:v>1.21329063393168</c:v>
                </c:pt>
                <c:pt idx="605">
                  <c:v>1.2167762996299201</c:v>
                </c:pt>
                <c:pt idx="606">
                  <c:v>1.2202750014984001</c:v>
                </c:pt>
                <c:pt idx="607">
                  <c:v>1.22378658863488</c:v>
                </c:pt>
                <c:pt idx="608">
                  <c:v>1.2273109081221101</c:v>
                </c:pt>
                <c:pt idx="609">
                  <c:v>1.23084780500394</c:v>
                </c:pt>
                <c:pt idx="610">
                  <c:v>1.2343971222616099</c:v>
                </c:pt>
                <c:pt idx="611">
                  <c:v>1.2379587007903901</c:v>
                </c:pt>
                <c:pt idx="612">
                  <c:v>1.2415323793764199</c:v>
                </c:pt>
                <c:pt idx="613">
                  <c:v>1.24511799467378</c:v>
                </c:pt>
                <c:pt idx="614">
                  <c:v>1.24871538118192</c:v>
                </c:pt>
                <c:pt idx="615">
                  <c:v>1.2523243712232399</c:v>
                </c:pt>
                <c:pt idx="616">
                  <c:v>1.2559447949209801</c:v>
                </c:pt>
                <c:pt idx="617">
                  <c:v>1.2595764801773599</c:v>
                </c:pt>
                <c:pt idx="618">
                  <c:v>1.2632192526519801</c:v>
                </c:pt>
                <c:pt idx="619">
                  <c:v>1.2668729357405299</c:v>
                </c:pt>
                <c:pt idx="620">
                  <c:v>1.2705373505536599</c:v>
                </c:pt>
                <c:pt idx="621">
                  <c:v>1.2742123517378501</c:v>
                </c:pt>
                <c:pt idx="622">
                  <c:v>1.2778979357626601</c:v>
                </c:pt>
                <c:pt idx="623">
                  <c:v>1.28159413475746</c:v>
                </c:pt>
                <c:pt idx="624">
                  <c:v>1.2853009808692399</c:v>
                </c:pt>
                <c:pt idx="625">
                  <c:v>1.2890185062672901</c:v>
                </c:pt>
                <c:pt idx="626">
                  <c:v>1.2927467431474799</c:v>
                </c:pt>
                <c:pt idx="627">
                  <c:v>1.2964857237362899</c:v>
                </c:pt>
                <c:pt idx="628">
                  <c:v>1.3002354802945699</c:v>
                </c:pt>
                <c:pt idx="629">
                  <c:v>1.3039960451210499</c:v>
                </c:pt>
                <c:pt idx="630">
                  <c:v>1.3077674505556101</c:v>
                </c:pt>
                <c:pt idx="631">
                  <c:v>1.3115497289824001</c:v>
                </c:pt>
                <c:pt idx="632">
                  <c:v>1.3153429128326799</c:v>
                </c:pt>
                <c:pt idx="633">
                  <c:v>1.31914703458755</c:v>
                </c:pt>
                <c:pt idx="634">
                  <c:v>1.3229621267805101</c:v>
                </c:pt>
                <c:pt idx="635">
                  <c:v>1.3267882219998499</c:v>
                </c:pt>
                <c:pt idx="636">
                  <c:v>1.33062535289093</c:v>
                </c:pt>
                <c:pt idx="637">
                  <c:v>1.33447355215827</c:v>
                </c:pt>
                <c:pt idx="638">
                  <c:v>1.3383328525676299</c:v>
                </c:pt>
                <c:pt idx="639">
                  <c:v>1.3422032869478799</c:v>
                </c:pt>
                <c:pt idx="640">
                  <c:v>1.34608488819279</c:v>
                </c:pt>
                <c:pt idx="641">
                  <c:v>1.3499776892627799</c:v>
                </c:pt>
                <c:pt idx="642">
                  <c:v>1.3538817231865301</c:v>
                </c:pt>
                <c:pt idx="643">
                  <c:v>1.35779702306252</c:v>
                </c:pt>
                <c:pt idx="644">
                  <c:v>1.36172362206049</c:v>
                </c:pt>
                <c:pt idx="645">
                  <c:v>1.36566155342286</c:v>
                </c:pt>
                <c:pt idx="646">
                  <c:v>1.36961085046604</c:v>
                </c:pt>
                <c:pt idx="647">
                  <c:v>1.37357154658172</c:v>
                </c:pt>
                <c:pt idx="648">
                  <c:v>1.3775436752380601</c:v>
                </c:pt>
                <c:pt idx="649">
                  <c:v>1.38152726998089</c:v>
                </c:pt>
                <c:pt idx="650">
                  <c:v>1.3855223644347801</c:v>
                </c:pt>
                <c:pt idx="651">
                  <c:v>1.38952899230416</c:v>
                </c:pt>
                <c:pt idx="652">
                  <c:v>1.39354718737427</c:v>
                </c:pt>
                <c:pt idx="653">
                  <c:v>1.39757698351222</c:v>
                </c:pt>
                <c:pt idx="654">
                  <c:v>1.4016184146678901</c:v>
                </c:pt>
                <c:pt idx="655">
                  <c:v>1.40567151487485</c:v>
                </c:pt>
                <c:pt idx="656">
                  <c:v>1.4097363182512399</c:v>
                </c:pt>
                <c:pt idx="657">
                  <c:v>1.41381285900061</c:v>
                </c:pt>
                <c:pt idx="658">
                  <c:v>1.4179011714127701</c:v>
                </c:pt>
                <c:pt idx="659">
                  <c:v>1.42200128986454</c:v>
                </c:pt>
                <c:pt idx="660">
                  <c:v>1.4261132488205199</c:v>
                </c:pt>
                <c:pt idx="661">
                  <c:v>1.43023708283387</c:v>
                </c:pt>
                <c:pt idx="662">
                  <c:v>1.43437282654698</c:v>
                </c:pt>
                <c:pt idx="663">
                  <c:v>1.43852051469219</c:v>
                </c:pt>
                <c:pt idx="664">
                  <c:v>1.4426801820924999</c:v>
                </c:pt>
                <c:pt idx="665">
                  <c:v>1.4468518636621699</c:v>
                </c:pt>
                <c:pt idx="666">
                  <c:v>1.45103559440741</c:v>
                </c:pt>
                <c:pt idx="667">
                  <c:v>1.4552314094269601</c:v>
                </c:pt>
                <c:pt idx="668">
                  <c:v>1.45943934391277</c:v>
                </c:pt>
                <c:pt idx="669">
                  <c:v>1.4636594331505199</c:v>
                </c:pt>
                <c:pt idx="670">
                  <c:v>1.46789171252025</c:v>
                </c:pt>
                <c:pt idx="671">
                  <c:v>1.4721362174969299</c:v>
                </c:pt>
                <c:pt idx="672">
                  <c:v>1.4763929836509899</c:v>
                </c:pt>
                <c:pt idx="673">
                  <c:v>1.48066204664888</c:v>
                </c:pt>
                <c:pt idx="674">
                  <c:v>1.4849434422536201</c:v>
                </c:pt>
                <c:pt idx="675">
                  <c:v>1.4892372063253001</c:v>
                </c:pt>
                <c:pt idx="676">
                  <c:v>1.49354337482161</c:v>
                </c:pt>
                <c:pt idx="677">
                  <c:v>1.49786198379835</c:v>
                </c:pt>
                <c:pt idx="678">
                  <c:v>1.5021930694099099</c:v>
                </c:pt>
                <c:pt idx="679">
                  <c:v>1.50653666790979</c:v>
                </c:pt>
                <c:pt idx="680">
                  <c:v>1.5108928156510499</c:v>
                </c:pt>
                <c:pt idx="681">
                  <c:v>1.51526154908681</c:v>
                </c:pt>
                <c:pt idx="682">
                  <c:v>1.5196429047707101</c:v>
                </c:pt>
                <c:pt idx="683">
                  <c:v>1.52403691935737</c:v>
                </c:pt>
                <c:pt idx="684">
                  <c:v>1.5284436296028601</c:v>
                </c:pt>
                <c:pt idx="685">
                  <c:v>1.53286307236512</c:v>
                </c:pt>
                <c:pt idx="686">
                  <c:v>1.5372952846044401</c:v>
                </c:pt>
                <c:pt idx="687">
                  <c:v>1.5417403033838899</c:v>
                </c:pt>
                <c:pt idx="688">
                  <c:v>1.5461981658697499</c:v>
                </c:pt>
                <c:pt idx="689">
                  <c:v>1.5506689093319499</c:v>
                </c:pt>
                <c:pt idx="690">
                  <c:v>1.55515257114448</c:v>
                </c:pt>
                <c:pt idx="691">
                  <c:v>1.5596491887858499</c:v>
                </c:pt>
                <c:pt idx="692">
                  <c:v>1.5641587998394499</c:v>
                </c:pt>
                <c:pt idx="693">
                  <c:v>1.56868144199405</c:v>
                </c:pt>
                <c:pt idx="694">
                  <c:v>1.5732171530441199</c:v>
                </c:pt>
                <c:pt idx="695">
                  <c:v>1.57776597089032</c:v>
                </c:pt>
                <c:pt idx="696">
                  <c:v>1.5823279335398599</c:v>
                </c:pt>
                <c:pt idx="697">
                  <c:v>1.5869030791069101</c:v>
                </c:pt>
                <c:pt idx="698">
                  <c:v>1.59149144581304</c:v>
                </c:pt>
                <c:pt idx="699">
                  <c:v>1.5960930719875599</c:v>
                </c:pt>
                <c:pt idx="700">
                  <c:v>1.60070799606796</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0.72966469055092997</c:v>
                </c:pt>
                <c:pt idx="1">
                  <c:v>0.72992562962228102</c:v>
                </c:pt>
                <c:pt idx="2">
                  <c:v>0.73018666612844996</c:v>
                </c:pt>
                <c:pt idx="3">
                  <c:v>0.73044780013402999</c:v>
                </c:pt>
                <c:pt idx="4">
                  <c:v>0.73070903170389701</c:v>
                </c:pt>
                <c:pt idx="5">
                  <c:v>0.73097036090321998</c:v>
                </c:pt>
                <c:pt idx="6">
                  <c:v>0.73123178779745701</c:v>
                </c:pt>
                <c:pt idx="7">
                  <c:v>0.73149331245236404</c:v>
                </c:pt>
                <c:pt idx="8">
                  <c:v>0.73175493493399202</c:v>
                </c:pt>
                <c:pt idx="9">
                  <c:v>0.73201665530869697</c:v>
                </c:pt>
                <c:pt idx="10">
                  <c:v>0.73227847364313503</c:v>
                </c:pt>
                <c:pt idx="11">
                  <c:v>0.73254039000427396</c:v>
                </c:pt>
                <c:pt idx="12">
                  <c:v>0.73280240445939104</c:v>
                </c:pt>
                <c:pt idx="13">
                  <c:v>0.733064517076077</c:v>
                </c:pt>
                <c:pt idx="14">
                  <c:v>0.73332672792224196</c:v>
                </c:pt>
                <c:pt idx="15">
                  <c:v>0.733589037066115</c:v>
                </c:pt>
                <c:pt idx="16">
                  <c:v>0.73385144457625195</c:v>
                </c:pt>
                <c:pt idx="17">
                  <c:v>0.73411395052153505</c:v>
                </c:pt>
                <c:pt idx="18">
                  <c:v>0.73437655497117904</c:v>
                </c:pt>
                <c:pt idx="19">
                  <c:v>0.73463925799473295</c:v>
                </c:pt>
                <c:pt idx="20">
                  <c:v>0.734902059662084</c:v>
                </c:pt>
                <c:pt idx="21">
                  <c:v>0.73516496004346499</c:v>
                </c:pt>
                <c:pt idx="22">
                  <c:v>0.73542795920945103</c:v>
                </c:pt>
                <c:pt idx="23">
                  <c:v>0.73569105723096895</c:v>
                </c:pt>
                <c:pt idx="24">
                  <c:v>0.73595425417929905</c:v>
                </c:pt>
                <c:pt idx="25">
                  <c:v>0.73621755012607903</c:v>
                </c:pt>
                <c:pt idx="26">
                  <c:v>0.73648094514330897</c:v>
                </c:pt>
                <c:pt idx="27">
                  <c:v>0.73674443930335398</c:v>
                </c:pt>
                <c:pt idx="28">
                  <c:v>0.73700803267894799</c:v>
                </c:pt>
                <c:pt idx="29">
                  <c:v>0.73727172534319996</c:v>
                </c:pt>
                <c:pt idx="30">
                  <c:v>0.737535517369595</c:v>
                </c:pt>
                <c:pt idx="31">
                  <c:v>0.73779940883200301</c:v>
                </c:pt>
                <c:pt idx="32">
                  <c:v>0.73806339980467595</c:v>
                </c:pt>
                <c:pt idx="33">
                  <c:v>0.73832749036226097</c:v>
                </c:pt>
                <c:pt idx="34">
                  <c:v>0.73859168057979696</c:v>
                </c:pt>
                <c:pt idx="35">
                  <c:v>0.738855970532724</c:v>
                </c:pt>
                <c:pt idx="36">
                  <c:v>0.73912036029688599</c:v>
                </c:pt>
                <c:pt idx="37">
                  <c:v>0.73938484994853304</c:v>
                </c:pt>
                <c:pt idx="38">
                  <c:v>0.73964943956433304</c:v>
                </c:pt>
                <c:pt idx="39">
                  <c:v>0.73991412922136701</c:v>
                </c:pt>
                <c:pt idx="40">
                  <c:v>0.74017891899714106</c:v>
                </c:pt>
                <c:pt idx="41">
                  <c:v>0.74044380896958895</c:v>
                </c:pt>
                <c:pt idx="42">
                  <c:v>0.740708799217076</c:v>
                </c:pt>
                <c:pt idx="43">
                  <c:v>0.74097388981840495</c:v>
                </c:pt>
                <c:pt idx="44">
                  <c:v>0.74123908085282098</c:v>
                </c:pt>
                <c:pt idx="45">
                  <c:v>0.74150437240001699</c:v>
                </c:pt>
                <c:pt idx="46">
                  <c:v>0.74176976454013799</c:v>
                </c:pt>
                <c:pt idx="47">
                  <c:v>0.74203525735378795</c:v>
                </c:pt>
                <c:pt idx="48">
                  <c:v>0.74230085092203302</c:v>
                </c:pt>
                <c:pt idx="49">
                  <c:v>0.74256654532640898</c:v>
                </c:pt>
                <c:pt idx="50">
                  <c:v>0.742832340648925</c:v>
                </c:pt>
                <c:pt idx="51">
                  <c:v>0.74309823697207</c:v>
                </c:pt>
                <c:pt idx="52">
                  <c:v>0.74336423437881805</c:v>
                </c:pt>
                <c:pt idx="53">
                  <c:v>0.74363033295263603</c:v>
                </c:pt>
                <c:pt idx="54">
                  <c:v>0.74389653277748602</c:v>
                </c:pt>
                <c:pt idx="55">
                  <c:v>0.744162833937833</c:v>
                </c:pt>
                <c:pt idx="56">
                  <c:v>0.74442923651865101</c:v>
                </c:pt>
                <c:pt idx="57">
                  <c:v>0.74469574060543098</c:v>
                </c:pt>
                <c:pt idx="58">
                  <c:v>0.74496234628418001</c:v>
                </c:pt>
                <c:pt idx="59">
                  <c:v>0.74522905364143799</c:v>
                </c:pt>
                <c:pt idx="60">
                  <c:v>0.74549586276427404</c:v>
                </c:pt>
                <c:pt idx="61">
                  <c:v>0.74576277374030098</c:v>
                </c:pt>
                <c:pt idx="62">
                  <c:v>0.74602978665767405</c:v>
                </c:pt>
                <c:pt idx="63">
                  <c:v>0.74629690160510598</c:v>
                </c:pt>
                <c:pt idx="64">
                  <c:v>0.74656411867186701</c:v>
                </c:pt>
                <c:pt idx="65">
                  <c:v>0.74683143794779305</c:v>
                </c:pt>
                <c:pt idx="66">
                  <c:v>0.74709885952329702</c:v>
                </c:pt>
                <c:pt idx="67">
                  <c:v>0.74736638348937101</c:v>
                </c:pt>
                <c:pt idx="68">
                  <c:v>0.74763400993759199</c:v>
                </c:pt>
                <c:pt idx="69">
                  <c:v>0.74790173896013701</c:v>
                </c:pt>
                <c:pt idx="70">
                  <c:v>0.74816957064978296</c:v>
                </c:pt>
                <c:pt idx="71">
                  <c:v>0.74843750509991602</c:v>
                </c:pt>
                <c:pt idx="72">
                  <c:v>0.74870554240454101</c:v>
                </c:pt>
                <c:pt idx="73">
                  <c:v>0.74897368265828801</c:v>
                </c:pt>
                <c:pt idx="74">
                  <c:v>0.74924192595641803</c:v>
                </c:pt>
                <c:pt idx="75">
                  <c:v>0.74951027239483703</c:v>
                </c:pt>
                <c:pt idx="76">
                  <c:v>0.74977872207009499</c:v>
                </c:pt>
                <c:pt idx="77">
                  <c:v>0.75004727507940305</c:v>
                </c:pt>
                <c:pt idx="78">
                  <c:v>0.75031593152063503</c:v>
                </c:pt>
                <c:pt idx="79">
                  <c:v>0.75058469149234097</c:v>
                </c:pt>
                <c:pt idx="80">
                  <c:v>0.75085355509375096</c:v>
                </c:pt>
                <c:pt idx="81">
                  <c:v>0.75112252242478705</c:v>
                </c:pt>
                <c:pt idx="82">
                  <c:v>0.75139159358607199</c:v>
                </c:pt>
                <c:pt idx="83">
                  <c:v>0.75166076867893605</c:v>
                </c:pt>
                <c:pt idx="84">
                  <c:v>0.75193004780542905</c:v>
                </c:pt>
                <c:pt idx="85">
                  <c:v>0.75219943106832599</c:v>
                </c:pt>
                <c:pt idx="86">
                  <c:v>0.75246891857113996</c:v>
                </c:pt>
                <c:pt idx="87">
                  <c:v>0.75273851041813</c:v>
                </c:pt>
                <c:pt idx="88">
                  <c:v>0.75300820671431001</c:v>
                </c:pt>
                <c:pt idx="89">
                  <c:v>0.75327800756546104</c:v>
                </c:pt>
                <c:pt idx="90">
                  <c:v>0.75354791307813795</c:v>
                </c:pt>
                <c:pt idx="91">
                  <c:v>0.75381792335968301</c:v>
                </c:pt>
                <c:pt idx="92">
                  <c:v>0.75408803851823303</c:v>
                </c:pt>
                <c:pt idx="93">
                  <c:v>0.75435825866273298</c:v>
                </c:pt>
                <c:pt idx="94">
                  <c:v>0.75462858390294496</c:v>
                </c:pt>
                <c:pt idx="95">
                  <c:v>0.75489901434945705</c:v>
                </c:pt>
                <c:pt idx="96">
                  <c:v>0.75516955011369802</c:v>
                </c:pt>
                <c:pt idx="97">
                  <c:v>0.75544019130794704</c:v>
                </c:pt>
                <c:pt idx="98">
                  <c:v>0.75571093804534495</c:v>
                </c:pt>
                <c:pt idx="99">
                  <c:v>0.75598179043990399</c:v>
                </c:pt>
                <c:pt idx="100">
                  <c:v>0.75625274860652203</c:v>
                </c:pt>
                <c:pt idx="101">
                  <c:v>0.756523812660995</c:v>
                </c:pt>
                <c:pt idx="102">
                  <c:v>0.75679498272002599</c:v>
                </c:pt>
                <c:pt idx="103">
                  <c:v>0.75706625890124002</c:v>
                </c:pt>
                <c:pt idx="104">
                  <c:v>0.75733764132319603</c:v>
                </c:pt>
                <c:pt idx="105">
                  <c:v>0.75760913010539799</c:v>
                </c:pt>
                <c:pt idx="106">
                  <c:v>0.75788072536830997</c:v>
                </c:pt>
                <c:pt idx="107">
                  <c:v>0.75815242723336895</c:v>
                </c:pt>
                <c:pt idx="108">
                  <c:v>0.75842423582299601</c:v>
                </c:pt>
                <c:pt idx="109">
                  <c:v>0.75869615126061496</c:v>
                </c:pt>
                <c:pt idx="110">
                  <c:v>0.75896817367065905</c:v>
                </c:pt>
                <c:pt idx="111">
                  <c:v>0.75924030317859004</c:v>
                </c:pt>
                <c:pt idx="112">
                  <c:v>0.75951253991091205</c:v>
                </c:pt>
                <c:pt idx="113">
                  <c:v>0.75978488399518496</c:v>
                </c:pt>
                <c:pt idx="114">
                  <c:v>0.76005733556003796</c:v>
                </c:pt>
                <c:pt idx="115">
                  <c:v>0.76032989473518797</c:v>
                </c:pt>
                <c:pt idx="116">
                  <c:v>0.76060256165145201</c:v>
                </c:pt>
                <c:pt idx="117">
                  <c:v>0.76087533644076299</c:v>
                </c:pt>
                <c:pt idx="118">
                  <c:v>0.76114821923618703</c:v>
                </c:pt>
                <c:pt idx="119">
                  <c:v>0.76142121017193898</c:v>
                </c:pt>
                <c:pt idx="120">
                  <c:v>0.76169430938339699</c:v>
                </c:pt>
                <c:pt idx="121">
                  <c:v>0.76196751700712295</c:v>
                </c:pt>
                <c:pt idx="122">
                  <c:v>0.76224083318087399</c:v>
                </c:pt>
                <c:pt idx="123">
                  <c:v>0.76251425804362605</c:v>
                </c:pt>
                <c:pt idx="124">
                  <c:v>0.76278779173558597</c:v>
                </c:pt>
                <c:pt idx="125">
                  <c:v>0.76306143439821095</c:v>
                </c:pt>
                <c:pt idx="126">
                  <c:v>0.76333518617422902</c:v>
                </c:pt>
                <c:pt idx="127">
                  <c:v>0.76360904720765399</c:v>
                </c:pt>
                <c:pt idx="128">
                  <c:v>0.76388301764380495</c:v>
                </c:pt>
                <c:pt idx="129">
                  <c:v>0.76415709762933004</c:v>
                </c:pt>
                <c:pt idx="130">
                  <c:v>0.76443128731221699</c:v>
                </c:pt>
                <c:pt idx="131">
                  <c:v>0.76470558684182099</c:v>
                </c:pt>
                <c:pt idx="132">
                  <c:v>0.76497999636888203</c:v>
                </c:pt>
                <c:pt idx="133">
                  <c:v>0.76525451604554395</c:v>
                </c:pt>
                <c:pt idx="134">
                  <c:v>0.76552914602537503</c:v>
                </c:pt>
                <c:pt idx="135">
                  <c:v>0.76580388646339304</c:v>
                </c:pt>
                <c:pt idx="136">
                  <c:v>0.76607873751608402</c:v>
                </c:pt>
                <c:pt idx="137">
                  <c:v>0.76635369934142294</c:v>
                </c:pt>
                <c:pt idx="138">
                  <c:v>0.76662877209890001</c:v>
                </c:pt>
                <c:pt idx="139">
                  <c:v>0.76690395594953897</c:v>
                </c:pt>
                <c:pt idx="140">
                  <c:v>0.76717925105592399</c:v>
                </c:pt>
                <c:pt idx="141">
                  <c:v>0.76745465758222298</c:v>
                </c:pt>
                <c:pt idx="142">
                  <c:v>0.76773017569420698</c:v>
                </c:pt>
                <c:pt idx="143">
                  <c:v>0.768005805559282</c:v>
                </c:pt>
                <c:pt idx="144">
                  <c:v>0.768281547346509</c:v>
                </c:pt>
                <c:pt idx="145">
                  <c:v>0.76855740122662897</c:v>
                </c:pt>
                <c:pt idx="146">
                  <c:v>0.76883336737209196</c:v>
                </c:pt>
                <c:pt idx="147">
                  <c:v>0.76910944595708197</c:v>
                </c:pt>
                <c:pt idx="148">
                  <c:v>0.76938563715754305</c:v>
                </c:pt>
                <c:pt idx="149">
                  <c:v>0.76966194115120801</c:v>
                </c:pt>
                <c:pt idx="150">
                  <c:v>0.76993835811762501</c:v>
                </c:pt>
                <c:pt idx="151">
                  <c:v>0.77021488823818596</c:v>
                </c:pt>
                <c:pt idx="152">
                  <c:v>0.77049153169615803</c:v>
                </c:pt>
                <c:pt idx="153">
                  <c:v>0.77076828867670999</c:v>
                </c:pt>
                <c:pt idx="154">
                  <c:v>0.77104515936694196</c:v>
                </c:pt>
                <c:pt idx="155">
                  <c:v>0.77132214395592102</c:v>
                </c:pt>
                <c:pt idx="156">
                  <c:v>0.77159924263470503</c:v>
                </c:pt>
                <c:pt idx="157">
                  <c:v>0.77187645559638196</c:v>
                </c:pt>
                <c:pt idx="158">
                  <c:v>0.77215378303609505</c:v>
                </c:pt>
                <c:pt idx="159">
                  <c:v>0.77243122515108298</c:v>
                </c:pt>
                <c:pt idx="160">
                  <c:v>0.77270878214070704</c:v>
                </c:pt>
                <c:pt idx="161">
                  <c:v>0.77298645420648904</c:v>
                </c:pt>
                <c:pt idx="162">
                  <c:v>0.77326424155214701</c:v>
                </c:pt>
                <c:pt idx="163">
                  <c:v>0.773542144383629</c:v>
                </c:pt>
                <c:pt idx="164">
                  <c:v>0.77382016290914901</c:v>
                </c:pt>
                <c:pt idx="165">
                  <c:v>0.77409829733922597</c:v>
                </c:pt>
                <c:pt idx="166">
                  <c:v>0.77437654788672095</c:v>
                </c:pt>
                <c:pt idx="167">
                  <c:v>0.77465491476687398</c:v>
                </c:pt>
                <c:pt idx="168">
                  <c:v>0.77493339819734697</c:v>
                </c:pt>
                <c:pt idx="169">
                  <c:v>0.77521199839825905</c:v>
                </c:pt>
                <c:pt idx="170">
                  <c:v>0.77549071559223204</c:v>
                </c:pt>
                <c:pt idx="171">
                  <c:v>0.77576955000443004</c:v>
                </c:pt>
                <c:pt idx="172">
                  <c:v>0.77604850186260099</c:v>
                </c:pt>
                <c:pt idx="173">
                  <c:v>0.77632757139712305</c:v>
                </c:pt>
                <c:pt idx="174">
                  <c:v>0.77660675884104602</c:v>
                </c:pt>
                <c:pt idx="175">
                  <c:v>0.77688606443013897</c:v>
                </c:pt>
                <c:pt idx="176">
                  <c:v>0.77716548840293298</c:v>
                </c:pt>
                <c:pt idx="177">
                  <c:v>0.777445031000772</c:v>
                </c:pt>
                <c:pt idx="178">
                  <c:v>0.77772469246785803</c:v>
                </c:pt>
                <c:pt idx="179">
                  <c:v>0.77800447305130305</c:v>
                </c:pt>
                <c:pt idx="180">
                  <c:v>0.77828437300117603</c:v>
                </c:pt>
                <c:pt idx="181">
                  <c:v>0.77856439257055499</c:v>
                </c:pt>
                <c:pt idx="182">
                  <c:v>0.77884453201558002</c:v>
                </c:pt>
                <c:pt idx="183">
                  <c:v>0.77912479159550696</c:v>
                </c:pt>
                <c:pt idx="184">
                  <c:v>0.77940517157275702</c:v>
                </c:pt>
                <c:pt idx="185">
                  <c:v>0.77968567221298002</c:v>
                </c:pt>
                <c:pt idx="186">
                  <c:v>0.77996629378510496</c:v>
                </c:pt>
                <c:pt idx="187">
                  <c:v>0.78024703656139904</c:v>
                </c:pt>
                <c:pt idx="188">
                  <c:v>0.78052790081752899</c:v>
                </c:pt>
                <c:pt idx="189">
                  <c:v>0.78080888683261795</c:v>
                </c:pt>
                <c:pt idx="190">
                  <c:v>0.78108999488931097</c:v>
                </c:pt>
                <c:pt idx="191">
                  <c:v>0.78137122527383296</c:v>
                </c:pt>
                <c:pt idx="192">
                  <c:v>0.78165257827605805</c:v>
                </c:pt>
                <c:pt idx="193">
                  <c:v>0.78193405418957296</c:v>
                </c:pt>
                <c:pt idx="194">
                  <c:v>0.78221565331174203</c:v>
                </c:pt>
                <c:pt idx="195">
                  <c:v>0.78249737594377999</c:v>
                </c:pt>
                <c:pt idx="196">
                  <c:v>0.78277922239081799</c:v>
                </c:pt>
                <c:pt idx="197">
                  <c:v>0.78306119296197696</c:v>
                </c:pt>
                <c:pt idx="198">
                  <c:v>0.78334328797044095</c:v>
                </c:pt>
                <c:pt idx="199">
                  <c:v>0.78362550773353301</c:v>
                </c:pt>
                <c:pt idx="200">
                  <c:v>0.78390785257278695</c:v>
                </c:pt>
                <c:pt idx="201">
                  <c:v>0.78419032281403001</c:v>
                </c:pt>
                <c:pt idx="202">
                  <c:v>0.78447291878746095</c:v>
                </c:pt>
                <c:pt idx="203">
                  <c:v>0.78475564082772997</c:v>
                </c:pt>
                <c:pt idx="204">
                  <c:v>0.78503848927402697</c:v>
                </c:pt>
                <c:pt idx="205">
                  <c:v>0.78532146447016005</c:v>
                </c:pt>
                <c:pt idx="206">
                  <c:v>0.78560456676464896</c:v>
                </c:pt>
                <c:pt idx="207">
                  <c:v>0.78588779651080798</c:v>
                </c:pt>
                <c:pt idx="208">
                  <c:v>0.78617115406684601</c:v>
                </c:pt>
                <c:pt idx="209">
                  <c:v>0.78645463979594799</c:v>
                </c:pt>
                <c:pt idx="210">
                  <c:v>0.78673825406638098</c:v>
                </c:pt>
                <c:pt idx="211">
                  <c:v>0.78702199725158595</c:v>
                </c:pt>
                <c:pt idx="212">
                  <c:v>0.78730586973027905</c:v>
                </c:pt>
                <c:pt idx="213">
                  <c:v>0.78758987188655305</c:v>
                </c:pt>
                <c:pt idx="214">
                  <c:v>0.78787400410998198</c:v>
                </c:pt>
                <c:pt idx="215">
                  <c:v>0.78815826679573098</c:v>
                </c:pt>
                <c:pt idx="216">
                  <c:v>0.78844266034466104</c:v>
                </c:pt>
                <c:pt idx="217">
                  <c:v>0.78872718516344198</c:v>
                </c:pt>
                <c:pt idx="218">
                  <c:v>0.78901184166467198</c:v>
                </c:pt>
                <c:pt idx="219">
                  <c:v>0.78929663026698704</c:v>
                </c:pt>
                <c:pt idx="220">
                  <c:v>0.78958155139518704</c:v>
                </c:pt>
                <c:pt idx="221">
                  <c:v>0.78986660548035703</c:v>
                </c:pt>
                <c:pt idx="222">
                  <c:v>0.79015179295999305</c:v>
                </c:pt>
                <c:pt idx="223">
                  <c:v>0.79043711427812802</c:v>
                </c:pt>
                <c:pt idx="224">
                  <c:v>0.79072256988547196</c:v>
                </c:pt>
                <c:pt idx="225">
                  <c:v>0.79100816023953602</c:v>
                </c:pt>
                <c:pt idx="226">
                  <c:v>0.79129388580478</c:v>
                </c:pt>
                <c:pt idx="227">
                  <c:v>0.79157974705275203</c:v>
                </c:pt>
                <c:pt idx="228">
                  <c:v>0.79186574446223001</c:v>
                </c:pt>
                <c:pt idx="229">
                  <c:v>0.79215187851937396</c:v>
                </c:pt>
                <c:pt idx="230">
                  <c:v>0.79243814971787996</c:v>
                </c:pt>
                <c:pt idx="231">
                  <c:v>0.79272455855913404</c:v>
                </c:pt>
                <c:pt idx="232">
                  <c:v>0.79301110555236998</c:v>
                </c:pt>
                <c:pt idx="233">
                  <c:v>0.79329779121484001</c:v>
                </c:pt>
                <c:pt idx="234">
                  <c:v>0.79358461607197694</c:v>
                </c:pt>
                <c:pt idx="235">
                  <c:v>0.79387158065757202</c:v>
                </c:pt>
                <c:pt idx="236">
                  <c:v>0.79415868551394597</c:v>
                </c:pt>
                <c:pt idx="237">
                  <c:v>0.79444593119213702</c:v>
                </c:pt>
                <c:pt idx="238">
                  <c:v>0.79473331825208005</c:v>
                </c:pt>
                <c:pt idx="239">
                  <c:v>0.79502084726280298</c:v>
                </c:pt>
                <c:pt idx="240">
                  <c:v>0.79530851880261899</c:v>
                </c:pt>
                <c:pt idx="241">
                  <c:v>0.79559633345932901</c:v>
                </c:pt>
                <c:pt idx="242">
                  <c:v>0.79588429183042597</c:v>
                </c:pt>
                <c:pt idx="243">
                  <c:v>0.79617239452330801</c:v>
                </c:pt>
                <c:pt idx="244">
                  <c:v>0.79646064215549195</c:v>
                </c:pt>
                <c:pt idx="245">
                  <c:v>0.79674903535484098</c:v>
                </c:pt>
                <c:pt idx="246">
                  <c:v>0.79703757475978598</c:v>
                </c:pt>
                <c:pt idx="247">
                  <c:v>0.79732626101956505</c:v>
                </c:pt>
                <c:pt idx="248">
                  <c:v>0.79761509479446202</c:v>
                </c:pt>
                <c:pt idx="249">
                  <c:v>0.79790407675605401</c:v>
                </c:pt>
                <c:pt idx="250">
                  <c:v>0.79819320758746104</c:v>
                </c:pt>
                <c:pt idx="251">
                  <c:v>0.79848248798361399</c:v>
                </c:pt>
                <c:pt idx="252">
                  <c:v>0.79877191865151198</c:v>
                </c:pt>
                <c:pt idx="253">
                  <c:v>0.79906150031050505</c:v>
                </c:pt>
                <c:pt idx="254">
                  <c:v>0.79935123369257099</c:v>
                </c:pt>
                <c:pt idx="255">
                  <c:v>0.79964111954260697</c:v>
                </c:pt>
                <c:pt idx="256">
                  <c:v>0.79993115861872699</c:v>
                </c:pt>
                <c:pt idx="257">
                  <c:v>0.80022135169256503</c:v>
                </c:pt>
                <c:pt idx="258">
                  <c:v>0.800511699549593</c:v>
                </c:pt>
                <c:pt idx="259">
                  <c:v>0.80080220298943905</c:v>
                </c:pt>
                <c:pt idx="260">
                  <c:v>0.80109286282622305</c:v>
                </c:pt>
                <c:pt idx="261">
                  <c:v>0.80138367988889503</c:v>
                </c:pt>
                <c:pt idx="262">
                  <c:v>0.80167465502158697</c:v>
                </c:pt>
                <c:pt idx="263">
                  <c:v>0.80196578908397298</c:v>
                </c:pt>
                <c:pt idx="264">
                  <c:v>0.802257082951639</c:v>
                </c:pt>
                <c:pt idx="265">
                  <c:v>0.80254853751646604</c:v>
                </c:pt>
                <c:pt idx="266">
                  <c:v>0.802840153687017</c:v>
                </c:pt>
                <c:pt idx="267">
                  <c:v>0.80313193238894798</c:v>
                </c:pt>
                <c:pt idx="268">
                  <c:v>0.80342387456541597</c:v>
                </c:pt>
                <c:pt idx="269">
                  <c:v>0.80371598117750997</c:v>
                </c:pt>
                <c:pt idx="270">
                  <c:v>0.80400825320468605</c:v>
                </c:pt>
                <c:pt idx="271">
                  <c:v>0.804300691645225</c:v>
                </c:pt>
                <c:pt idx="272">
                  <c:v>0.80459329751669295</c:v>
                </c:pt>
                <c:pt idx="273">
                  <c:v>0.80488607185642103</c:v>
                </c:pt>
                <c:pt idx="274">
                  <c:v>0.80517901572200301</c:v>
                </c:pt>
                <c:pt idx="275">
                  <c:v>0.80547213019179598</c:v>
                </c:pt>
                <c:pt idx="276">
                  <c:v>0.80576541636544796</c:v>
                </c:pt>
                <c:pt idx="277">
                  <c:v>0.80605887536443499</c:v>
                </c:pt>
                <c:pt idx="278">
                  <c:v>0.80635250833261896</c:v>
                </c:pt>
                <c:pt idx="279">
                  <c:v>0.80664631643681295</c:v>
                </c:pt>
                <c:pt idx="280">
                  <c:v>0.806940300867375</c:v>
                </c:pt>
                <c:pt idx="281">
                  <c:v>0.80723446283881695</c:v>
                </c:pt>
                <c:pt idx="282">
                  <c:v>0.80752880359042101</c:v>
                </c:pt>
                <c:pt idx="283">
                  <c:v>0.80782332438689597</c:v>
                </c:pt>
                <c:pt idx="284">
                  <c:v>0.80811802651903397</c:v>
                </c:pt>
                <c:pt idx="285">
                  <c:v>0.80841291130439896</c:v>
                </c:pt>
                <c:pt idx="286">
                  <c:v>0.80870798008803102</c:v>
                </c:pt>
                <c:pt idx="287">
                  <c:v>0.80900323424317999</c:v>
                </c:pt>
                <c:pt idx="288">
                  <c:v>0.80929867517205301</c:v>
                </c:pt>
                <c:pt idx="289">
                  <c:v>0.80959430430659196</c:v>
                </c:pt>
                <c:pt idx="290">
                  <c:v>0.809890123109274</c:v>
                </c:pt>
                <c:pt idx="291">
                  <c:v>0.81018613307393705</c:v>
                </c:pt>
                <c:pt idx="292">
                  <c:v>0.81048233572663297</c:v>
                </c:pt>
                <c:pt idx="293">
                  <c:v>0.81077873262650602</c:v>
                </c:pt>
                <c:pt idx="294">
                  <c:v>0.81107532536670401</c:v>
                </c:pt>
                <c:pt idx="295">
                  <c:v>0.81137211557531297</c:v>
                </c:pt>
                <c:pt idx="296">
                  <c:v>0.81166910491633004</c:v>
                </c:pt>
                <c:pt idx="297">
                  <c:v>0.81196629509065898</c:v>
                </c:pt>
                <c:pt idx="298">
                  <c:v>0.81226368783714997</c:v>
                </c:pt>
                <c:pt idx="299">
                  <c:v>0.81256128493365998</c:v>
                </c:pt>
                <c:pt idx="300">
                  <c:v>0.81285908819816599</c:v>
                </c:pt>
                <c:pt idx="301">
                  <c:v>0.81315709948989501</c:v>
                </c:pt>
                <c:pt idx="302">
                  <c:v>0.81345532071051097</c:v>
                </c:pt>
                <c:pt idx="303">
                  <c:v>0.81375375380533099</c:v>
                </c:pt>
                <c:pt idx="304">
                  <c:v>0.81405240076458496</c:v>
                </c:pt>
                <c:pt idx="305">
                  <c:v>0.81435126362471799</c:v>
                </c:pt>
                <c:pt idx="306">
                  <c:v>0.81465034446974105</c:v>
                </c:pt>
                <c:pt idx="307">
                  <c:v>0.81494964543262405</c:v>
                </c:pt>
                <c:pt idx="308">
                  <c:v>0.81524916869674002</c:v>
                </c:pt>
                <c:pt idx="309">
                  <c:v>0.81554891649735395</c:v>
                </c:pt>
                <c:pt idx="310">
                  <c:v>0.81584889112317505</c:v>
                </c:pt>
                <c:pt idx="311">
                  <c:v>0.81614909491794896</c:v>
                </c:pt>
                <c:pt idx="312">
                  <c:v>0.81644953028212197</c:v>
                </c:pt>
                <c:pt idx="313">
                  <c:v>0.81675019967454898</c:v>
                </c:pt>
                <c:pt idx="314">
                  <c:v>0.81705110561427297</c:v>
                </c:pt>
                <c:pt idx="315">
                  <c:v>0.81735225068236494</c:v>
                </c:pt>
                <c:pt idx="316">
                  <c:v>0.81765363752383202</c:v>
                </c:pt>
                <c:pt idx="317">
                  <c:v>0.81795526884958902</c:v>
                </c:pt>
                <c:pt idx="318">
                  <c:v>0.81825714743850797</c:v>
                </c:pt>
                <c:pt idx="319">
                  <c:v>0.81855927613954005</c:v>
                </c:pt>
                <c:pt idx="320">
                  <c:v>0.81886165787391796</c:v>
                </c:pt>
                <c:pt idx="321">
                  <c:v>0.81916429563743298</c:v>
                </c:pt>
                <c:pt idx="322">
                  <c:v>0.81946719250280498</c:v>
                </c:pt>
                <c:pt idx="323">
                  <c:v>0.81977035162213596</c:v>
                </c:pt>
                <c:pt idx="324">
                  <c:v>0.82007377622945499</c:v>
                </c:pt>
                <c:pt idx="325">
                  <c:v>0.820377469643364</c:v>
                </c:pt>
                <c:pt idx="326">
                  <c:v>0.82068143526977999</c:v>
                </c:pt>
                <c:pt idx="327">
                  <c:v>0.82098567660477795</c:v>
                </c:pt>
                <c:pt idx="328">
                  <c:v>0.82129019723755303</c:v>
                </c:pt>
                <c:pt idx="329">
                  <c:v>0.82159500085348602</c:v>
                </c:pt>
                <c:pt idx="330">
                  <c:v>0.82190009123733399</c:v>
                </c:pt>
                <c:pt idx="331">
                  <c:v>0.82220547227654095</c:v>
                </c:pt>
                <c:pt idx="332">
                  <c:v>0.82251114796467995</c:v>
                </c:pt>
                <c:pt idx="333">
                  <c:v>0.82281712240503002</c:v>
                </c:pt>
                <c:pt idx="334">
                  <c:v>0.82312339981429306</c:v>
                </c:pt>
                <c:pt idx="335">
                  <c:v>0.82342998452645699</c:v>
                </c:pt>
                <c:pt idx="336">
                  <c:v>0.82373688099681597</c:v>
                </c:pt>
                <c:pt idx="337">
                  <c:v>0.82404409380615096</c:v>
                </c:pt>
                <c:pt idx="338">
                  <c:v>0.82435162766507197</c:v>
                </c:pt>
                <c:pt idx="339">
                  <c:v>0.824659487418545</c:v>
                </c:pt>
                <c:pt idx="340">
                  <c:v>0.82496767805059701</c:v>
                </c:pt>
                <c:pt idx="341">
                  <c:v>0.82527620468921103</c:v>
                </c:pt>
                <c:pt idx="342">
                  <c:v>0.82558507261143299</c:v>
                </c:pt>
                <c:pt idx="343">
                  <c:v>0.82589428724866898</c:v>
                </c:pt>
                <c:pt idx="344">
                  <c:v>0.82620385419222397</c:v>
                </c:pt>
                <c:pt idx="345">
                  <c:v>0.826513779199055</c:v>
                </c:pt>
                <c:pt idx="346">
                  <c:v>0.82682406819776799</c:v>
                </c:pt>
                <c:pt idx="347">
                  <c:v>0.82713472729487203</c:v>
                </c:pt>
                <c:pt idx="348">
                  <c:v>0.827445762781294</c:v>
                </c:pt>
                <c:pt idx="349">
                  <c:v>0.82775718113916097</c:v>
                </c:pt>
                <c:pt idx="350">
                  <c:v>0.82806898904888604</c:v>
                </c:pt>
                <c:pt idx="351">
                  <c:v>0.82838121055166603</c:v>
                </c:pt>
                <c:pt idx="352">
                  <c:v>0.82869393850352602</c:v>
                </c:pt>
                <c:pt idx="353">
                  <c:v>0.82900728308038696</c:v>
                </c:pt>
                <c:pt idx="354">
                  <c:v>0.82932135461731704</c:v>
                </c:pt>
                <c:pt idx="355">
                  <c:v>0.82963626360724596</c:v>
                </c:pt>
                <c:pt idx="356">
                  <c:v>0.829952120699748</c:v>
                </c:pt>
                <c:pt idx="357">
                  <c:v>0.83026903669987895</c:v>
                </c:pt>
                <c:pt idx="358">
                  <c:v>0.83058712256706402</c:v>
                </c:pt>
                <c:pt idx="359">
                  <c:v>0.83090648941404199</c:v>
                </c:pt>
                <c:pt idx="360">
                  <c:v>0.83122724850584695</c:v>
                </c:pt>
                <c:pt idx="361">
                  <c:v>0.83154951125883503</c:v>
                </c:pt>
                <c:pt idx="362">
                  <c:v>0.83187338923974397</c:v>
                </c:pt>
                <c:pt idx="363">
                  <c:v>0.83219899416478404</c:v>
                </c:pt>
                <c:pt idx="364">
                  <c:v>0.83252643789875902</c:v>
                </c:pt>
                <c:pt idx="365">
                  <c:v>0.83285583245420003</c:v>
                </c:pt>
                <c:pt idx="366">
                  <c:v>0.83318728999051805</c:v>
                </c:pt>
                <c:pt idx="367">
                  <c:v>0.83352092281316703</c:v>
                </c:pt>
                <c:pt idx="368">
                  <c:v>0.83385684337280297</c:v>
                </c:pt>
                <c:pt idx="369">
                  <c:v>0.83419516426445195</c:v>
                </c:pt>
                <c:pt idx="370">
                  <c:v>0.83453599822665303</c:v>
                </c:pt>
                <c:pt idx="371">
                  <c:v>0.83487945814059905</c:v>
                </c:pt>
                <c:pt idx="372">
                  <c:v>0.83522565702924301</c:v>
                </c:pt>
                <c:pt idx="373">
                  <c:v>0.83557470805638201</c:v>
                </c:pt>
                <c:pt idx="374">
                  <c:v>0.83592672452569605</c:v>
                </c:pt>
                <c:pt idx="375">
                  <c:v>0.83628181987974703</c:v>
                </c:pt>
                <c:pt idx="376">
                  <c:v>0.83664010769892005</c:v>
                </c:pt>
                <c:pt idx="377">
                  <c:v>0.83700170170030597</c:v>
                </c:pt>
                <c:pt idx="378">
                  <c:v>0.83736671573651</c:v>
                </c:pt>
                <c:pt idx="379">
                  <c:v>0.83773526379438601</c:v>
                </c:pt>
                <c:pt idx="380">
                  <c:v>0.83810745999367597</c:v>
                </c:pt>
                <c:pt idx="381">
                  <c:v>0.83848341858556197</c:v>
                </c:pt>
                <c:pt idx="382">
                  <c:v>0.83886325395110095</c:v>
                </c:pt>
                <c:pt idx="383">
                  <c:v>0.83924708059955</c:v>
                </c:pt>
                <c:pt idx="384">
                  <c:v>0.83963501316656297</c:v>
                </c:pt>
                <c:pt idx="385">
                  <c:v>0.84002716641225395</c:v>
                </c:pt>
                <c:pt idx="386">
                  <c:v>0.840423655219105</c:v>
                </c:pt>
                <c:pt idx="387">
                  <c:v>0.84082459458973002</c:v>
                </c:pt>
                <c:pt idx="388">
                  <c:v>0.84123009964445805</c:v>
                </c:pt>
                <c:pt idx="389">
                  <c:v>0.84164028561874205</c:v>
                </c:pt>
                <c:pt idx="390">
                  <c:v>0.84205526786038298</c:v>
                </c:pt>
                <c:pt idx="391">
                  <c:v>0.84247516182654103</c:v>
                </c:pt>
                <c:pt idx="392">
                  <c:v>0.84290008308054598</c:v>
                </c:pt>
                <c:pt idx="393">
                  <c:v>0.843330147288473</c:v>
                </c:pt>
                <c:pt idx="394">
                  <c:v>0.84376547021549098</c:v>
                </c:pt>
                <c:pt idx="395">
                  <c:v>0.844206167721956</c:v>
                </c:pt>
                <c:pt idx="396">
                  <c:v>0.84465235575925701</c:v>
                </c:pt>
                <c:pt idx="397">
                  <c:v>0.84510415036537501</c:v>
                </c:pt>
                <c:pt idx="398">
                  <c:v>0.84556166766017704</c:v>
                </c:pt>
                <c:pt idx="399">
                  <c:v>0.84602502384040701</c:v>
                </c:pt>
                <c:pt idx="400">
                  <c:v>0.846494335174376</c:v>
                </c:pt>
                <c:pt idx="401">
                  <c:v>0.84696971799634002</c:v>
                </c:pt>
                <c:pt idx="402">
                  <c:v>0.84745128870054298</c:v>
                </c:pt>
                <c:pt idx="403">
                  <c:v>0.84793916373494205</c:v>
                </c:pt>
                <c:pt idx="404">
                  <c:v>0.84843345959456695</c:v>
                </c:pt>
                <c:pt idx="405">
                  <c:v>0.84893429281454202</c:v>
                </c:pt>
                <c:pt idx="406">
                  <c:v>0.84944177996273795</c:v>
                </c:pt>
                <c:pt idx="407">
                  <c:v>0.84995603763205196</c:v>
                </c:pt>
                <c:pt idx="408">
                  <c:v>0.85047718243231496</c:v>
                </c:pt>
                <c:pt idx="409">
                  <c:v>0.85100533098180797</c:v>
                </c:pt>
                <c:pt idx="410">
                  <c:v>0.85154059989839803</c:v>
                </c:pt>
                <c:pt idx="411">
                  <c:v>0.85208310579027402</c:v>
                </c:pt>
                <c:pt idx="412">
                  <c:v>0.85263296524628496</c:v>
                </c:pt>
                <c:pt idx="413">
                  <c:v>0.85319029482588804</c:v>
                </c:pt>
                <c:pt idx="414">
                  <c:v>0.85375521104868801</c:v>
                </c:pt>
                <c:pt idx="415">
                  <c:v>0.85432783038358295</c:v>
                </c:pt>
                <c:pt idx="416">
                  <c:v>0.85490826923752095</c:v>
                </c:pt>
                <c:pt idx="417">
                  <c:v>0.85549664394385505</c:v>
                </c:pt>
                <c:pt idx="418">
                  <c:v>0.85609307075032304</c:v>
                </c:pt>
                <c:pt idx="419">
                  <c:v>0.85669766580664897</c:v>
                </c:pt>
                <c:pt idx="420">
                  <c:v>0.85731054515177996</c:v>
                </c:pt>
                <c:pt idx="421">
                  <c:v>0.85793182470076701</c:v>
                </c:pt>
                <c:pt idx="422">
                  <c:v>0.85856162023131999</c:v>
                </c:pt>
                <c:pt idx="423">
                  <c:v>0.85920004737002798</c:v>
                </c:pt>
                <c:pt idx="424">
                  <c:v>0.85984722157829496</c:v>
                </c:pt>
                <c:pt idx="425">
                  <c:v>0.860503258137991</c:v>
                </c:pt>
                <c:pt idx="426">
                  <c:v>0.86116827213685598</c:v>
                </c:pt>
                <c:pt idx="427">
                  <c:v>0.86184237845368605</c:v>
                </c:pt>
                <c:pt idx="428">
                  <c:v>0.86252569174332605</c:v>
                </c:pt>
                <c:pt idx="429">
                  <c:v>0.86321832642151297</c:v>
                </c:pt>
                <c:pt idx="430">
                  <c:v>0.86392039664959797</c:v>
                </c:pt>
                <c:pt idx="431">
                  <c:v>0.86463201631919995</c:v>
                </c:pt>
                <c:pt idx="432">
                  <c:v>0.86535329903682701</c:v>
                </c:pt>
                <c:pt idx="433">
                  <c:v>0.86608435810851303</c:v>
                </c:pt>
                <c:pt idx="434">
                  <c:v>0.86682530652453205</c:v>
                </c:pt>
                <c:pt idx="435">
                  <c:v>0.86757625694422602</c:v>
                </c:pt>
                <c:pt idx="436">
                  <c:v>0.86833732168102196</c:v>
                </c:pt>
                <c:pt idx="437">
                  <c:v>0.86910861268768302</c:v>
                </c:pt>
                <c:pt idx="438">
                  <c:v>0.869890241541872</c:v>
                </c:pt>
                <c:pt idx="439">
                  <c:v>0.87068231943207597</c:v>
                </c:pt>
                <c:pt idx="440">
                  <c:v>0.871484957143983</c:v>
                </c:pt>
                <c:pt idx="441">
                  <c:v>0.87229826504735997</c:v>
                </c:pt>
                <c:pt idx="442">
                  <c:v>0.87312235308351305</c:v>
                </c:pt>
                <c:pt idx="443">
                  <c:v>0.87395733075341697</c:v>
                </c:pt>
                <c:pt idx="444">
                  <c:v>0.87480330710657195</c:v>
                </c:pt>
                <c:pt idx="445">
                  <c:v>0.87566039073068003</c:v>
                </c:pt>
                <c:pt idx="446">
                  <c:v>0.87652868974220599</c:v>
                </c:pt>
                <c:pt idx="447">
                  <c:v>0.877408311777924</c:v>
                </c:pt>
                <c:pt idx="448">
                  <c:v>0.87829936398750297</c:v>
                </c:pt>
                <c:pt idx="449">
                  <c:v>0.87920195302723503</c:v>
                </c:pt>
                <c:pt idx="450">
                  <c:v>0.88011618505496403</c:v>
                </c:pt>
                <c:pt idx="451">
                  <c:v>0.881042165726309</c:v>
                </c:pt>
                <c:pt idx="452">
                  <c:v>0.88198000019224398</c:v>
                </c:pt>
                <c:pt idx="453">
                  <c:v>0.88292979309812103</c:v>
                </c:pt>
                <c:pt idx="454">
                  <c:v>0.883891648584193</c:v>
                </c:pt>
                <c:pt idx="455">
                  <c:v>0.88486567028770902</c:v>
                </c:pt>
                <c:pt idx="456">
                  <c:v>0.885851961346657</c:v>
                </c:pt>
                <c:pt idx="457">
                  <c:v>0.88685062440518503</c:v>
                </c:pt>
                <c:pt idx="458">
                  <c:v>0.887861761620787</c:v>
                </c:pt>
                <c:pt idx="459">
                  <c:v>0.88888547467327605</c:v>
                </c:pt>
                <c:pt idx="460">
                  <c:v>0.88992186477560498</c:v>
                </c:pt>
                <c:pt idx="461">
                  <c:v>0.89097103268656197</c:v>
                </c:pt>
                <c:pt idx="462">
                  <c:v>0.89203307872536897</c:v>
                </c:pt>
                <c:pt idx="463">
                  <c:v>0.89310810278822095</c:v>
                </c:pt>
                <c:pt idx="464">
                  <c:v>0.89419620436676195</c:v>
                </c:pt>
                <c:pt idx="465">
                  <c:v>0.89529748256852004</c:v>
                </c:pt>
                <c:pt idx="466">
                  <c:v>0.89641203613929599</c:v>
                </c:pt>
                <c:pt idx="467">
                  <c:v>0.89753996348750198</c:v>
                </c:pt>
                <c:pt idx="468">
                  <c:v>0.89868136271042798</c:v>
                </c:pt>
                <c:pt idx="469">
                  <c:v>0.89983633162242405</c:v>
                </c:pt>
                <c:pt idx="470">
                  <c:v>0.90100496778495498</c:v>
                </c:pt>
                <c:pt idx="471">
                  <c:v>0.90218736853849602</c:v>
                </c:pt>
                <c:pt idx="472">
                  <c:v>0.90338363103622099</c:v>
                </c:pt>
                <c:pt idx="473">
                  <c:v>0.90459385227943101</c:v>
                </c:pt>
                <c:pt idx="474">
                  <c:v>0.90581812915465498</c:v>
                </c:pt>
                <c:pt idx="475">
                  <c:v>0.90705655847236499</c:v>
                </c:pt>
                <c:pt idx="476">
                  <c:v>0.90830923700722299</c:v>
                </c:pt>
                <c:pt idx="477">
                  <c:v>0.90957626153978299</c:v>
                </c:pt>
                <c:pt idx="478">
                  <c:v>0.91085772889956196</c:v>
                </c:pt>
                <c:pt idx="479">
                  <c:v>0.91215373600939298</c:v>
                </c:pt>
                <c:pt idx="480">
                  <c:v>0.91346437993095497</c:v>
                </c:pt>
                <c:pt idx="481">
                  <c:v>0.91478975791139805</c:v>
                </c:pt>
                <c:pt idx="482">
                  <c:v>0.91612996743094099</c:v>
                </c:pt>
                <c:pt idx="483">
                  <c:v>0.91748510625136603</c:v>
                </c:pt>
                <c:pt idx="484">
                  <c:v>0.91885527246527199</c:v>
                </c:pt>
                <c:pt idx="485">
                  <c:v>0.92024056454601</c:v>
                </c:pt>
                <c:pt idx="486">
                  <c:v>0.92164108139817702</c:v>
                </c:pt>
                <c:pt idx="487">
                  <c:v>0.92305692240856296</c:v>
                </c:pt>
                <c:pt idx="488">
                  <c:v>0.92448818749745898</c:v>
                </c:pt>
                <c:pt idx="489">
                  <c:v>0.92593497717020101</c:v>
                </c:pt>
                <c:pt idx="490">
                  <c:v>0.92739739256886999</c:v>
                </c:pt>
                <c:pt idx="491">
                  <c:v>0.92887553552403301</c:v>
                </c:pt>
                <c:pt idx="492">
                  <c:v>0.93036950860643797</c:v>
                </c:pt>
                <c:pt idx="493">
                  <c:v>0.93187941517856998</c:v>
                </c:pt>
                <c:pt idx="494">
                  <c:v>0.93340535944597303</c:v>
                </c:pt>
                <c:pt idx="495">
                  <c:v>0.934947446508269</c:v>
                </c:pt>
                <c:pt idx="496">
                  <c:v>0.936505782409776</c:v>
                </c:pt>
                <c:pt idx="497">
                  <c:v>0.93808047418967</c:v>
                </c:pt>
                <c:pt idx="498">
                  <c:v>0.93967162993161402</c:v>
                </c:pt>
                <c:pt idx="499">
                  <c:v>0.94127935881278602</c:v>
                </c:pt>
                <c:pt idx="500">
                  <c:v>0.94290377115225998</c:v>
                </c:pt>
                <c:pt idx="501">
                  <c:v>0.94454497845868701</c:v>
                </c:pt>
                <c:pt idx="502">
                  <c:v>0.94620309347721598</c:v>
                </c:pt>
                <c:pt idx="503">
                  <c:v>0.94787823023564</c:v>
                </c:pt>
                <c:pt idx="504">
                  <c:v>0.949570504089706</c:v>
                </c:pt>
                <c:pt idx="505">
                  <c:v>0.95128003176758402</c:v>
                </c:pt>
                <c:pt idx="506">
                  <c:v>0.95300693141346104</c:v>
                </c:pt>
                <c:pt idx="507">
                  <c:v>0.95475132263023199</c:v>
                </c:pt>
                <c:pt idx="508">
                  <c:v>0.95651332652130805</c:v>
                </c:pt>
                <c:pt idx="509">
                  <c:v>0.95829306573149198</c:v>
                </c:pt>
                <c:pt idx="510">
                  <c:v>0.96009066448695701</c:v>
                </c:pt>
                <c:pt idx="511">
                  <c:v>0.96190624863430496</c:v>
                </c:pt>
                <c:pt idx="512">
                  <c:v>0.96373994567872501</c:v>
                </c:pt>
                <c:pt idx="513">
                  <c:v>0.96559188482125302</c:v>
                </c:pt>
                <c:pt idx="514">
                  <c:v>0.96746219699516101</c:v>
                </c:pt>
                <c:pt idx="515">
                  <c:v>0.96935101490147002</c:v>
                </c:pt>
                <c:pt idx="516">
                  <c:v>0.97125847304363899</c:v>
                </c:pt>
                <c:pt idx="517">
                  <c:v>0.97318470776141996</c:v>
                </c:pt>
                <c:pt idx="518">
                  <c:v>0.97512985726393797</c:v>
                </c:pt>
                <c:pt idx="519">
                  <c:v>0.97709406166199697</c:v>
                </c:pt>
                <c:pt idx="520">
                  <c:v>0.97907746299966703</c:v>
                </c:pt>
                <c:pt idx="521">
                  <c:v>0.98108020528516304</c:v>
                </c:pt>
                <c:pt idx="522">
                  <c:v>0.98310243452107104</c:v>
                </c:pt>
                <c:pt idx="523">
                  <c:v>0.98514429873393905</c:v>
                </c:pt>
                <c:pt idx="524">
                  <c:v>0.98720594800328698</c:v>
                </c:pt>
                <c:pt idx="525">
                  <c:v>0.98928753449005702</c:v>
                </c:pt>
                <c:pt idx="526">
                  <c:v>0.99138921246455403</c:v>
                </c:pt>
                <c:pt idx="527">
                  <c:v>0.99351113833391702</c:v>
                </c:pt>
                <c:pt idx="528">
                  <c:v>0.995653470669146</c:v>
                </c:pt>
                <c:pt idx="529">
                  <c:v>0.99781637023174397</c:v>
                </c:pt>
                <c:pt idx="530">
                  <c:v>1</c:v>
                </c:pt>
                <c:pt idx="531">
                  <c:v>1.002663576137</c:v>
                </c:pt>
                <c:pt idx="532">
                  <c:v>1.0053568717707799</c:v>
                </c:pt>
                <c:pt idx="533">
                  <c:v>1.0080798699937901</c:v>
                </c:pt>
                <c:pt idx="534">
                  <c:v>1.01083255194147</c:v>
                </c:pt>
                <c:pt idx="535">
                  <c:v>1.0136148968190799</c:v>
                </c:pt>
                <c:pt idx="536">
                  <c:v>1.0164268819248801</c:v>
                </c:pt>
                <c:pt idx="537">
                  <c:v>1.0192684826698699</c:v>
                </c:pt>
                <c:pt idx="538">
                  <c:v>1.02213967259425</c:v>
                </c:pt>
                <c:pt idx="539">
                  <c:v>1.0250404233805199</c:v>
                </c:pt>
                <c:pt idx="540">
                  <c:v>1.02797070486362</c:v>
                </c:pt>
                <c:pt idx="541">
                  <c:v>1.0309304850379299</c:v>
                </c:pt>
                <c:pt idx="542">
                  <c:v>1.03391973006146</c:v>
                </c:pt>
                <c:pt idx="543">
                  <c:v>1.03693840425724</c:v>
                </c:pt>
                <c:pt idx="544">
                  <c:v>1.03998647011206</c:v>
                </c:pt>
                <c:pt idx="545">
                  <c:v>1.04306388827263</c:v>
                </c:pt>
                <c:pt idx="546">
                  <c:v>1.04617061753925</c:v>
                </c:pt>
                <c:pt idx="547">
                  <c:v>1.0493066148572401</c:v>
                </c:pt>
                <c:pt idx="548">
                  <c:v>1.0524718353059599</c:v>
                </c:pt>
                <c:pt idx="549">
                  <c:v>1.0556662320857999</c:v>
                </c:pt>
                <c:pt idx="550">
                  <c:v>1.0588897565030599</c:v>
                </c:pt>
                <c:pt idx="551">
                  <c:v>1.06214235795278</c:v>
                </c:pt>
                <c:pt idx="552">
                  <c:v>1.0654239838998201</c:v>
                </c:pt>
                <c:pt idx="553">
                  <c:v>1.0687345798579899</c:v>
                </c:pt>
                <c:pt idx="554">
                  <c:v>1.07207408936753</c:v>
                </c:pt>
                <c:pt idx="555">
                  <c:v>1.07544245397095</c:v>
                </c:pt>
                <c:pt idx="556">
                  <c:v>1.07883961318721</c:v>
                </c:pt>
                <c:pt idx="557">
                  <c:v>1.08226550448448</c:v>
                </c:pt>
                <c:pt idx="558">
                  <c:v>1.0857200632513899</c:v>
                </c:pt>
                <c:pt idx="559">
                  <c:v>1.0892032227669699</c:v>
                </c:pt>
                <c:pt idx="560">
                  <c:v>1.0927149141692001</c:v>
                </c:pt>
                <c:pt idx="561">
                  <c:v>1.09625506642239</c:v>
                </c:pt>
                <c:pt idx="562">
                  <c:v>1.0998236062833</c:v>
                </c:pt>
                <c:pt idx="563">
                  <c:v>1.10342045826613</c:v>
                </c:pt>
                <c:pt idx="564">
                  <c:v>1.10704554460648</c:v>
                </c:pt>
                <c:pt idx="565">
                  <c:v>1.1106987852241801</c:v>
                </c:pt>
                <c:pt idx="566">
                  <c:v>1.1143800976852101</c:v>
                </c:pt>
                <c:pt idx="567">
                  <c:v>1.11808939716263</c:v>
                </c:pt>
                <c:pt idx="568">
                  <c:v>1.1218265963966501</c:v>
                </c:pt>
                <c:pt idx="569">
                  <c:v>1.12559160565381</c:v>
                </c:pt>
                <c:pt idx="570">
                  <c:v>1.1293843326853701</c:v>
                </c:pt>
                <c:pt idx="571">
                  <c:v>1.13320468268494</c:v>
                </c:pt>
                <c:pt idx="572">
                  <c:v>1.1370525582453299</c:v>
                </c:pt>
                <c:pt idx="573">
                  <c:v>1.14092785931477</c:v>
                </c:pt>
                <c:pt idx="574">
                  <c:v>1.1448304831524101</c:v>
                </c:pt>
                <c:pt idx="575">
                  <c:v>1.14876032428323</c:v>
                </c:pt>
                <c:pt idx="576">
                  <c:v>1.15271727445231</c:v>
                </c:pt>
                <c:pt idx="577">
                  <c:v>1.1567012225786499</c:v>
                </c:pt>
                <c:pt idx="578">
                  <c:v>1.1607120547083001</c:v>
                </c:pt>
                <c:pt idx="579">
                  <c:v>1.16474965396714</c:v>
                </c:pt>
                <c:pt idx="580">
                  <c:v>1.16881390051312</c:v>
                </c:pt>
                <c:pt idx="581">
                  <c:v>1.17290467148804</c:v>
                </c:pt>
                <c:pt idx="582">
                  <c:v>1.1770218409689801</c:v>
                </c:pt>
                <c:pt idx="583">
                  <c:v>1.18116527991932</c:v>
                </c:pt>
                <c:pt idx="584">
                  <c:v>1.1853348561393799</c:v>
                </c:pt>
                <c:pt idx="585">
                  <c:v>1.1895304342167501</c:v>
                </c:pt>
                <c:pt idx="586">
                  <c:v>1.1937518754763501</c:v>
                </c:pt>
                <c:pt idx="587">
                  <c:v>1.19799903793011</c:v>
                </c:pt>
                <c:pt idx="588">
                  <c:v>1.20227177622652</c:v>
                </c:pt>
                <c:pt idx="589">
                  <c:v>1.2065699415998801</c:v>
                </c:pt>
                <c:pt idx="590">
                  <c:v>1.2108933818193199</c:v>
                </c:pt>
                <c:pt idx="591">
                  <c:v>1.21524194113771</c:v>
                </c:pt>
                <c:pt idx="592">
                  <c:v>1.2196154602403599</c:v>
                </c:pt>
                <c:pt idx="593">
                  <c:v>1.2240137761936101</c:v>
                </c:pt>
                <c:pt idx="594">
                  <c:v>1.2284367223932799</c:v>
                </c:pt>
                <c:pt idx="595">
                  <c:v>1.2328841285130701</c:v>
                </c:pt>
                <c:pt idx="596">
                  <c:v>1.2373558204528601</c:v>
                </c:pt>
                <c:pt idx="597">
                  <c:v>1.24185162028699</c:v>
                </c:pt>
                <c:pt idx="598">
                  <c:v>1.2463713462124999</c:v>
                </c:pt>
                <c:pt idx="599">
                  <c:v>1.2509148124974101</c:v>
                </c:pt>
                <c:pt idx="600">
                  <c:v>1.25548182942895</c:v>
                </c:pt>
                <c:pt idx="601">
                  <c:v>1.26007220326194</c:v>
                </c:pt>
                <c:pt idx="602">
                  <c:v>1.26468573616715</c:v>
                </c:pt>
                <c:pt idx="603">
                  <c:v>1.2693222261798001</c:v>
                </c:pt>
                <c:pt idx="604">
                  <c:v>1.27398146714816</c:v>
                </c:pt>
                <c:pt idx="605">
                  <c:v>1.27866324868231</c:v>
                </c:pt>
                <c:pt idx="606">
                  <c:v>1.2833673561030301</c:v>
                </c:pt>
                <c:pt idx="607">
                  <c:v>1.28809357039086</c:v>
                </c:pt>
                <c:pt idx="608">
                  <c:v>1.29284166813545</c:v>
                </c:pt>
                <c:pt idx="609">
                  <c:v>1.29761142148506</c:v>
                </c:pt>
                <c:pt idx="610">
                  <c:v>1.3024025980963201</c:v>
                </c:pt>
                <c:pt idx="611">
                  <c:v>1.30721496108431</c:v>
                </c:pt>
                <c:pt idx="612">
                  <c:v>1.31204826897291</c:v>
                </c:pt>
                <c:pt idx="613">
                  <c:v>1.31690227564549</c:v>
                </c:pt>
                <c:pt idx="614">
                  <c:v>1.32177673029591</c:v>
                </c:pt>
                <c:pt idx="615">
                  <c:v>1.3266713773799601</c:v>
                </c:pt>
                <c:pt idx="616">
                  <c:v>1.33158595656714</c:v>
                </c:pt>
                <c:pt idx="617">
                  <c:v>1.33652020269289</c:v>
                </c:pt>
                <c:pt idx="618">
                  <c:v>1.3414738457112401</c:v>
                </c:pt>
                <c:pt idx="619">
                  <c:v>1.34644661064799</c:v>
                </c:pt>
                <c:pt idx="620">
                  <c:v>1.3514382175542901</c:v>
                </c:pt>
                <c:pt idx="621">
                  <c:v>1.35644844077018</c:v>
                </c:pt>
                <c:pt idx="622">
                  <c:v>1.36147728861545</c:v>
                </c:pt>
                <c:pt idx="623">
                  <c:v>1.36652482859973</c:v>
                </c:pt>
                <c:pt idx="624">
                  <c:v>1.37159112855945</c:v>
                </c:pt>
                <c:pt idx="625">
                  <c:v>1.37667625665437</c:v>
                </c:pt>
                <c:pt idx="626">
                  <c:v>1.3817802813645199</c:v>
                </c:pt>
                <c:pt idx="627">
                  <c:v>1.3869032714873799</c:v>
                </c:pt>
                <c:pt idx="628">
                  <c:v>1.39204529613532</c:v>
                </c:pt>
                <c:pt idx="629">
                  <c:v>1.39720642473335</c:v>
                </c:pt>
                <c:pt idx="630">
                  <c:v>1.40238672701703</c:v>
                </c:pt>
                <c:pt idx="631">
                  <c:v>1.4075862730306199</c:v>
                </c:pt>
                <c:pt idx="632">
                  <c:v>1.4128051331254601</c:v>
                </c:pt>
                <c:pt idx="633">
                  <c:v>1.41804337795846</c:v>
                </c:pt>
                <c:pt idx="634">
                  <c:v>1.42330107849081</c:v>
                </c:pt>
                <c:pt idx="635">
                  <c:v>1.42857830598682</c:v>
                </c:pt>
                <c:pt idx="636">
                  <c:v>1.4338751320129499</c:v>
                </c:pt>
                <c:pt idx="637">
                  <c:v>1.43919162843686</c:v>
                </c:pt>
                <c:pt idx="638">
                  <c:v>1.4445278674266999</c:v>
                </c:pt>
                <c:pt idx="639">
                  <c:v>1.44988392145048</c:v>
                </c:pt>
                <c:pt idx="640">
                  <c:v>1.4552598632754901</c:v>
                </c:pt>
                <c:pt idx="641">
                  <c:v>1.46065576596791</c:v>
                </c:pt>
                <c:pt idx="642">
                  <c:v>1.4660717028924199</c:v>
                </c:pt>
                <c:pt idx="643">
                  <c:v>1.47150774771199</c:v>
                </c:pt>
                <c:pt idx="644">
                  <c:v>1.4769639743876499</c:v>
                </c:pt>
                <c:pt idx="645">
                  <c:v>1.48244045717843</c:v>
                </c:pt>
                <c:pt idx="646">
                  <c:v>1.4879372706412799</c:v>
                </c:pt>
                <c:pt idx="647">
                  <c:v>1.4934544896311399</c:v>
                </c:pt>
                <c:pt idx="648">
                  <c:v>1.4989921893010201</c:v>
                </c:pt>
                <c:pt idx="649">
                  <c:v>1.5045504451021201</c:v>
                </c:pt>
                <c:pt idx="650">
                  <c:v>1.5101293327841001</c:v>
                </c:pt>
                <c:pt idx="651">
                  <c:v>1.51572892839525</c:v>
                </c:pt>
                <c:pt idx="652">
                  <c:v>1.52134930828285</c:v>
                </c:pt>
                <c:pt idx="653">
                  <c:v>1.5269905490935101</c:v>
                </c:pt>
                <c:pt idx="654">
                  <c:v>1.53265272777354</c:v>
                </c:pt>
                <c:pt idx="655">
                  <c:v>1.5383359215693799</c:v>
                </c:pt>
                <c:pt idx="656">
                  <c:v>1.54404020802808</c:v>
                </c:pt>
                <c:pt idx="657">
                  <c:v>1.5497656649978</c:v>
                </c:pt>
                <c:pt idx="658">
                  <c:v>1.55551237062833</c:v>
                </c:pt>
                <c:pt idx="659">
                  <c:v>1.5612804033716901</c:v>
                </c:pt>
                <c:pt idx="660">
                  <c:v>1.5670698419826701</c:v>
                </c:pt>
                <c:pt idx="661">
                  <c:v>1.57288076551953</c:v>
                </c:pt>
                <c:pt idx="662">
                  <c:v>1.5787132533446</c:v>
                </c:pt>
                <c:pt idx="663">
                  <c:v>1.58456738512497</c:v>
                </c:pt>
                <c:pt idx="664">
                  <c:v>1.5904432408332001</c:v>
                </c:pt>
                <c:pt idx="665">
                  <c:v>1.59634090074807</c:v>
                </c:pt>
                <c:pt idx="666">
                  <c:v>1.60226044545529</c:v>
                </c:pt>
                <c:pt idx="667">
                  <c:v>1.6082019558482701</c:v>
                </c:pt>
                <c:pt idx="668">
                  <c:v>1.61416551312898</c:v>
                </c:pt>
                <c:pt idx="669">
                  <c:v>1.6201511988086501</c:v>
                </c:pt>
                <c:pt idx="670">
                  <c:v>1.6261590947087201</c:v>
                </c:pt>
                <c:pt idx="671">
                  <c:v>1.63218928296159</c:v>
                </c:pt>
                <c:pt idx="672">
                  <c:v>1.63824184601154</c:v>
                </c:pt>
                <c:pt idx="673">
                  <c:v>1.6443168666155901</c:v>
                </c:pt>
                <c:pt idx="674">
                  <c:v>1.65041442784439</c:v>
                </c:pt>
                <c:pt idx="675">
                  <c:v>1.65653461308318</c:v>
                </c:pt>
                <c:pt idx="676">
                  <c:v>1.66267750603264</c:v>
                </c:pt>
                <c:pt idx="677">
                  <c:v>1.66884319070989</c:v>
                </c:pt>
                <c:pt idx="678">
                  <c:v>1.6750317514494399</c:v>
                </c:pt>
                <c:pt idx="679">
                  <c:v>1.68124327290411</c:v>
                </c:pt>
                <c:pt idx="680">
                  <c:v>1.6874778400460799</c:v>
                </c:pt>
                <c:pt idx="681">
                  <c:v>1.6937355381678101</c:v>
                </c:pt>
                <c:pt idx="682">
                  <c:v>1.7000164528831301</c:v>
                </c:pt>
                <c:pt idx="683">
                  <c:v>1.7063206701281499</c:v>
                </c:pt>
                <c:pt idx="684">
                  <c:v>1.7126482761624</c:v>
                </c:pt>
                <c:pt idx="685">
                  <c:v>1.71899935756976</c:v>
                </c:pt>
                <c:pt idx="686">
                  <c:v>1.7253740012596099</c:v>
                </c:pt>
                <c:pt idx="687">
                  <c:v>1.7317722944678</c:v>
                </c:pt>
                <c:pt idx="688">
                  <c:v>1.73819432475779</c:v>
                </c:pt>
                <c:pt idx="689">
                  <c:v>1.74464018002167</c:v>
                </c:pt>
                <c:pt idx="690">
                  <c:v>1.75110994848131</c:v>
                </c:pt>
                <c:pt idx="691">
                  <c:v>1.75760371868938</c:v>
                </c:pt>
                <c:pt idx="692">
                  <c:v>1.7641215795305401</c:v>
                </c:pt>
                <c:pt idx="693">
                  <c:v>1.7706636202224899</c:v>
                </c:pt>
                <c:pt idx="694">
                  <c:v>1.7772299303171299</c:v>
                </c:pt>
                <c:pt idx="695">
                  <c:v>1.7838205997016801</c:v>
                </c:pt>
                <c:pt idx="696">
                  <c:v>1.7904357185998201</c:v>
                </c:pt>
                <c:pt idx="697">
                  <c:v>1.7970753775728501</c:v>
                </c:pt>
                <c:pt idx="698">
                  <c:v>1.8037396675208299</c:v>
                </c:pt>
                <c:pt idx="699">
                  <c:v>1.8104286796837601</c:v>
                </c:pt>
                <c:pt idx="700">
                  <c:v>1.8171425056427299</c:v>
                </c:pt>
              </c:numCache>
            </c:numRef>
          </c:yVal>
          <c:smooth val="1"/>
        </c:ser>
        <c:dLbls>
          <c:showLegendKey val="0"/>
          <c:showVal val="0"/>
          <c:showCatName val="0"/>
          <c:showSerName val="0"/>
          <c:showPercent val="0"/>
          <c:showBubbleSize val="0"/>
        </c:dLbls>
        <c:axId val="846251304"/>
        <c:axId val="846251696"/>
      </c:scatterChart>
      <c:valAx>
        <c:axId val="846251304"/>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46251696"/>
        <c:crosses val="autoZero"/>
        <c:crossBetween val="midCat"/>
        <c:majorUnit val="10"/>
      </c:valAx>
      <c:valAx>
        <c:axId val="84625169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25130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6"/>
          <c:y val="5.5661294291338585E-2"/>
          <c:w val="0.86362491052259782"/>
          <c:h val="0.74144562007874015"/>
        </c:manualLayout>
      </c:layout>
      <c:barChart>
        <c:barDir val="col"/>
        <c:grouping val="percentStacked"/>
        <c:varyColors val="0"/>
        <c:ser>
          <c:idx val="0"/>
          <c:order val="0"/>
          <c:tx>
            <c:strRef>
              <c:f>Sheet1!$B$1</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Europe</c:v>
                </c:pt>
                <c:pt idx="1">
                  <c:v>North America</c:v>
                </c:pt>
                <c:pt idx="2">
                  <c:v>Others</c:v>
                </c:pt>
                <c:pt idx="3">
                  <c:v> </c:v>
                </c:pt>
                <c:pt idx="4">
                  <c:v>Europe</c:v>
                </c:pt>
                <c:pt idx="5">
                  <c:v>North America</c:v>
                </c:pt>
                <c:pt idx="6">
                  <c:v>Others</c:v>
                </c:pt>
              </c:strCache>
            </c:strRef>
          </c:cat>
          <c:val>
            <c:numRef>
              <c:f>Sheet1!$B$2:$B$8</c:f>
              <c:numCache>
                <c:formatCode>General</c:formatCode>
                <c:ptCount val="7"/>
                <c:pt idx="0">
                  <c:v>5312</c:v>
                </c:pt>
                <c:pt idx="1">
                  <c:v>9654</c:v>
                </c:pt>
                <c:pt idx="2">
                  <c:v>1703</c:v>
                </c:pt>
                <c:pt idx="3">
                  <c:v>0</c:v>
                </c:pt>
                <c:pt idx="4">
                  <c:v>6433</c:v>
                </c:pt>
                <c:pt idx="5">
                  <c:v>10163</c:v>
                </c:pt>
                <c:pt idx="6">
                  <c:v>1725</c:v>
                </c:pt>
              </c:numCache>
            </c:numRef>
          </c:val>
        </c:ser>
        <c:ser>
          <c:idx val="1"/>
          <c:order val="1"/>
          <c:tx>
            <c:strRef>
              <c:f>Sheet1!$C$1</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Sheet1!$A$2:$A$8</c:f>
              <c:strCache>
                <c:ptCount val="7"/>
                <c:pt idx="0">
                  <c:v>Europe</c:v>
                </c:pt>
                <c:pt idx="1">
                  <c:v>North America</c:v>
                </c:pt>
                <c:pt idx="2">
                  <c:v>Others</c:v>
                </c:pt>
                <c:pt idx="3">
                  <c:v> </c:v>
                </c:pt>
                <c:pt idx="4">
                  <c:v>Europe</c:v>
                </c:pt>
                <c:pt idx="5">
                  <c:v>North America</c:v>
                </c:pt>
                <c:pt idx="6">
                  <c:v>Others</c:v>
                </c:pt>
              </c:strCache>
            </c:strRef>
          </c:cat>
          <c:val>
            <c:numRef>
              <c:f>Sheet1!$C$2:$C$8</c:f>
              <c:numCache>
                <c:formatCode>General</c:formatCode>
                <c:ptCount val="7"/>
                <c:pt idx="0">
                  <c:v>3190</c:v>
                </c:pt>
                <c:pt idx="1">
                  <c:v>4078</c:v>
                </c:pt>
                <c:pt idx="2">
                  <c:v>472</c:v>
                </c:pt>
                <c:pt idx="3">
                  <c:v>0</c:v>
                </c:pt>
                <c:pt idx="4">
                  <c:v>2077</c:v>
                </c:pt>
                <c:pt idx="5">
                  <c:v>3574</c:v>
                </c:pt>
                <c:pt idx="6">
                  <c:v>502</c:v>
                </c:pt>
              </c:numCache>
            </c:numRef>
          </c:val>
        </c:ser>
        <c:dLbls>
          <c:showLegendKey val="0"/>
          <c:showVal val="0"/>
          <c:showCatName val="0"/>
          <c:showSerName val="0"/>
          <c:showPercent val="0"/>
          <c:showBubbleSize val="0"/>
        </c:dLbls>
        <c:gapWidth val="40"/>
        <c:overlap val="100"/>
        <c:axId val="735759656"/>
        <c:axId val="735760048"/>
      </c:barChart>
      <c:catAx>
        <c:axId val="735759656"/>
        <c:scaling>
          <c:orientation val="minMax"/>
        </c:scaling>
        <c:delete val="0"/>
        <c:axPos val="b"/>
        <c:numFmt formatCode="General" sourceLinked="0"/>
        <c:majorTickMark val="out"/>
        <c:minorTickMark val="none"/>
        <c:tickLblPos val="nextTo"/>
        <c:txPr>
          <a:bodyPr/>
          <a:lstStyle/>
          <a:p>
            <a:pPr>
              <a:defRPr sz="1500" b="1"/>
            </a:pPr>
            <a:endParaRPr lang="en-US"/>
          </a:p>
        </c:txPr>
        <c:crossAx val="735760048"/>
        <c:crosses val="autoZero"/>
        <c:auto val="1"/>
        <c:lblAlgn val="ctr"/>
        <c:lblOffset val="100"/>
        <c:noMultiLvlLbl val="0"/>
      </c:catAx>
      <c:valAx>
        <c:axId val="73576004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5602362204724409E-2"/>
              <c:y val="0.32059629265091882"/>
            </c:manualLayout>
          </c:layout>
          <c:overlay val="0"/>
        </c:title>
        <c:numFmt formatCode="0%" sourceLinked="1"/>
        <c:majorTickMark val="out"/>
        <c:minorTickMark val="none"/>
        <c:tickLblPos val="nextTo"/>
        <c:txPr>
          <a:bodyPr/>
          <a:lstStyle/>
          <a:p>
            <a:pPr>
              <a:defRPr sz="1500" b="1"/>
            </a:pPr>
            <a:endParaRPr lang="en-US"/>
          </a:p>
        </c:txPr>
        <c:crossAx val="735759656"/>
        <c:crosses val="autoZero"/>
        <c:crossBetween val="between"/>
        <c:majorUnit val="0.2"/>
      </c:valAx>
      <c:spPr>
        <a:solidFill>
          <a:srgbClr val="000000"/>
        </a:solidFill>
        <a:ln w="12700">
          <a:solidFill>
            <a:srgbClr val="FFFFFF"/>
          </a:solidFill>
        </a:ln>
      </c:spPr>
    </c:plotArea>
    <c:legend>
      <c:legendPos val="l"/>
      <c:layout>
        <c:manualLayout>
          <c:xMode val="edge"/>
          <c:yMode val="edge"/>
          <c:x val="0.47863247863247865"/>
          <c:y val="0.29450807906824145"/>
          <c:w val="0.10365962267537071"/>
          <c:h val="0.1176681430446194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0.827525255882959</c:v>
                </c:pt>
                <c:pt idx="1">
                  <c:v>0.82804883192313505</c:v>
                </c:pt>
                <c:pt idx="2">
                  <c:v>0.82857273923038399</c:v>
                </c:pt>
                <c:pt idx="3">
                  <c:v>0.82909697801430005</c:v>
                </c:pt>
                <c:pt idx="4">
                  <c:v>0.82962154848460801</c:v>
                </c:pt>
                <c:pt idx="5">
                  <c:v>0.83014645085116701</c:v>
                </c:pt>
                <c:pt idx="6">
                  <c:v>0.83067168532396696</c:v>
                </c:pt>
                <c:pt idx="7">
                  <c:v>0.831197252113133</c:v>
                </c:pt>
                <c:pt idx="8">
                  <c:v>0.83172315142892095</c:v>
                </c:pt>
                <c:pt idx="9">
                  <c:v>0.83224938348172195</c:v>
                </c:pt>
                <c:pt idx="10">
                  <c:v>0.83277594848205805</c:v>
                </c:pt>
                <c:pt idx="11">
                  <c:v>0.83330284664058596</c:v>
                </c:pt>
                <c:pt idx="12">
                  <c:v>0.83383007816809496</c:v>
                </c:pt>
                <c:pt idx="13">
                  <c:v>0.83435764327550699</c:v>
                </c:pt>
                <c:pt idx="14">
                  <c:v>0.83488554217388</c:v>
                </c:pt>
                <c:pt idx="15">
                  <c:v>0.83541377507440395</c:v>
                </c:pt>
                <c:pt idx="16">
                  <c:v>0.83594234218840102</c:v>
                </c:pt>
                <c:pt idx="17">
                  <c:v>0.83647124372732895</c:v>
                </c:pt>
                <c:pt idx="18">
                  <c:v>0.83700047990277904</c:v>
                </c:pt>
                <c:pt idx="19">
                  <c:v>0.83753005092647503</c:v>
                </c:pt>
                <c:pt idx="20">
                  <c:v>0.83805995701027702</c:v>
                </c:pt>
                <c:pt idx="21">
                  <c:v>0.83859019836617799</c:v>
                </c:pt>
                <c:pt idx="22">
                  <c:v>0.83912077520630401</c:v>
                </c:pt>
                <c:pt idx="23">
                  <c:v>0.83965168774291599</c:v>
                </c:pt>
                <c:pt idx="24">
                  <c:v>0.840182936188411</c:v>
                </c:pt>
                <c:pt idx="25">
                  <c:v>0.84071452075531705</c:v>
                </c:pt>
                <c:pt idx="26">
                  <c:v>0.84124644165630003</c:v>
                </c:pt>
                <c:pt idx="27">
                  <c:v>0.84177869910415803</c:v>
                </c:pt>
                <c:pt idx="28">
                  <c:v>0.84231129331182497</c:v>
                </c:pt>
                <c:pt idx="29">
                  <c:v>0.84284422449236895</c:v>
                </c:pt>
                <c:pt idx="30">
                  <c:v>0.84337749285899299</c:v>
                </c:pt>
                <c:pt idx="31">
                  <c:v>0.84391109862503499</c:v>
                </c:pt>
                <c:pt idx="32">
                  <c:v>0.84444504200396797</c:v>
                </c:pt>
                <c:pt idx="33">
                  <c:v>0.84497932320939995</c:v>
                </c:pt>
                <c:pt idx="34">
                  <c:v>0.84551394245507405</c:v>
                </c:pt>
                <c:pt idx="35">
                  <c:v>0.84604889995486898</c:v>
                </c:pt>
                <c:pt idx="36">
                  <c:v>0.84658419592279699</c:v>
                </c:pt>
                <c:pt idx="37">
                  <c:v>0.84711983057300999</c:v>
                </c:pt>
                <c:pt idx="38">
                  <c:v>0.84765580411979002</c:v>
                </c:pt>
                <c:pt idx="39">
                  <c:v>0.84819211677755801</c:v>
                </c:pt>
                <c:pt idx="40">
                  <c:v>0.848728768760871</c:v>
                </c:pt>
                <c:pt idx="41">
                  <c:v>0.84926576028441902</c:v>
                </c:pt>
                <c:pt idx="42">
                  <c:v>0.84980309156303002</c:v>
                </c:pt>
                <c:pt idx="43">
                  <c:v>0.85034076281166704</c:v>
                </c:pt>
                <c:pt idx="44">
                  <c:v>0.85087877424543101</c:v>
                </c:pt>
                <c:pt idx="45">
                  <c:v>0.851417126079555</c:v>
                </c:pt>
                <c:pt idx="46">
                  <c:v>0.85195581852941304</c:v>
                </c:pt>
                <c:pt idx="47">
                  <c:v>0.85249485181051099</c:v>
                </c:pt>
                <c:pt idx="48">
                  <c:v>0.853034226138494</c:v>
                </c:pt>
                <c:pt idx="49">
                  <c:v>0.85357394172914403</c:v>
                </c:pt>
                <c:pt idx="50">
                  <c:v>0.85411399879837602</c:v>
                </c:pt>
                <c:pt idx="51">
                  <c:v>0.85465439756224504</c:v>
                </c:pt>
                <c:pt idx="52">
                  <c:v>0.85519513823694104</c:v>
                </c:pt>
                <c:pt idx="53">
                  <c:v>0.85573622103879199</c:v>
                </c:pt>
                <c:pt idx="54">
                  <c:v>0.85627764618426205</c:v>
                </c:pt>
                <c:pt idx="55">
                  <c:v>0.85681941388995198</c:v>
                </c:pt>
                <c:pt idx="56">
                  <c:v>0.85736152437260005</c:v>
                </c:pt>
                <c:pt idx="57">
                  <c:v>0.85790397784908201</c:v>
                </c:pt>
                <c:pt idx="58">
                  <c:v>0.85844677453641005</c:v>
                </c:pt>
                <c:pt idx="59">
                  <c:v>0.85898991465173302</c:v>
                </c:pt>
                <c:pt idx="60">
                  <c:v>0.85953339841234</c:v>
                </c:pt>
                <c:pt idx="61">
                  <c:v>0.86007722603565395</c:v>
                </c:pt>
                <c:pt idx="62">
                  <c:v>0.86062139773923896</c:v>
                </c:pt>
                <c:pt idx="63">
                  <c:v>0.86116591374079399</c:v>
                </c:pt>
                <c:pt idx="64">
                  <c:v>0.86171077425815601</c:v>
                </c:pt>
                <c:pt idx="65">
                  <c:v>0.862255979509301</c:v>
                </c:pt>
                <c:pt idx="66">
                  <c:v>0.86280152971234303</c:v>
                </c:pt>
                <c:pt idx="67">
                  <c:v>0.86334742508553297</c:v>
                </c:pt>
                <c:pt idx="68">
                  <c:v>0.86389366584726102</c:v>
                </c:pt>
                <c:pt idx="69">
                  <c:v>0.86444025221605303</c:v>
                </c:pt>
                <c:pt idx="70">
                  <c:v>0.86498718441057698</c:v>
                </c:pt>
                <c:pt idx="71">
                  <c:v>0.86553446264963596</c:v>
                </c:pt>
                <c:pt idx="72">
                  <c:v>0.86608208715217305</c:v>
                </c:pt>
                <c:pt idx="73">
                  <c:v>0.86663005813727001</c:v>
                </c:pt>
                <c:pt idx="74">
                  <c:v>0.86717837582414503</c:v>
                </c:pt>
                <c:pt idx="75">
                  <c:v>0.86772704043215798</c:v>
                </c:pt>
                <c:pt idx="76">
                  <c:v>0.86827605218080695</c:v>
                </c:pt>
                <c:pt idx="77">
                  <c:v>0.86882541128972601</c:v>
                </c:pt>
                <c:pt idx="78">
                  <c:v>0.86937511797869205</c:v>
                </c:pt>
                <c:pt idx="79">
                  <c:v>0.86992517246761902</c:v>
                </c:pt>
                <c:pt idx="80">
                  <c:v>0.87047557497655903</c:v>
                </c:pt>
                <c:pt idx="81">
                  <c:v>0.87102632572570704</c:v>
                </c:pt>
                <c:pt idx="82">
                  <c:v>0.87157742493539303</c:v>
                </c:pt>
                <c:pt idx="83">
                  <c:v>0.87212887282608897</c:v>
                </c:pt>
                <c:pt idx="84">
                  <c:v>0.87268066961840596</c:v>
                </c:pt>
                <c:pt idx="85">
                  <c:v>0.87323281553309295</c:v>
                </c:pt>
                <c:pt idx="86">
                  <c:v>0.87378531079104205</c:v>
                </c:pt>
                <c:pt idx="87">
                  <c:v>0.87433815561328199</c:v>
                </c:pt>
                <c:pt idx="88">
                  <c:v>0.87489135022098297</c:v>
                </c:pt>
                <c:pt idx="89">
                  <c:v>0.87544489483545396</c:v>
                </c:pt>
                <c:pt idx="90">
                  <c:v>0.87599878967814504</c:v>
                </c:pt>
                <c:pt idx="91">
                  <c:v>0.87655303497064496</c:v>
                </c:pt>
                <c:pt idx="92">
                  <c:v>0.87710763093468602</c:v>
                </c:pt>
                <c:pt idx="93">
                  <c:v>0.87766257779213597</c:v>
                </c:pt>
                <c:pt idx="94">
                  <c:v>0.87821787576500598</c:v>
                </c:pt>
                <c:pt idx="95">
                  <c:v>0.87877352507544804</c:v>
                </c:pt>
                <c:pt idx="96">
                  <c:v>0.87932952594575298</c:v>
                </c:pt>
                <c:pt idx="97">
                  <c:v>0.87988587859835299</c:v>
                </c:pt>
                <c:pt idx="98">
                  <c:v>0.88044258325582203</c:v>
                </c:pt>
                <c:pt idx="99">
                  <c:v>0.88099964014087295</c:v>
                </c:pt>
                <c:pt idx="100">
                  <c:v>0.88155704947636104</c:v>
                </c:pt>
                <c:pt idx="101">
                  <c:v>0.88211481148528204</c:v>
                </c:pt>
                <c:pt idx="102">
                  <c:v>0.88267292639077199</c:v>
                </c:pt>
                <c:pt idx="103">
                  <c:v>0.88323139441610998</c:v>
                </c:pt>
                <c:pt idx="104">
                  <c:v>0.88379021578471395</c:v>
                </c:pt>
                <c:pt idx="105">
                  <c:v>0.88434939072014596</c:v>
                </c:pt>
                <c:pt idx="106">
                  <c:v>0.88490891944610806</c:v>
                </c:pt>
                <c:pt idx="107">
                  <c:v>0.88546880218644197</c:v>
                </c:pt>
                <c:pt idx="108">
                  <c:v>0.88602903916513498</c:v>
                </c:pt>
                <c:pt idx="109">
                  <c:v>0.88658963060631302</c:v>
                </c:pt>
                <c:pt idx="110">
                  <c:v>0.88715057673424602</c:v>
                </c:pt>
                <c:pt idx="111">
                  <c:v>0.88771187777334304</c:v>
                </c:pt>
                <c:pt idx="112">
                  <c:v>0.888273533948157</c:v>
                </c:pt>
                <c:pt idx="113">
                  <c:v>0.88883554548338395</c:v>
                </c:pt>
                <c:pt idx="114">
                  <c:v>0.88939791260385903</c:v>
                </c:pt>
                <c:pt idx="115">
                  <c:v>0.88996063553456295</c:v>
                </c:pt>
                <c:pt idx="116">
                  <c:v>0.89052371450061596</c:v>
                </c:pt>
                <c:pt idx="117">
                  <c:v>0.89108714972728298</c:v>
                </c:pt>
                <c:pt idx="118">
                  <c:v>0.89165094143996904</c:v>
                </c:pt>
                <c:pt idx="119">
                  <c:v>0.89221508986422504</c:v>
                </c:pt>
                <c:pt idx="120">
                  <c:v>0.89277959522574102</c:v>
                </c:pt>
                <c:pt idx="121">
                  <c:v>0.89334445775035298</c:v>
                </c:pt>
                <c:pt idx="122">
                  <c:v>0.89390967766403795</c:v>
                </c:pt>
                <c:pt idx="123">
                  <c:v>0.89447525519291504</c:v>
                </c:pt>
                <c:pt idx="124">
                  <c:v>0.89504119056325004</c:v>
                </c:pt>
                <c:pt idx="125">
                  <c:v>0.89560748400144696</c:v>
                </c:pt>
                <c:pt idx="126">
                  <c:v>0.89617413573405802</c:v>
                </c:pt>
                <c:pt idx="127">
                  <c:v>0.89674114598777499</c:v>
                </c:pt>
                <c:pt idx="128">
                  <c:v>0.89730851498943498</c:v>
                </c:pt>
                <c:pt idx="129">
                  <c:v>0.89787624296601898</c:v>
                </c:pt>
                <c:pt idx="130">
                  <c:v>0.89844433014464897</c:v>
                </c:pt>
                <c:pt idx="131">
                  <c:v>0.89901277675259395</c:v>
                </c:pt>
                <c:pt idx="132">
                  <c:v>0.89958158301726499</c:v>
                </c:pt>
                <c:pt idx="133">
                  <c:v>0.90015074916621696</c:v>
                </c:pt>
                <c:pt idx="134">
                  <c:v>0.90072027542714905</c:v>
                </c:pt>
                <c:pt idx="135">
                  <c:v>0.90129016202790402</c:v>
                </c:pt>
                <c:pt idx="136">
                  <c:v>0.90186040919647004</c:v>
                </c:pt>
                <c:pt idx="137">
                  <c:v>0.90243101716097796</c:v>
                </c:pt>
                <c:pt idx="138">
                  <c:v>0.90300198614970395</c:v>
                </c:pt>
                <c:pt idx="139">
                  <c:v>0.90357331639106897</c:v>
                </c:pt>
                <c:pt idx="140">
                  <c:v>0.90414500811363696</c:v>
                </c:pt>
                <c:pt idx="141">
                  <c:v>0.90471706154611897</c:v>
                </c:pt>
                <c:pt idx="142">
                  <c:v>0.90528947691736705</c:v>
                </c:pt>
                <c:pt idx="143">
                  <c:v>0.90586225445638202</c:v>
                </c:pt>
                <c:pt idx="144">
                  <c:v>0.90643539439230703</c:v>
                </c:pt>
                <c:pt idx="145">
                  <c:v>0.90700889695443099</c:v>
                </c:pt>
                <c:pt idx="146">
                  <c:v>0.90758276237218705</c:v>
                </c:pt>
                <c:pt idx="147">
                  <c:v>0.908156990875156</c:v>
                </c:pt>
                <c:pt idx="148">
                  <c:v>0.90873158269306198</c:v>
                </c:pt>
                <c:pt idx="149">
                  <c:v>0.90930653805577299</c:v>
                </c:pt>
                <c:pt idx="150">
                  <c:v>0.90988185719330605</c:v>
                </c:pt>
                <c:pt idx="151">
                  <c:v>0.91045754033582105</c:v>
                </c:pt>
                <c:pt idx="152">
                  <c:v>0.91103358771362397</c:v>
                </c:pt>
                <c:pt idx="153">
                  <c:v>0.91160999955716704</c:v>
                </c:pt>
                <c:pt idx="154">
                  <c:v>0.91218677609704901</c:v>
                </c:pt>
                <c:pt idx="155">
                  <c:v>0.91276391756401198</c:v>
                </c:pt>
                <c:pt idx="156">
                  <c:v>0.91334142418894704</c:v>
                </c:pt>
                <c:pt idx="157">
                  <c:v>0.91391929620289003</c:v>
                </c:pt>
                <c:pt idx="158">
                  <c:v>0.91449753383702204</c:v>
                </c:pt>
                <c:pt idx="159">
                  <c:v>0.91507613732267101</c:v>
                </c:pt>
                <c:pt idx="160">
                  <c:v>0.91565510689131302</c:v>
                </c:pt>
                <c:pt idx="161">
                  <c:v>0.916234442774568</c:v>
                </c:pt>
                <c:pt idx="162">
                  <c:v>0.91681414520420401</c:v>
                </c:pt>
                <c:pt idx="163">
                  <c:v>0.91739421441213498</c:v>
                </c:pt>
                <c:pt idx="164">
                  <c:v>0.91797465063042305</c:v>
                </c:pt>
                <c:pt idx="165">
                  <c:v>0.91855545409127404</c:v>
                </c:pt>
                <c:pt idx="166">
                  <c:v>0.91913662502704496</c:v>
                </c:pt>
                <c:pt idx="167">
                  <c:v>0.91971816367023496</c:v>
                </c:pt>
                <c:pt idx="168">
                  <c:v>0.92030007025349503</c:v>
                </c:pt>
                <c:pt idx="169">
                  <c:v>0.92088234500962096</c:v>
                </c:pt>
                <c:pt idx="170">
                  <c:v>0.92146498817155498</c:v>
                </c:pt>
                <c:pt idx="171">
                  <c:v>0.92204800311545498</c:v>
                </c:pt>
                <c:pt idx="172">
                  <c:v>0.92263140580580705</c:v>
                </c:pt>
                <c:pt idx="173">
                  <c:v>0.92321521539409501</c:v>
                </c:pt>
                <c:pt idx="174">
                  <c:v>0.923799451079795</c:v>
                </c:pt>
                <c:pt idx="175">
                  <c:v>0.92438413211045201</c:v>
                </c:pt>
                <c:pt idx="176">
                  <c:v>0.92496927778178095</c:v>
                </c:pt>
                <c:pt idx="177">
                  <c:v>0.92555490743774904</c:v>
                </c:pt>
                <c:pt idx="178">
                  <c:v>0.92614104047068102</c:v>
                </c:pt>
                <c:pt idx="179">
                  <c:v>0.92672769632135399</c:v>
                </c:pt>
                <c:pt idx="180">
                  <c:v>0.92731489447911097</c:v>
                </c:pt>
                <c:pt idx="181">
                  <c:v>0.92790265448196296</c:v>
                </c:pt>
                <c:pt idx="182">
                  <c:v>0.92849099591670703</c:v>
                </c:pt>
                <c:pt idx="183">
                  <c:v>0.92907993841904501</c:v>
                </c:pt>
                <c:pt idx="184">
                  <c:v>0.92966950167370099</c:v>
                </c:pt>
                <c:pt idx="185">
                  <c:v>0.93025970541455305</c:v>
                </c:pt>
                <c:pt idx="186">
                  <c:v>0.93085056942475897</c:v>
                </c:pt>
                <c:pt idx="187">
                  <c:v>0.93144211353689399</c:v>
                </c:pt>
                <c:pt idx="188">
                  <c:v>0.93203435763308795</c:v>
                </c:pt>
                <c:pt idx="189">
                  <c:v>0.93262732164516904</c:v>
                </c:pt>
                <c:pt idx="190">
                  <c:v>0.93322102555481101</c:v>
                </c:pt>
                <c:pt idx="191">
                  <c:v>0.93381548939368497</c:v>
                </c:pt>
                <c:pt idx="192">
                  <c:v>0.93441073324361501</c:v>
                </c:pt>
                <c:pt idx="193">
                  <c:v>0.93500677723673697</c:v>
                </c:pt>
                <c:pt idx="194">
                  <c:v>0.935603641555665</c:v>
                </c:pt>
                <c:pt idx="195">
                  <c:v>0.93620134643366104</c:v>
                </c:pt>
                <c:pt idx="196">
                  <c:v>0.93679991215480496</c:v>
                </c:pt>
                <c:pt idx="197">
                  <c:v>0.93739935905417504</c:v>
                </c:pt>
                <c:pt idx="198">
                  <c:v>0.93799970751802497</c:v>
                </c:pt>
                <c:pt idx="199">
                  <c:v>0.93860097798398001</c:v>
                </c:pt>
                <c:pt idx="200">
                  <c:v>0.93920319094121696</c:v>
                </c:pt>
                <c:pt idx="201">
                  <c:v>0.93980636693066599</c:v>
                </c:pt>
                <c:pt idx="202">
                  <c:v>0.94041052654520796</c:v>
                </c:pt>
                <c:pt idx="203">
                  <c:v>0.94101569042987998</c:v>
                </c:pt>
                <c:pt idx="204">
                  <c:v>0.94162187928208296</c:v>
                </c:pt>
                <c:pt idx="205">
                  <c:v>0.94222911385179597</c:v>
                </c:pt>
                <c:pt idx="206">
                  <c:v>0.94283741494179296</c:v>
                </c:pt>
                <c:pt idx="207">
                  <c:v>0.94344680340786602</c:v>
                </c:pt>
                <c:pt idx="208">
                  <c:v>0.94405730015905298</c:v>
                </c:pt>
                <c:pt idx="209">
                  <c:v>0.94466892615786702</c:v>
                </c:pt>
                <c:pt idx="210">
                  <c:v>0.945281702420534</c:v>
                </c:pt>
                <c:pt idx="211">
                  <c:v>0.94589565001723597</c:v>
                </c:pt>
                <c:pt idx="212">
                  <c:v>0.94651079007235095</c:v>
                </c:pt>
                <c:pt idx="213">
                  <c:v>0.94712714376470997</c:v>
                </c:pt>
                <c:pt idx="214">
                  <c:v>0.94774473232784595</c:v>
                </c:pt>
                <c:pt idx="215">
                  <c:v>0.94836357705025698</c:v>
                </c:pt>
                <c:pt idx="216">
                  <c:v>0.94898369927567205</c:v>
                </c:pt>
                <c:pt idx="217">
                  <c:v>0.94960512040331702</c:v>
                </c:pt>
                <c:pt idx="218">
                  <c:v>0.95022786188818897</c:v>
                </c:pt>
                <c:pt idx="219">
                  <c:v>0.95085194524133898</c:v>
                </c:pt>
                <c:pt idx="220">
                  <c:v>0.95147739203015103</c:v>
                </c:pt>
                <c:pt idx="221">
                  <c:v>0.95210422387863403</c:v>
                </c:pt>
                <c:pt idx="222">
                  <c:v>0.95273246246771304</c:v>
                </c:pt>
                <c:pt idx="223">
                  <c:v>0.95336212953553101</c:v>
                </c:pt>
                <c:pt idx="224">
                  <c:v>0.953993246877749</c:v>
                </c:pt>
                <c:pt idx="225">
                  <c:v>0.95462583634785403</c:v>
                </c:pt>
                <c:pt idx="226">
                  <c:v>0.95525991985747705</c:v>
                </c:pt>
                <c:pt idx="227">
                  <c:v>0.95589551937670503</c:v>
                </c:pt>
                <c:pt idx="228">
                  <c:v>0.95653265693441003</c:v>
                </c:pt>
                <c:pt idx="229">
                  <c:v>0.95717135461857406</c:v>
                </c:pt>
                <c:pt idx="230">
                  <c:v>0.95781163457662399</c:v>
                </c:pt>
                <c:pt idx="231">
                  <c:v>0.95845351901576903</c:v>
                </c:pt>
                <c:pt idx="232">
                  <c:v>0.95909703020334602</c:v>
                </c:pt>
                <c:pt idx="233">
                  <c:v>0.95974219046716802</c:v>
                </c:pt>
                <c:pt idx="234">
                  <c:v>0.96038902219587696</c:v>
                </c:pt>
                <c:pt idx="235">
                  <c:v>0.96103754783930295</c:v>
                </c:pt>
                <c:pt idx="236">
                  <c:v>0.96168778990883197</c:v>
                </c:pt>
                <c:pt idx="237">
                  <c:v>0.96233977097777201</c:v>
                </c:pt>
                <c:pt idx="238">
                  <c:v>0.96299351368172803</c:v>
                </c:pt>
                <c:pt idx="239">
                  <c:v>0.96364904071898605</c:v>
                </c:pt>
                <c:pt idx="240">
                  <c:v>0.96430637485089299</c:v>
                </c:pt>
                <c:pt idx="241">
                  <c:v>0.96496553890225401</c:v>
                </c:pt>
                <c:pt idx="242">
                  <c:v>0.96562655576172496</c:v>
                </c:pt>
                <c:pt idx="243">
                  <c:v>0.96628944838221298</c:v>
                </c:pt>
                <c:pt idx="244">
                  <c:v>0.96695423978128703</c:v>
                </c:pt>
                <c:pt idx="245">
                  <c:v>0.96762095304158902</c:v>
                </c:pt>
                <c:pt idx="246">
                  <c:v>0.96828961131125302</c:v>
                </c:pt>
                <c:pt idx="247">
                  <c:v>0.96896023780432505</c:v>
                </c:pt>
                <c:pt idx="248">
                  <c:v>0.96963285580119796</c:v>
                </c:pt>
                <c:pt idx="249">
                  <c:v>0.97030748864904204</c:v>
                </c:pt>
                <c:pt idx="250">
                  <c:v>0.97098415976224595</c:v>
                </c:pt>
                <c:pt idx="251">
                  <c:v>0.97166289262286498</c:v>
                </c:pt>
                <c:pt idx="252">
                  <c:v>0.97234371078106996</c:v>
                </c:pt>
                <c:pt idx="253">
                  <c:v>0.97302663785560695</c:v>
                </c:pt>
                <c:pt idx="254">
                  <c:v>0.97371169753425602</c:v>
                </c:pt>
                <c:pt idx="255">
                  <c:v>0.97439891357430697</c:v>
                </c:pt>
                <c:pt idx="256">
                  <c:v>0.97508830980302597</c:v>
                </c:pt>
                <c:pt idx="257">
                  <c:v>0.97577991011814402</c:v>
                </c:pt>
                <c:pt idx="258">
                  <c:v>0.97647373848833496</c:v>
                </c:pt>
                <c:pt idx="259">
                  <c:v>0.97716981895371402</c:v>
                </c:pt>
                <c:pt idx="260">
                  <c:v>0.97786817562633199</c:v>
                </c:pt>
                <c:pt idx="261">
                  <c:v>0.97856883269068196</c:v>
                </c:pt>
                <c:pt idx="262">
                  <c:v>0.97927181440420596</c:v>
                </c:pt>
                <c:pt idx="263">
                  <c:v>0.97997714509781197</c:v>
                </c:pt>
                <c:pt idx="264">
                  <c:v>0.98068484917639798</c:v>
                </c:pt>
                <c:pt idx="265">
                  <c:v>0.98139495111937802</c:v>
                </c:pt>
                <c:pt idx="266">
                  <c:v>0.98210747548121302</c:v>
                </c:pt>
                <c:pt idx="267">
                  <c:v>0.98282244689195697</c:v>
                </c:pt>
                <c:pt idx="268">
                  <c:v>0.98353989005780196</c:v>
                </c:pt>
                <c:pt idx="269">
                  <c:v>0.98425982976162396</c:v>
                </c:pt>
                <c:pt idx="270">
                  <c:v>0.98498229086355205</c:v>
                </c:pt>
                <c:pt idx="271">
                  <c:v>0.98570729830152304</c:v>
                </c:pt>
                <c:pt idx="272">
                  <c:v>0.98643487709186195</c:v>
                </c:pt>
                <c:pt idx="273">
                  <c:v>0.98716505232985197</c:v>
                </c:pt>
                <c:pt idx="274">
                  <c:v>0.98789784919032297</c:v>
                </c:pt>
                <c:pt idx="275">
                  <c:v>0.98863329292824198</c:v>
                </c:pt>
                <c:pt idx="276">
                  <c:v>0.98937140887930497</c:v>
                </c:pt>
                <c:pt idx="277">
                  <c:v>0.99011222246054797</c:v>
                </c:pt>
                <c:pt idx="278">
                  <c:v>0.99085575917095003</c:v>
                </c:pt>
                <c:pt idx="279">
                  <c:v>0.99160204459205203</c:v>
                </c:pt>
                <c:pt idx="280">
                  <c:v>0.99235110438858198</c:v>
                </c:pt>
                <c:pt idx="281">
                  <c:v>0.99310296430907996</c:v>
                </c:pt>
                <c:pt idx="282">
                  <c:v>0.99385765018653704</c:v>
                </c:pt>
                <c:pt idx="283">
                  <c:v>0.99461518793904102</c:v>
                </c:pt>
                <c:pt idx="284">
                  <c:v>0.99537560357041799</c:v>
                </c:pt>
                <c:pt idx="285">
                  <c:v>0.99613892317089903</c:v>
                </c:pt>
                <c:pt idx="286">
                  <c:v>0.99690517291777503</c:v>
                </c:pt>
                <c:pt idx="287">
                  <c:v>0.99767437907607104</c:v>
                </c:pt>
                <c:pt idx="288">
                  <c:v>0.99844656799922205</c:v>
                </c:pt>
                <c:pt idx="289">
                  <c:v>0.99922176612975999</c:v>
                </c:pt>
                <c:pt idx="290">
                  <c:v>1</c:v>
                </c:pt>
                <c:pt idx="291">
                  <c:v>1.00078129066669</c:v>
                </c:pt>
                <c:pt idx="292">
                  <c:v>1.0015656369786401</c:v>
                </c:pt>
                <c:pt idx="293">
                  <c:v>1.0023530322140799</c:v>
                </c:pt>
                <c:pt idx="294">
                  <c:v>1.0031434696377299</c:v>
                </c:pt>
                <c:pt idx="295">
                  <c:v>1.0039369425004501</c:v>
                </c:pt>
                <c:pt idx="296">
                  <c:v>1.0047334440389799</c:v>
                </c:pt>
                <c:pt idx="297">
                  <c:v>1.00553296747559</c:v>
                </c:pt>
                <c:pt idx="298">
                  <c:v>1.0063355060177901</c:v>
                </c:pt>
                <c:pt idx="299">
                  <c:v>1.00714105285801</c:v>
                </c:pt>
                <c:pt idx="300">
                  <c:v>1.00794960117329</c:v>
                </c:pt>
                <c:pt idx="301">
                  <c:v>1.00876114412498</c:v>
                </c:pt>
                <c:pt idx="302">
                  <c:v>1.0095756748584399</c:v>
                </c:pt>
                <c:pt idx="303">
                  <c:v>1.0103931865026801</c:v>
                </c:pt>
                <c:pt idx="304">
                  <c:v>1.0112136721701199</c:v>
                </c:pt>
                <c:pt idx="305">
                  <c:v>1.0120371249562401</c:v>
                </c:pt>
                <c:pt idx="306">
                  <c:v>1.0128635379392801</c:v>
                </c:pt>
                <c:pt idx="307">
                  <c:v>1.0136929041799601</c:v>
                </c:pt>
                <c:pt idx="308">
                  <c:v>1.0145252167211201</c:v>
                </c:pt>
                <c:pt idx="309">
                  <c:v>1.01536046858747</c:v>
                </c:pt>
                <c:pt idx="310">
                  <c:v>1.01619865278525</c:v>
                </c:pt>
                <c:pt idx="311">
                  <c:v>1.0170397623019301</c:v>
                </c:pt>
                <c:pt idx="312">
                  <c:v>1.0178837901059301</c:v>
                </c:pt>
                <c:pt idx="313">
                  <c:v>1.0187307291462799</c:v>
                </c:pt>
                <c:pt idx="314">
                  <c:v>1.0195805723523499</c:v>
                </c:pt>
                <c:pt idx="315">
                  <c:v>1.0204333126334999</c:v>
                </c:pt>
                <c:pt idx="316">
                  <c:v>1.0212889428788601</c:v>
                </c:pt>
                <c:pt idx="317">
                  <c:v>1.0221474559569199</c:v>
                </c:pt>
                <c:pt idx="318">
                  <c:v>1.0230088447153201</c:v>
                </c:pt>
                <c:pt idx="319">
                  <c:v>1.0238731019805001</c:v>
                </c:pt>
                <c:pt idx="320">
                  <c:v>1.0247402205574201</c:v>
                </c:pt>
                <c:pt idx="321">
                  <c:v>1.0256101932292501</c:v>
                </c:pt>
                <c:pt idx="322">
                  <c:v>1.0264830127570701</c:v>
                </c:pt>
                <c:pt idx="323">
                  <c:v>1.02735867187957</c:v>
                </c:pt>
                <c:pt idx="324">
                  <c:v>1.0282371633127501</c:v>
                </c:pt>
                <c:pt idx="325">
                  <c:v>1.02911847974964</c:v>
                </c:pt>
                <c:pt idx="326">
                  <c:v>1.0300026138599701</c:v>
                </c:pt>
                <c:pt idx="327">
                  <c:v>1.03088955828991</c:v>
                </c:pt>
                <c:pt idx="328">
                  <c:v>1.0317793056617199</c:v>
                </c:pt>
                <c:pt idx="329">
                  <c:v>1.03267184857353</c:v>
                </c:pt>
                <c:pt idx="330">
                  <c:v>1.0335671795989601</c:v>
                </c:pt>
                <c:pt idx="331">
                  <c:v>1.0344652912868799</c:v>
                </c:pt>
                <c:pt idx="332">
                  <c:v>1.0353661761610999</c:v>
                </c:pt>
                <c:pt idx="333">
                  <c:v>1.0362698267200601</c:v>
                </c:pt>
                <c:pt idx="334">
                  <c:v>1.0371762354365699</c:v>
                </c:pt>
                <c:pt idx="335">
                  <c:v>1.03808539475747</c:v>
                </c:pt>
                <c:pt idx="336">
                  <c:v>1.0389972971033901</c:v>
                </c:pt>
                <c:pt idx="337">
                  <c:v>1.0399119348684001</c:v>
                </c:pt>
                <c:pt idx="338">
                  <c:v>1.04082930041976</c:v>
                </c:pt>
                <c:pt idx="339">
                  <c:v>1.0417493860976099</c:v>
                </c:pt>
                <c:pt idx="340">
                  <c:v>1.0426721842147</c:v>
                </c:pt>
                <c:pt idx="341">
                  <c:v>1.0435976870560499</c:v>
                </c:pt>
                <c:pt idx="342">
                  <c:v>1.0445258868787</c:v>
                </c:pt>
                <c:pt idx="343">
                  <c:v>1.0454567759114399</c:v>
                </c:pt>
                <c:pt idx="344">
                  <c:v>1.0463903463544499</c:v>
                </c:pt>
                <c:pt idx="345">
                  <c:v>1.04732659037908</c:v>
                </c:pt>
                <c:pt idx="346">
                  <c:v>1.0482655001275201</c:v>
                </c:pt>
                <c:pt idx="347">
                  <c:v>1.04920706771252</c:v>
                </c:pt>
                <c:pt idx="348">
                  <c:v>1.05015128521712</c:v>
                </c:pt>
                <c:pt idx="349">
                  <c:v>1.0510981446943499</c:v>
                </c:pt>
                <c:pt idx="350">
                  <c:v>1.0520476381669299</c:v>
                </c:pt>
                <c:pt idx="351">
                  <c:v>1.05299975762702</c:v>
                </c:pt>
                <c:pt idx="352">
                  <c:v>1.0539544950358799</c:v>
                </c:pt>
                <c:pt idx="353">
                  <c:v>1.0549118423236501</c:v>
                </c:pt>
                <c:pt idx="354">
                  <c:v>1.0558717913890201</c:v>
                </c:pt>
                <c:pt idx="355">
                  <c:v>1.0568343340989399</c:v>
                </c:pt>
                <c:pt idx="356">
                  <c:v>1.0577994622883899</c:v>
                </c:pt>
                <c:pt idx="357">
                  <c:v>1.0587671677600401</c:v>
                </c:pt>
                <c:pt idx="358">
                  <c:v>1.05973744228398</c:v>
                </c:pt>
                <c:pt idx="359">
                  <c:v>1.0607102775974799</c:v>
                </c:pt>
                <c:pt idx="360">
                  <c:v>1.06168566540464</c:v>
                </c:pt>
                <c:pt idx="361">
                  <c:v>1.06266359737617</c:v>
                </c:pt>
                <c:pt idx="362">
                  <c:v>1.06364406514907</c:v>
                </c:pt>
                <c:pt idx="363">
                  <c:v>1.0646270603264001</c:v>
                </c:pt>
                <c:pt idx="364">
                  <c:v>1.06561257447691</c:v>
                </c:pt>
                <c:pt idx="365">
                  <c:v>1.0666005991348699</c:v>
                </c:pt>
                <c:pt idx="366">
                  <c:v>1.0675911257996999</c:v>
                </c:pt>
                <c:pt idx="367">
                  <c:v>1.0685841459357801</c:v>
                </c:pt>
                <c:pt idx="368">
                  <c:v>1.0695796509720701</c:v>
                </c:pt>
                <c:pt idx="369">
                  <c:v>1.07057763230194</c:v>
                </c:pt>
                <c:pt idx="370">
                  <c:v>1.0715780812828</c:v>
                </c:pt>
                <c:pt idx="371">
                  <c:v>1.0725809892359199</c:v>
                </c:pt>
                <c:pt idx="372">
                  <c:v>1.0735863474460501</c:v>
                </c:pt>
                <c:pt idx="373">
                  <c:v>1.0745941471612399</c:v>
                </c:pt>
                <c:pt idx="374">
                  <c:v>1.0756043795925201</c:v>
                </c:pt>
                <c:pt idx="375">
                  <c:v>1.07661703591362</c:v>
                </c:pt>
                <c:pt idx="376">
                  <c:v>1.07763210726073</c:v>
                </c:pt>
                <c:pt idx="377">
                  <c:v>1.07864958473221</c:v>
                </c:pt>
                <c:pt idx="378">
                  <c:v>1.07966945938832</c:v>
                </c:pt>
                <c:pt idx="379">
                  <c:v>1.08069172225094</c:v>
                </c:pt>
                <c:pt idx="380">
                  <c:v>1.0817163643033201</c:v>
                </c:pt>
                <c:pt idx="381">
                  <c:v>1.08274337648982</c:v>
                </c:pt>
                <c:pt idx="382">
                  <c:v>1.08377274971559</c:v>
                </c:pt>
                <c:pt idx="383">
                  <c:v>1.0848044748463801</c:v>
                </c:pt>
                <c:pt idx="384">
                  <c:v>1.08583854270819</c:v>
                </c:pt>
                <c:pt idx="385">
                  <c:v>1.08687494408707</c:v>
                </c:pt>
                <c:pt idx="386">
                  <c:v>1.0879136697288201</c:v>
                </c:pt>
                <c:pt idx="387">
                  <c:v>1.08895471033875</c:v>
                </c:pt>
                <c:pt idx="388">
                  <c:v>1.08999805658138</c:v>
                </c:pt>
                <c:pt idx="389">
                  <c:v>1.0910436990802099</c:v>
                </c:pt>
                <c:pt idx="390">
                  <c:v>1.09209162841744</c:v>
                </c:pt>
                <c:pt idx="391">
                  <c:v>1.0931418351337201</c:v>
                </c:pt>
                <c:pt idx="392">
                  <c:v>1.0941943097278799</c:v>
                </c:pt>
                <c:pt idx="393">
                  <c:v>1.0952490426566599</c:v>
                </c:pt>
                <c:pt idx="394">
                  <c:v>1.09630602433447</c:v>
                </c:pt>
                <c:pt idx="395">
                  <c:v>1.0973652451331399</c:v>
                </c:pt>
                <c:pt idx="396">
                  <c:v>1.09842669538162</c:v>
                </c:pt>
                <c:pt idx="397">
                  <c:v>1.0994903653657599</c:v>
                </c:pt>
                <c:pt idx="398">
                  <c:v>1.10055624532803</c:v>
                </c:pt>
                <c:pt idx="399">
                  <c:v>1.1016243254672899</c:v>
                </c:pt>
                <c:pt idx="400">
                  <c:v>1.1026945959385199</c:v>
                </c:pt>
                <c:pt idx="401">
                  <c:v>1.10376704685255</c:v>
                </c:pt>
                <c:pt idx="402">
                  <c:v>1.10484166827584</c:v>
                </c:pt>
                <c:pt idx="403">
                  <c:v>1.1059184502302</c:v>
                </c:pt>
                <c:pt idx="404">
                  <c:v>1.1069973826925401</c:v>
                </c:pt>
                <c:pt idx="405">
                  <c:v>1.1080784555946399</c:v>
                </c:pt>
                <c:pt idx="406">
                  <c:v>1.1091616588228801</c:v>
                </c:pt>
                <c:pt idx="407">
                  <c:v>1.1102469822180101</c:v>
                </c:pt>
                <c:pt idx="408">
                  <c:v>1.1113344155748699</c:v>
                </c:pt>
                <c:pt idx="409">
                  <c:v>1.1124239486421601</c:v>
                </c:pt>
                <c:pt idx="410">
                  <c:v>1.11351557112222</c:v>
                </c:pt>
                <c:pt idx="411">
                  <c:v>1.11460927267072</c:v>
                </c:pt>
                <c:pt idx="412">
                  <c:v>1.1157050428964901</c:v>
                </c:pt>
                <c:pt idx="413">
                  <c:v>1.1168028713612199</c:v>
                </c:pt>
                <c:pt idx="414">
                  <c:v>1.11790274757924</c:v>
                </c:pt>
                <c:pt idx="415">
                  <c:v>1.1190046610172499</c:v>
                </c:pt>
                <c:pt idx="416">
                  <c:v>1.1201086010941499</c:v>
                </c:pt>
                <c:pt idx="417">
                  <c:v>1.1212145571807</c:v>
                </c:pt>
                <c:pt idx="418">
                  <c:v>1.1223225185993799</c:v>
                </c:pt>
                <c:pt idx="419">
                  <c:v>1.12343247462405</c:v>
                </c:pt>
                <c:pt idx="420">
                  <c:v>1.12454441447981</c:v>
                </c:pt>
                <c:pt idx="421">
                  <c:v>1.1256583273427001</c:v>
                </c:pt>
                <c:pt idx="422">
                  <c:v>1.12677420233947</c:v>
                </c:pt>
                <c:pt idx="423">
                  <c:v>1.1278920285473899</c:v>
                </c:pt>
                <c:pt idx="424">
                  <c:v>1.12901179499395</c:v>
                </c:pt>
                <c:pt idx="425">
                  <c:v>1.13013349065668</c:v>
                </c:pt>
                <c:pt idx="426">
                  <c:v>1.1312571044629001</c:v>
                </c:pt>
                <c:pt idx="427">
                  <c:v>1.13238262528948</c:v>
                </c:pt>
                <c:pt idx="428">
                  <c:v>1.1335100419626101</c:v>
                </c:pt>
                <c:pt idx="429">
                  <c:v>1.1346393432576001</c:v>
                </c:pt>
                <c:pt idx="430">
                  <c:v>1.1357705178986299</c:v>
                </c:pt>
                <c:pt idx="431">
                  <c:v>1.13690355455851</c:v>
                </c:pt>
                <c:pt idx="432">
                  <c:v>1.1380384418584799</c:v>
                </c:pt>
                <c:pt idx="433">
                  <c:v>1.1391751683679701</c:v>
                </c:pt>
                <c:pt idx="434">
                  <c:v>1.14031372260439</c:v>
                </c:pt>
                <c:pt idx="435">
                  <c:v>1.14145409303289</c:v>
                </c:pt>
                <c:pt idx="436">
                  <c:v>1.1425962680661601</c:v>
                </c:pt>
                <c:pt idx="437">
                  <c:v>1.14374023606418</c:v>
                </c:pt>
                <c:pt idx="438">
                  <c:v>1.1448859853340401</c:v>
                </c:pt>
                <c:pt idx="439">
                  <c:v>1.1460335041296801</c:v>
                </c:pt>
                <c:pt idx="440">
                  <c:v>1.1471827806517201</c:v>
                </c:pt>
                <c:pt idx="441">
                  <c:v>1.1483338030471899</c:v>
                </c:pt>
                <c:pt idx="442">
                  <c:v>1.1494865594093699</c:v>
                </c:pt>
                <c:pt idx="443">
                  <c:v>1.15064103777754</c:v>
                </c:pt>
                <c:pt idx="444">
                  <c:v>1.1517972261367699</c:v>
                </c:pt>
                <c:pt idx="445">
                  <c:v>1.15295511241774</c:v>
                </c:pt>
                <c:pt idx="446">
                  <c:v>1.1541146844965</c:v>
                </c:pt>
                <c:pt idx="447">
                  <c:v>1.1552759301942599</c:v>
                </c:pt>
                <c:pt idx="448">
                  <c:v>1.1564388372772001</c:v>
                </c:pt>
                <c:pt idx="449">
                  <c:v>1.1576033934562799</c:v>
                </c:pt>
                <c:pt idx="450">
                  <c:v>1.15876958638697</c:v>
                </c:pt>
                <c:pt idx="451">
                  <c:v>1.1599374036691199</c:v>
                </c:pt>
                <c:pt idx="452">
                  <c:v>1.16110683284673</c:v>
                </c:pt>
                <c:pt idx="453">
                  <c:v>1.16227786140772</c:v>
                </c:pt>
                <c:pt idx="454">
                  <c:v>1.1634504767838001</c:v>
                </c:pt>
                <c:pt idx="455">
                  <c:v>1.16462466635018</c:v>
                </c:pt>
                <c:pt idx="456">
                  <c:v>1.1658004174254699</c:v>
                </c:pt>
                <c:pt idx="457">
                  <c:v>1.1669777172714</c:v>
                </c:pt>
                <c:pt idx="458">
                  <c:v>1.1681565530926801</c:v>
                </c:pt>
                <c:pt idx="459">
                  <c:v>1.16933691203679</c:v>
                </c:pt>
                <c:pt idx="460">
                  <c:v>1.17051878119379</c:v>
                </c:pt>
                <c:pt idx="461">
                  <c:v>1.17170214759612</c:v>
                </c:pt>
                <c:pt idx="462">
                  <c:v>1.17288699821843</c:v>
                </c:pt>
                <c:pt idx="463">
                  <c:v>1.1740733199773801</c:v>
                </c:pt>
                <c:pt idx="464">
                  <c:v>1.1752610997314501</c:v>
                </c:pt>
                <c:pt idx="465">
                  <c:v>1.17645032428078</c:v>
                </c:pt>
                <c:pt idx="466">
                  <c:v>1.1776409803669501</c:v>
                </c:pt>
                <c:pt idx="467">
                  <c:v>1.1788330546728401</c:v>
                </c:pt>
                <c:pt idx="468">
                  <c:v>1.1800265338224101</c:v>
                </c:pt>
                <c:pt idx="469">
                  <c:v>1.18122140438056</c:v>
                </c:pt>
                <c:pt idx="470">
                  <c:v>1.18241765285291</c:v>
                </c:pt>
                <c:pt idx="471">
                  <c:v>1.18361526568566</c:v>
                </c:pt>
                <c:pt idx="472">
                  <c:v>1.18481422926542</c:v>
                </c:pt>
                <c:pt idx="473">
                  <c:v>1.1860145299189999</c:v>
                </c:pt>
                <c:pt idx="474">
                  <c:v>1.18721615391327</c:v>
                </c:pt>
                <c:pt idx="475">
                  <c:v>1.18841908745498</c:v>
                </c:pt>
                <c:pt idx="476">
                  <c:v>1.1896233166906001</c:v>
                </c:pt>
                <c:pt idx="477">
                  <c:v>1.1908288277061301</c:v>
                </c:pt>
                <c:pt idx="478">
                  <c:v>1.1920356065269899</c:v>
                </c:pt>
                <c:pt idx="479">
                  <c:v>1.1932436391177901</c:v>
                </c:pt>
                <c:pt idx="480">
                  <c:v>1.1944529113822</c:v>
                </c:pt>
                <c:pt idx="481">
                  <c:v>1.19566341173698</c:v>
                </c:pt>
                <c:pt idx="482">
                  <c:v>1.1968751388551599</c:v>
                </c:pt>
                <c:pt idx="483">
                  <c:v>1.1980880939799701</c:v>
                </c:pt>
                <c:pt idx="484">
                  <c:v>1.1993022783559399</c:v>
                </c:pt>
                <c:pt idx="485">
                  <c:v>1.20051769322881</c:v>
                </c:pt>
                <c:pt idx="486">
                  <c:v>1.2017343398456199</c:v>
                </c:pt>
                <c:pt idx="487">
                  <c:v>1.20295221945466</c:v>
                </c:pt>
                <c:pt idx="488">
                  <c:v>1.2041713333055</c:v>
                </c:pt>
                <c:pt idx="489">
                  <c:v>1.2053916826489399</c:v>
                </c:pt>
                <c:pt idx="490">
                  <c:v>1.2066132687371001</c:v>
                </c:pt>
                <c:pt idx="491">
                  <c:v>1.2078360928233101</c:v>
                </c:pt>
                <c:pt idx="492">
                  <c:v>1.2090601561622201</c:v>
                </c:pt>
                <c:pt idx="493">
                  <c:v>1.2102854600097299</c:v>
                </c:pt>
                <c:pt idx="494">
                  <c:v>1.21151200562302</c:v>
                </c:pt>
                <c:pt idx="495">
                  <c:v>1.21273979426052</c:v>
                </c:pt>
                <c:pt idx="496">
                  <c:v>1.21396882718197</c:v>
                </c:pt>
                <c:pt idx="497">
                  <c:v>1.21519910564836</c:v>
                </c:pt>
                <c:pt idx="498">
                  <c:v>1.2164306309219901</c:v>
                </c:pt>
                <c:pt idx="499">
                  <c:v>1.2176634042663901</c:v>
                </c:pt>
                <c:pt idx="500">
                  <c:v>1.2188974269464099</c:v>
                </c:pt>
                <c:pt idx="501">
                  <c:v>1.2201327002281801</c:v>
                </c:pt>
                <c:pt idx="502">
                  <c:v>1.2213692253791</c:v>
                </c:pt>
                <c:pt idx="503">
                  <c:v>1.22260700366784</c:v>
                </c:pt>
                <c:pt idx="504">
                  <c:v>1.2238460363643999</c:v>
                </c:pt>
                <c:pt idx="505">
                  <c:v>1.2250863247400201</c:v>
                </c:pt>
                <c:pt idx="506">
                  <c:v>1.22632787006726</c:v>
                </c:pt>
                <c:pt idx="507">
                  <c:v>1.2275706736199601</c:v>
                </c:pt>
                <c:pt idx="508">
                  <c:v>1.22881473667324</c:v>
                </c:pt>
                <c:pt idx="509">
                  <c:v>1.2300600605035299</c:v>
                </c:pt>
                <c:pt idx="510">
                  <c:v>1.23130664638854</c:v>
                </c:pt>
                <c:pt idx="511">
                  <c:v>1.23255449560729</c:v>
                </c:pt>
                <c:pt idx="512">
                  <c:v>1.2338036094400799</c:v>
                </c:pt>
                <c:pt idx="513">
                  <c:v>1.2350539891685099</c:v>
                </c:pt>
                <c:pt idx="514">
                  <c:v>1.2363056360754801</c:v>
                </c:pt>
                <c:pt idx="515">
                  <c:v>1.2375585514452101</c:v>
                </c:pt>
                <c:pt idx="516">
                  <c:v>1.23881273656319</c:v>
                </c:pt>
                <c:pt idx="517">
                  <c:v>1.24006819271624</c:v>
                </c:pt>
                <c:pt idx="518">
                  <c:v>1.24132492119246</c:v>
                </c:pt>
                <c:pt idx="519">
                  <c:v>1.24258292328127</c:v>
                </c:pt>
                <c:pt idx="520">
                  <c:v>1.24384220027339</c:v>
                </c:pt>
                <c:pt idx="521">
                  <c:v>1.2451027534608501</c:v>
                </c:pt>
                <c:pt idx="522">
                  <c:v>1.2463645841370099</c:v>
                </c:pt>
                <c:pt idx="523">
                  <c:v>1.2476276935965001</c:v>
                </c:pt>
                <c:pt idx="524">
                  <c:v>1.2488920831352901</c:v>
                </c:pt>
                <c:pt idx="525">
                  <c:v>1.2501577540506701</c:v>
                </c:pt>
                <c:pt idx="526">
                  <c:v>1.2514247076412099</c:v>
                </c:pt>
                <c:pt idx="527">
                  <c:v>1.2526929452068301</c:v>
                </c:pt>
                <c:pt idx="528">
                  <c:v>1.25396246804876</c:v>
                </c:pt>
                <c:pt idx="529">
                  <c:v>1.2552332774695301</c:v>
                </c:pt>
                <c:pt idx="530">
                  <c:v>1.2565053747730199</c:v>
                </c:pt>
                <c:pt idx="531">
                  <c:v>1.2577787612644</c:v>
                </c:pt>
                <c:pt idx="532">
                  <c:v>1.2590534382501899</c:v>
                </c:pt>
                <c:pt idx="533">
                  <c:v>1.2603294070382101</c:v>
                </c:pt>
                <c:pt idx="534">
                  <c:v>1.26160666893763</c:v>
                </c:pt>
                <c:pt idx="535">
                  <c:v>1.26288522525893</c:v>
                </c:pt>
                <c:pt idx="536">
                  <c:v>1.2641650773139299</c:v>
                </c:pt>
                <c:pt idx="537">
                  <c:v>1.26544622641575</c:v>
                </c:pt>
                <c:pt idx="538">
                  <c:v>1.2667286738788801</c:v>
                </c:pt>
                <c:pt idx="539">
                  <c:v>1.2680124210191299</c:v>
                </c:pt>
                <c:pt idx="540">
                  <c:v>1.2692974691536201</c:v>
                </c:pt>
                <c:pt idx="541">
                  <c:v>1.2705838196008299</c:v>
                </c:pt>
                <c:pt idx="542">
                  <c:v>1.2718714736805801</c:v>
                </c:pt>
                <c:pt idx="543">
                  <c:v>1.273160432714</c:v>
                </c:pt>
                <c:pt idx="544">
                  <c:v>1.2744506980235899</c:v>
                </c:pt>
                <c:pt idx="545">
                  <c:v>1.2757422709331701</c:v>
                </c:pt>
                <c:pt idx="546">
                  <c:v>1.27703515276791</c:v>
                </c:pt>
                <c:pt idx="547">
                  <c:v>1.27832934485431</c:v>
                </c:pt>
                <c:pt idx="548">
                  <c:v>1.2796248485202399</c:v>
                </c:pt>
                <c:pt idx="549">
                  <c:v>1.28092166509489</c:v>
                </c:pt>
                <c:pt idx="550">
                  <c:v>1.28221979590881</c:v>
                </c:pt>
                <c:pt idx="551">
                  <c:v>1.2835192422938999</c:v>
                </c:pt>
                <c:pt idx="552">
                  <c:v>1.2848200055834</c:v>
                </c:pt>
                <c:pt idx="553">
                  <c:v>1.2861220871119201</c:v>
                </c:pt>
                <c:pt idx="554">
                  <c:v>1.2874254882153899</c:v>
                </c:pt>
                <c:pt idx="555">
                  <c:v>1.28873021023112</c:v>
                </c:pt>
                <c:pt idx="556">
                  <c:v>1.2900362544977799</c:v>
                </c:pt>
                <c:pt idx="557">
                  <c:v>1.29134362235537</c:v>
                </c:pt>
                <c:pt idx="558">
                  <c:v>1.29265231514527</c:v>
                </c:pt>
                <c:pt idx="559">
                  <c:v>1.29396233421022</c:v>
                </c:pt>
                <c:pt idx="560">
                  <c:v>1.2952736808943</c:v>
                </c:pt>
                <c:pt idx="561">
                  <c:v>1.29658635654298</c:v>
                </c:pt>
                <c:pt idx="562">
                  <c:v>1.2979003625030701</c:v>
                </c:pt>
                <c:pt idx="563">
                  <c:v>1.29921570012275</c:v>
                </c:pt>
                <c:pt idx="564">
                  <c:v>1.3005323707515799</c:v>
                </c:pt>
                <c:pt idx="565">
                  <c:v>1.30185037574047</c:v>
                </c:pt>
                <c:pt idx="566">
                  <c:v>1.30316971644171</c:v>
                </c:pt>
                <c:pt idx="567">
                  <c:v>1.3044903942089701</c:v>
                </c:pt>
                <c:pt idx="568">
                  <c:v>1.3058124103972599</c:v>
                </c:pt>
                <c:pt idx="569">
                  <c:v>1.3071357663629899</c:v>
                </c:pt>
                <c:pt idx="570">
                  <c:v>1.3084604634639401</c:v>
                </c:pt>
                <c:pt idx="571">
                  <c:v>1.3097865030592599</c:v>
                </c:pt>
                <c:pt idx="572">
                  <c:v>1.31111388650949</c:v>
                </c:pt>
                <c:pt idx="573">
                  <c:v>1.3124426151765201</c:v>
                </c:pt>
                <c:pt idx="574">
                  <c:v>1.31377269042366</c:v>
                </c:pt>
                <c:pt idx="575">
                  <c:v>1.3151041136155699</c:v>
                </c:pt>
                <c:pt idx="576">
                  <c:v>1.31643688611831</c:v>
                </c:pt>
                <c:pt idx="577">
                  <c:v>1.31777100929931</c:v>
                </c:pt>
                <c:pt idx="578">
                  <c:v>1.3191064845274101</c:v>
                </c:pt>
                <c:pt idx="579">
                  <c:v>1.3204433131727999</c:v>
                </c:pt>
                <c:pt idx="580">
                  <c:v>1.32178149660711</c:v>
                </c:pt>
                <c:pt idx="581">
                  <c:v>1.3231210362032999</c:v>
                </c:pt>
                <c:pt idx="582">
                  <c:v>1.3244619333357699</c:v>
                </c:pt>
                <c:pt idx="583">
                  <c:v>1.3258041893802901</c:v>
                </c:pt>
                <c:pt idx="584">
                  <c:v>1.32714780571403</c:v>
                </c:pt>
                <c:pt idx="585">
                  <c:v>1.32849278371555</c:v>
                </c:pt>
                <c:pt idx="586">
                  <c:v>1.32983912476482</c:v>
                </c:pt>
                <c:pt idx="587">
                  <c:v>1.33118683024319</c:v>
                </c:pt>
                <c:pt idx="588">
                  <c:v>1.3325359015334299</c:v>
                </c:pt>
                <c:pt idx="589">
                  <c:v>1.3338863400197001</c:v>
                </c:pt>
                <c:pt idx="590">
                  <c:v>1.3352381470875601</c:v>
                </c:pt>
                <c:pt idx="591">
                  <c:v>1.33659132412398</c:v>
                </c:pt>
                <c:pt idx="592">
                  <c:v>1.3379458725173301</c:v>
                </c:pt>
                <c:pt idx="593">
                  <c:v>1.3393017936574001</c:v>
                </c:pt>
                <c:pt idx="594">
                  <c:v>1.34065908893537</c:v>
                </c:pt>
                <c:pt idx="595">
                  <c:v>1.3420177597438501</c:v>
                </c:pt>
                <c:pt idx="596">
                  <c:v>1.3433778074768501</c:v>
                </c:pt>
                <c:pt idx="597">
                  <c:v>1.3447392335297801</c:v>
                </c:pt>
                <c:pt idx="598">
                  <c:v>1.34610203929948</c:v>
                </c:pt>
                <c:pt idx="599">
                  <c:v>1.3474662261842201</c:v>
                </c:pt>
                <c:pt idx="600">
                  <c:v>1.34883179558366</c:v>
                </c:pt>
                <c:pt idx="601">
                  <c:v>1.35019874889888</c:v>
                </c:pt>
                <c:pt idx="602">
                  <c:v>1.3515670875324</c:v>
                </c:pt>
                <c:pt idx="603">
                  <c:v>1.35293681288815</c:v>
                </c:pt>
                <c:pt idx="604">
                  <c:v>1.3543079263714799</c:v>
                </c:pt>
                <c:pt idx="605">
                  <c:v>1.35568042938917</c:v>
                </c:pt>
                <c:pt idx="606">
                  <c:v>1.3570543233494099</c:v>
                </c:pt>
                <c:pt idx="607">
                  <c:v>1.35842960966185</c:v>
                </c:pt>
                <c:pt idx="608">
                  <c:v>1.35980628973753</c:v>
                </c:pt>
                <c:pt idx="609">
                  <c:v>1.3611843649889499</c:v>
                </c:pt>
                <c:pt idx="610">
                  <c:v>1.3625638368300199</c:v>
                </c:pt>
                <c:pt idx="611">
                  <c:v>1.3639447066761099</c:v>
                </c:pt>
                <c:pt idx="612">
                  <c:v>1.3653269759439901</c:v>
                </c:pt>
                <c:pt idx="613">
                  <c:v>1.3667106460518901</c:v>
                </c:pt>
                <c:pt idx="614">
                  <c:v>1.36809571841946</c:v>
                </c:pt>
                <c:pt idx="615">
                  <c:v>1.3694821944678199</c:v>
                </c:pt>
                <c:pt idx="616">
                  <c:v>1.37087007561949</c:v>
                </c:pt>
                <c:pt idx="617">
                  <c:v>1.3722593632984701</c:v>
                </c:pt>
                <c:pt idx="618">
                  <c:v>1.3736500589301599</c:v>
                </c:pt>
                <c:pt idx="619">
                  <c:v>1.3750421639414501</c:v>
                </c:pt>
                <c:pt idx="620">
                  <c:v>1.3764356797606401</c:v>
                </c:pt>
                <c:pt idx="621">
                  <c:v>1.3778306078175</c:v>
                </c:pt>
                <c:pt idx="622">
                  <c:v>1.3792269495432301</c:v>
                </c:pt>
                <c:pt idx="623">
                  <c:v>1.3806247063705099</c:v>
                </c:pt>
                <c:pt idx="624">
                  <c:v>1.3820238797334401</c:v>
                </c:pt>
                <c:pt idx="625">
                  <c:v>1.38342447106759</c:v>
                </c:pt>
                <c:pt idx="626">
                  <c:v>1.38482648180999</c:v>
                </c:pt>
                <c:pt idx="627">
                  <c:v>1.3862299133991001</c:v>
                </c:pt>
                <c:pt idx="628">
                  <c:v>1.3876347672748699</c:v>
                </c:pt>
                <c:pt idx="629">
                  <c:v>1.3890410448786801</c:v>
                </c:pt>
                <c:pt idx="630">
                  <c:v>1.39044874765341</c:v>
                </c:pt>
                <c:pt idx="631">
                  <c:v>1.3918578770433601</c:v>
                </c:pt>
                <c:pt idx="632">
                  <c:v>1.39326843449431</c:v>
                </c:pt>
                <c:pt idx="633">
                  <c:v>1.39468042145352</c:v>
                </c:pt>
                <c:pt idx="634">
                  <c:v>1.3960938393697</c:v>
                </c:pt>
                <c:pt idx="635">
                  <c:v>1.39750868969302</c:v>
                </c:pt>
                <c:pt idx="636">
                  <c:v>1.3989249738751499</c:v>
                </c:pt>
                <c:pt idx="637">
                  <c:v>1.40034269336919</c:v>
                </c:pt>
                <c:pt idx="638">
                  <c:v>1.4017618496297599</c:v>
                </c:pt>
                <c:pt idx="639">
                  <c:v>1.4031824441129099</c:v>
                </c:pt>
                <c:pt idx="640">
                  <c:v>1.4046044782761999</c:v>
                </c:pt>
                <c:pt idx="641">
                  <c:v>1.40602795357864</c:v>
                </c:pt>
                <c:pt idx="642">
                  <c:v>1.40745287148073</c:v>
                </c:pt>
                <c:pt idx="643">
                  <c:v>1.40887923344447</c:v>
                </c:pt>
                <c:pt idx="644">
                  <c:v>1.4103070409333001</c:v>
                </c:pt>
                <c:pt idx="645">
                  <c:v>1.4117362954121699</c:v>
                </c:pt>
                <c:pt idx="646">
                  <c:v>1.4131669983475299</c:v>
                </c:pt>
                <c:pt idx="647">
                  <c:v>1.41459915120727</c:v>
                </c:pt>
                <c:pt idx="648">
                  <c:v>1.4160327554608101</c:v>
                </c:pt>
                <c:pt idx="649">
                  <c:v>1.4174678125790301</c:v>
                </c:pt>
                <c:pt idx="650">
                  <c:v>1.41890432403434</c:v>
                </c:pt>
                <c:pt idx="651">
                  <c:v>1.4203422913005801</c:v>
                </c:pt>
                <c:pt idx="652">
                  <c:v>1.4217817158531501</c:v>
                </c:pt>
                <c:pt idx="653">
                  <c:v>1.4232225991689</c:v>
                </c:pt>
                <c:pt idx="654">
                  <c:v>1.4246649427261999</c:v>
                </c:pt>
                <c:pt idx="655">
                  <c:v>1.4261087480049</c:v>
                </c:pt>
                <c:pt idx="656">
                  <c:v>1.42755401648637</c:v>
                </c:pt>
                <c:pt idx="657">
                  <c:v>1.42900074965346</c:v>
                </c:pt>
                <c:pt idx="658">
                  <c:v>1.4304489489905401</c:v>
                </c:pt>
                <c:pt idx="659">
                  <c:v>1.4318986159834799</c:v>
                </c:pt>
                <c:pt idx="660">
                  <c:v>1.4333497521196501</c:v>
                </c:pt>
                <c:pt idx="661">
                  <c:v>1.43480235888793</c:v>
                </c:pt>
                <c:pt idx="662">
                  <c:v>1.4362564377787099</c:v>
                </c:pt>
                <c:pt idx="663">
                  <c:v>1.43771199028389</c:v>
                </c:pt>
                <c:pt idx="664">
                  <c:v>1.4391690178968899</c:v>
                </c:pt>
                <c:pt idx="665">
                  <c:v>1.4406275221126299</c:v>
                </c:pt>
                <c:pt idx="666">
                  <c:v>1.4420875044275601</c:v>
                </c:pt>
                <c:pt idx="667">
                  <c:v>1.4435489663396199</c:v>
                </c:pt>
                <c:pt idx="668">
                  <c:v>1.44501190934829</c:v>
                </c:pt>
                <c:pt idx="669">
                  <c:v>1.4464763349545799</c:v>
                </c:pt>
                <c:pt idx="670">
                  <c:v>1.44794224466099</c:v>
                </c:pt>
                <c:pt idx="671">
                  <c:v>1.4494096399715599</c:v>
                </c:pt>
                <c:pt idx="672">
                  <c:v>1.4508785223918601</c:v>
                </c:pt>
                <c:pt idx="673">
                  <c:v>1.4523488934289801</c:v>
                </c:pt>
                <c:pt idx="674">
                  <c:v>1.45382075459153</c:v>
                </c:pt>
                <c:pt idx="675">
                  <c:v>1.4552941073896699</c:v>
                </c:pt>
                <c:pt idx="676">
                  <c:v>1.4567689533350501</c:v>
                </c:pt>
                <c:pt idx="677">
                  <c:v>1.4582452939409001</c:v>
                </c:pt>
                <c:pt idx="678">
                  <c:v>1.45972313072195</c:v>
                </c:pt>
                <c:pt idx="679">
                  <c:v>1.4612024651944799</c:v>
                </c:pt>
                <c:pt idx="680">
                  <c:v>1.4626832988763001</c:v>
                </c:pt>
                <c:pt idx="681">
                  <c:v>1.4641656332867701</c:v>
                </c:pt>
                <c:pt idx="682">
                  <c:v>1.4656494699467599</c:v>
                </c:pt>
                <c:pt idx="683">
                  <c:v>1.4671348103787301</c:v>
                </c:pt>
                <c:pt idx="684">
                  <c:v>1.4686216561066401</c:v>
                </c:pt>
                <c:pt idx="685">
                  <c:v>1.4701100086560099</c:v>
                </c:pt>
                <c:pt idx="686">
                  <c:v>1.4715998695539001</c:v>
                </c:pt>
                <c:pt idx="687">
                  <c:v>1.47309124032894</c:v>
                </c:pt>
                <c:pt idx="688">
                  <c:v>1.4745841225112699</c:v>
                </c:pt>
                <c:pt idx="689">
                  <c:v>1.4760785176326201</c:v>
                </c:pt>
                <c:pt idx="690">
                  <c:v>1.4775744272262601</c:v>
                </c:pt>
                <c:pt idx="691">
                  <c:v>1.4790718528269899</c:v>
                </c:pt>
                <c:pt idx="692">
                  <c:v>1.4805707959712</c:v>
                </c:pt>
                <c:pt idx="693">
                  <c:v>1.4820712581968101</c:v>
                </c:pt>
                <c:pt idx="694">
                  <c:v>1.48357324104332</c:v>
                </c:pt>
                <c:pt idx="695">
                  <c:v>1.48507674605177</c:v>
                </c:pt>
                <c:pt idx="696">
                  <c:v>1.48658177476478</c:v>
                </c:pt>
                <c:pt idx="697">
                  <c:v>1.4880883287265301</c:v>
                </c:pt>
                <c:pt idx="698">
                  <c:v>1.4895964094827501</c:v>
                </c:pt>
                <c:pt idx="699">
                  <c:v>1.4911060185807601</c:v>
                </c:pt>
                <c:pt idx="700">
                  <c:v>1.49261715756942</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0.74801100045814595</c:v>
                </c:pt>
                <c:pt idx="1">
                  <c:v>0.74876845214546295</c:v>
                </c:pt>
                <c:pt idx="2">
                  <c:v>0.74952666957943503</c:v>
                </c:pt>
                <c:pt idx="3">
                  <c:v>0.75028565351847798</c:v>
                </c:pt>
                <c:pt idx="4">
                  <c:v>0.75104540472150305</c:v>
                </c:pt>
                <c:pt idx="5">
                  <c:v>0.75180592394792001</c:v>
                </c:pt>
                <c:pt idx="6">
                  <c:v>0.75256721195762699</c:v>
                </c:pt>
                <c:pt idx="7">
                  <c:v>0.75332926951100898</c:v>
                </c:pt>
                <c:pt idx="8">
                  <c:v>0.75409209736892802</c:v>
                </c:pt>
                <c:pt idx="9">
                  <c:v>0.75485569629272498</c:v>
                </c:pt>
                <c:pt idx="10">
                  <c:v>0.75562006704420703</c:v>
                </c:pt>
                <c:pt idx="11">
                  <c:v>0.75638521038564899</c:v>
                </c:pt>
                <c:pt idx="12">
                  <c:v>0.75715112707978205</c:v>
                </c:pt>
                <c:pt idx="13">
                  <c:v>0.75791781788978796</c:v>
                </c:pt>
                <c:pt idx="14">
                  <c:v>0.75868528357929998</c:v>
                </c:pt>
                <c:pt idx="15">
                  <c:v>0.75945352491238705</c:v>
                </c:pt>
                <c:pt idx="16">
                  <c:v>0.76022254265355604</c:v>
                </c:pt>
                <c:pt idx="17">
                  <c:v>0.76099233756773899</c:v>
                </c:pt>
                <c:pt idx="18">
                  <c:v>0.76176291042029098</c:v>
                </c:pt>
                <c:pt idx="19">
                  <c:v>0.76253426197698104</c:v>
                </c:pt>
                <c:pt idx="20">
                  <c:v>0.76330639300398295</c:v>
                </c:pt>
                <c:pt idx="21">
                  <c:v>0.76407930426787496</c:v>
                </c:pt>
                <c:pt idx="22">
                  <c:v>0.764852996535625</c:v>
                </c:pt>
                <c:pt idx="23">
                  <c:v>0.76562747057458602</c:v>
                </c:pt>
                <c:pt idx="24">
                  <c:v>0.76640272715249003</c:v>
                </c:pt>
                <c:pt idx="25">
                  <c:v>0.76717876703743704</c:v>
                </c:pt>
                <c:pt idx="26">
                  <c:v>0.76795559099788802</c:v>
                </c:pt>
                <c:pt idx="27">
                  <c:v>0.76873319980265897</c:v>
                </c:pt>
                <c:pt idx="28">
                  <c:v>0.76951159422090598</c:v>
                </c:pt>
                <c:pt idx="29">
                  <c:v>0.77029077502212295</c:v>
                </c:pt>
                <c:pt idx="30">
                  <c:v>0.77107074297612799</c:v>
                </c:pt>
                <c:pt idx="31">
                  <c:v>0.77185149885305704</c:v>
                </c:pt>
                <c:pt idx="32">
                  <c:v>0.77263304342335204</c:v>
                </c:pt>
                <c:pt idx="33">
                  <c:v>0.77341537745775102</c:v>
                </c:pt>
                <c:pt idx="34">
                  <c:v>0.774198501727279</c:v>
                </c:pt>
                <c:pt idx="35">
                  <c:v>0.774982417003238</c:v>
                </c:pt>
                <c:pt idx="36">
                  <c:v>0.77576712405719295</c:v>
                </c:pt>
                <c:pt idx="37">
                  <c:v>0.776552623660964</c:v>
                </c:pt>
                <c:pt idx="38">
                  <c:v>0.77733891658661503</c:v>
                </c:pt>
                <c:pt idx="39">
                  <c:v>0.77812600360643902</c:v>
                </c:pt>
                <c:pt idx="40">
                  <c:v>0.77891388549294904</c:v>
                </c:pt>
                <c:pt idx="41">
                  <c:v>0.77970256301886198</c:v>
                </c:pt>
                <c:pt idx="42">
                  <c:v>0.78049203695709102</c:v>
                </c:pt>
                <c:pt idx="43">
                  <c:v>0.78128230808072896</c:v>
                </c:pt>
                <c:pt idx="44">
                  <c:v>0.78207337716303404</c:v>
                </c:pt>
                <c:pt idx="45">
                  <c:v>0.78286524497741905</c:v>
                </c:pt>
                <c:pt idx="46">
                  <c:v>0.78365791229743398</c:v>
                </c:pt>
                <c:pt idx="47">
                  <c:v>0.78445137989675395</c:v>
                </c:pt>
                <c:pt idx="48">
                  <c:v>0.78524564854916301</c:v>
                </c:pt>
                <c:pt idx="49">
                  <c:v>0.78604071902853501</c:v>
                </c:pt>
                <c:pt idx="50">
                  <c:v>0.78683659210882595</c:v>
                </c:pt>
                <c:pt idx="51">
                  <c:v>0.78763326856404803</c:v>
                </c:pt>
                <c:pt idx="52">
                  <c:v>0.78843074916825795</c:v>
                </c:pt>
                <c:pt idx="53">
                  <c:v>0.78922903469554095</c:v>
                </c:pt>
                <c:pt idx="54">
                  <c:v>0.79002812591998695</c:v>
                </c:pt>
                <c:pt idx="55">
                  <c:v>0.79082802361567694</c:v>
                </c:pt>
                <c:pt idx="56">
                  <c:v>0.791628728556662</c:v>
                </c:pt>
                <c:pt idx="57">
                  <c:v>0.79243024151694297</c:v>
                </c:pt>
                <c:pt idx="58">
                  <c:v>0.79323256327045299</c:v>
                </c:pt>
                <c:pt idx="59">
                  <c:v>0.79403569459103196</c:v>
                </c:pt>
                <c:pt idx="60">
                  <c:v>0.79483963625240905</c:v>
                </c:pt>
                <c:pt idx="61">
                  <c:v>0.79564438902818002</c:v>
                </c:pt>
                <c:pt idx="62">
                  <c:v>0.79644995369178295</c:v>
                </c:pt>
                <c:pt idx="63">
                  <c:v>0.79725633101647397</c:v>
                </c:pt>
                <c:pt idx="64">
                  <c:v>0.79806352177530604</c:v>
                </c:pt>
                <c:pt idx="65">
                  <c:v>0.79887152674110096</c:v>
                </c:pt>
                <c:pt idx="66">
                  <c:v>0.79968034668642696</c:v>
                </c:pt>
                <c:pt idx="67">
                  <c:v>0.80048998238356806</c:v>
                </c:pt>
                <c:pt idx="68">
                  <c:v>0.80130043460449796</c:v>
                </c:pt>
                <c:pt idx="69">
                  <c:v>0.80211170412085497</c:v>
                </c:pt>
                <c:pt idx="70">
                  <c:v>0.80292379170390904</c:v>
                </c:pt>
                <c:pt idx="71">
                  <c:v>0.80373669812453197</c:v>
                </c:pt>
                <c:pt idx="72">
                  <c:v>0.80455042415316902</c:v>
                </c:pt>
                <c:pt idx="73">
                  <c:v>0.80536497055980505</c:v>
                </c:pt>
                <c:pt idx="74">
                  <c:v>0.80618033811393097</c:v>
                </c:pt>
                <c:pt idx="75">
                  <c:v>0.80699652758451001</c:v>
                </c:pt>
                <c:pt idx="76">
                  <c:v>0.80781353973994396</c:v>
                </c:pt>
                <c:pt idx="77">
                  <c:v>0.80863137534803597</c:v>
                </c:pt>
                <c:pt idx="78">
                  <c:v>0.80945003517595104</c:v>
                </c:pt>
                <c:pt idx="79">
                  <c:v>0.81026951999018104</c:v>
                </c:pt>
                <c:pt idx="80">
                  <c:v>0.81108983055650197</c:v>
                </c:pt>
                <c:pt idx="81">
                  <c:v>0.81191096763993398</c:v>
                </c:pt>
                <c:pt idx="82">
                  <c:v>0.81273293200469598</c:v>
                </c:pt>
                <c:pt idx="83">
                  <c:v>0.81355572441416601</c:v>
                </c:pt>
                <c:pt idx="84">
                  <c:v>0.81437934563083103</c:v>
                </c:pt>
                <c:pt idx="85">
                  <c:v>0.81520379641624396</c:v>
                </c:pt>
                <c:pt idx="86">
                  <c:v>0.81602907753097198</c:v>
                </c:pt>
                <c:pt idx="87">
                  <c:v>0.81685518973454696</c:v>
                </c:pt>
                <c:pt idx="88">
                  <c:v>0.81768213378541299</c:v>
                </c:pt>
                <c:pt idx="89">
                  <c:v>0.81850991044087396</c:v>
                </c:pt>
                <c:pt idx="90">
                  <c:v>0.81933852045703703</c:v>
                </c:pt>
                <c:pt idx="91">
                  <c:v>0.82016796458875196</c:v>
                </c:pt>
                <c:pt idx="92">
                  <c:v>0.82099824358955797</c:v>
                </c:pt>
                <c:pt idx="93">
                  <c:v>0.82182935821161396</c:v>
                </c:pt>
                <c:pt idx="94">
                  <c:v>0.82266130920564295</c:v>
                </c:pt>
                <c:pt idx="95">
                  <c:v>0.82349409732085799</c:v>
                </c:pt>
                <c:pt idx="96">
                  <c:v>0.82432772330489901</c:v>
                </c:pt>
                <c:pt idx="97">
                  <c:v>0.82516218790375795</c:v>
                </c:pt>
                <c:pt idx="98">
                  <c:v>0.82599749186171001</c:v>
                </c:pt>
                <c:pt idx="99">
                  <c:v>0.82683363592123105</c:v>
                </c:pt>
                <c:pt idx="100">
                  <c:v>0.82767062082292397</c:v>
                </c:pt>
                <c:pt idx="101">
                  <c:v>0.82850844730543305</c:v>
                </c:pt>
                <c:pt idx="102">
                  <c:v>0.82934711610536205</c:v>
                </c:pt>
                <c:pt idx="103">
                  <c:v>0.83018662795718401</c:v>
                </c:pt>
                <c:pt idx="104">
                  <c:v>0.83102698359314897</c:v>
                </c:pt>
                <c:pt idx="105">
                  <c:v>0.83186818374319305</c:v>
                </c:pt>
                <c:pt idx="106">
                  <c:v>0.83271022913483606</c:v>
                </c:pt>
                <c:pt idx="107">
                  <c:v>0.83355312049307995</c:v>
                </c:pt>
                <c:pt idx="108">
                  <c:v>0.83439685854030499</c:v>
                </c:pt>
                <c:pt idx="109">
                  <c:v>0.83524144399615796</c:v>
                </c:pt>
                <c:pt idx="110">
                  <c:v>0.83608687757743905</c:v>
                </c:pt>
                <c:pt idx="111">
                  <c:v>0.83693315999798101</c:v>
                </c:pt>
                <c:pt idx="112">
                  <c:v>0.83778029196852599</c:v>
                </c:pt>
                <c:pt idx="113">
                  <c:v>0.83862827419660202</c:v>
                </c:pt>
                <c:pt idx="114">
                  <c:v>0.83947710738638104</c:v>
                </c:pt>
                <c:pt idx="115">
                  <c:v>0.840326792238549</c:v>
                </c:pt>
                <c:pt idx="116">
                  <c:v>0.841177329450155</c:v>
                </c:pt>
                <c:pt idx="117">
                  <c:v>0.84202871971446502</c:v>
                </c:pt>
                <c:pt idx="118">
                  <c:v>0.84288096372080601</c:v>
                </c:pt>
                <c:pt idx="119">
                  <c:v>0.84373406215440006</c:v>
                </c:pt>
                <c:pt idx="120">
                  <c:v>0.84458801569619801</c:v>
                </c:pt>
                <c:pt idx="121">
                  <c:v>0.84544282502270296</c:v>
                </c:pt>
                <c:pt idx="122">
                  <c:v>0.84629849080578701</c:v>
                </c:pt>
                <c:pt idx="123">
                  <c:v>0.84715501371249902</c:v>
                </c:pt>
                <c:pt idx="124">
                  <c:v>0.84801239440486398</c:v>
                </c:pt>
                <c:pt idx="125">
                  <c:v>0.84887063353968095</c:v>
                </c:pt>
                <c:pt idx="126">
                  <c:v>0.84972973176829802</c:v>
                </c:pt>
                <c:pt idx="127">
                  <c:v>0.85058968973639604</c:v>
                </c:pt>
                <c:pt idx="128">
                  <c:v>0.85145050808374401</c:v>
                </c:pt>
                <c:pt idx="129">
                  <c:v>0.85231218744395898</c:v>
                </c:pt>
                <c:pt idx="130">
                  <c:v>0.85317472844424502</c:v>
                </c:pt>
                <c:pt idx="131">
                  <c:v>0.85403813170512899</c:v>
                </c:pt>
                <c:pt idx="132">
                  <c:v>0.85490239784017596</c:v>
                </c:pt>
                <c:pt idx="133">
                  <c:v>0.85576752745570295</c:v>
                </c:pt>
                <c:pt idx="134">
                  <c:v>0.85663352115046298</c:v>
                </c:pt>
                <c:pt idx="135">
                  <c:v>0.85750037951533598</c:v>
                </c:pt>
                <c:pt idx="136">
                  <c:v>0.85836810313298395</c:v>
                </c:pt>
                <c:pt idx="137">
                  <c:v>0.85923669257750901</c:v>
                </c:pt>
                <c:pt idx="138">
                  <c:v>0.86010614841408095</c:v>
                </c:pt>
                <c:pt idx="139">
                  <c:v>0.86097647119855703</c:v>
                </c:pt>
                <c:pt idx="140">
                  <c:v>0.86184766147707703</c:v>
                </c:pt>
                <c:pt idx="141">
                  <c:v>0.86271971978564399</c:v>
                </c:pt>
                <c:pt idx="142">
                  <c:v>0.86359264664968305</c:v>
                </c:pt>
                <c:pt idx="143">
                  <c:v>0.86446644258357597</c:v>
                </c:pt>
                <c:pt idx="144">
                  <c:v>0.86534110809017895</c:v>
                </c:pt>
                <c:pt idx="145">
                  <c:v>0.86621664366030904</c:v>
                </c:pt>
                <c:pt idx="146">
                  <c:v>0.86709304977221402</c:v>
                </c:pt>
                <c:pt idx="147">
                  <c:v>0.86797032689100795</c:v>
                </c:pt>
                <c:pt idx="148">
                  <c:v>0.86884847546807897</c:v>
                </c:pt>
                <c:pt idx="149">
                  <c:v>0.86972749594047605</c:v>
                </c:pt>
                <c:pt idx="150">
                  <c:v>0.87060738873025101</c:v>
                </c:pt>
                <c:pt idx="151">
                  <c:v>0.87148815424377402</c:v>
                </c:pt>
                <c:pt idx="152">
                  <c:v>0.87236979287101502</c:v>
                </c:pt>
                <c:pt idx="153">
                  <c:v>0.87325230498478201</c:v>
                </c:pt>
                <c:pt idx="154">
                  <c:v>0.87413569093992105</c:v>
                </c:pt>
                <c:pt idx="155">
                  <c:v>0.87501995107247499</c:v>
                </c:pt>
                <c:pt idx="156">
                  <c:v>0.87590508569879399</c:v>
                </c:pt>
                <c:pt idx="157">
                  <c:v>0.87679109511460196</c:v>
                </c:pt>
                <c:pt idx="158">
                  <c:v>0.87767797959400295</c:v>
                </c:pt>
                <c:pt idx="159">
                  <c:v>0.87856573938844396</c:v>
                </c:pt>
                <c:pt idx="160">
                  <c:v>0.87945437472560695</c:v>
                </c:pt>
                <c:pt idx="161">
                  <c:v>0.88034388580825296</c:v>
                </c:pt>
                <c:pt idx="162">
                  <c:v>0.88123427281298505</c:v>
                </c:pt>
                <c:pt idx="163">
                  <c:v>0.88212553588895104</c:v>
                </c:pt>
                <c:pt idx="164">
                  <c:v>0.88301767515646201</c:v>
                </c:pt>
                <c:pt idx="165">
                  <c:v>0.88391069070554196</c:v>
                </c:pt>
                <c:pt idx="166">
                  <c:v>0.884804582594376</c:v>
                </c:pt>
                <c:pt idx="167">
                  <c:v>0.88569935084767804</c:v>
                </c:pt>
                <c:pt idx="168">
                  <c:v>0.88659499545495402</c:v>
                </c:pt>
                <c:pt idx="169">
                  <c:v>0.88749151636865797</c:v>
                </c:pt>
                <c:pt idx="170">
                  <c:v>0.88838891350224203</c:v>
                </c:pt>
                <c:pt idx="171">
                  <c:v>0.88928718522223804</c:v>
                </c:pt>
                <c:pt idx="172">
                  <c:v>0.89018632383440299</c:v>
                </c:pt>
                <c:pt idx="173">
                  <c:v>0.89108632011056899</c:v>
                </c:pt>
                <c:pt idx="174">
                  <c:v>0.89198716479667495</c:v>
                </c:pt>
                <c:pt idx="175">
                  <c:v>0.892888848613686</c:v>
                </c:pt>
                <c:pt idx="176">
                  <c:v>0.89379136225854505</c:v>
                </c:pt>
                <c:pt idx="177">
                  <c:v>0.89469469640515198</c:v>
                </c:pt>
                <c:pt idx="178">
                  <c:v>0.89559884170536996</c:v>
                </c:pt>
                <c:pt idx="179">
                  <c:v>0.89650378879006498</c:v>
                </c:pt>
                <c:pt idx="180">
                  <c:v>0.89740952827018206</c:v>
                </c:pt>
                <c:pt idx="181">
                  <c:v>0.89831605073784504</c:v>
                </c:pt>
                <c:pt idx="182">
                  <c:v>0.89922334676750104</c:v>
                </c:pt>
                <c:pt idx="183">
                  <c:v>0.90013140691709903</c:v>
                </c:pt>
                <c:pt idx="184">
                  <c:v>0.90104022172930498</c:v>
                </c:pt>
                <c:pt idx="185">
                  <c:v>0.90194978173275697</c:v>
                </c:pt>
                <c:pt idx="186">
                  <c:v>0.90286007744336605</c:v>
                </c:pt>
                <c:pt idx="187">
                  <c:v>0.90377109936565703</c:v>
                </c:pt>
                <c:pt idx="188">
                  <c:v>0.90468283799414995</c:v>
                </c:pt>
                <c:pt idx="189">
                  <c:v>0.90559528381480303</c:v>
                </c:pt>
                <c:pt idx="190">
                  <c:v>0.90650842730648595</c:v>
                </c:pt>
                <c:pt idx="191">
                  <c:v>0.90742225894252104</c:v>
                </c:pt>
                <c:pt idx="192">
                  <c:v>0.90833676919226503</c:v>
                </c:pt>
                <c:pt idx="193">
                  <c:v>0.90925194852275704</c:v>
                </c:pt>
                <c:pt idx="194">
                  <c:v>0.91016778740041504</c:v>
                </c:pt>
                <c:pt idx="195">
                  <c:v>0.91108427629279698</c:v>
                </c:pt>
                <c:pt idx="196">
                  <c:v>0.91200140567042798</c:v>
                </c:pt>
                <c:pt idx="197">
                  <c:v>0.91291916600868805</c:v>
                </c:pt>
                <c:pt idx="198">
                  <c:v>0.913837547789767</c:v>
                </c:pt>
                <c:pt idx="199">
                  <c:v>0.91475654150469998</c:v>
                </c:pt>
                <c:pt idx="200">
                  <c:v>0.91567613765546396</c:v>
                </c:pt>
                <c:pt idx="201">
                  <c:v>0.91659632675716596</c:v>
                </c:pt>
                <c:pt idx="202">
                  <c:v>0.91751709934029702</c:v>
                </c:pt>
                <c:pt idx="203">
                  <c:v>0.91843844595308499</c:v>
                </c:pt>
                <c:pt idx="204">
                  <c:v>0.91936035716392495</c:v>
                </c:pt>
                <c:pt idx="205">
                  <c:v>0.92028282356390401</c:v>
                </c:pt>
                <c:pt idx="206">
                  <c:v>0.92120583576942905</c:v>
                </c:pt>
                <c:pt idx="207">
                  <c:v>0.92212938442494097</c:v>
                </c:pt>
                <c:pt idx="208">
                  <c:v>0.92305346020574497</c:v>
                </c:pt>
                <c:pt idx="209">
                  <c:v>0.923978053820944</c:v>
                </c:pt>
                <c:pt idx="210">
                  <c:v>0.92490315601648598</c:v>
                </c:pt>
                <c:pt idx="211">
                  <c:v>0.92582875757833605</c:v>
                </c:pt>
                <c:pt idx="212">
                  <c:v>0.92675484933576002</c:v>
                </c:pt>
                <c:pt idx="213">
                  <c:v>0.92768142216475002</c:v>
                </c:pt>
                <c:pt idx="214">
                  <c:v>0.92860846699158195</c:v>
                </c:pt>
                <c:pt idx="215">
                  <c:v>0.92953597479650596</c:v>
                </c:pt>
                <c:pt idx="216">
                  <c:v>0.93046393661759896</c:v>
                </c:pt>
                <c:pt idx="217">
                  <c:v>0.93139234355475897</c:v>
                </c:pt>
                <c:pt idx="218">
                  <c:v>0.93232118677386699</c:v>
                </c:pt>
                <c:pt idx="219">
                  <c:v>0.93325045751111901</c:v>
                </c:pt>
                <c:pt idx="220">
                  <c:v>0.93418014707752495</c:v>
                </c:pt>
                <c:pt idx="221">
                  <c:v>0.935110246863606</c:v>
                </c:pt>
                <c:pt idx="222">
                  <c:v>0.93604074834427498</c:v>
                </c:pt>
                <c:pt idx="223">
                  <c:v>0.936971643083919</c:v>
                </c:pt>
                <c:pt idx="224">
                  <c:v>0.93790292274169795</c:v>
                </c:pt>
                <c:pt idx="225">
                  <c:v>0.93883457907706003</c:v>
                </c:pt>
                <c:pt idx="226">
                  <c:v>0.93976660395549105</c:v>
                </c:pt>
                <c:pt idx="227">
                  <c:v>0.94069898935450402</c:v>
                </c:pt>
                <c:pt idx="228">
                  <c:v>0.94163172736988099</c:v>
                </c:pt>
                <c:pt idx="229">
                  <c:v>0.94256481022218397</c:v>
                </c:pt>
                <c:pt idx="230">
                  <c:v>0.94349823026353996</c:v>
                </c:pt>
                <c:pt idx="231">
                  <c:v>0.94443197998472095</c:v>
                </c:pt>
                <c:pt idx="232">
                  <c:v>0.94536605202252</c:v>
                </c:pt>
                <c:pt idx="233">
                  <c:v>0.94630043916746198</c:v>
                </c:pt>
                <c:pt idx="234">
                  <c:v>0.94723513437183005</c:v>
                </c:pt>
                <c:pt idx="235">
                  <c:v>0.948170130758059</c:v>
                </c:pt>
                <c:pt idx="236">
                  <c:v>0.94910542162748401</c:v>
                </c:pt>
                <c:pt idx="237">
                  <c:v>0.95004100046948403</c:v>
                </c:pt>
                <c:pt idx="238">
                  <c:v>0.95097686097102097</c:v>
                </c:pt>
                <c:pt idx="239">
                  <c:v>0.95191299702660503</c:v>
                </c:pt>
                <c:pt idx="240">
                  <c:v>0.952849402748707</c:v>
                </c:pt>
                <c:pt idx="241">
                  <c:v>0.95378607247862901</c:v>
                </c:pt>
                <c:pt idx="242">
                  <c:v>0.95472300079786898</c:v>
                </c:pt>
                <c:pt idx="243">
                  <c:v>0.95566018253999296</c:v>
                </c:pt>
                <c:pt idx="244">
                  <c:v>0.956597612803046</c:v>
                </c:pt>
                <c:pt idx="245">
                  <c:v>0.95753528696252599</c:v>
                </c:pt>
                <c:pt idx="246">
                  <c:v>0.95847320068494202</c:v>
                </c:pt>
                <c:pt idx="247">
                  <c:v>0.95941134994200605</c:v>
                </c:pt>
                <c:pt idx="248">
                  <c:v>0.96034973102545795</c:v>
                </c:pt>
                <c:pt idx="249">
                  <c:v>0.96128834056257895</c:v>
                </c:pt>
                <c:pt idx="250">
                  <c:v>0.96222717553242698</c:v>
                </c:pt>
                <c:pt idx="251">
                  <c:v>0.96316623328280704</c:v>
                </c:pt>
                <c:pt idx="252">
                  <c:v>0.96410551154804203</c:v>
                </c:pt>
                <c:pt idx="253">
                  <c:v>0.96504500846756103</c:v>
                </c:pt>
                <c:pt idx="254">
                  <c:v>0.96598472260535595</c:v>
                </c:pt>
                <c:pt idx="255">
                  <c:v>0.96692465297034802</c:v>
                </c:pt>
                <c:pt idx="256">
                  <c:v>0.96786479903770095</c:v>
                </c:pt>
                <c:pt idx="257">
                  <c:v>0.96880516077113699</c:v>
                </c:pt>
                <c:pt idx="258">
                  <c:v>0.96974573864630398</c:v>
                </c:pt>
                <c:pt idx="259">
                  <c:v>0.97068653367522895</c:v>
                </c:pt>
                <c:pt idx="260">
                  <c:v>0.97162754743193502</c:v>
                </c:pt>
                <c:pt idx="261">
                  <c:v>0.97256878207925701</c:v>
                </c:pt>
                <c:pt idx="262">
                  <c:v>0.97351024039691902</c:v>
                </c:pt>
                <c:pt idx="263">
                  <c:v>0.97445192581094398</c:v>
                </c:pt>
                <c:pt idx="264">
                  <c:v>0.97539384242444105</c:v>
                </c:pt>
                <c:pt idx="265">
                  <c:v>0.97633599504985003</c:v>
                </c:pt>
                <c:pt idx="266">
                  <c:v>0.97727838924269494</c:v>
                </c:pt>
                <c:pt idx="267">
                  <c:v>0.97822103133694205</c:v>
                </c:pt>
                <c:pt idx="268">
                  <c:v>0.97916392848199896</c:v>
                </c:pt>
                <c:pt idx="269">
                  <c:v>0.98010708868146501</c:v>
                </c:pt>
                <c:pt idx="270">
                  <c:v>0.98105052083368605</c:v>
                </c:pt>
                <c:pt idx="271">
                  <c:v>0.981994234774201</c:v>
                </c:pt>
                <c:pt idx="272">
                  <c:v>0.98293824132016705</c:v>
                </c:pt>
                <c:pt idx="273">
                  <c:v>0.98388255231683497</c:v>
                </c:pt>
                <c:pt idx="274">
                  <c:v>0.98482718068617403</c:v>
                </c:pt>
                <c:pt idx="275">
                  <c:v>0.985772140477716</c:v>
                </c:pt>
                <c:pt idx="276">
                  <c:v>0.98671744692172902</c:v>
                </c:pt>
                <c:pt idx="277">
                  <c:v>0.987663116484787</c:v>
                </c:pt>
                <c:pt idx="278">
                  <c:v>0.98860916692783796</c:v>
                </c:pt>
                <c:pt idx="279">
                  <c:v>0.98955561736686004</c:v>
                </c:pt>
                <c:pt idx="280">
                  <c:v>0.99050248833618804</c:v>
                </c:pt>
                <c:pt idx="281">
                  <c:v>0.99144980185459997</c:v>
                </c:pt>
                <c:pt idx="282">
                  <c:v>0.99239758149425805</c:v>
                </c:pt>
                <c:pt idx="283">
                  <c:v>0.99334585245256402</c:v>
                </c:pt>
                <c:pt idx="284">
                  <c:v>0.99429464162703796</c:v>
                </c:pt>
                <c:pt idx="285">
                  <c:v>0.995243977693264</c:v>
                </c:pt>
                <c:pt idx="286">
                  <c:v>0.99619389118599</c:v>
                </c:pt>
                <c:pt idx="287">
                  <c:v>0.99714441458343195</c:v>
                </c:pt>
                <c:pt idx="288">
                  <c:v>0.99809558239483098</c:v>
                </c:pt>
                <c:pt idx="289">
                  <c:v>0.99904743125130202</c:v>
                </c:pt>
                <c:pt idx="290">
                  <c:v>1</c:v>
                </c:pt>
                <c:pt idx="291">
                  <c:v>1.00060928083312</c:v>
                </c:pt>
                <c:pt idx="292">
                  <c:v>1.0012239247454799</c:v>
                </c:pt>
                <c:pt idx="293">
                  <c:v>1.0018438702630199</c:v>
                </c:pt>
                <c:pt idx="294">
                  <c:v>1.0024690551328199</c:v>
                </c:pt>
                <c:pt idx="295">
                  <c:v>1.0030994163211999</c:v>
                </c:pt>
                <c:pt idx="296">
                  <c:v>1.00373489001334</c:v>
                </c:pt>
                <c:pt idx="297">
                  <c:v>1.00437541161427</c:v>
                </c:pt>
                <c:pt idx="298">
                  <c:v>1.00502091575149</c:v>
                </c:pt>
                <c:pt idx="299">
                  <c:v>1.0056713362791401</c:v>
                </c:pt>
                <c:pt idx="300">
                  <c:v>1.00632660628392</c:v>
                </c:pt>
                <c:pt idx="301">
                  <c:v>1.00698665809276</c:v>
                </c:pt>
                <c:pt idx="302">
                  <c:v>1.0076514232823699</c:v>
                </c:pt>
                <c:pt idx="303">
                  <c:v>1.0083208326906601</c:v>
                </c:pt>
                <c:pt idx="304">
                  <c:v>1.00899481643022</c:v>
                </c:pt>
                <c:pt idx="305">
                  <c:v>1.00967330390376</c:v>
                </c:pt>
                <c:pt idx="306">
                  <c:v>1.0103562238217401</c:v>
                </c:pt>
                <c:pt idx="307">
                  <c:v>1.01104350422209</c:v>
                </c:pt>
                <c:pt idx="308">
                  <c:v>1.0117350724921099</c:v>
                </c:pt>
                <c:pt idx="309">
                  <c:v>1.0124308553927099</c:v>
                </c:pt>
                <c:pt idx="310">
                  <c:v>1.0131307790847599</c:v>
                </c:pt>
                <c:pt idx="311">
                  <c:v>1.01383476915784</c:v>
                </c:pt>
                <c:pt idx="312">
                  <c:v>1.01454275066115</c:v>
                </c:pt>
                <c:pt idx="313">
                  <c:v>1.0152546481368401</c:v>
                </c:pt>
                <c:pt idx="314">
                  <c:v>1.01597038565549</c:v>
                </c:pt>
                <c:pt idx="315">
                  <c:v>1.0166898868538901</c:v>
                </c:pt>
                <c:pt idx="316">
                  <c:v>1.0174130749749899</c:v>
                </c:pt>
                <c:pt idx="317">
                  <c:v>1.0181398729100299</c:v>
                </c:pt>
                <c:pt idx="318">
                  <c:v>1.0188702032427801</c:v>
                </c:pt>
                <c:pt idx="319">
                  <c:v>1.01960398829572</c:v>
                </c:pt>
                <c:pt idx="320">
                  <c:v>1.02034115017822</c:v>
                </c:pt>
                <c:pt idx="321">
                  <c:v>1.0210816108365199</c:v>
                </c:pt>
                <c:pt idx="322">
                  <c:v>1.02182529210544</c:v>
                </c:pt>
                <c:pt idx="323">
                  <c:v>1.0225721157615899</c:v>
                </c:pt>
                <c:pt idx="324">
                  <c:v>1.02332200357819</c:v>
                </c:pt>
                <c:pt idx="325">
                  <c:v>1.02407487738096</c:v>
                </c:pt>
                <c:pt idx="326">
                  <c:v>1.02483065910536</c:v>
                </c:pt>
                <c:pt idx="327">
                  <c:v>1.0255892708546399</c:v>
                </c:pt>
                <c:pt idx="328">
                  <c:v>1.0263506349587099</c:v>
                </c:pt>
                <c:pt idx="329">
                  <c:v>1.0271146740335999</c:v>
                </c:pt>
                <c:pt idx="330">
                  <c:v>1.0278813110413201</c:v>
                </c:pt>
                <c:pt idx="331">
                  <c:v>1.0286504693498599</c:v>
                </c:pt>
                <c:pt idx="332">
                  <c:v>1.02942207279321</c:v>
                </c:pt>
                <c:pt idx="333">
                  <c:v>1.0301960457311401</c:v>
                </c:pt>
                <c:pt idx="334">
                  <c:v>1.03097231310848</c:v>
                </c:pt>
                <c:pt idx="335">
                  <c:v>1.03175080051386</c:v>
                </c:pt>
                <c:pt idx="336">
                  <c:v>1.0325314342374301</c:v>
                </c:pt>
                <c:pt idx="337">
                  <c:v>1.0333141413276301</c:v>
                </c:pt>
                <c:pt idx="338">
                  <c:v>1.0340988496466399</c:v>
                </c:pt>
                <c:pt idx="339">
                  <c:v>1.0348854879243199</c:v>
                </c:pt>
                <c:pt idx="340">
                  <c:v>1.0356739858105299</c:v>
                </c:pt>
                <c:pt idx="341">
                  <c:v>1.03646427392564</c:v>
                </c:pt>
                <c:pt idx="342">
                  <c:v>1.0372562839089201</c:v>
                </c:pt>
                <c:pt idx="343">
                  <c:v>1.03804994846489</c:v>
                </c:pt>
                <c:pt idx="344">
                  <c:v>1.0388452014073</c:v>
                </c:pt>
                <c:pt idx="345">
                  <c:v>1.03964197770063</c:v>
                </c:pt>
                <c:pt idx="346">
                  <c:v>1.04044021349911</c:v>
                </c:pt>
                <c:pt idx="347">
                  <c:v>1.0412398461830299</c:v>
                </c:pt>
                <c:pt idx="348">
                  <c:v>1.0420408143923401</c:v>
                </c:pt>
                <c:pt idx="349">
                  <c:v>1.04284305805738</c:v>
                </c:pt>
                <c:pt idx="350">
                  <c:v>1.0436465184268</c:v>
                </c:pt>
                <c:pt idx="351">
                  <c:v>1.0444511380925301</c:v>
                </c:pt>
                <c:pt idx="352">
                  <c:v>1.04525686101187</c:v>
                </c:pt>
                <c:pt idx="353">
                  <c:v>1.04606363252658</c:v>
                </c:pt>
                <c:pt idx="354">
                  <c:v>1.0468713993791099</c:v>
                </c:pt>
                <c:pt idx="355">
                  <c:v>1.0476801097258599</c:v>
                </c:pt>
                <c:pt idx="356">
                  <c:v>1.0484897131476401</c:v>
                </c:pt>
                <c:pt idx="357">
                  <c:v>1.0493001606572601</c:v>
                </c:pt>
                <c:pt idx="358">
                  <c:v>1.05011140470439</c:v>
                </c:pt>
                <c:pt idx="359">
                  <c:v>1.05092339917776</c:v>
                </c:pt>
                <c:pt idx="360">
                  <c:v>1.0517360994047</c:v>
                </c:pt>
                <c:pt idx="361">
                  <c:v>1.0525494621482401</c:v>
                </c:pt>
                <c:pt idx="362">
                  <c:v>1.0533634456018</c:v>
                </c:pt>
                <c:pt idx="363">
                  <c:v>1.05417800938155</c:v>
                </c:pt>
                <c:pt idx="364">
                  <c:v>1.05499311451661</c:v>
                </c:pt>
                <c:pt idx="365">
                  <c:v>1.05580872343719</c:v>
                </c:pt>
                <c:pt idx="366">
                  <c:v>1.05662479996083</c:v>
                </c:pt>
                <c:pt idx="367">
                  <c:v>1.0574413092767501</c:v>
                </c:pt>
                <c:pt idx="368">
                  <c:v>1.0582582179286</c:v>
                </c:pt>
                <c:pt idx="369">
                  <c:v>1.05907549379558</c:v>
                </c:pt>
                <c:pt idx="370">
                  <c:v>1.0598931060722101</c:v>
                </c:pt>
                <c:pt idx="371">
                  <c:v>1.06071102524675</c:v>
                </c:pt>
                <c:pt idx="372">
                  <c:v>1.0615292230784701</c:v>
                </c:pt>
                <c:pt idx="373">
                  <c:v>1.0623476725738601</c:v>
                </c:pt>
                <c:pt idx="374">
                  <c:v>1.06316634796196</c:v>
                </c:pt>
                <c:pt idx="375">
                  <c:v>1.06398522466879</c:v>
                </c:pt>
                <c:pt idx="376">
                  <c:v>1.06480427929122</c:v>
                </c:pt>
                <c:pt idx="377">
                  <c:v>1.06562348957013</c:v>
                </c:pt>
                <c:pt idx="378">
                  <c:v>1.06644283436318</c:v>
                </c:pt>
                <c:pt idx="379">
                  <c:v>1.0672622936171601</c:v>
                </c:pt>
                <c:pt idx="380">
                  <c:v>1.06808184834011</c:v>
                </c:pt>
                <c:pt idx="381">
                  <c:v>1.0689014805731401</c:v>
                </c:pt>
                <c:pt idx="382">
                  <c:v>1.06972117336231</c:v>
                </c:pt>
                <c:pt idx="383">
                  <c:v>1.0705409107303501</c:v>
                </c:pt>
                <c:pt idx="384">
                  <c:v>1.0713606776484501</c:v>
                </c:pt>
                <c:pt idx="385">
                  <c:v>1.0721804600082401</c:v>
                </c:pt>
                <c:pt idx="386">
                  <c:v>1.07300024459389</c:v>
                </c:pt>
                <c:pt idx="387">
                  <c:v>1.07382001905443</c:v>
                </c:pt>
                <c:pt idx="388">
                  <c:v>1.07463977187644</c:v>
                </c:pt>
                <c:pt idx="389">
                  <c:v>1.07545949235698</c:v>
                </c:pt>
                <c:pt idx="390">
                  <c:v>1.0762791705770101</c:v>
                </c:pt>
                <c:pt idx="391">
                  <c:v>1.07709879737514</c:v>
                </c:pt>
                <c:pt idx="392">
                  <c:v>1.0779183643218999</c:v>
                </c:pt>
                <c:pt idx="393">
                  <c:v>1.07873786369442</c:v>
                </c:pt>
                <c:pt idx="394">
                  <c:v>1.0795572884517299</c:v>
                </c:pt>
                <c:pt idx="395">
                  <c:v>1.0803766322105299</c:v>
                </c:pt>
                <c:pt idx="396">
                  <c:v>1.0811958892214499</c:v>
                </c:pt>
                <c:pt idx="397">
                  <c:v>1.0820150543460301</c:v>
                </c:pt>
                <c:pt idx="398">
                  <c:v>1.0828341230341301</c:v>
                </c:pt>
                <c:pt idx="399">
                  <c:v>1.0836530913020599</c:v>
                </c:pt>
                <c:pt idx="400">
                  <c:v>1.08447195571116</c:v>
                </c:pt>
                <c:pt idx="401">
                  <c:v>1.0852907133471399</c:v>
                </c:pt>
                <c:pt idx="402">
                  <c:v>1.08610936179989</c:v>
                </c:pt>
                <c:pt idx="403">
                  <c:v>1.0869278991439499</c:v>
                </c:pt>
                <c:pt idx="404">
                  <c:v>1.0877463239196401</c:v>
                </c:pt>
                <c:pt idx="405">
                  <c:v>1.0885646351146101</c:v>
                </c:pt>
                <c:pt idx="406">
                  <c:v>1.0893828321462</c:v>
                </c:pt>
                <c:pt idx="407">
                  <c:v>1.09020091484421</c:v>
                </c:pt>
                <c:pt idx="408">
                  <c:v>1.0910188834343599</c:v>
                </c:pt>
                <c:pt idx="409">
                  <c:v>1.09183673852225</c:v>
                </c:pt>
                <c:pt idx="410">
                  <c:v>1.09265448107789</c:v>
                </c:pt>
                <c:pt idx="411">
                  <c:v>1.09347211242083</c:v>
                </c:pt>
                <c:pt idx="412">
                  <c:v>1.09428963420574</c:v>
                </c:pt>
                <c:pt idx="413">
                  <c:v>1.0951070484086201</c:v>
                </c:pt>
                <c:pt idx="414">
                  <c:v>1.0959243573134001</c:v>
                </c:pt>
                <c:pt idx="415">
                  <c:v>1.09674156349915</c:v>
                </c:pt>
                <c:pt idx="416">
                  <c:v>1.09755866982772</c:v>
                </c:pt>
                <c:pt idx="417">
                  <c:v>1.09837567943186</c:v>
                </c:pt>
                <c:pt idx="418">
                  <c:v>1.0991925957038</c:v>
                </c:pt>
                <c:pt idx="419">
                  <c:v>1.1000094222843</c:v>
                </c:pt>
                <c:pt idx="420">
                  <c:v>1.1008261630521099</c:v>
                </c:pt>
                <c:pt idx="421">
                  <c:v>1.1016428221138199</c:v>
                </c:pt>
                <c:pt idx="422">
                  <c:v>1.1024594037942199</c:v>
                </c:pt>
                <c:pt idx="423">
                  <c:v>1.10327591262692</c:v>
                </c:pt>
                <c:pt idx="424">
                  <c:v>1.1040923533454501</c:v>
                </c:pt>
                <c:pt idx="425">
                  <c:v>1.1049087308746901</c:v>
                </c:pt>
                <c:pt idx="426">
                  <c:v>1.1057250503226099</c:v>
                </c:pt>
                <c:pt idx="427">
                  <c:v>1.10654131697247</c:v>
                </c:pt>
                <c:pt idx="428">
                  <c:v>1.1073575362752099</c:v>
                </c:pt>
                <c:pt idx="429">
                  <c:v>1.1081737138422501</c:v>
                </c:pt>
                <c:pt idx="430">
                  <c:v>1.10898985543857</c:v>
                </c:pt>
                <c:pt idx="431">
                  <c:v>1.1098059669760301</c:v>
                </c:pt>
                <c:pt idx="432">
                  <c:v>1.1106220545071199</c:v>
                </c:pt>
                <c:pt idx="433">
                  <c:v>1.1114381242187501</c:v>
                </c:pt>
                <c:pt idx="434">
                  <c:v>1.1122541824265599</c:v>
                </c:pt>
                <c:pt idx="435">
                  <c:v>1.1130702355692501</c:v>
                </c:pt>
                <c:pt idx="436">
                  <c:v>1.11388629020331</c:v>
                </c:pt>
                <c:pt idx="437">
                  <c:v>1.1147023529978899</c:v>
                </c:pt>
                <c:pt idx="438">
                  <c:v>1.1155184307299399</c:v>
                </c:pt>
                <c:pt idx="439">
                  <c:v>1.1163345302795</c:v>
                </c:pt>
                <c:pt idx="440">
                  <c:v>1.1171506586253199</c:v>
                </c:pt>
                <c:pt idx="441">
                  <c:v>1.11796682284048</c:v>
                </c:pt>
                <c:pt idx="442">
                  <c:v>1.1187830300883901</c:v>
                </c:pt>
                <c:pt idx="443">
                  <c:v>1.1195992876188201</c:v>
                </c:pt>
                <c:pt idx="444">
                  <c:v>1.12041560276421</c:v>
                </c:pt>
                <c:pt idx="445">
                  <c:v>1.12123198293604</c:v>
                </c:pt>
                <c:pt idx="446">
                  <c:v>1.1220484356214599</c:v>
                </c:pt>
                <c:pt idx="447">
                  <c:v>1.1228649683799901</c:v>
                </c:pt>
                <c:pt idx="448">
                  <c:v>1.1236815888403799</c:v>
                </c:pt>
                <c:pt idx="449">
                  <c:v>1.12449830469763</c:v>
                </c:pt>
                <c:pt idx="450">
                  <c:v>1.12531512371013</c:v>
                </c:pt>
                <c:pt idx="451">
                  <c:v>1.1261320536968999</c:v>
                </c:pt>
                <c:pt idx="452">
                  <c:v>1.1269491025349601</c:v>
                </c:pt>
                <c:pt idx="453">
                  <c:v>1.1277662781568401</c:v>
                </c:pt>
                <c:pt idx="454">
                  <c:v>1.1285835885481901</c:v>
                </c:pt>
                <c:pt idx="455">
                  <c:v>1.1294010417454099</c:v>
                </c:pt>
                <c:pt idx="456">
                  <c:v>1.1302186458335099</c:v>
                </c:pt>
                <c:pt idx="457">
                  <c:v>1.1310364089439899</c:v>
                </c:pt>
                <c:pt idx="458">
                  <c:v>1.1318543392528</c:v>
                </c:pt>
                <c:pt idx="459">
                  <c:v>1.13267244497841</c:v>
                </c:pt>
                <c:pt idx="460">
                  <c:v>1.1334907343799301</c:v>
                </c:pt>
                <c:pt idx="461">
                  <c:v>1.1343092157554</c:v>
                </c:pt>
                <c:pt idx="462">
                  <c:v>1.1351278974400001</c:v>
                </c:pt>
                <c:pt idx="463">
                  <c:v>1.13594678780446</c:v>
                </c:pt>
                <c:pt idx="464">
                  <c:v>1.13676589525348</c:v>
                </c:pt>
                <c:pt idx="465">
                  <c:v>1.13758522822424</c:v>
                </c:pt>
                <c:pt idx="466">
                  <c:v>1.1384047951848999</c:v>
                </c:pt>
                <c:pt idx="467">
                  <c:v>1.1392246046332699</c:v>
                </c:pt>
                <c:pt idx="468">
                  <c:v>1.1400446650954399</c:v>
                </c:pt>
                <c:pt idx="469">
                  <c:v>1.1408649851244901</c:v>
                </c:pt>
                <c:pt idx="470">
                  <c:v>1.1416855732992801</c:v>
                </c:pt>
                <c:pt idx="471">
                  <c:v>1.1425064382232499</c:v>
                </c:pt>
                <c:pt idx="472">
                  <c:v>1.1433275885232399</c:v>
                </c:pt>
                <c:pt idx="473">
                  <c:v>1.14414903284846</c:v>
                </c:pt>
                <c:pt idx="474">
                  <c:v>1.14497077986934</c:v>
                </c:pt>
                <c:pt idx="475">
                  <c:v>1.1457928382765801</c:v>
                </c:pt>
                <c:pt idx="476">
                  <c:v>1.14661521678008</c:v>
                </c:pt>
                <c:pt idx="477">
                  <c:v>1.1474379241080499</c:v>
                </c:pt>
                <c:pt idx="478">
                  <c:v>1.1482609690060701</c:v>
                </c:pt>
                <c:pt idx="479">
                  <c:v>1.14908436023615</c:v>
                </c:pt>
                <c:pt idx="480">
                  <c:v>1.14990810657592</c:v>
                </c:pt>
                <c:pt idx="481">
                  <c:v>1.15073221621692</c:v>
                </c:pt>
                <c:pt idx="482">
                  <c:v>1.1515566949090199</c:v>
                </c:pt>
                <c:pt idx="483">
                  <c:v>1.15238154767316</c:v>
                </c:pt>
                <c:pt idx="484">
                  <c:v>1.1532067793938701</c:v>
                </c:pt>
                <c:pt idx="485">
                  <c:v>1.1540323948241999</c:v>
                </c:pt>
                <c:pt idx="486">
                  <c:v>1.1548583985904399</c:v>
                </c:pt>
                <c:pt idx="487">
                  <c:v>1.1556847951965901</c:v>
                </c:pt>
                <c:pt idx="488">
                  <c:v>1.1565115890287501</c:v>
                </c:pt>
                <c:pt idx="489">
                  <c:v>1.15733878435918</c:v>
                </c:pt>
                <c:pt idx="490">
                  <c:v>1.1581663853503701</c:v>
                </c:pt>
                <c:pt idx="491">
                  <c:v>1.1589943960587901</c:v>
                </c:pt>
                <c:pt idx="492">
                  <c:v>1.1598228204385801</c:v>
                </c:pt>
                <c:pt idx="493">
                  <c:v>1.16065166234505</c:v>
                </c:pt>
                <c:pt idx="494">
                  <c:v>1.16148092553805</c:v>
                </c:pt>
                <c:pt idx="495">
                  <c:v>1.1623106136852399</c:v>
                </c:pt>
                <c:pt idx="496">
                  <c:v>1.16314073036517</c:v>
                </c:pt>
                <c:pt idx="497">
                  <c:v>1.1639712790702701</c:v>
                </c:pt>
                <c:pt idx="498">
                  <c:v>1.1648022632097399</c:v>
                </c:pt>
                <c:pt idx="499">
                  <c:v>1.16563368611229</c:v>
                </c:pt>
                <c:pt idx="500">
                  <c:v>1.16646555102882</c:v>
                </c:pt>
                <c:pt idx="501">
                  <c:v>1.1672978611349201</c:v>
                </c:pt>
                <c:pt idx="502">
                  <c:v>1.1681306195334</c:v>
                </c:pt>
                <c:pt idx="503">
                  <c:v>1.1689638292565701</c:v>
                </c:pt>
                <c:pt idx="504">
                  <c:v>1.16979749326858</c:v>
                </c:pt>
                <c:pt idx="505">
                  <c:v>1.1706316144675499</c:v>
                </c:pt>
                <c:pt idx="506">
                  <c:v>1.1714661956877099</c:v>
                </c:pt>
                <c:pt idx="507">
                  <c:v>1.1723012397014101</c:v>
                </c:pt>
                <c:pt idx="508">
                  <c:v>1.17313674922106</c:v>
                </c:pt>
                <c:pt idx="509">
                  <c:v>1.17397272690104</c:v>
                </c:pt>
                <c:pt idx="510">
                  <c:v>1.1748091753395</c:v>
                </c:pt>
                <c:pt idx="511">
                  <c:v>1.17564609708005</c:v>
                </c:pt>
                <c:pt idx="512">
                  <c:v>1.1764834946135401</c:v>
                </c:pt>
                <c:pt idx="513">
                  <c:v>1.17732137037958</c:v>
                </c:pt>
                <c:pt idx="514">
                  <c:v>1.17815972676819</c:v>
                </c:pt>
                <c:pt idx="515">
                  <c:v>1.1789985661212199</c:v>
                </c:pt>
                <c:pt idx="516">
                  <c:v>1.17983789073388</c:v>
                </c:pt>
                <c:pt idx="517">
                  <c:v>1.18067770285609</c:v>
                </c:pt>
                <c:pt idx="518">
                  <c:v>1.18151800469386</c:v>
                </c:pt>
                <c:pt idx="519">
                  <c:v>1.1823587984105799</c:v>
                </c:pt>
                <c:pt idx="520">
                  <c:v>1.1832000861282701</c:v>
                </c:pt>
                <c:pt idx="521">
                  <c:v>1.18404186992885</c:v>
                </c:pt>
                <c:pt idx="522">
                  <c:v>1.18488415185523</c:v>
                </c:pt>
                <c:pt idx="523">
                  <c:v>1.18572693391253</c:v>
                </c:pt>
                <c:pt idx="524">
                  <c:v>1.1865702180691</c:v>
                </c:pt>
                <c:pt idx="525">
                  <c:v>1.1874140062576399</c:v>
                </c:pt>
                <c:pt idx="526">
                  <c:v>1.18825830037618</c:v>
                </c:pt>
                <c:pt idx="527">
                  <c:v>1.1891031022891001</c:v>
                </c:pt>
                <c:pt idx="528">
                  <c:v>1.1899484138280501</c:v>
                </c:pt>
                <c:pt idx="529">
                  <c:v>1.1907942367929201</c:v>
                </c:pt>
                <c:pt idx="530">
                  <c:v>1.19164057295269</c:v>
                </c:pt>
                <c:pt idx="531">
                  <c:v>1.1924874240463199</c:v>
                </c:pt>
                <c:pt idx="532">
                  <c:v>1.1933347917835699</c:v>
                </c:pt>
                <c:pt idx="533">
                  <c:v>1.19418267784582</c:v>
                </c:pt>
                <c:pt idx="534">
                  <c:v>1.1950310838868601</c:v>
                </c:pt>
                <c:pt idx="535">
                  <c:v>1.1958800115336199</c:v>
                </c:pt>
                <c:pt idx="536">
                  <c:v>1.19672946238694</c:v>
                </c:pt>
                <c:pt idx="537">
                  <c:v>1.19757943802223</c:v>
                </c:pt>
                <c:pt idx="538">
                  <c:v>1.1984299399902101</c:v>
                </c:pt>
                <c:pt idx="539">
                  <c:v>1.19928096981754</c:v>
                </c:pt>
                <c:pt idx="540">
                  <c:v>1.20013252900749</c:v>
                </c:pt>
                <c:pt idx="541">
                  <c:v>1.20098461904053</c:v>
                </c:pt>
                <c:pt idx="542">
                  <c:v>1.20183724137498</c:v>
                </c:pt>
                <c:pt idx="543">
                  <c:v>1.20269039744755</c:v>
                </c:pt>
                <c:pt idx="544">
                  <c:v>1.2035440886739299</c:v>
                </c:pt>
                <c:pt idx="545">
                  <c:v>1.2043983164493699</c:v>
                </c:pt>
                <c:pt idx="546">
                  <c:v>1.2052530821491401</c:v>
                </c:pt>
                <c:pt idx="547">
                  <c:v>1.20610838712914</c:v>
                </c:pt>
                <c:pt idx="548">
                  <c:v>1.2069642327263199</c:v>
                </c:pt>
                <c:pt idx="549">
                  <c:v>1.2078206202592101</c:v>
                </c:pt>
                <c:pt idx="550">
                  <c:v>1.20867755102839</c:v>
                </c:pt>
                <c:pt idx="551">
                  <c:v>1.20953502631693</c:v>
                </c:pt>
                <c:pt idx="552">
                  <c:v>1.2103930473908699</c:v>
                </c:pt>
                <c:pt idx="553">
                  <c:v>1.2112516154996</c:v>
                </c:pt>
                <c:pt idx="554">
                  <c:v>1.21211073187632</c:v>
                </c:pt>
                <c:pt idx="555">
                  <c:v>1.2129703977384301</c:v>
                </c:pt>
                <c:pt idx="556">
                  <c:v>1.21383061428794</c:v>
                </c:pt>
                <c:pt idx="557">
                  <c:v>1.21469138271182</c:v>
                </c:pt>
                <c:pt idx="558">
                  <c:v>1.2155527041824199</c:v>
                </c:pt>
                <c:pt idx="559">
                  <c:v>1.2164145798577799</c:v>
                </c:pt>
                <c:pt idx="560">
                  <c:v>1.2172770108820199</c:v>
                </c:pt>
                <c:pt idx="561">
                  <c:v>1.21813999838567</c:v>
                </c:pt>
                <c:pt idx="562">
                  <c:v>1.2190035434859801</c:v>
                </c:pt>
                <c:pt idx="563">
                  <c:v>1.21986764728728</c:v>
                </c:pt>
                <c:pt idx="564">
                  <c:v>1.22073231088127</c:v>
                </c:pt>
                <c:pt idx="565">
                  <c:v>1.2215975353473301</c:v>
                </c:pt>
                <c:pt idx="566">
                  <c:v>1.2224633217528</c:v>
                </c:pt>
                <c:pt idx="567">
                  <c:v>1.2233296711532999</c:v>
                </c:pt>
                <c:pt idx="568">
                  <c:v>1.2241965845929901</c:v>
                </c:pt>
                <c:pt idx="569">
                  <c:v>1.22506406310482</c:v>
                </c:pt>
                <c:pt idx="570">
                  <c:v>1.22593210771084</c:v>
                </c:pt>
                <c:pt idx="571">
                  <c:v>1.22680071942243</c:v>
                </c:pt>
                <c:pt idx="572">
                  <c:v>1.2276698992405599</c:v>
                </c:pt>
                <c:pt idx="573">
                  <c:v>1.22853964815602</c:v>
                </c:pt>
                <c:pt idx="574">
                  <c:v>1.2294099671496701</c:v>
                </c:pt>
                <c:pt idx="575">
                  <c:v>1.23028085719267</c:v>
                </c:pt>
                <c:pt idx="576">
                  <c:v>1.2311523192467</c:v>
                </c:pt>
                <c:pt idx="577">
                  <c:v>1.23202435426417</c:v>
                </c:pt>
                <c:pt idx="578">
                  <c:v>1.2328969631884501</c:v>
                </c:pt>
                <c:pt idx="579">
                  <c:v>1.2337701469540701</c:v>
                </c:pt>
                <c:pt idx="580">
                  <c:v>1.2346439064869299</c:v>
                </c:pt>
                <c:pt idx="581">
                  <c:v>1.23551824270448</c:v>
                </c:pt>
                <c:pt idx="582">
                  <c:v>1.2363931565159001</c:v>
                </c:pt>
                <c:pt idx="583">
                  <c:v>1.2372686488223399</c:v>
                </c:pt>
                <c:pt idx="584">
                  <c:v>1.2381447205170499</c:v>
                </c:pt>
                <c:pt idx="585">
                  <c:v>1.2390213724855601</c:v>
                </c:pt>
                <c:pt idx="586">
                  <c:v>1.2398986056059</c:v>
                </c:pt>
                <c:pt idx="587">
                  <c:v>1.2407764207487</c:v>
                </c:pt>
                <c:pt idx="588">
                  <c:v>1.2416548187774099</c:v>
                </c:pt>
                <c:pt idx="589">
                  <c:v>1.2425338005484301</c:v>
                </c:pt>
                <c:pt idx="590">
                  <c:v>1.2434133669112699</c:v>
                </c:pt>
                <c:pt idx="591">
                  <c:v>1.2442935187087101</c:v>
                </c:pt>
                <c:pt idx="592">
                  <c:v>1.2451742567769499</c:v>
                </c:pt>
                <c:pt idx="593">
                  <c:v>1.24605558194573</c:v>
                </c:pt>
                <c:pt idx="594">
                  <c:v>1.2469374950384899</c:v>
                </c:pt>
                <c:pt idx="595">
                  <c:v>1.2478199968725101</c:v>
                </c:pt>
                <c:pt idx="596">
                  <c:v>1.24870308825905</c:v>
                </c:pt>
                <c:pt idx="597">
                  <c:v>1.24958677000345</c:v>
                </c:pt>
                <c:pt idx="598">
                  <c:v>1.2504710429052901</c:v>
                </c:pt>
                <c:pt idx="599">
                  <c:v>1.2513559077584799</c:v>
                </c:pt>
                <c:pt idx="600">
                  <c:v>1.2522413653514299</c:v>
                </c:pt>
                <c:pt idx="601">
                  <c:v>1.25312741646711</c:v>
                </c:pt>
                <c:pt idx="602">
                  <c:v>1.2540140618832301</c:v>
                </c:pt>
                <c:pt idx="603">
                  <c:v>1.2549013023722799</c:v>
                </c:pt>
                <c:pt idx="604">
                  <c:v>1.2557891387017099</c:v>
                </c:pt>
                <c:pt idx="605">
                  <c:v>1.25667757163398</c:v>
                </c:pt>
                <c:pt idx="606">
                  <c:v>1.25756660192672</c:v>
                </c:pt>
                <c:pt idx="607">
                  <c:v>1.25845623033276</c:v>
                </c:pt>
                <c:pt idx="608">
                  <c:v>1.2593464576003299</c:v>
                </c:pt>
                <c:pt idx="609">
                  <c:v>1.2602372844730401</c:v>
                </c:pt>
                <c:pt idx="610">
                  <c:v>1.26112871169008</c:v>
                </c:pt>
                <c:pt idx="611">
                  <c:v>1.26202073998625</c:v>
                </c:pt>
                <c:pt idx="612">
                  <c:v>1.26291337009208</c:v>
                </c:pt>
                <c:pt idx="613">
                  <c:v>1.2638066027338899</c:v>
                </c:pt>
                <c:pt idx="614">
                  <c:v>1.26470043863391</c:v>
                </c:pt>
                <c:pt idx="615">
                  <c:v>1.2655948785103599</c:v>
                </c:pt>
                <c:pt idx="616">
                  <c:v>1.26648992307749</c:v>
                </c:pt>
                <c:pt idx="617">
                  <c:v>1.26738557304574</c:v>
                </c:pt>
                <c:pt idx="618">
                  <c:v>1.2682818291217499</c:v>
                </c:pt>
                <c:pt idx="619">
                  <c:v>1.26917869200844</c:v>
                </c:pt>
                <c:pt idx="620">
                  <c:v>1.27007616240515</c:v>
                </c:pt>
                <c:pt idx="621">
                  <c:v>1.2709742410076501</c:v>
                </c:pt>
                <c:pt idx="622">
                  <c:v>1.27187292850823</c:v>
                </c:pt>
                <c:pt idx="623">
                  <c:v>1.2727722255957701</c:v>
                </c:pt>
                <c:pt idx="624">
                  <c:v>1.27367213295584</c:v>
                </c:pt>
                <c:pt idx="625">
                  <c:v>1.2745726512707101</c:v>
                </c:pt>
                <c:pt idx="626">
                  <c:v>1.2754737812194701</c:v>
                </c:pt>
                <c:pt idx="627">
                  <c:v>1.27637552347806</c:v>
                </c:pt>
                <c:pt idx="628">
                  <c:v>1.2772778787193499</c:v>
                </c:pt>
                <c:pt idx="629">
                  <c:v>1.2781808476131999</c:v>
                </c:pt>
                <c:pt idx="630">
                  <c:v>1.2790844308265099</c:v>
                </c:pt>
                <c:pt idx="631">
                  <c:v>1.27998862902329</c:v>
                </c:pt>
                <c:pt idx="632">
                  <c:v>1.2808934428647301</c:v>
                </c:pt>
                <c:pt idx="633">
                  <c:v>1.28179887300923</c:v>
                </c:pt>
                <c:pt idx="634">
                  <c:v>1.2827049201124701</c:v>
                </c:pt>
                <c:pt idx="635">
                  <c:v>1.2836115848274501</c:v>
                </c:pt>
                <c:pt idx="636">
                  <c:v>1.28451886780457</c:v>
                </c:pt>
                <c:pt idx="637">
                  <c:v>1.2854267696916799</c:v>
                </c:pt>
                <c:pt idx="638">
                  <c:v>1.2863352911340999</c:v>
                </c:pt>
                <c:pt idx="639">
                  <c:v>1.2872444327746799</c:v>
                </c:pt>
                <c:pt idx="640">
                  <c:v>1.28815419525389</c:v>
                </c:pt>
                <c:pt idx="641">
                  <c:v>1.2890645792098101</c:v>
                </c:pt>
                <c:pt idx="642">
                  <c:v>1.28997558527821</c:v>
                </c:pt>
                <c:pt idx="643">
                  <c:v>1.29088721409259</c:v>
                </c:pt>
                <c:pt idx="644">
                  <c:v>1.29179946628422</c:v>
                </c:pt>
                <c:pt idx="645">
                  <c:v>1.2927123424822</c:v>
                </c:pt>
                <c:pt idx="646">
                  <c:v>1.29362584331347</c:v>
                </c:pt>
                <c:pt idx="647">
                  <c:v>1.2945399694029001</c:v>
                </c:pt>
                <c:pt idx="648">
                  <c:v>1.2954547213732801</c:v>
                </c:pt>
                <c:pt idx="649">
                  <c:v>1.29637009984541</c:v>
                </c:pt>
                <c:pt idx="650">
                  <c:v>1.29728610543808</c:v>
                </c:pt>
                <c:pt idx="651">
                  <c:v>1.29820273876818</c:v>
                </c:pt>
                <c:pt idx="652">
                  <c:v>1.29912000045068</c:v>
                </c:pt>
                <c:pt idx="653">
                  <c:v>1.30003789109871</c:v>
                </c:pt>
                <c:pt idx="654">
                  <c:v>1.3009564113235501</c:v>
                </c:pt>
                <c:pt idx="655">
                  <c:v>1.30187556173472</c:v>
                </c:pt>
                <c:pt idx="656">
                  <c:v>1.3027953429399699</c:v>
                </c:pt>
                <c:pt idx="657">
                  <c:v>1.30371575554533</c:v>
                </c:pt>
                <c:pt idx="658">
                  <c:v>1.30463680015517</c:v>
                </c:pt>
                <c:pt idx="659">
                  <c:v>1.30555847737218</c:v>
                </c:pt>
                <c:pt idx="660">
                  <c:v>1.30648078779746</c:v>
                </c:pt>
                <c:pt idx="661">
                  <c:v>1.3074037320305001</c:v>
                </c:pt>
                <c:pt idx="662">
                  <c:v>1.3083273106692399</c:v>
                </c:pt>
                <c:pt idx="663">
                  <c:v>1.3092515243101099</c:v>
                </c:pt>
                <c:pt idx="664">
                  <c:v>1.3101763735480401</c:v>
                </c:pt>
                <c:pt idx="665">
                  <c:v>1.31110185897649</c:v>
                </c:pt>
                <c:pt idx="666">
                  <c:v>1.31202798118748</c:v>
                </c:pt>
                <c:pt idx="667">
                  <c:v>1.31295474077165</c:v>
                </c:pt>
                <c:pt idx="668">
                  <c:v>1.31388213831824</c:v>
                </c:pt>
                <c:pt idx="669">
                  <c:v>1.3148101744151299</c:v>
                </c:pt>
                <c:pt idx="670">
                  <c:v>1.3157388496489</c:v>
                </c:pt>
                <c:pt idx="671">
                  <c:v>1.31666816460481</c:v>
                </c:pt>
                <c:pt idx="672">
                  <c:v>1.31759811986686</c:v>
                </c:pt>
                <c:pt idx="673">
                  <c:v>1.3185287160178001</c:v>
                </c:pt>
                <c:pt idx="674">
                  <c:v>1.31945995363917</c:v>
                </c:pt>
                <c:pt idx="675">
                  <c:v>1.3203918333112801</c:v>
                </c:pt>
                <c:pt idx="676">
                  <c:v>1.3213243556133001</c:v>
                </c:pt>
                <c:pt idx="677">
                  <c:v>1.3222575211232399</c:v>
                </c:pt>
                <c:pt idx="678">
                  <c:v>1.3231913304179701</c:v>
                </c:pt>
                <c:pt idx="679">
                  <c:v>1.3241257840732601</c:v>
                </c:pt>
                <c:pt idx="680">
                  <c:v>1.3250608826638299</c:v>
                </c:pt>
                <c:pt idx="681">
                  <c:v>1.3259966267632901</c:v>
                </c:pt>
                <c:pt idx="682">
                  <c:v>1.3269330169442399</c:v>
                </c:pt>
                <c:pt idx="683">
                  <c:v>1.32787005377826</c:v>
                </c:pt>
                <c:pt idx="684">
                  <c:v>1.32880773783594</c:v>
                </c:pt>
                <c:pt idx="685">
                  <c:v>1.3297460696868699</c:v>
                </c:pt>
                <c:pt idx="686">
                  <c:v>1.3306850498997</c:v>
                </c:pt>
                <c:pt idx="687">
                  <c:v>1.33162467904214</c:v>
                </c:pt>
                <c:pt idx="688">
                  <c:v>1.3325649576809999</c:v>
                </c:pt>
                <c:pt idx="689">
                  <c:v>1.3335058863821501</c:v>
                </c:pt>
                <c:pt idx="690">
                  <c:v>1.33444746571063</c:v>
                </c:pt>
                <c:pt idx="691">
                  <c:v>1.33538969623057</c:v>
                </c:pt>
                <c:pt idx="692">
                  <c:v>1.33633257850529</c:v>
                </c:pt>
                <c:pt idx="693">
                  <c:v>1.3372761130972699</c:v>
                </c:pt>
                <c:pt idx="694">
                  <c:v>1.3382203005681801</c:v>
                </c:pt>
                <c:pt idx="695">
                  <c:v>1.3391651414789101</c:v>
                </c:pt>
                <c:pt idx="696">
                  <c:v>1.3401106363895601</c:v>
                </c:pt>
                <c:pt idx="697">
                  <c:v>1.34105678585947</c:v>
                </c:pt>
                <c:pt idx="698">
                  <c:v>1.34200359044726</c:v>
                </c:pt>
                <c:pt idx="699">
                  <c:v>1.34295105071081</c:v>
                </c:pt>
                <c:pt idx="700">
                  <c:v>1.34389916720727</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0.91549194958994995</c:v>
                </c:pt>
                <c:pt idx="1">
                  <c:v>0.91572350048218198</c:v>
                </c:pt>
                <c:pt idx="2">
                  <c:v>0.91595511148517295</c:v>
                </c:pt>
                <c:pt idx="3">
                  <c:v>0.91618678263253694</c:v>
                </c:pt>
                <c:pt idx="4">
                  <c:v>0.91641851395817897</c:v>
                </c:pt>
                <c:pt idx="5">
                  <c:v>0.9166503054963</c:v>
                </c:pt>
                <c:pt idx="6">
                  <c:v>0.91688215728140299</c:v>
                </c:pt>
                <c:pt idx="7">
                  <c:v>0.91711406934829998</c:v>
                </c:pt>
                <c:pt idx="8">
                  <c:v>0.91734604173211798</c:v>
                </c:pt>
                <c:pt idx="9">
                  <c:v>0.91757807446829998</c:v>
                </c:pt>
                <c:pt idx="10">
                  <c:v>0.91781016759262102</c:v>
                </c:pt>
                <c:pt idx="11">
                  <c:v>0.918042321141183</c:v>
                </c:pt>
                <c:pt idx="12">
                  <c:v>0.91827453515043</c:v>
                </c:pt>
                <c:pt idx="13">
                  <c:v>0.91850680965715104</c:v>
                </c:pt>
                <c:pt idx="14">
                  <c:v>0.91873914469848605</c:v>
                </c:pt>
                <c:pt idx="15">
                  <c:v>0.91897154031193795</c:v>
                </c:pt>
                <c:pt idx="16">
                  <c:v>0.91920399653536999</c:v>
                </c:pt>
                <c:pt idx="17">
                  <c:v>0.91943651340702603</c:v>
                </c:pt>
                <c:pt idx="18">
                  <c:v>0.91966909096552496</c:v>
                </c:pt>
                <c:pt idx="19">
                  <c:v>0.91990172924987901</c:v>
                </c:pt>
                <c:pt idx="20">
                  <c:v>0.92013442829949299</c:v>
                </c:pt>
                <c:pt idx="21">
                  <c:v>0.92036718815417895</c:v>
                </c:pt>
                <c:pt idx="22">
                  <c:v>0.92060000885416204</c:v>
                </c:pt>
                <c:pt idx="23">
                  <c:v>0.92083289044008598</c:v>
                </c:pt>
                <c:pt idx="24">
                  <c:v>0.92106583295302702</c:v>
                </c:pt>
                <c:pt idx="25">
                  <c:v>0.92129883643449795</c:v>
                </c:pt>
                <c:pt idx="26">
                  <c:v>0.92153190092645998</c:v>
                </c:pt>
                <c:pt idx="27">
                  <c:v>0.92176502647133196</c:v>
                </c:pt>
                <c:pt idx="28">
                  <c:v>0.92199821311199703</c:v>
                </c:pt>
                <c:pt idx="29">
                  <c:v>0.92223146089181796</c:v>
                </c:pt>
                <c:pt idx="30">
                  <c:v>0.92246476985464099</c:v>
                </c:pt>
                <c:pt idx="31">
                  <c:v>0.92269814004480799</c:v>
                </c:pt>
                <c:pt idx="32">
                  <c:v>0.92293157150717198</c:v>
                </c:pt>
                <c:pt idx="33">
                  <c:v>0.92316506428709899</c:v>
                </c:pt>
                <c:pt idx="34">
                  <c:v>0.92339861843048598</c:v>
                </c:pt>
                <c:pt idx="35">
                  <c:v>0.92363223398377103</c:v>
                </c:pt>
                <c:pt idx="36">
                  <c:v>0.923865910993943</c:v>
                </c:pt>
                <c:pt idx="37">
                  <c:v>0.92409964950855294</c:v>
                </c:pt>
                <c:pt idx="38">
                  <c:v>0.92433344957573105</c:v>
                </c:pt>
                <c:pt idx="39">
                  <c:v>0.924567311244193</c:v>
                </c:pt>
                <c:pt idx="40">
                  <c:v>0.92480123456325802</c:v>
                </c:pt>
                <c:pt idx="41">
                  <c:v>0.92503521958285995</c:v>
                </c:pt>
                <c:pt idx="42">
                  <c:v>0.92526926635355899</c:v>
                </c:pt>
                <c:pt idx="43">
                  <c:v>0.92550337492656098</c:v>
                </c:pt>
                <c:pt idx="44">
                  <c:v>0.92573754535372699</c:v>
                </c:pt>
                <c:pt idx="45">
                  <c:v>0.92597177768758698</c:v>
                </c:pt>
                <c:pt idx="46">
                  <c:v>0.92620607198136196</c:v>
                </c:pt>
                <c:pt idx="47">
                  <c:v>0.92644042828897299</c:v>
                </c:pt>
                <c:pt idx="48">
                  <c:v>0.92667484666505895</c:v>
                </c:pt>
                <c:pt idx="49">
                  <c:v>0.92690932716499397</c:v>
                </c:pt>
                <c:pt idx="50">
                  <c:v>0.92714386984490305</c:v>
                </c:pt>
                <c:pt idx="51">
                  <c:v>0.927378474761681</c:v>
                </c:pt>
                <c:pt idx="52">
                  <c:v>0.92761314197300904</c:v>
                </c:pt>
                <c:pt idx="53">
                  <c:v>0.92784787153737203</c:v>
                </c:pt>
                <c:pt idx="54">
                  <c:v>0.92808266351408297</c:v>
                </c:pt>
                <c:pt idx="55">
                  <c:v>0.92831751796329198</c:v>
                </c:pt>
                <c:pt idx="56">
                  <c:v>0.92855243494601802</c:v>
                </c:pt>
                <c:pt idx="57">
                  <c:v>0.92878741452416103</c:v>
                </c:pt>
                <c:pt idx="58">
                  <c:v>0.92902245676052597</c:v>
                </c:pt>
                <c:pt idx="59">
                  <c:v>0.92925756171884599</c:v>
                </c:pt>
                <c:pt idx="60">
                  <c:v>0.92949272946380102</c:v>
                </c:pt>
                <c:pt idx="61">
                  <c:v>0.92972796006104497</c:v>
                </c:pt>
                <c:pt idx="62">
                  <c:v>0.92996325357722598</c:v>
                </c:pt>
                <c:pt idx="63">
                  <c:v>0.93019861008001503</c:v>
                </c:pt>
                <c:pt idx="64">
                  <c:v>0.93043402963812405</c:v>
                </c:pt>
                <c:pt idx="65">
                  <c:v>0.93066951232133999</c:v>
                </c:pt>
                <c:pt idx="66">
                  <c:v>0.93090505820054403</c:v>
                </c:pt>
                <c:pt idx="67">
                  <c:v>0.93114066734774603</c:v>
                </c:pt>
                <c:pt idx="68">
                  <c:v>0.93137633983610602</c:v>
                </c:pt>
                <c:pt idx="69">
                  <c:v>0.93161207573996996</c:v>
                </c:pt>
                <c:pt idx="70">
                  <c:v>0.93184787513489098</c:v>
                </c:pt>
                <c:pt idx="71">
                  <c:v>0.93208373809767198</c:v>
                </c:pt>
                <c:pt idx="72">
                  <c:v>0.93231966470638705</c:v>
                </c:pt>
                <c:pt idx="73">
                  <c:v>0.93255565504041904</c:v>
                </c:pt>
                <c:pt idx="74">
                  <c:v>0.93279170918049403</c:v>
                </c:pt>
                <c:pt idx="75">
                  <c:v>0.93302782720871402</c:v>
                </c:pt>
                <c:pt idx="76">
                  <c:v>0.93326400920859498</c:v>
                </c:pt>
                <c:pt idx="77">
                  <c:v>0.93350025526510205</c:v>
                </c:pt>
                <c:pt idx="78">
                  <c:v>0.93373656546468997</c:v>
                </c:pt>
                <c:pt idx="79">
                  <c:v>0.93397293989534103</c:v>
                </c:pt>
                <c:pt idx="80">
                  <c:v>0.93420937864660702</c:v>
                </c:pt>
                <c:pt idx="81">
                  <c:v>0.93444588180965105</c:v>
                </c:pt>
                <c:pt idx="82">
                  <c:v>0.93468244947729195</c:v>
                </c:pt>
                <c:pt idx="83">
                  <c:v>0.93491908174404603</c:v>
                </c:pt>
                <c:pt idx="84">
                  <c:v>0.93515577870617905</c:v>
                </c:pt>
                <c:pt idx="85">
                  <c:v>0.93539254046174902</c:v>
                </c:pt>
                <c:pt idx="86">
                  <c:v>0.93562936711065903</c:v>
                </c:pt>
                <c:pt idx="87">
                  <c:v>0.93586625875470597</c:v>
                </c:pt>
                <c:pt idx="88">
                  <c:v>0.93610321549763698</c:v>
                </c:pt>
                <c:pt idx="89">
                  <c:v>0.93634023744520201</c:v>
                </c:pt>
                <c:pt idx="90">
                  <c:v>0.93657732470520805</c:v>
                </c:pt>
                <c:pt idx="91">
                  <c:v>0.93681447738758294</c:v>
                </c:pt>
                <c:pt idx="92">
                  <c:v>0.93705169560443402</c:v>
                </c:pt>
                <c:pt idx="93">
                  <c:v>0.93728897947010603</c:v>
                </c:pt>
                <c:pt idx="94">
                  <c:v>0.937526329101256</c:v>
                </c:pt>
                <c:pt idx="95">
                  <c:v>0.93776374461690903</c:v>
                </c:pt>
                <c:pt idx="96">
                  <c:v>0.93800122613853598</c:v>
                </c:pt>
                <c:pt idx="97">
                  <c:v>0.93823877379012199</c:v>
                </c:pt>
                <c:pt idx="98">
                  <c:v>0.93847638769824204</c:v>
                </c:pt>
                <c:pt idx="99">
                  <c:v>0.93871406799213697</c:v>
                </c:pt>
                <c:pt idx="100">
                  <c:v>0.93895181480379397</c:v>
                </c:pt>
                <c:pt idx="101">
                  <c:v>0.93918962826803198</c:v>
                </c:pt>
                <c:pt idx="102">
                  <c:v>0.93942750852258206</c:v>
                </c:pt>
                <c:pt idx="103">
                  <c:v>0.93966545570818105</c:v>
                </c:pt>
                <c:pt idx="104">
                  <c:v>0.93990346996866203</c:v>
                </c:pt>
                <c:pt idx="105">
                  <c:v>0.94014155145105105</c:v>
                </c:pt>
                <c:pt idx="106">
                  <c:v>0.94037970030566398</c:v>
                </c:pt>
                <c:pt idx="107">
                  <c:v>0.94061791668621297</c:v>
                </c:pt>
                <c:pt idx="108">
                  <c:v>0.94085620074991105</c:v>
                </c:pt>
                <c:pt idx="109">
                  <c:v>0.94109455265758402</c:v>
                </c:pt>
                <c:pt idx="110">
                  <c:v>0.94133297257378401</c:v>
                </c:pt>
                <c:pt idx="111">
                  <c:v>0.941571460666913</c:v>
                </c:pt>
                <c:pt idx="112">
                  <c:v>0.94181001710934198</c:v>
                </c:pt>
                <c:pt idx="113">
                  <c:v>0.94204864207754502</c:v>
                </c:pt>
                <c:pt idx="114">
                  <c:v>0.94228733575223</c:v>
                </c:pt>
                <c:pt idx="115">
                  <c:v>0.942526098318479</c:v>
                </c:pt>
                <c:pt idx="116">
                  <c:v>0.942764929965896</c:v>
                </c:pt>
                <c:pt idx="117">
                  <c:v>0.94300383088875295</c:v>
                </c:pt>
                <c:pt idx="118">
                  <c:v>0.94324280128615101</c:v>
                </c:pt>
                <c:pt idx="119">
                  <c:v>0.94348184136218205</c:v>
                </c:pt>
                <c:pt idx="120">
                  <c:v>0.94372095132610001</c:v>
                </c:pt>
                <c:pt idx="121">
                  <c:v>0.94396013139249402</c:v>
                </c:pt>
                <c:pt idx="122">
                  <c:v>0.94419938178148</c:v>
                </c:pt>
                <c:pt idx="123">
                  <c:v>0.94443870271888397</c:v>
                </c:pt>
                <c:pt idx="124">
                  <c:v>0.94467809443645101</c:v>
                </c:pt>
                <c:pt idx="125">
                  <c:v>0.94491755717204695</c:v>
                </c:pt>
                <c:pt idx="126">
                  <c:v>0.94515709116987801</c:v>
                </c:pt>
                <c:pt idx="127">
                  <c:v>0.94539669668072102</c:v>
                </c:pt>
                <c:pt idx="128">
                  <c:v>0.94563637396215405</c:v>
                </c:pt>
                <c:pt idx="129">
                  <c:v>0.94587612327880899</c:v>
                </c:pt>
                <c:pt idx="130">
                  <c:v>0.94611594490262596</c:v>
                </c:pt>
                <c:pt idx="131">
                  <c:v>0.94635583911312204</c:v>
                </c:pt>
                <c:pt idx="132">
                  <c:v>0.94659580619767703</c:v>
                </c:pt>
                <c:pt idx="133">
                  <c:v>0.94683584645181995</c:v>
                </c:pt>
                <c:pt idx="134">
                  <c:v>0.94707596017954399</c:v>
                </c:pt>
                <c:pt idx="135">
                  <c:v>0.94731614769362005</c:v>
                </c:pt>
                <c:pt idx="136">
                  <c:v>0.94755640931593899</c:v>
                </c:pt>
                <c:pt idx="137">
                  <c:v>0.94779674537785696</c:v>
                </c:pt>
                <c:pt idx="138">
                  <c:v>0.94803715622056695</c:v>
                </c:pt>
                <c:pt idx="139">
                  <c:v>0.94827764219548305</c:v>
                </c:pt>
                <c:pt idx="140">
                  <c:v>0.94851820366464201</c:v>
                </c:pt>
                <c:pt idx="141">
                  <c:v>0.94875884100112595</c:v>
                </c:pt>
                <c:pt idx="142">
                  <c:v>0.94899955458950402</c:v>
                </c:pt>
                <c:pt idx="143">
                  <c:v>0.94924034482630004</c:v>
                </c:pt>
                <c:pt idx="144">
                  <c:v>0.94948121212047398</c:v>
                </c:pt>
                <c:pt idx="145">
                  <c:v>0.94972215689393402</c:v>
                </c:pt>
                <c:pt idx="146">
                  <c:v>0.94996317958207399</c:v>
                </c:pt>
                <c:pt idx="147">
                  <c:v>0.95020428063433504</c:v>
                </c:pt>
                <c:pt idx="148">
                  <c:v>0.95044546051479595</c:v>
                </c:pt>
                <c:pt idx="149">
                  <c:v>0.95068671970279195</c:v>
                </c:pt>
                <c:pt idx="150">
                  <c:v>0.950928058693574</c:v>
                </c:pt>
                <c:pt idx="151">
                  <c:v>0.95116947799898899</c:v>
                </c:pt>
                <c:pt idx="152">
                  <c:v>0.95141097814820197</c:v>
                </c:pt>
                <c:pt idx="153">
                  <c:v>0.95165255968846396</c:v>
                </c:pt>
                <c:pt idx="154">
                  <c:v>0.951894223185902</c:v>
                </c:pt>
                <c:pt idx="155">
                  <c:v>0.952135969226372</c:v>
                </c:pt>
                <c:pt idx="156">
                  <c:v>0.95237779841634096</c:v>
                </c:pt>
                <c:pt idx="157">
                  <c:v>0.95261971138383095</c:v>
                </c:pt>
                <c:pt idx="158">
                  <c:v>0.95286170877940102</c:v>
                </c:pt>
                <c:pt idx="159">
                  <c:v>0.95310379127719802</c:v>
                </c:pt>
                <c:pt idx="160">
                  <c:v>0.95334595957605295</c:v>
                </c:pt>
                <c:pt idx="161">
                  <c:v>0.953588214400651</c:v>
                </c:pt>
                <c:pt idx="162">
                  <c:v>0.95383055650276005</c:v>
                </c:pt>
                <c:pt idx="163">
                  <c:v>0.95407298666253404</c:v>
                </c:pt>
                <c:pt idx="164">
                  <c:v>0.95431550568988599</c:v>
                </c:pt>
                <c:pt idx="165">
                  <c:v>0.95455811442595695</c:v>
                </c:pt>
                <c:pt idx="166">
                  <c:v>0.95480081374465098</c:v>
                </c:pt>
                <c:pt idx="167">
                  <c:v>0.95504360455427695</c:v>
                </c:pt>
                <c:pt idx="168">
                  <c:v>0.95528648779928804</c:v>
                </c:pt>
                <c:pt idx="169">
                  <c:v>0.95552946446211895</c:v>
                </c:pt>
                <c:pt idx="170">
                  <c:v>0.95577253556514696</c:v>
                </c:pt>
                <c:pt idx="171">
                  <c:v>0.95601571030930299</c:v>
                </c:pt>
                <c:pt idx="172">
                  <c:v>0.95625903048309902</c:v>
                </c:pt>
                <c:pt idx="173">
                  <c:v>0.956502546048969</c:v>
                </c:pt>
                <c:pt idx="174">
                  <c:v>0.95674630700528096</c:v>
                </c:pt>
                <c:pt idx="175">
                  <c:v>0.95699036338541299</c:v>
                </c:pt>
                <c:pt idx="176">
                  <c:v>0.95723476525684004</c:v>
                </c:pt>
                <c:pt idx="177">
                  <c:v>0.95747956272021595</c:v>
                </c:pt>
                <c:pt idx="178">
                  <c:v>0.95772480590845799</c:v>
                </c:pt>
                <c:pt idx="179">
                  <c:v>0.957970544985834</c:v>
                </c:pt>
                <c:pt idx="180">
                  <c:v>0.95821683014703996</c:v>
                </c:pt>
                <c:pt idx="181">
                  <c:v>0.95846371161627897</c:v>
                </c:pt>
                <c:pt idx="182">
                  <c:v>0.95871123964633698</c:v>
                </c:pt>
                <c:pt idx="183">
                  <c:v>0.95895946451764602</c:v>
                </c:pt>
                <c:pt idx="184">
                  <c:v>0.959208436537344</c:v>
                </c:pt>
                <c:pt idx="185">
                  <c:v>0.95945820603832699</c:v>
                </c:pt>
                <c:pt idx="186">
                  <c:v>0.959708823378283</c:v>
                </c:pt>
                <c:pt idx="187">
                  <c:v>0.95996033893872101</c:v>
                </c:pt>
                <c:pt idx="188">
                  <c:v>0.96021280312398305</c:v>
                </c:pt>
                <c:pt idx="189">
                  <c:v>0.96046626636023602</c:v>
                </c:pt>
                <c:pt idx="190">
                  <c:v>0.96072077909445197</c:v>
                </c:pt>
                <c:pt idx="191">
                  <c:v>0.96097639179336503</c:v>
                </c:pt>
                <c:pt idx="192">
                  <c:v>0.96123315494240202</c:v>
                </c:pt>
                <c:pt idx="193">
                  <c:v>0.96149111904459905</c:v>
                </c:pt>
                <c:pt idx="194">
                  <c:v>0.96175033461948101</c:v>
                </c:pt>
                <c:pt idx="195">
                  <c:v>0.96201085220191696</c:v>
                </c:pt>
                <c:pt idx="196">
                  <c:v>0.96227272234094396</c:v>
                </c:pt>
                <c:pt idx="197">
                  <c:v>0.96253599559855796</c:v>
                </c:pt>
                <c:pt idx="198">
                  <c:v>0.96280072254846105</c:v>
                </c:pt>
                <c:pt idx="199">
                  <c:v>0.96306695377478002</c:v>
                </c:pt>
                <c:pt idx="200">
                  <c:v>0.96333473987073304</c:v>
                </c:pt>
                <c:pt idx="201">
                  <c:v>0.96360413143725498</c:v>
                </c:pt>
                <c:pt idx="202">
                  <c:v>0.96387517908157305</c:v>
                </c:pt>
                <c:pt idx="203">
                  <c:v>0.96414793341573102</c:v>
                </c:pt>
                <c:pt idx="204">
                  <c:v>0.96442244505505503</c:v>
                </c:pt>
                <c:pt idx="205">
                  <c:v>0.96469876461656201</c:v>
                </c:pt>
                <c:pt idx="206">
                  <c:v>0.96497694271730405</c:v>
                </c:pt>
                <c:pt idx="207">
                  <c:v>0.96525702997264395</c:v>
                </c:pt>
                <c:pt idx="208">
                  <c:v>0.96553907699446295</c:v>
                </c:pt>
                <c:pt idx="209">
                  <c:v>0.96582313438928702</c:v>
                </c:pt>
                <c:pt idx="210">
                  <c:v>0.96610925275633497</c:v>
                </c:pt>
                <c:pt idx="211">
                  <c:v>0.96639748268547998</c:v>
                </c:pt>
                <c:pt idx="212">
                  <c:v>0.96668787475511997</c:v>
                </c:pt>
                <c:pt idx="213">
                  <c:v>0.96698047952995103</c:v>
                </c:pt>
                <c:pt idx="214">
                  <c:v>0.96727534755864197</c:v>
                </c:pt>
                <c:pt idx="215">
                  <c:v>0.96757252937139404</c:v>
                </c:pt>
                <c:pt idx="216">
                  <c:v>0.96787207547739196</c:v>
                </c:pt>
                <c:pt idx="217">
                  <c:v>0.96817403636213395</c:v>
                </c:pt>
                <c:pt idx="218">
                  <c:v>0.96847846248462899</c:v>
                </c:pt>
                <c:pt idx="219">
                  <c:v>0.96878540427446502</c:v>
                </c:pt>
                <c:pt idx="220">
                  <c:v>0.96909491212873</c:v>
                </c:pt>
                <c:pt idx="221">
                  <c:v>0.96940703640878501</c:v>
                </c:pt>
                <c:pt idx="222">
                  <c:v>0.96972182743687796</c:v>
                </c:pt>
                <c:pt idx="223">
                  <c:v>0.97003933549258803</c:v>
                </c:pt>
                <c:pt idx="224">
                  <c:v>0.97035961080909805</c:v>
                </c:pt>
                <c:pt idx="225">
                  <c:v>0.970682703569272</c:v>
                </c:pt>
                <c:pt idx="226">
                  <c:v>0.97100866390154394</c:v>
                </c:pt>
                <c:pt idx="227">
                  <c:v>0.97133754187559496</c:v>
                </c:pt>
                <c:pt idx="228">
                  <c:v>0.97166938749781495</c:v>
                </c:pt>
                <c:pt idx="229">
                  <c:v>0.97200425070652996</c:v>
                </c:pt>
                <c:pt idx="230">
                  <c:v>0.97234218136698802</c:v>
                </c:pt>
                <c:pt idx="231">
                  <c:v>0.97268322926609596</c:v>
                </c:pt>
                <c:pt idx="232">
                  <c:v>0.97302744410687303</c:v>
                </c:pt>
                <c:pt idx="233">
                  <c:v>0.97337487550263602</c:v>
                </c:pt>
                <c:pt idx="234">
                  <c:v>0.97372557297087303</c:v>
                </c:pt>
                <c:pt idx="235">
                  <c:v>0.97407958592681199</c:v>
                </c:pt>
                <c:pt idx="236">
                  <c:v>0.974436963676652</c:v>
                </c:pt>
                <c:pt idx="237">
                  <c:v>0.974797755410449</c:v>
                </c:pt>
                <c:pt idx="238">
                  <c:v>0.975162010194631</c:v>
                </c:pt>
                <c:pt idx="239">
                  <c:v>0.97552977696413101</c:v>
                </c:pt>
                <c:pt idx="240">
                  <c:v>0.97590110451410805</c:v>
                </c:pt>
                <c:pt idx="241">
                  <c:v>0.97627604149124603</c:v>
                </c:pt>
                <c:pt idx="242">
                  <c:v>0.97665463638459404</c:v>
                </c:pt>
                <c:pt idx="243">
                  <c:v>0.97703693751594201</c:v>
                </c:pt>
                <c:pt idx="244">
                  <c:v>0.97742299302968605</c:v>
                </c:pt>
                <c:pt idx="245">
                  <c:v>0.97781285088217995</c:v>
                </c:pt>
                <c:pt idx="246">
                  <c:v>0.97820655883052499</c:v>
                </c:pt>
                <c:pt idx="247">
                  <c:v>0.97860416442078402</c:v>
                </c:pt>
                <c:pt idx="248">
                  <c:v>0.97900571497558297</c:v>
                </c:pt>
                <c:pt idx="249">
                  <c:v>0.97941125758106395</c:v>
                </c:pt>
                <c:pt idx="250">
                  <c:v>0.97982083907317596</c:v>
                </c:pt>
                <c:pt idx="251">
                  <c:v>0.98023450602323603</c:v>
                </c:pt>
                <c:pt idx="252">
                  <c:v>0.98065230472275899</c:v>
                </c:pt>
                <c:pt idx="253">
                  <c:v>0.98107428116748896</c:v>
                </c:pt>
                <c:pt idx="254">
                  <c:v>0.98150048104061505</c:v>
                </c:pt>
                <c:pt idx="255">
                  <c:v>0.98193094969510997</c:v>
                </c:pt>
                <c:pt idx="256">
                  <c:v>0.98236573213516198</c:v>
                </c:pt>
                <c:pt idx="257">
                  <c:v>0.98280487299664598</c:v>
                </c:pt>
                <c:pt idx="258">
                  <c:v>0.98324841652658801</c:v>
                </c:pt>
                <c:pt idx="259">
                  <c:v>0.98369640656157498</c:v>
                </c:pt>
                <c:pt idx="260">
                  <c:v>0.98414888650504995</c:v>
                </c:pt>
                <c:pt idx="261">
                  <c:v>0.984605899303447</c:v>
                </c:pt>
                <c:pt idx="262">
                  <c:v>0.98506748742110195</c:v>
                </c:pt>
                <c:pt idx="263">
                  <c:v>0.98553369281388203</c:v>
                </c:pt>
                <c:pt idx="264">
                  <c:v>0.98600455690147204</c:v>
                </c:pt>
                <c:pt idx="265">
                  <c:v>0.98648012053824696</c:v>
                </c:pt>
                <c:pt idx="266">
                  <c:v>0.98696042398268002</c:v>
                </c:pt>
                <c:pt idx="267">
                  <c:v>0.98744550686518895</c:v>
                </c:pt>
                <c:pt idx="268">
                  <c:v>0.98793540815438297</c:v>
                </c:pt>
                <c:pt idx="269">
                  <c:v>0.98843016612160295</c:v>
                </c:pt>
                <c:pt idx="270">
                  <c:v>0.98892981830370297</c:v>
                </c:pt>
                <c:pt idx="271">
                  <c:v>0.98943440146397699</c:v>
                </c:pt>
                <c:pt idx="272">
                  <c:v>0.98994395155116299</c:v>
                </c:pt>
                <c:pt idx="273">
                  <c:v>0.99045850365642696</c:v>
                </c:pt>
                <c:pt idx="274">
                  <c:v>0.99097809196826103</c:v>
                </c:pt>
                <c:pt idx="275">
                  <c:v>0.99150274972518704</c:v>
                </c:pt>
                <c:pt idx="276">
                  <c:v>0.99203250916619101</c:v>
                </c:pt>
                <c:pt idx="277">
                  <c:v>0.99256740147880795</c:v>
                </c:pt>
                <c:pt idx="278">
                  <c:v>0.99310745674473799</c:v>
                </c:pt>
                <c:pt idx="279">
                  <c:v>0.99365270388294602</c:v>
                </c:pt>
                <c:pt idx="280">
                  <c:v>0.99420317059011698</c:v>
                </c:pt>
                <c:pt idx="281">
                  <c:v>0.994758883278408</c:v>
                </c:pt>
                <c:pt idx="282">
                  <c:v>0.99531986701039799</c:v>
                </c:pt>
                <c:pt idx="283">
                  <c:v>0.99588614543115905</c:v>
                </c:pt>
                <c:pt idx="284">
                  <c:v>0.99645774069736504</c:v>
                </c:pt>
                <c:pt idx="285">
                  <c:v>0.99703467340337404</c:v>
                </c:pt>
                <c:pt idx="286">
                  <c:v>0.99761696250421195</c:v>
                </c:pt>
                <c:pt idx="287">
                  <c:v>0.99820462523539599</c:v>
                </c:pt>
                <c:pt idx="288">
                  <c:v>0.99879767702956301</c:v>
                </c:pt>
                <c:pt idx="289">
                  <c:v>0.99939613142984696</c:v>
                </c:pt>
                <c:pt idx="290">
                  <c:v>1</c:v>
                </c:pt>
                <c:pt idx="291">
                  <c:v>1.0009533300696201</c:v>
                </c:pt>
                <c:pt idx="292">
                  <c:v>1.0019074658363101</c:v>
                </c:pt>
                <c:pt idx="293">
                  <c:v>1.0028624529339001</c:v>
                </c:pt>
                <c:pt idx="294">
                  <c:v>1.00381833785732</c:v>
                </c:pt>
                <c:pt idx="295">
                  <c:v>1.0047751679624399</c:v>
                </c:pt>
                <c:pt idx="296">
                  <c:v>1.0057329914645301</c:v>
                </c:pt>
                <c:pt idx="297">
                  <c:v>1.0066918574352599</c:v>
                </c:pt>
                <c:pt idx="298">
                  <c:v>1.00765181579812</c:v>
                </c:pt>
                <c:pt idx="299">
                  <c:v>1.0086129173223199</c:v>
                </c:pt>
                <c:pt idx="300">
                  <c:v>1.0095752136148499</c:v>
                </c:pt>
                <c:pt idx="301">
                  <c:v>1.0105387571109301</c:v>
                </c:pt>
                <c:pt idx="302">
                  <c:v>1.0115036010625</c:v>
                </c:pt>
                <c:pt idx="303">
                  <c:v>1.01246979952484</c:v>
                </c:pt>
                <c:pt idx="304">
                  <c:v>1.01343740734122</c:v>
                </c:pt>
                <c:pt idx="305">
                  <c:v>1.01440648012548</c:v>
                </c:pt>
                <c:pt idx="306">
                  <c:v>1.0153770742425601</c:v>
                </c:pt>
                <c:pt idx="307">
                  <c:v>1.0163492467867901</c:v>
                </c:pt>
                <c:pt idx="308">
                  <c:v>1.01732305555816</c:v>
                </c:pt>
                <c:pt idx="309">
                  <c:v>1.0182985590361799</c:v>
                </c:pt>
                <c:pt idx="310">
                  <c:v>1.01927581635159</c:v>
                </c:pt>
                <c:pt idx="311">
                  <c:v>1.0202548872558299</c:v>
                </c:pt>
                <c:pt idx="312">
                  <c:v>1.0212358320881201</c:v>
                </c:pt>
                <c:pt idx="313">
                  <c:v>1.02221871174042</c:v>
                </c:pt>
                <c:pt idx="314">
                  <c:v>1.0232035876199601</c:v>
                </c:pt>
                <c:pt idx="315">
                  <c:v>1.02419052160969</c:v>
                </c:pt>
                <c:pt idx="316">
                  <c:v>1.0251795760264399</c:v>
                </c:pt>
                <c:pt idx="317">
                  <c:v>1.0261708135769301</c:v>
                </c:pt>
                <c:pt idx="318">
                  <c:v>1.0271642973117701</c:v>
                </c:pt>
                <c:pt idx="319">
                  <c:v>1.02816009057737</c:v>
                </c:pt>
                <c:pt idx="320">
                  <c:v>1.0291582569659801</c:v>
                </c:pt>
                <c:pt idx="321">
                  <c:v>1.03015886026387</c:v>
                </c:pt>
                <c:pt idx="322">
                  <c:v>1.03116196439784</c:v>
                </c:pt>
                <c:pt idx="323">
                  <c:v>1.03216763338012</c:v>
                </c:pt>
                <c:pt idx="324">
                  <c:v>1.03317593125189</c:v>
                </c:pt>
                <c:pt idx="325">
                  <c:v>1.03418692202545</c:v>
                </c:pt>
                <c:pt idx="326">
                  <c:v>1.03520066962526</c:v>
                </c:pt>
                <c:pt idx="327">
                  <c:v>1.03621723782812</c:v>
                </c:pt>
                <c:pt idx="328">
                  <c:v>1.0372366902024801</c:v>
                </c:pt>
                <c:pt idx="329">
                  <c:v>1.0382590900472199</c:v>
                </c:pt>
                <c:pt idx="330">
                  <c:v>1.0392845003300299</c:v>
                </c:pt>
                <c:pt idx="331">
                  <c:v>1.04031298362563</c:v>
                </c:pt>
                <c:pt idx="332">
                  <c:v>1.041344602054</c:v>
                </c:pt>
                <c:pt idx="333">
                  <c:v>1.04237941721889</c:v>
                </c:pt>
                <c:pt idx="334">
                  <c:v>1.0434174901466899</c:v>
                </c:pt>
                <c:pt idx="335">
                  <c:v>1.04445888122604</c:v>
                </c:pt>
                <c:pt idx="336">
                  <c:v>1.0455036501483601</c:v>
                </c:pt>
                <c:pt idx="337">
                  <c:v>1.0465518558492699</c:v>
                </c:pt>
                <c:pt idx="338">
                  <c:v>1.04760355645155</c:v>
                </c:pt>
                <c:pt idx="339">
                  <c:v>1.0486588092093501</c:v>
                </c:pt>
                <c:pt idx="340">
                  <c:v>1.0497176704541999</c:v>
                </c:pt>
                <c:pt idx="341">
                  <c:v>1.05078019554282</c:v>
                </c:pt>
                <c:pt idx="342">
                  <c:v>1.0518464388069699</c:v>
                </c:pt>
                <c:pt idx="343">
                  <c:v>1.0529164535054301</c:v>
                </c:pt>
                <c:pt idx="344">
                  <c:v>1.0539902917783299</c:v>
                </c:pt>
                <c:pt idx="345">
                  <c:v>1.05506800460392</c:v>
                </c:pt>
                <c:pt idx="346">
                  <c:v>1.0561496417578999</c:v>
                </c:pt>
                <c:pt idx="347">
                  <c:v>1.0572352517754</c:v>
                </c:pt>
                <c:pt idx="348">
                  <c:v>1.05832488191575</c:v>
                </c:pt>
                <c:pt idx="349">
                  <c:v>1.0594185781300101</c:v>
                </c:pt>
                <c:pt idx="350">
                  <c:v>1.0605163850314201</c:v>
                </c:pt>
                <c:pt idx="351">
                  <c:v>1.06161834586878</c:v>
                </c:pt>
                <c:pt idx="352">
                  <c:v>1.0627245025026699</c:v>
                </c:pt>
                <c:pt idx="353">
                  <c:v>1.0638348953847201</c:v>
                </c:pt>
                <c:pt idx="354">
                  <c:v>1.0649495635397701</c:v>
                </c:pt>
                <c:pt idx="355">
                  <c:v>1.06606854455088</c:v>
                </c:pt>
                <c:pt idx="356">
                  <c:v>1.0671918745473199</c:v>
                </c:pt>
                <c:pt idx="357">
                  <c:v>1.06831958819529</c:v>
                </c:pt>
                <c:pt idx="358">
                  <c:v>1.0694517186914401</c:v>
                </c:pt>
                <c:pt idx="359">
                  <c:v>1.0705882977590899</c:v>
                </c:pt>
                <c:pt idx="360">
                  <c:v>1.071729355647</c:v>
                </c:pt>
                <c:pt idx="361">
                  <c:v>1.0728749211307</c:v>
                </c:pt>
                <c:pt idx="362">
                  <c:v>1.0740250215161899</c:v>
                </c:pt>
                <c:pt idx="363">
                  <c:v>1.0751796826459701</c:v>
                </c:pt>
                <c:pt idx="364">
                  <c:v>1.07633892890723</c:v>
                </c:pt>
                <c:pt idx="365">
                  <c:v>1.07750278324209</c:v>
                </c:pt>
                <c:pt idx="366">
                  <c:v>1.0786712671598599</c:v>
                </c:pt>
                <c:pt idx="367">
                  <c:v>1.07984440075099</c:v>
                </c:pt>
                <c:pt idx="368">
                  <c:v>1.08102220270283</c:v>
                </c:pt>
                <c:pt idx="369">
                  <c:v>1.0822046903168601</c:v>
                </c:pt>
                <c:pt idx="370">
                  <c:v>1.08339187952743</c:v>
                </c:pt>
                <c:pt idx="371">
                  <c:v>1.0845837849216999</c:v>
                </c:pt>
                <c:pt idx="372">
                  <c:v>1.08578041976085</c:v>
                </c:pt>
                <c:pt idx="373">
                  <c:v>1.0869817960022901</c:v>
                </c:pt>
                <c:pt idx="374">
                  <c:v>1.0881879243228301</c:v>
                </c:pt>
                <c:pt idx="375">
                  <c:v>1.0893988141426001</c:v>
                </c:pt>
                <c:pt idx="376">
                  <c:v>1.0906144736497601</c:v>
                </c:pt>
                <c:pt idx="377">
                  <c:v>1.0918349098257201</c:v>
                </c:pt>
                <c:pt idx="378">
                  <c:v>1.0930601284708801</c:v>
                </c:pt>
                <c:pt idx="379">
                  <c:v>1.0942901342307001</c:v>
                </c:pt>
                <c:pt idx="380">
                  <c:v>1.0955249306221699</c:v>
                </c:pt>
                <c:pt idx="381">
                  <c:v>1.09676452006032</c:v>
                </c:pt>
                <c:pt idx="382">
                  <c:v>1.0980089038849701</c:v>
                </c:pt>
                <c:pt idx="383">
                  <c:v>1.0992580823874201</c:v>
                </c:pt>
                <c:pt idx="384">
                  <c:v>1.1005120548371701</c:v>
                </c:pt>
                <c:pt idx="385">
                  <c:v>1.1017708195084801</c:v>
                </c:pt>
                <c:pt idx="386">
                  <c:v>1.10303437370677</c:v>
                </c:pt>
                <c:pt idx="387">
                  <c:v>1.1043027137947601</c:v>
                </c:pt>
                <c:pt idx="388">
                  <c:v>1.10557583521839</c:v>
                </c:pt>
                <c:pt idx="389">
                  <c:v>1.10685373253231</c:v>
                </c:pt>
                <c:pt idx="390">
                  <c:v>1.1081363994251201</c:v>
                </c:pt>
                <c:pt idx="391">
                  <c:v>1.1094238287440299</c:v>
                </c:pt>
                <c:pt idx="392">
                  <c:v>1.1107160125192299</c:v>
                </c:pt>
                <c:pt idx="393">
                  <c:v>1.1120129419876701</c:v>
                </c:pt>
                <c:pt idx="394">
                  <c:v>1.11331460761639</c:v>
                </c:pt>
                <c:pt idx="395">
                  <c:v>1.11462099912529</c:v>
                </c:pt>
                <c:pt idx="396">
                  <c:v>1.11593210550939</c:v>
                </c:pt>
                <c:pt idx="397">
                  <c:v>1.11724791506045</c:v>
                </c:pt>
                <c:pt idx="398">
                  <c:v>1.1185684153881701</c:v>
                </c:pt>
                <c:pt idx="399">
                  <c:v>1.11989359344059</c:v>
                </c:pt>
                <c:pt idx="400">
                  <c:v>1.12122343552411</c:v>
                </c:pt>
                <c:pt idx="401">
                  <c:v>1.1225579273227599</c:v>
                </c:pt>
                <c:pt idx="402">
                  <c:v>1.1238970539169799</c:v>
                </c:pt>
                <c:pt idx="403">
                  <c:v>1.12524079980173</c:v>
                </c:pt>
                <c:pt idx="404">
                  <c:v>1.12658914890405</c:v>
                </c:pt>
                <c:pt idx="405">
                  <c:v>1.1279420845999899</c:v>
                </c:pt>
                <c:pt idx="406">
                  <c:v>1.1292995897310301</c:v>
                </c:pt>
                <c:pt idx="407">
                  <c:v>1.13066164661983</c:v>
                </c:pt>
                <c:pt idx="408">
                  <c:v>1.13202823708544</c:v>
                </c:pt>
                <c:pt idx="409">
                  <c:v>1.13339934245801</c:v>
                </c:pt>
                <c:pt idx="410">
                  <c:v>1.13477494359285</c:v>
                </c:pt>
                <c:pt idx="411">
                  <c:v>1.1361550208840001</c:v>
                </c:pt>
                <c:pt idx="412">
                  <c:v>1.1375395542772999</c:v>
                </c:pt>
                <c:pt idx="413">
                  <c:v>1.1389285232828501</c:v>
                </c:pt>
                <c:pt idx="414">
                  <c:v>1.14032190698708</c:v>
                </c:pt>
                <c:pt idx="415">
                  <c:v>1.1417196840642101</c:v>
                </c:pt>
                <c:pt idx="416">
                  <c:v>1.14312183278733</c:v>
                </c:pt>
                <c:pt idx="417">
                  <c:v>1.14452833103895</c:v>
                </c:pt>
                <c:pt idx="418">
                  <c:v>1.1459391563211301</c:v>
                </c:pt>
                <c:pt idx="419">
                  <c:v>1.14735428576513</c:v>
                </c:pt>
                <c:pt idx="420">
                  <c:v>1.14877369614069</c:v>
                </c:pt>
                <c:pt idx="421">
                  <c:v>1.1501973638648599</c:v>
                </c:pt>
                <c:pt idx="422">
                  <c:v>1.1516252650104299</c:v>
                </c:pt>
                <c:pt idx="423">
                  <c:v>1.1530573753139901</c:v>
                </c:pt>
                <c:pt idx="424">
                  <c:v>1.1544936701836199</c:v>
                </c:pt>
                <c:pt idx="425">
                  <c:v>1.1559341247061901</c:v>
                </c:pt>
                <c:pt idx="426">
                  <c:v>1.1573787136543601</c:v>
                </c:pt>
                <c:pt idx="427">
                  <c:v>1.1588274114932</c:v>
                </c:pt>
                <c:pt idx="428">
                  <c:v>1.16028019238653</c:v>
                </c:pt>
                <c:pt idx="429">
                  <c:v>1.16173703020293</c:v>
                </c:pt>
                <c:pt idx="430">
                  <c:v>1.16319789852143</c:v>
                </c:pt>
                <c:pt idx="431">
                  <c:v>1.1646627706369901</c:v>
                </c:pt>
                <c:pt idx="432">
                  <c:v>1.1661316195656199</c:v>
                </c:pt>
                <c:pt idx="433">
                  <c:v>1.16760441804925</c:v>
                </c:pt>
                <c:pt idx="434">
                  <c:v>1.16908113856046</c:v>
                </c:pt>
                <c:pt idx="435">
                  <c:v>1.17056175330678</c:v>
                </c:pt>
                <c:pt idx="436">
                  <c:v>1.17204623423493</c:v>
                </c:pt>
                <c:pt idx="437">
                  <c:v>1.1735345530347301</c:v>
                </c:pt>
                <c:pt idx="438">
                  <c:v>1.17502668114286</c:v>
                </c:pt>
                <c:pt idx="439">
                  <c:v>1.17652258974638</c:v>
                </c:pt>
                <c:pt idx="440">
                  <c:v>1.1780222497860799</c:v>
                </c:pt>
                <c:pt idx="441">
                  <c:v>1.1795256319596299</c:v>
                </c:pt>
                <c:pt idx="442">
                  <c:v>1.1810327067245601</c:v>
                </c:pt>
                <c:pt idx="443">
                  <c:v>1.1825434443010501</c:v>
                </c:pt>
                <c:pt idx="444">
                  <c:v>1.1840578146746501</c:v>
                </c:pt>
                <c:pt idx="445">
                  <c:v>1.1855757875986701</c:v>
                </c:pt>
                <c:pt idx="446">
                  <c:v>1.1870973325966301</c:v>
                </c:pt>
                <c:pt idx="447">
                  <c:v>1.1886224189643999</c:v>
                </c:pt>
                <c:pt idx="448">
                  <c:v>1.1901510157723401</c:v>
                </c:pt>
                <c:pt idx="449">
                  <c:v>1.1916830918671899</c:v>
                </c:pt>
                <c:pt idx="450">
                  <c:v>1.19321861587394</c:v>
                </c:pt>
                <c:pt idx="451">
                  <c:v>1.1947575561975701</c:v>
                </c:pt>
                <c:pt idx="452">
                  <c:v>1.1962998810245999</c:v>
                </c:pt>
                <c:pt idx="453">
                  <c:v>1.1978455583246601</c:v>
                </c:pt>
                <c:pt idx="454">
                  <c:v>1.1993945558518599</c:v>
                </c:pt>
                <c:pt idx="455">
                  <c:v>1.2009468411461199</c:v>
                </c:pt>
                <c:pt idx="456">
                  <c:v>1.20250238153442</c:v>
                </c:pt>
                <c:pt idx="457">
                  <c:v>1.20406114413192</c:v>
                </c:pt>
                <c:pt idx="458">
                  <c:v>1.20562309584307</c:v>
                </c:pt>
                <c:pt idx="459">
                  <c:v>1.2071882033625401</c:v>
                </c:pt>
                <c:pt idx="460">
                  <c:v>1.2087564331762299</c:v>
                </c:pt>
                <c:pt idx="461">
                  <c:v>1.2103277515620701</c:v>
                </c:pt>
                <c:pt idx="462">
                  <c:v>1.2119021245908199</c:v>
                </c:pt>
                <c:pt idx="463">
                  <c:v>1.2134795181268501</c:v>
                </c:pt>
                <c:pt idx="464">
                  <c:v>1.2150598978288101</c:v>
                </c:pt>
                <c:pt idx="465">
                  <c:v>1.21664322915024</c:v>
                </c:pt>
                <c:pt idx="466">
                  <c:v>1.2182294773401601</c:v>
                </c:pt>
                <c:pt idx="467">
                  <c:v>1.2198186074436499</c:v>
                </c:pt>
                <c:pt idx="468">
                  <c:v>1.2214105843023</c:v>
                </c:pt>
                <c:pt idx="469">
                  <c:v>1.2230053725546901</c:v>
                </c:pt>
                <c:pt idx="470">
                  <c:v>1.2246029366368101</c:v>
                </c:pt>
                <c:pt idx="471">
                  <c:v>1.2262032407824399</c:v>
                </c:pt>
                <c:pt idx="472">
                  <c:v>1.22780624902351</c:v>
                </c:pt>
                <c:pt idx="473">
                  <c:v>1.2294119251904301</c:v>
                </c:pt>
                <c:pt idx="474">
                  <c:v>1.2310202329123701</c:v>
                </c:pt>
                <c:pt idx="475">
                  <c:v>1.2326311356175701</c:v>
                </c:pt>
                <c:pt idx="476">
                  <c:v>1.23424459653354</c:v>
                </c:pt>
                <c:pt idx="477">
                  <c:v>1.23586057868733</c:v>
                </c:pt>
                <c:pt idx="478">
                  <c:v>1.23747904490574</c:v>
                </c:pt>
                <c:pt idx="479">
                  <c:v>1.23909995781549</c:v>
                </c:pt>
                <c:pt idx="480">
                  <c:v>1.24072327984343</c:v>
                </c:pt>
                <c:pt idx="481">
                  <c:v>1.24234897921467</c:v>
                </c:pt>
                <c:pt idx="482">
                  <c:v>1.2439770480625201</c:v>
                </c:pt>
                <c:pt idx="483">
                  <c:v>1.2456074846346601</c:v>
                </c:pt>
                <c:pt idx="484">
                  <c:v>1.2472402873192701</c:v>
                </c:pt>
                <c:pt idx="485">
                  <c:v>1.24887545464005</c:v>
                </c:pt>
                <c:pt idx="486">
                  <c:v>1.2505129852515799</c:v>
                </c:pt>
                <c:pt idx="487">
                  <c:v>1.2521528779347999</c:v>
                </c:pt>
                <c:pt idx="488">
                  <c:v>1.2537951315926701</c:v>
                </c:pt>
                <c:pt idx="489">
                  <c:v>1.25543974524604</c:v>
                </c:pt>
                <c:pt idx="490">
                  <c:v>1.2570867180297001</c:v>
                </c:pt>
                <c:pt idx="491">
                  <c:v>1.25873604918852</c:v>
                </c:pt>
                <c:pt idx="492">
                  <c:v>1.26038773807385</c:v>
                </c:pt>
                <c:pt idx="493">
                  <c:v>1.26204178413998</c:v>
                </c:pt>
                <c:pt idx="494">
                  <c:v>1.26369818694075</c:v>
                </c:pt>
                <c:pt idx="495">
                  <c:v>1.26535694612639</c:v>
                </c:pt>
                <c:pt idx="496">
                  <c:v>1.2670180614403299</c:v>
                </c:pt>
                <c:pt idx="497">
                  <c:v>1.2686815327162699</c:v>
                </c:pt>
                <c:pt idx="498">
                  <c:v>1.2703473598752899</c:v>
                </c:pt>
                <c:pt idx="499">
                  <c:v>1.2720155429231299</c:v>
                </c:pt>
                <c:pt idx="500">
                  <c:v>1.27368608194747</c:v>
                </c:pt>
                <c:pt idx="501">
                  <c:v>1.2753589771154801</c:v>
                </c:pt>
                <c:pt idx="502">
                  <c:v>1.2770342286712799</c:v>
                </c:pt>
                <c:pt idx="503">
                  <c:v>1.2787118369336501</c:v>
                </c:pt>
                <c:pt idx="504">
                  <c:v>1.28039180229373</c:v>
                </c:pt>
                <c:pt idx="505">
                  <c:v>1.28207412521287</c:v>
                </c:pt>
                <c:pt idx="506">
                  <c:v>1.2837588062204801</c:v>
                </c:pt>
                <c:pt idx="507">
                  <c:v>1.2854458459120801</c:v>
                </c:pt>
                <c:pt idx="508">
                  <c:v>1.2871352449472999</c:v>
                </c:pt>
                <c:pt idx="509">
                  <c:v>1.2888270040480101</c:v>
                </c:pt>
                <c:pt idx="510">
                  <c:v>1.2905211239965599</c:v>
                </c:pt>
                <c:pt idx="511">
                  <c:v>1.292217605634</c:v>
                </c:pt>
                <c:pt idx="512">
                  <c:v>1.2939164498584099</c:v>
                </c:pt>
                <c:pt idx="513">
                  <c:v>1.2956176576232901</c:v>
                </c:pt>
                <c:pt idx="514">
                  <c:v>1.2973212299360299</c:v>
                </c:pt>
                <c:pt idx="515">
                  <c:v>1.2990271678563701</c:v>
                </c:pt>
                <c:pt idx="516">
                  <c:v>1.30073547249496</c:v>
                </c:pt>
                <c:pt idx="517">
                  <c:v>1.30244614501198</c:v>
                </c:pt>
                <c:pt idx="518">
                  <c:v>1.30415918661579</c:v>
                </c:pt>
                <c:pt idx="519">
                  <c:v>1.30587459856162</c:v>
                </c:pt>
                <c:pt idx="520">
                  <c:v>1.3075923821503299</c:v>
                </c:pt>
                <c:pt idx="521">
                  <c:v>1.30931253872717</c:v>
                </c:pt>
                <c:pt idx="522">
                  <c:v>1.3110350696806501</c:v>
                </c:pt>
                <c:pt idx="523">
                  <c:v>1.31275997644138</c:v>
                </c:pt>
                <c:pt idx="524">
                  <c:v>1.31448726048102</c:v>
                </c:pt>
                <c:pt idx="525">
                  <c:v>1.31621692331116</c:v>
                </c:pt>
                <c:pt idx="526">
                  <c:v>1.31794896648237</c:v>
                </c:pt>
                <c:pt idx="527">
                  <c:v>1.31968339158319</c:v>
                </c:pt>
                <c:pt idx="528">
                  <c:v>1.32142020023916</c:v>
                </c:pt>
                <c:pt idx="529">
                  <c:v>1.32315939411193</c:v>
                </c:pt>
                <c:pt idx="530">
                  <c:v>1.32490097489838</c:v>
                </c:pt>
                <c:pt idx="531">
                  <c:v>1.3266449443297099</c:v>
                </c:pt>
                <c:pt idx="532">
                  <c:v>1.3283913041706801</c:v>
                </c:pt>
                <c:pt idx="533">
                  <c:v>1.33014005621875</c:v>
                </c:pt>
                <c:pt idx="534">
                  <c:v>1.33189120230332</c:v>
                </c:pt>
                <c:pt idx="535">
                  <c:v>1.3336447442850099</c:v>
                </c:pt>
                <c:pt idx="536">
                  <c:v>1.33540068405486</c:v>
                </c:pt>
                <c:pt idx="537">
                  <c:v>1.3371590235337201</c:v>
                </c:pt>
                <c:pt idx="538">
                  <c:v>1.3389197646714901</c:v>
                </c:pt>
                <c:pt idx="539">
                  <c:v>1.34068290944649</c:v>
                </c:pt>
                <c:pt idx="540">
                  <c:v>1.3424484598648201</c:v>
                </c:pt>
                <c:pt idx="541">
                  <c:v>1.34421641795977</c:v>
                </c:pt>
                <c:pt idx="542">
                  <c:v>1.3459867857911501</c:v>
                </c:pt>
                <c:pt idx="543">
                  <c:v>1.34775956544478</c:v>
                </c:pt>
                <c:pt idx="544">
                  <c:v>1.34953475903188</c:v>
                </c:pt>
                <c:pt idx="545">
                  <c:v>1.35131236868857</c:v>
                </c:pt>
                <c:pt idx="546">
                  <c:v>1.3530923965752999</c:v>
                </c:pt>
                <c:pt idx="547">
                  <c:v>1.3548748448763399</c:v>
                </c:pt>
                <c:pt idx="548">
                  <c:v>1.3566597157993301</c:v>
                </c:pt>
                <c:pt idx="549">
                  <c:v>1.35844701157473</c:v>
                </c:pt>
                <c:pt idx="550">
                  <c:v>1.36023673445542</c:v>
                </c:pt>
                <c:pt idx="551">
                  <c:v>1.3620288867162</c:v>
                </c:pt>
                <c:pt idx="552">
                  <c:v>1.3638234706533801</c:v>
                </c:pt>
                <c:pt idx="553">
                  <c:v>1.3656204885843199</c:v>
                </c:pt>
                <c:pt idx="554">
                  <c:v>1.3674199428470599</c:v>
                </c:pt>
                <c:pt idx="555">
                  <c:v>1.3692218357999</c:v>
                </c:pt>
                <c:pt idx="556">
                  <c:v>1.37102616982099</c:v>
                </c:pt>
                <c:pt idx="557">
                  <c:v>1.3728329473079901</c:v>
                </c:pt>
                <c:pt idx="558">
                  <c:v>1.3746421706776699</c:v>
                </c:pt>
                <c:pt idx="559">
                  <c:v>1.3764538423655901</c:v>
                </c:pt>
                <c:pt idx="560">
                  <c:v>1.3782679648257099</c:v>
                </c:pt>
                <c:pt idx="561">
                  <c:v>1.3800845405300901</c:v>
                </c:pt>
                <c:pt idx="562">
                  <c:v>1.38190357196855</c:v>
                </c:pt>
                <c:pt idx="563">
                  <c:v>1.3837250616483701</c:v>
                </c:pt>
                <c:pt idx="564">
                  <c:v>1.38554901209396</c:v>
                </c:pt>
                <c:pt idx="565">
                  <c:v>1.38737542584656</c:v>
                </c:pt>
                <c:pt idx="566">
                  <c:v>1.38920430546397</c:v>
                </c:pt>
                <c:pt idx="567">
                  <c:v>1.3910356535202599</c:v>
                </c:pt>
                <c:pt idx="568">
                  <c:v>1.39286947260551</c:v>
                </c:pt>
                <c:pt idx="569">
                  <c:v>1.39470576532549</c:v>
                </c:pt>
                <c:pt idx="570">
                  <c:v>1.39654453430148</c:v>
                </c:pt>
                <c:pt idx="571">
                  <c:v>1.3983857821699599</c:v>
                </c:pt>
                <c:pt idx="572">
                  <c:v>1.40022951158239</c:v>
                </c:pt>
                <c:pt idx="573">
                  <c:v>1.4020757252049501</c:v>
                </c:pt>
                <c:pt idx="574">
                  <c:v>1.4039244257183501</c:v>
                </c:pt>
                <c:pt idx="575">
                  <c:v>1.40577561581757</c:v>
                </c:pt>
                <c:pt idx="576">
                  <c:v>1.4076292982116401</c:v>
                </c:pt>
                <c:pt idx="577">
                  <c:v>1.40948547562347</c:v>
                </c:pt>
                <c:pt idx="578">
                  <c:v>1.4113441507895801</c:v>
                </c:pt>
                <c:pt idx="579">
                  <c:v>1.41320532645995</c:v>
                </c:pt>
                <c:pt idx="580">
                  <c:v>1.4150690053977999</c:v>
                </c:pt>
                <c:pt idx="581">
                  <c:v>1.4169351903794001</c:v>
                </c:pt>
                <c:pt idx="582">
                  <c:v>1.4188038841938999</c:v>
                </c:pt>
                <c:pt idx="583">
                  <c:v>1.4206750896431399</c:v>
                </c:pt>
                <c:pt idx="584">
                  <c:v>1.42254880954145</c:v>
                </c:pt>
                <c:pt idx="585">
                  <c:v>1.4244250467155299</c:v>
                </c:pt>
                <c:pt idx="586">
                  <c:v>1.4263038040042499</c:v>
                </c:pt>
                <c:pt idx="587">
                  <c:v>1.42818508425848</c:v>
                </c:pt>
                <c:pt idx="588">
                  <c:v>1.43006889034096</c:v>
                </c:pt>
                <c:pt idx="589">
                  <c:v>1.43195522512613</c:v>
                </c:pt>
                <c:pt idx="590">
                  <c:v>1.4338440914999699</c:v>
                </c:pt>
                <c:pt idx="591">
                  <c:v>1.4357354923598999</c:v>
                </c:pt>
                <c:pt idx="592">
                  <c:v>1.43762943061457</c:v>
                </c:pt>
                <c:pt idx="593">
                  <c:v>1.43952590918377</c:v>
                </c:pt>
                <c:pt idx="594">
                  <c:v>1.4414249309982901</c:v>
                </c:pt>
                <c:pt idx="595">
                  <c:v>1.4433264989997701</c:v>
                </c:pt>
                <c:pt idx="596">
                  <c:v>1.4452306161406001</c:v>
                </c:pt>
                <c:pt idx="597">
                  <c:v>1.4471372853837501</c:v>
                </c:pt>
                <c:pt idx="598">
                  <c:v>1.4490465097027201</c:v>
                </c:pt>
                <c:pt idx="599">
                  <c:v>1.45095829208134</c:v>
                </c:pt>
                <c:pt idx="600">
                  <c:v>1.45287263551373</c:v>
                </c:pt>
                <c:pt idx="601">
                  <c:v>1.45478954300411</c:v>
                </c:pt>
                <c:pt idx="602">
                  <c:v>1.4567090175667701</c:v>
                </c:pt>
                <c:pt idx="603">
                  <c:v>1.45863106222591</c:v>
                </c:pt>
                <c:pt idx="604">
                  <c:v>1.4605556800155599</c:v>
                </c:pt>
                <c:pt idx="605">
                  <c:v>1.46248287397946</c:v>
                </c:pt>
                <c:pt idx="606">
                  <c:v>1.4644126471709999</c:v>
                </c:pt>
                <c:pt idx="607">
                  <c:v>1.46634500265305</c:v>
                </c:pt>
                <c:pt idx="608">
                  <c:v>1.4682799434979501</c:v>
                </c:pt>
                <c:pt idx="609">
                  <c:v>1.47021747278736</c:v>
                </c:pt>
                <c:pt idx="610">
                  <c:v>1.47215759361222</c:v>
                </c:pt>
                <c:pt idx="611">
                  <c:v>1.4741003090725999</c:v>
                </c:pt>
                <c:pt idx="612">
                  <c:v>1.4760456222776701</c:v>
                </c:pt>
                <c:pt idx="613">
                  <c:v>1.4779935363455901</c:v>
                </c:pt>
                <c:pt idx="614">
                  <c:v>1.4799440544034299</c:v>
                </c:pt>
                <c:pt idx="615">
                  <c:v>1.4818971795871201</c:v>
                </c:pt>
                <c:pt idx="616">
                  <c:v>1.48385291504132</c:v>
                </c:pt>
                <c:pt idx="617">
                  <c:v>1.4858112639194001</c:v>
                </c:pt>
                <c:pt idx="618">
                  <c:v>1.48777222938334</c:v>
                </c:pt>
                <c:pt idx="619">
                  <c:v>1.4897358146036399</c:v>
                </c:pt>
                <c:pt idx="620">
                  <c:v>1.4917020227592901</c:v>
                </c:pt>
                <c:pt idx="621">
                  <c:v>1.4936708570377</c:v>
                </c:pt>
                <c:pt idx="622">
                  <c:v>1.4956423206345699</c:v>
                </c:pt>
                <c:pt idx="623">
                  <c:v>1.4976164167539301</c:v>
                </c:pt>
                <c:pt idx="624">
                  <c:v>1.4995931486079701</c:v>
                </c:pt>
                <c:pt idx="625">
                  <c:v>1.5015725194170599</c:v>
                </c:pt>
                <c:pt idx="626">
                  <c:v>1.50355453240966</c:v>
                </c:pt>
                <c:pt idx="627">
                  <c:v>1.50553919082224</c:v>
                </c:pt>
                <c:pt idx="628">
                  <c:v>1.50752649789925</c:v>
                </c:pt>
                <c:pt idx="629">
                  <c:v>1.5095164568930799</c:v>
                </c:pt>
                <c:pt idx="630">
                  <c:v>1.51150907106395</c:v>
                </c:pt>
                <c:pt idx="631">
                  <c:v>1.51350434367991</c:v>
                </c:pt>
                <c:pt idx="632">
                  <c:v>1.51550227801676</c:v>
                </c:pt>
                <c:pt idx="633">
                  <c:v>1.5175028773580199</c:v>
                </c:pt>
                <c:pt idx="634">
                  <c:v>1.5195061449948499</c:v>
                </c:pt>
                <c:pt idx="635">
                  <c:v>1.5215120842260501</c:v>
                </c:pt>
                <c:pt idx="636">
                  <c:v>1.5235206983579399</c:v>
                </c:pt>
                <c:pt idx="637">
                  <c:v>1.52553199070441</c:v>
                </c:pt>
                <c:pt idx="638">
                  <c:v>1.5275459645867699</c:v>
                </c:pt>
                <c:pt idx="639">
                  <c:v>1.52956262333381</c:v>
                </c:pt>
                <c:pt idx="640">
                  <c:v>1.53158197028167</c:v>
                </c:pt>
                <c:pt idx="641">
                  <c:v>1.5336040087738501</c:v>
                </c:pt>
                <c:pt idx="642">
                  <c:v>1.5356287421611501</c:v>
                </c:pt>
                <c:pt idx="643">
                  <c:v>1.5376561738016401</c:v>
                </c:pt>
                <c:pt idx="644">
                  <c:v>1.5396863070606199</c:v>
                </c:pt>
                <c:pt idx="645">
                  <c:v>1.5417191453105801</c:v>
                </c:pt>
                <c:pt idx="646">
                  <c:v>1.54375469193114</c:v>
                </c:pt>
                <c:pt idx="647">
                  <c:v>1.5457929503090699</c:v>
                </c:pt>
                <c:pt idx="648">
                  <c:v>1.5478339238382</c:v>
                </c:pt>
                <c:pt idx="649">
                  <c:v>1.5498776159194001</c:v>
                </c:pt>
                <c:pt idx="650">
                  <c:v>1.5519240299605801</c:v>
                </c:pt>
                <c:pt idx="651">
                  <c:v>1.5539731693766199</c:v>
                </c:pt>
                <c:pt idx="652">
                  <c:v>1.5560250375893401</c:v>
                </c:pt>
                <c:pt idx="653">
                  <c:v>1.5580796380274899</c:v>
                </c:pt>
                <c:pt idx="654">
                  <c:v>1.5601369741266999</c:v>
                </c:pt>
                <c:pt idx="655">
                  <c:v>1.5621970493294599</c:v>
                </c:pt>
                <c:pt idx="656">
                  <c:v>1.5642598670851</c:v>
                </c:pt>
                <c:pt idx="657">
                  <c:v>1.5663254308497501</c:v>
                </c:pt>
                <c:pt idx="658">
                  <c:v>1.5683937440863001</c:v>
                </c:pt>
                <c:pt idx="659">
                  <c:v>1.5704648102644101</c:v>
                </c:pt>
                <c:pt idx="660">
                  <c:v>1.57253863286044</c:v>
                </c:pt>
                <c:pt idx="661">
                  <c:v>1.57461521535747</c:v>
                </c:pt>
                <c:pt idx="662">
                  <c:v>1.5766945612452301</c:v>
                </c:pt>
                <c:pt idx="663">
                  <c:v>1.5787766740201099</c:v>
                </c:pt>
                <c:pt idx="664">
                  <c:v>1.5808615571851301</c:v>
                </c:pt>
                <c:pt idx="665">
                  <c:v>1.58294921424988</c:v>
                </c:pt>
                <c:pt idx="666">
                  <c:v>1.58503964873058</c:v>
                </c:pt>
                <c:pt idx="667">
                  <c:v>1.58713286414995</c:v>
                </c:pt>
                <c:pt idx="668">
                  <c:v>1.5892288640373</c:v>
                </c:pt>
                <c:pt idx="669">
                  <c:v>1.5913276519284201</c:v>
                </c:pt>
                <c:pt idx="670">
                  <c:v>1.59342923136559</c:v>
                </c:pt>
                <c:pt idx="671">
                  <c:v>1.5955336058976</c:v>
                </c:pt>
                <c:pt idx="672">
                  <c:v>1.5976407790796701</c:v>
                </c:pt>
                <c:pt idx="673">
                  <c:v>1.5997507544734499</c:v>
                </c:pt>
                <c:pt idx="674">
                  <c:v>1.6018635356470301</c:v>
                </c:pt>
                <c:pt idx="675">
                  <c:v>1.6039791261748899</c:v>
                </c:pt>
                <c:pt idx="676">
                  <c:v>1.6060975296378901</c:v>
                </c:pt>
                <c:pt idx="677">
                  <c:v>1.60821874962327</c:v>
                </c:pt>
                <c:pt idx="678">
                  <c:v>1.6103427897246101</c:v>
                </c:pt>
                <c:pt idx="679">
                  <c:v>1.6124696535418299</c:v>
                </c:pt>
                <c:pt idx="680">
                  <c:v>1.61459934468116</c:v>
                </c:pt>
                <c:pt idx="681">
                  <c:v>1.61673186675515</c:v>
                </c:pt>
                <c:pt idx="682">
                  <c:v>1.61886722338261</c:v>
                </c:pt>
                <c:pt idx="683">
                  <c:v>1.62100541818866</c:v>
                </c:pt>
                <c:pt idx="684">
                  <c:v>1.6231464548046599</c:v>
                </c:pt>
                <c:pt idx="685">
                  <c:v>1.6252903368682201</c:v>
                </c:pt>
                <c:pt idx="686">
                  <c:v>1.62743706802319</c:v>
                </c:pt>
                <c:pt idx="687">
                  <c:v>1.62958665191963</c:v>
                </c:pt>
                <c:pt idx="688">
                  <c:v>1.63173909221382</c:v>
                </c:pt>
                <c:pt idx="689">
                  <c:v>1.6338943925682301</c:v>
                </c:pt>
                <c:pt idx="690">
                  <c:v>1.6360525566515101</c:v>
                </c:pt>
                <c:pt idx="691">
                  <c:v>1.6382135881385</c:v>
                </c:pt>
                <c:pt idx="692">
                  <c:v>1.64037749071019</c:v>
                </c:pt>
                <c:pt idx="693">
                  <c:v>1.6425442680537199</c:v>
                </c:pt>
                <c:pt idx="694">
                  <c:v>1.64471392386237</c:v>
                </c:pt>
                <c:pt idx="695">
                  <c:v>1.6468864618355601</c:v>
                </c:pt>
                <c:pt idx="696">
                  <c:v>1.6490618856788299</c:v>
                </c:pt>
                <c:pt idx="697">
                  <c:v>1.6512401991038199</c:v>
                </c:pt>
                <c:pt idx="698">
                  <c:v>1.6534214058282799</c:v>
                </c:pt>
                <c:pt idx="699">
                  <c:v>1.65560550957605</c:v>
                </c:pt>
                <c:pt idx="700">
                  <c:v>1.65779251407706</c:v>
                </c:pt>
              </c:numCache>
            </c:numRef>
          </c:yVal>
          <c:smooth val="1"/>
        </c:ser>
        <c:dLbls>
          <c:showLegendKey val="0"/>
          <c:showVal val="0"/>
          <c:showCatName val="0"/>
          <c:showSerName val="0"/>
          <c:showPercent val="0"/>
          <c:showBubbleSize val="0"/>
        </c:dLbls>
        <c:axId val="735845288"/>
        <c:axId val="735845680"/>
      </c:scatterChart>
      <c:valAx>
        <c:axId val="735845288"/>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735845680"/>
        <c:crosses val="autoZero"/>
        <c:crossBetween val="midCat"/>
        <c:majorUnit val="5"/>
      </c:valAx>
      <c:valAx>
        <c:axId val="73584568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5845288"/>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0.93896226798740401</c:v>
                </c:pt>
                <c:pt idx="1">
                  <c:v>0.942647065199959</c:v>
                </c:pt>
                <c:pt idx="2">
                  <c:v>0.94634632277046604</c:v>
                </c:pt>
                <c:pt idx="3">
                  <c:v>0.95006009744613096</c:v>
                </c:pt>
                <c:pt idx="4">
                  <c:v>0.95378844619685699</c:v>
                </c:pt>
                <c:pt idx="5">
                  <c:v>0.95753142621611398</c:v>
                </c:pt>
                <c:pt idx="6">
                  <c:v>0.96128770738424596</c:v>
                </c:pt>
                <c:pt idx="7">
                  <c:v>0.96505036615168505</c:v>
                </c:pt>
                <c:pt idx="8">
                  <c:v>0.96881097177045905</c:v>
                </c:pt>
                <c:pt idx="9">
                  <c:v>0.97256096282467497</c:v>
                </c:pt>
                <c:pt idx="10">
                  <c:v>0.976291647795826</c:v>
                </c:pt>
                <c:pt idx="11">
                  <c:v>0.97999420639572299</c:v>
                </c:pt>
                <c:pt idx="12">
                  <c:v>0.98365969168660605</c:v>
                </c:pt>
                <c:pt idx="13">
                  <c:v>0.98727903300755304</c:v>
                </c:pt>
                <c:pt idx="14">
                  <c:v>0.99084303972566901</c:v>
                </c:pt>
                <c:pt idx="15">
                  <c:v>0.99434240582970501</c:v>
                </c:pt>
                <c:pt idx="16">
                  <c:v>0.99776771538270403</c:v>
                </c:pt>
                <c:pt idx="17">
                  <c:v>1.00110944884905</c:v>
                </c:pt>
                <c:pt idx="18">
                  <c:v>1.0043608021482899</c:v>
                </c:pt>
                <c:pt idx="19">
                  <c:v>1.00752610223136</c:v>
                </c:pt>
                <c:pt idx="20">
                  <c:v>1.0106125452607899</c:v>
                </c:pt>
                <c:pt idx="21">
                  <c:v>1.0136274456891601</c:v>
                </c:pt>
                <c:pt idx="22">
                  <c:v>1.0165782305540001</c:v>
                </c:pt>
                <c:pt idx="23">
                  <c:v>1.01947243430017</c:v>
                </c:pt>
                <c:pt idx="24">
                  <c:v>1.02231769414669</c:v>
                </c:pt>
                <c:pt idx="25">
                  <c:v>1.02512174601435</c:v>
                </c:pt>
                <c:pt idx="26">
                  <c:v>1.0278924210290199</c:v>
                </c:pt>
                <c:pt idx="27">
                  <c:v>1.0306376426152499</c:v>
                </c:pt>
                <c:pt idx="28">
                  <c:v>1.0333654241936501</c:v>
                </c:pt>
                <c:pt idx="29">
                  <c:v>1.03608386749522</c:v>
                </c:pt>
                <c:pt idx="30">
                  <c:v>1.0388011615052499</c:v>
                </c:pt>
                <c:pt idx="31">
                  <c:v>1.04152419499088</c:v>
                </c:pt>
                <c:pt idx="32">
                  <c:v>1.04425436642711</c:v>
                </c:pt>
                <c:pt idx="33">
                  <c:v>1.0469916945247899</c:v>
                </c:pt>
                <c:pt idx="34">
                  <c:v>1.04973619804387</c:v>
                </c:pt>
                <c:pt idx="35">
                  <c:v>1.0524878957934301</c:v>
                </c:pt>
                <c:pt idx="36">
                  <c:v>1.0552468066318801</c:v>
                </c:pt>
                <c:pt idx="37">
                  <c:v>1.05801294946705</c:v>
                </c:pt>
                <c:pt idx="38">
                  <c:v>1.06078634325635</c:v>
                </c:pt>
                <c:pt idx="39">
                  <c:v>1.0635670070068599</c:v>
                </c:pt>
                <c:pt idx="40">
                  <c:v>1.06635495977551</c:v>
                </c:pt>
                <c:pt idx="41">
                  <c:v>1.0691502206691701</c:v>
                </c:pt>
                <c:pt idx="42">
                  <c:v>1.0719528088447901</c:v>
                </c:pt>
                <c:pt idx="43">
                  <c:v>1.0747627435095399</c:v>
                </c:pt>
                <c:pt idx="44">
                  <c:v>1.07758004392096</c:v>
                </c:pt>
                <c:pt idx="45">
                  <c:v>1.08040472938703</c:v>
                </c:pt>
                <c:pt idx="46">
                  <c:v>1.0832368192663899</c:v>
                </c:pt>
                <c:pt idx="47">
                  <c:v>1.08607633296837</c:v>
                </c:pt>
                <c:pt idx="48">
                  <c:v>1.08892328995323</c:v>
                </c:pt>
                <c:pt idx="49">
                  <c:v>1.0917777097322099</c:v>
                </c:pt>
                <c:pt idx="50">
                  <c:v>1.09463961186771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0.87786865938254199</c:v>
                </c:pt>
                <c:pt idx="1">
                  <c:v>0.88543560301179802</c:v>
                </c:pt>
                <c:pt idx="2">
                  <c:v>0.89306588139546506</c:v>
                </c:pt>
                <c:pt idx="3">
                  <c:v>0.90075950738279797</c:v>
                </c:pt>
                <c:pt idx="4">
                  <c:v>0.90851628739113699</c:v>
                </c:pt>
                <c:pt idx="5">
                  <c:v>0.9163357099935</c:v>
                </c:pt>
                <c:pt idx="6">
                  <c:v>0.92420948661115099</c:v>
                </c:pt>
                <c:pt idx="7">
                  <c:v>0.93209938083986998</c:v>
                </c:pt>
                <c:pt idx="8">
                  <c:v>0.93995882554873</c:v>
                </c:pt>
                <c:pt idx="9">
                  <c:v>0.94774044392092605</c:v>
                </c:pt>
                <c:pt idx="10">
                  <c:v>0.95539647616018297</c:v>
                </c:pt>
                <c:pt idx="11">
                  <c:v>0.96287939697452496</c:v>
                </c:pt>
                <c:pt idx="12">
                  <c:v>0.97014281122763502</c:v>
                </c:pt>
                <c:pt idx="13">
                  <c:v>0.97714276236571695</c:v>
                </c:pt>
                <c:pt idx="14">
                  <c:v>0.98383966026083502</c:v>
                </c:pt>
                <c:pt idx="15">
                  <c:v>0.99020113786414898</c:v>
                </c:pt>
                <c:pt idx="16">
                  <c:v>0.99620627022416997</c:v>
                </c:pt>
                <c:pt idx="17">
                  <c:v>1.00036777645872</c:v>
                </c:pt>
                <c:pt idx="18">
                  <c:v>1.00156082883799</c:v>
                </c:pt>
                <c:pt idx="19">
                  <c:v>1.00282848222579</c:v>
                </c:pt>
                <c:pt idx="20">
                  <c:v>1.0040852415500201</c:v>
                </c:pt>
                <c:pt idx="21">
                  <c:v>1.0052548626198401</c:v>
                </c:pt>
                <c:pt idx="22">
                  <c:v>1.0062765846152599</c:v>
                </c:pt>
                <c:pt idx="23">
                  <c:v>1.00710898366061</c:v>
                </c:pt>
                <c:pt idx="24">
                  <c:v>1.00773067268714</c:v>
                </c:pt>
                <c:pt idx="25">
                  <c:v>1.00813836053929</c:v>
                </c:pt>
                <c:pt idx="26">
                  <c:v>1.00834347618405</c:v>
                </c:pt>
                <c:pt idx="27">
                  <c:v>1.00836850115073</c:v>
                </c:pt>
                <c:pt idx="28">
                  <c:v>1.00824370893006</c:v>
                </c:pt>
                <c:pt idx="29">
                  <c:v>1.00800457281744</c:v>
                </c:pt>
                <c:pt idx="30">
                  <c:v>1.0076898339584199</c:v>
                </c:pt>
                <c:pt idx="31">
                  <c:v>1.0073347692468599</c:v>
                </c:pt>
                <c:pt idx="32">
                  <c:v>1.00695304767487</c:v>
                </c:pt>
                <c:pt idx="33">
                  <c:v>1.0065508093450799</c:v>
                </c:pt>
                <c:pt idx="34">
                  <c:v>1.00613248539809</c:v>
                </c:pt>
                <c:pt idx="35">
                  <c:v>1.0057013460373601</c:v>
                </c:pt>
                <c:pt idx="36">
                  <c:v>1.0052598530299801</c:v>
                </c:pt>
                <c:pt idx="37">
                  <c:v>1.00480989250547</c:v>
                </c:pt>
                <c:pt idx="38">
                  <c:v>1.00435293244275</c:v>
                </c:pt>
                <c:pt idx="39">
                  <c:v>1.00389013156046</c:v>
                </c:pt>
                <c:pt idx="40">
                  <c:v>1.00342241611255</c:v>
                </c:pt>
                <c:pt idx="41">
                  <c:v>1.0029505350318699</c:v>
                </c:pt>
                <c:pt idx="42">
                  <c:v>1.0024751001799601</c:v>
                </c:pt>
                <c:pt idx="43">
                  <c:v>1.00199661616783</c:v>
                </c:pt>
                <c:pt idx="44">
                  <c:v>1.0015155027537901</c:v>
                </c:pt>
                <c:pt idx="45">
                  <c:v>1.0010321118782299</c:v>
                </c:pt>
                <c:pt idx="46">
                  <c:v>1.0005467407697499</c:v>
                </c:pt>
                <c:pt idx="47">
                  <c:v>1.0000596421363701</c:v>
                </c:pt>
                <c:pt idx="48">
                  <c:v>0.99957103216854803</c:v>
                </c:pt>
                <c:pt idx="49">
                  <c:v>0.99908109688128299</c:v>
                </c:pt>
                <c:pt idx="50">
                  <c:v>0.99858999718286601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1.0043075707067199</c:v>
                </c:pt>
                <c:pt idx="1">
                  <c:v>1.0035551840332499</c:v>
                </c:pt>
                <c:pt idx="2">
                  <c:v>1.00280548308687</c:v>
                </c:pt>
                <c:pt idx="3">
                  <c:v>1.0020590194845</c:v>
                </c:pt>
                <c:pt idx="4">
                  <c:v>1.00131655615213</c:v>
                </c:pt>
                <c:pt idx="5">
                  <c:v>1.0005791787793299</c:v>
                </c:pt>
                <c:pt idx="6">
                  <c:v>0.99985346369513295</c:v>
                </c:pt>
                <c:pt idx="7">
                  <c:v>0.99916621376824799</c:v>
                </c:pt>
                <c:pt idx="8">
                  <c:v>0.99854873799912203</c:v>
                </c:pt>
                <c:pt idx="9">
                  <c:v>0.99803151008017599</c:v>
                </c:pt>
                <c:pt idx="10">
                  <c:v>0.99764381106643596</c:v>
                </c:pt>
                <c:pt idx="11">
                  <c:v>0.99741322494471396</c:v>
                </c:pt>
                <c:pt idx="12">
                  <c:v>0.99736490117840504</c:v>
                </c:pt>
                <c:pt idx="13">
                  <c:v>0.99752045101012499</c:v>
                </c:pt>
                <c:pt idx="14">
                  <c:v>0.99789627215527898</c:v>
                </c:pt>
                <c:pt idx="15">
                  <c:v>0.99850099361010103</c:v>
                </c:pt>
                <c:pt idx="16">
                  <c:v>0.99933160793697995</c:v>
                </c:pt>
                <c:pt idx="17">
                  <c:v>1.00185167111509</c:v>
                </c:pt>
                <c:pt idx="18">
                  <c:v>1.0071686030915401</c:v>
                </c:pt>
                <c:pt idx="19">
                  <c:v>1.01224572762878</c:v>
                </c:pt>
                <c:pt idx="20">
                  <c:v>1.0171822813189</c:v>
                </c:pt>
                <c:pt idx="21">
                  <c:v>1.02206976246468</c:v>
                </c:pt>
                <c:pt idx="22">
                  <c:v>1.0269853384608201</c:v>
                </c:pt>
                <c:pt idx="23">
                  <c:v>1.0319876608787699</c:v>
                </c:pt>
                <c:pt idx="24">
                  <c:v>1.0371158644784899</c:v>
                </c:pt>
                <c:pt idx="25">
                  <c:v>1.0423912384301699</c:v>
                </c:pt>
                <c:pt idx="26">
                  <c:v>1.0478203649487801</c:v>
                </c:pt>
                <c:pt idx="27">
                  <c:v>1.05339858312049</c:v>
                </c:pt>
                <c:pt idx="28">
                  <c:v>1.0591130799636801</c:v>
                </c:pt>
                <c:pt idx="29">
                  <c:v>1.0649453479</c:v>
                </c:pt>
                <c:pt idx="30">
                  <c:v>1.0708730174499099</c:v>
                </c:pt>
                <c:pt idx="31">
                  <c:v>1.07687402626085</c:v>
                </c:pt>
                <c:pt idx="32">
                  <c:v>1.0829374659722699</c:v>
                </c:pt>
                <c:pt idx="33">
                  <c:v>1.0890574010040801</c:v>
                </c:pt>
                <c:pt idx="34">
                  <c:v>1.09522960591775</c:v>
                </c:pt>
                <c:pt idx="35">
                  <c:v>1.1014510173983001</c:v>
                </c:pt>
                <c:pt idx="36">
                  <c:v>1.10771938176026</c:v>
                </c:pt>
                <c:pt idx="37">
                  <c:v>1.1140330221558501</c:v>
                </c:pt>
                <c:pt idx="38">
                  <c:v>1.12039068109489</c:v>
                </c:pt>
                <c:pt idx="39">
                  <c:v>1.12679141156137</c:v>
                </c:pt>
                <c:pt idx="40">
                  <c:v>1.13323450022496</c:v>
                </c:pt>
                <c:pt idx="41">
                  <c:v>1.1397194123044201</c:v>
                </c:pt>
                <c:pt idx="42">
                  <c:v>1.1462457513248401</c:v>
                </c:pt>
                <c:pt idx="43">
                  <c:v>1.1528132293040401</c:v>
                </c:pt>
                <c:pt idx="44">
                  <c:v>1.1594216443618599</c:v>
                </c:pt>
                <c:pt idx="45">
                  <c:v>1.1660708636925901</c:v>
                </c:pt>
                <c:pt idx="46">
                  <c:v>1.17276081046611</c:v>
                </c:pt>
                <c:pt idx="47">
                  <c:v>1.1794914536439001</c:v>
                </c:pt>
                <c:pt idx="48">
                  <c:v>1.1862627999834101</c:v>
                </c:pt>
                <c:pt idx="49">
                  <c:v>1.19307488770328</c:v>
                </c:pt>
                <c:pt idx="50">
                  <c:v>1.1999277814220499</c:v>
                </c:pt>
              </c:numCache>
            </c:numRef>
          </c:yVal>
          <c:smooth val="1"/>
        </c:ser>
        <c:dLbls>
          <c:showLegendKey val="0"/>
          <c:showVal val="0"/>
          <c:showCatName val="0"/>
          <c:showSerName val="0"/>
          <c:showPercent val="0"/>
          <c:showBubbleSize val="0"/>
        </c:dLbls>
        <c:axId val="673995256"/>
        <c:axId val="673995648"/>
      </c:scatterChart>
      <c:valAx>
        <c:axId val="673995256"/>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673995648"/>
        <c:crosses val="autoZero"/>
        <c:crossBetween val="midCat"/>
        <c:majorUnit val="1"/>
      </c:valAx>
      <c:valAx>
        <c:axId val="67399564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3995256"/>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Microsoft_Excel_Worksheet4!$B$2:$B$10002</c:f>
              <c:numCache>
                <c:formatCode>General</c:formatCode>
                <c:ptCount val="10001"/>
                <c:pt idx="0">
                  <c:v>1.02488874053746</c:v>
                </c:pt>
                <c:pt idx="1">
                  <c:v>1.0243897012643399</c:v>
                </c:pt>
                <c:pt idx="2">
                  <c:v>1.02389090498364</c:v>
                </c:pt>
                <c:pt idx="3">
                  <c:v>1.02339235157705</c:v>
                </c:pt>
                <c:pt idx="4">
                  <c:v>1.0228940409263001</c:v>
                </c:pt>
                <c:pt idx="5">
                  <c:v>1.02239597291319</c:v>
                </c:pt>
                <c:pt idx="6">
                  <c:v>1.0218981474195701</c:v>
                </c:pt>
                <c:pt idx="7">
                  <c:v>1.02140056432736</c:v>
                </c:pt>
                <c:pt idx="8">
                  <c:v>1.02090322351853</c:v>
                </c:pt>
                <c:pt idx="9">
                  <c:v>1.0204061248751</c:v>
                </c:pt>
                <c:pt idx="10">
                  <c:v>1.01990926827915</c:v>
                </c:pt>
                <c:pt idx="11">
                  <c:v>1.0194126536128401</c:v>
                </c:pt>
                <c:pt idx="12">
                  <c:v>1.01891628075836</c:v>
                </c:pt>
                <c:pt idx="13">
                  <c:v>1.0184201495979699</c:v>
                </c:pt>
                <c:pt idx="14">
                  <c:v>1.01792426001398</c:v>
                </c:pt>
                <c:pt idx="15">
                  <c:v>1.0174286118887601</c:v>
                </c:pt>
                <c:pt idx="16">
                  <c:v>1.0169332051047399</c:v>
                </c:pt>
                <c:pt idx="17">
                  <c:v>1.0164380395444099</c:v>
                </c:pt>
                <c:pt idx="18">
                  <c:v>1.01594311509031</c:v>
                </c:pt>
                <c:pt idx="19">
                  <c:v>1.0154484316250401</c:v>
                </c:pt>
                <c:pt idx="20">
                  <c:v>1.01495398903127</c:v>
                </c:pt>
                <c:pt idx="21">
                  <c:v>1.0144597871916901</c:v>
                </c:pt>
                <c:pt idx="22">
                  <c:v>1.01396582598909</c:v>
                </c:pt>
                <c:pt idx="23">
                  <c:v>1.0134721053063001</c:v>
                </c:pt>
                <c:pt idx="24">
                  <c:v>1.0129786250261901</c:v>
                </c:pt>
                <c:pt idx="25">
                  <c:v>1.0124853850317199</c:v>
                </c:pt>
                <c:pt idx="26">
                  <c:v>1.0119923852058801</c:v>
                </c:pt>
                <c:pt idx="27">
                  <c:v>1.0114996254317301</c:v>
                </c:pt>
                <c:pt idx="28">
                  <c:v>1.0110071055923899</c:v>
                </c:pt>
                <c:pt idx="29">
                  <c:v>1.0105148255710199</c:v>
                </c:pt>
                <c:pt idx="30">
                  <c:v>1.0100227852508601</c:v>
                </c:pt>
                <c:pt idx="31">
                  <c:v>1.0095309845151801</c:v>
                </c:pt>
                <c:pt idx="32">
                  <c:v>1.0090394232473301</c:v>
                </c:pt>
                <c:pt idx="33">
                  <c:v>1.00854810133071</c:v>
                </c:pt>
                <c:pt idx="34">
                  <c:v>1.0080570186487801</c:v>
                </c:pt>
                <c:pt idx="35">
                  <c:v>1.00756617508503</c:v>
                </c:pt>
                <c:pt idx="36">
                  <c:v>1.0070755705230501</c:v>
                </c:pt>
                <c:pt idx="37">
                  <c:v>1.0065852048464501</c:v>
                </c:pt>
                <c:pt idx="38">
                  <c:v>1.0060950779389299</c:v>
                </c:pt>
                <c:pt idx="39">
                  <c:v>1.00560518968421</c:v>
                </c:pt>
                <c:pt idx="40">
                  <c:v>1.0051155399661</c:v>
                </c:pt>
                <c:pt idx="41">
                  <c:v>1.0046261286684399</c:v>
                </c:pt>
                <c:pt idx="42">
                  <c:v>1.0041369556751401</c:v>
                </c:pt>
                <c:pt idx="43">
                  <c:v>1.0036480208701699</c:v>
                </c:pt>
                <c:pt idx="44">
                  <c:v>1.00315932413755</c:v>
                </c:pt>
                <c:pt idx="45">
                  <c:v>1.0026708653613501</c:v>
                </c:pt>
                <c:pt idx="46">
                  <c:v>1.00218264442572</c:v>
                </c:pt>
                <c:pt idx="47">
                  <c:v>1.0016946612148401</c:v>
                </c:pt>
                <c:pt idx="48">
                  <c:v>1.0012069156129499</c:v>
                </c:pt>
                <c:pt idx="49">
                  <c:v>1.0007194075043699</c:v>
                </c:pt>
                <c:pt idx="50">
                  <c:v>1.0002321367734499</c:v>
                </c:pt>
                <c:pt idx="51">
                  <c:v>0.99974510330460398</c:v>
                </c:pt>
                <c:pt idx="52">
                  <c:v>0.999258306982309</c:v>
                </c:pt>
                <c:pt idx="53">
                  <c:v>0.99877189910512898</c:v>
                </c:pt>
                <c:pt idx="54">
                  <c:v>0.99829213657236804</c:v>
                </c:pt>
                <c:pt idx="55">
                  <c:v>0.99783332359086796</c:v>
                </c:pt>
                <c:pt idx="56">
                  <c:v>0.99741029074036103</c:v>
                </c:pt>
                <c:pt idx="57">
                  <c:v>0.99703784639422599</c:v>
                </c:pt>
                <c:pt idx="58">
                  <c:v>0.99673078314108499</c:v>
                </c:pt>
                <c:pt idx="59">
                  <c:v>0.99650388640476895</c:v>
                </c:pt>
                <c:pt idx="60">
                  <c:v>0.99637194526238504</c:v>
                </c:pt>
                <c:pt idx="61">
                  <c:v>0.996349765464288</c:v>
                </c:pt>
                <c:pt idx="62">
                  <c:v>0.99645218466468599</c:v>
                </c:pt>
                <c:pt idx="63">
                  <c:v>0.99669408987754904</c:v>
                </c:pt>
                <c:pt idx="64">
                  <c:v>0.99709043717927504</c:v>
                </c:pt>
                <c:pt idx="65">
                  <c:v>0.99765627368737797</c:v>
                </c:pt>
                <c:pt idx="66">
                  <c:v>0.99840676185323096</c:v>
                </c:pt>
                <c:pt idx="67">
                  <c:v>0.99935720611661805</c:v>
                </c:pt>
                <c:pt idx="68">
                  <c:v>1.00052272689844</c:v>
                </c:pt>
                <c:pt idx="69">
                  <c:v>1.0019066789807001</c:v>
                </c:pt>
                <c:pt idx="70">
                  <c:v>1.0034980019067099</c:v>
                </c:pt>
                <c:pt idx="71">
                  <c:v>1.00528481201302</c:v>
                </c:pt>
                <c:pt idx="72">
                  <c:v>1.0072552535490999</c:v>
                </c:pt>
                <c:pt idx="73">
                  <c:v>1.0093974753469199</c:v>
                </c:pt>
                <c:pt idx="74">
                  <c:v>1.01169960897045</c:v>
                </c:pt>
                <c:pt idx="75">
                  <c:v>1.01414974832629</c:v>
                </c:pt>
                <c:pt idx="76">
                  <c:v>1.01673593072427</c:v>
                </c:pt>
                <c:pt idx="77">
                  <c:v>1.01944611938354</c:v>
                </c:pt>
                <c:pt idx="78">
                  <c:v>1.02226818738601</c:v>
                </c:pt>
                <c:pt idx="79">
                  <c:v>1.0251899030848199</c:v>
                </c:pt>
                <c:pt idx="80">
                  <c:v>1.0281989169808301</c:v>
                </c:pt>
                <c:pt idx="81">
                  <c:v>1.0312827500849899</c:v>
                </c:pt>
                <c:pt idx="82">
                  <c:v>1.0344287837887001</c:v>
                </c:pt>
                <c:pt idx="83">
                  <c:v>1.03762425126808</c:v>
                </c:pt>
                <c:pt idx="84">
                  <c:v>1.04085623045139</c:v>
                </c:pt>
                <c:pt idx="85">
                  <c:v>1.0441116385815901</c:v>
                </c:pt>
                <c:pt idx="86">
                  <c:v>1.0473794623930801</c:v>
                </c:pt>
                <c:pt idx="87">
                  <c:v>1.0506575137243701</c:v>
                </c:pt>
                <c:pt idx="88">
                  <c:v>1.0539458245852</c:v>
                </c:pt>
                <c:pt idx="89">
                  <c:v>1.0572444270854799</c:v>
                </c:pt>
                <c:pt idx="90">
                  <c:v>1.06055335343562</c:v>
                </c:pt>
                <c:pt idx="91">
                  <c:v>1.06387263594684</c:v>
                </c:pt>
                <c:pt idx="92">
                  <c:v>1.06720230703149</c:v>
                </c:pt>
                <c:pt idx="93">
                  <c:v>1.07054239920337</c:v>
                </c:pt>
                <c:pt idx="94">
                  <c:v>1.0738929450780199</c:v>
                </c:pt>
                <c:pt idx="95">
                  <c:v>1.07725397737307</c:v>
                </c:pt>
                <c:pt idx="96">
                  <c:v>1.08062552890855</c:v>
                </c:pt>
                <c:pt idx="97">
                  <c:v>1.0840076326072201</c:v>
                </c:pt>
                <c:pt idx="98">
                  <c:v>1.08740032149485</c:v>
                </c:pt>
                <c:pt idx="99">
                  <c:v>1.09080362870061</c:v>
                </c:pt>
                <c:pt idx="100">
                  <c:v>1.0942175874573199</c:v>
                </c:pt>
                <c:pt idx="101">
                  <c:v>1.0976422311018501</c:v>
                </c:pt>
                <c:pt idx="102">
                  <c:v>1.10107759307536</c:v>
                </c:pt>
                <c:pt idx="103">
                  <c:v>1.1045237069237199</c:v>
                </c:pt>
                <c:pt idx="104">
                  <c:v>1.10798060629775</c:v>
                </c:pt>
                <c:pt idx="105">
                  <c:v>1.11144832495362</c:v>
                </c:pt>
                <c:pt idx="106">
                  <c:v>1.1149268967531401</c:v>
                </c:pt>
                <c:pt idx="107">
                  <c:v>1.11841635566409</c:v>
                </c:pt>
                <c:pt idx="108">
                  <c:v>1.1219167357605699</c:v>
                </c:pt>
                <c:pt idx="109">
                  <c:v>1.12542807122333</c:v>
                </c:pt>
                <c:pt idx="110">
                  <c:v>1.12895039634007</c:v>
                </c:pt>
                <c:pt idx="111">
                  <c:v>1.1324837455058301</c:v>
                </c:pt>
                <c:pt idx="112">
                  <c:v>1.1360281532233001</c:v>
                </c:pt>
                <c:pt idx="113">
                  <c:v>1.1395836541031299</c:v>
                </c:pt>
                <c:pt idx="114">
                  <c:v>1.1431502828643201</c:v>
                </c:pt>
                <c:pt idx="115">
                  <c:v>1.1467280743345201</c:v>
                </c:pt>
                <c:pt idx="116">
                  <c:v>1.1503170634503701</c:v>
                </c:pt>
                <c:pt idx="117">
                  <c:v>1.1539172852578901</c:v>
                </c:pt>
                <c:pt idx="118">
                  <c:v>1.1575287749127401</c:v>
                </c:pt>
                <c:pt idx="119">
                  <c:v>1.1611515676806501</c:v>
                </c:pt>
                <c:pt idx="120">
                  <c:v>1.1647856989376899</c:v>
                </c:pt>
                <c:pt idx="121">
                  <c:v>1.1684312041706699</c:v>
                </c:pt>
                <c:pt idx="122">
                  <c:v>1.1720881189774699</c:v>
                </c:pt>
                <c:pt idx="123">
                  <c:v>1.17575647906735</c:v>
                </c:pt>
                <c:pt idx="124">
                  <c:v>1.17943632026137</c:v>
                </c:pt>
                <c:pt idx="125">
                  <c:v>1.1831276784926701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Microsoft_Excel_Worksheet4!$C$2:$C$10002</c:f>
              <c:numCache>
                <c:formatCode>General</c:formatCode>
                <c:ptCount val="10001"/>
                <c:pt idx="0">
                  <c:v>0.84309676238188902</c:v>
                </c:pt>
                <c:pt idx="1">
                  <c:v>0.84524872475467006</c:v>
                </c:pt>
                <c:pt idx="2">
                  <c:v>0.84740615542895104</c:v>
                </c:pt>
                <c:pt idx="3">
                  <c:v>0.84956906703669399</c:v>
                </c:pt>
                <c:pt idx="4">
                  <c:v>0.85173747215261397</c:v>
                </c:pt>
                <c:pt idx="5">
                  <c:v>0.85391138328641703</c:v>
                </c:pt>
                <c:pt idx="6">
                  <c:v>0.85609081287424904</c:v>
                </c:pt>
                <c:pt idx="7">
                  <c:v>0.858275773269225</c:v>
                </c:pt>
                <c:pt idx="8">
                  <c:v>0.860466276730948</c:v>
                </c:pt>
                <c:pt idx="9">
                  <c:v>0.86266233541388404</c:v>
                </c:pt>
                <c:pt idx="10">
                  <c:v>0.864863961354431</c:v>
                </c:pt>
                <c:pt idx="11">
                  <c:v>0.86707116645654203</c:v>
                </c:pt>
                <c:pt idx="12">
                  <c:v>0.86928396247567197</c:v>
                </c:pt>
                <c:pt idx="13">
                  <c:v>0.87150236100085099</c:v>
                </c:pt>
                <c:pt idx="14">
                  <c:v>0.87372637343460502</c:v>
                </c:pt>
                <c:pt idx="15">
                  <c:v>0.87595601097042297</c:v>
                </c:pt>
                <c:pt idx="16">
                  <c:v>0.87819128456742201</c:v>
                </c:pt>
                <c:pt idx="17">
                  <c:v>0.88043220492178298</c:v>
                </c:pt>
                <c:pt idx="18">
                  <c:v>0.88267878243448505</c:v>
                </c:pt>
                <c:pt idx="19">
                  <c:v>0.88493102717475602</c:v>
                </c:pt>
                <c:pt idx="20">
                  <c:v>0.88718894883856503</c:v>
                </c:pt>
                <c:pt idx="21">
                  <c:v>0.88945255670136503</c:v>
                </c:pt>
                <c:pt idx="22">
                  <c:v>0.89172185956411898</c:v>
                </c:pt>
                <c:pt idx="23">
                  <c:v>0.89399686569149905</c:v>
                </c:pt>
                <c:pt idx="24">
                  <c:v>0.896277582740868</c:v>
                </c:pt>
                <c:pt idx="25">
                  <c:v>0.89856401768044003</c:v>
                </c:pt>
                <c:pt idx="26">
                  <c:v>0.90085617669462104</c:v>
                </c:pt>
                <c:pt idx="27">
                  <c:v>0.90315406507414198</c:v>
                </c:pt>
                <c:pt idx="28">
                  <c:v>0.90545768708805296</c:v>
                </c:pt>
                <c:pt idx="29">
                  <c:v>0.90776704583400103</c:v>
                </c:pt>
                <c:pt idx="30">
                  <c:v>0.91008214306235602</c:v>
                </c:pt>
                <c:pt idx="31">
                  <c:v>0.91240297896872502</c:v>
                </c:pt>
                <c:pt idx="32">
                  <c:v>0.91472955194800398</c:v>
                </c:pt>
                <c:pt idx="33">
                  <c:v>0.91706185830142095</c:v>
                </c:pt>
                <c:pt idx="34">
                  <c:v>0.91939989188572402</c:v>
                </c:pt>
                <c:pt idx="35">
                  <c:v>0.92174364369077599</c:v>
                </c:pt>
                <c:pt idx="36">
                  <c:v>0.92409310132789801</c:v>
                </c:pt>
                <c:pt idx="37">
                  <c:v>0.92644824840620799</c:v>
                </c:pt>
                <c:pt idx="38">
                  <c:v>0.928809063767284</c:v>
                </c:pt>
                <c:pt idx="39">
                  <c:v>0.93117552053917096</c:v>
                </c:pt>
                <c:pt idx="40">
                  <c:v>0.93354758495800105</c:v>
                </c:pt>
                <c:pt idx="41">
                  <c:v>0.93592521488788305</c:v>
                </c:pt>
                <c:pt idx="42">
                  <c:v>0.938308357945009</c:v>
                </c:pt>
                <c:pt idx="43">
                  <c:v>0.94069694909694301</c:v>
                </c:pt>
                <c:pt idx="44">
                  <c:v>0.94309090755768699</c:v>
                </c:pt>
                <c:pt idx="45">
                  <c:v>0.94549013272556504</c:v>
                </c:pt>
                <c:pt idx="46">
                  <c:v>0.94789449880167798</c:v>
                </c:pt>
                <c:pt idx="47">
                  <c:v>0.95030384756142905</c:v>
                </c:pt>
                <c:pt idx="48">
                  <c:v>0.95271797849657003</c:v>
                </c:pt>
                <c:pt idx="49">
                  <c:v>0.95513663514295</c:v>
                </c:pt>
                <c:pt idx="50">
                  <c:v>0.95755948575898697</c:v>
                </c:pt>
                <c:pt idx="51">
                  <c:v>0.95998609544041302</c:v>
                </c:pt>
                <c:pt idx="52">
                  <c:v>0.96241588490937902</c:v>
                </c:pt>
                <c:pt idx="53">
                  <c:v>0.96484805093405002</c:v>
                </c:pt>
                <c:pt idx="54">
                  <c:v>0.96728085935966301</c:v>
                </c:pt>
                <c:pt idx="55">
                  <c:v>0.96971164503465102</c:v>
                </c:pt>
                <c:pt idx="56">
                  <c:v>0.97213785075314096</c:v>
                </c:pt>
                <c:pt idx="57">
                  <c:v>0.97455719152339704</c:v>
                </c:pt>
                <c:pt idx="58">
                  <c:v>0.97696778225009095</c:v>
                </c:pt>
                <c:pt idx="59">
                  <c:v>0.97936830750149695</c:v>
                </c:pt>
                <c:pt idx="60">
                  <c:v>0.98175825116761894</c:v>
                </c:pt>
                <c:pt idx="61">
                  <c:v>0.984138211368903</c:v>
                </c:pt>
                <c:pt idx="62">
                  <c:v>0.98651033652754605</c:v>
                </c:pt>
                <c:pt idx="63">
                  <c:v>0.98887893257803305</c:v>
                </c:pt>
                <c:pt idx="64">
                  <c:v>0.99125130834870301</c:v>
                </c:pt>
                <c:pt idx="65">
                  <c:v>0.99363894264539998</c:v>
                </c:pt>
                <c:pt idx="66">
                  <c:v>0.99605906184580595</c:v>
                </c:pt>
                <c:pt idx="67">
                  <c:v>0.99853668633873105</c:v>
                </c:pt>
                <c:pt idx="68">
                  <c:v>0.99993889703654504</c:v>
                </c:pt>
                <c:pt idx="69">
                  <c:v>1.0000077556378999</c:v>
                </c:pt>
                <c:pt idx="70">
                  <c:v>1.00032759586798</c:v>
                </c:pt>
                <c:pt idx="71">
                  <c:v>1.0008430374336501</c:v>
                </c:pt>
                <c:pt idx="72">
                  <c:v>1.00150427444831</c:v>
                </c:pt>
                <c:pt idx="73">
                  <c:v>1.0022686586710801</c:v>
                </c:pt>
                <c:pt idx="74">
                  <c:v>1.0031013868272101</c:v>
                </c:pt>
                <c:pt idx="75">
                  <c:v>1.0039753154804301</c:v>
                </c:pt>
                <c:pt idx="76">
                  <c:v>1.0048701498961301</c:v>
                </c:pt>
                <c:pt idx="77">
                  <c:v>1.00577132109072</c:v>
                </c:pt>
                <c:pt idx="78">
                  <c:v>1.0066688115170701</c:v>
                </c:pt>
                <c:pt idx="79">
                  <c:v>1.0075560894192901</c:v>
                </c:pt>
                <c:pt idx="80">
                  <c:v>1.00842922096126</c:v>
                </c:pt>
                <c:pt idx="81">
                  <c:v>1.0092861693575199</c:v>
                </c:pt>
                <c:pt idx="82">
                  <c:v>1.0101262598829299</c:v>
                </c:pt>
                <c:pt idx="83">
                  <c:v>1.0109497791453499</c:v>
                </c:pt>
                <c:pt idx="84">
                  <c:v>1.01175767712405</c:v>
                </c:pt>
                <c:pt idx="85">
                  <c:v>1.0125513450025401</c:v>
                </c:pt>
                <c:pt idx="86">
                  <c:v>1.0133326127465601</c:v>
                </c:pt>
                <c:pt idx="87">
                  <c:v>1.01410384670625</c:v>
                </c:pt>
                <c:pt idx="88">
                  <c:v>1.01486702106822</c:v>
                </c:pt>
                <c:pt idx="89">
                  <c:v>1.01562365023138</c:v>
                </c:pt>
                <c:pt idx="90">
                  <c:v>1.01637491408842</c:v>
                </c:pt>
                <c:pt idx="91">
                  <c:v>1.01712174481674</c:v>
                </c:pt>
                <c:pt idx="92">
                  <c:v>1.01786488818823</c:v>
                </c:pt>
                <c:pt idx="93">
                  <c:v>1.01860494765425</c:v>
                </c:pt>
                <c:pt idx="94">
                  <c:v>1.01934241656193</c:v>
                </c:pt>
                <c:pt idx="95">
                  <c:v>1.0200777020474701</c:v>
                </c:pt>
                <c:pt idx="96">
                  <c:v>1.0208111429981901</c:v>
                </c:pt>
                <c:pt idx="97">
                  <c:v>1.02154302372422</c:v>
                </c:pt>
                <c:pt idx="98">
                  <c:v>1.0222735844845801</c:v>
                </c:pt>
                <c:pt idx="99">
                  <c:v>1.0230030296771899</c:v>
                </c:pt>
                <c:pt idx="100">
                  <c:v>1.02373153427386</c:v>
                </c:pt>
                <c:pt idx="101">
                  <c:v>1.02445924892241</c:v>
                </c:pt>
                <c:pt idx="102">
                  <c:v>1.02518630402611</c:v>
                </c:pt>
                <c:pt idx="103">
                  <c:v>1.02591281303125</c:v>
                </c:pt>
                <c:pt idx="104">
                  <c:v>1.0266388750959199</c:v>
                </c:pt>
                <c:pt idx="105">
                  <c:v>1.0273645772715001</c:v>
                </c:pt>
                <c:pt idx="106">
                  <c:v>1.02808999629732</c:v>
                </c:pt>
                <c:pt idx="107">
                  <c:v>1.0288152000859301</c:v>
                </c:pt>
                <c:pt idx="108">
                  <c:v>1.0295402489594701</c:v>
                </c:pt>
                <c:pt idx="109">
                  <c:v>1.03026519668429</c:v>
                </c:pt>
                <c:pt idx="110">
                  <c:v>1.03099009134121</c:v>
                </c:pt>
                <c:pt idx="111">
                  <c:v>1.0317149760609099</c:v>
                </c:pt>
                <c:pt idx="112">
                  <c:v>1.03243988964834</c:v>
                </c:pt>
                <c:pt idx="113">
                  <c:v>1.03316486711505</c:v>
                </c:pt>
                <c:pt idx="114">
                  <c:v>1.0338899401349799</c:v>
                </c:pt>
                <c:pt idx="115">
                  <c:v>1.0346151374360899</c:v>
                </c:pt>
                <c:pt idx="116">
                  <c:v>1.0353404851382999</c:v>
                </c:pt>
                <c:pt idx="117">
                  <c:v>1.03606600704592</c:v>
                </c:pt>
                <c:pt idx="118">
                  <c:v>1.03679172490173</c:v>
                </c:pt>
                <c:pt idx="119">
                  <c:v>1.0375176586083299</c:v>
                </c:pt>
                <c:pt idx="120">
                  <c:v>1.0382438264216101</c:v>
                </c:pt>
                <c:pt idx="121">
                  <c:v>1.03897024512035</c:v>
                </c:pt>
                <c:pt idx="122">
                  <c:v>1.0396969301552901</c:v>
                </c:pt>
                <c:pt idx="123">
                  <c:v>1.0404238957806</c:v>
                </c:pt>
                <c:pt idx="124">
                  <c:v>1.04115115516991</c:v>
                </c:pt>
                <c:pt idx="125">
                  <c:v>1.0418787205192801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Microsoft_Excel_Worksheet4!$D$2:$D$10002</c:f>
              <c:numCache>
                <c:formatCode>General</c:formatCode>
                <c:ptCount val="10001"/>
                <c:pt idx="0">
                  <c:v>1.24587944984263</c:v>
                </c:pt>
                <c:pt idx="1">
                  <c:v>1.2414975962974899</c:v>
                </c:pt>
                <c:pt idx="2">
                  <c:v>1.2371311897982999</c:v>
                </c:pt>
                <c:pt idx="3">
                  <c:v>1.23278017750753</c:v>
                </c:pt>
                <c:pt idx="4">
                  <c:v>1.2284445068715399</c:v>
                </c:pt>
                <c:pt idx="5">
                  <c:v>1.2241241256277899</c:v>
                </c:pt>
                <c:pt idx="6">
                  <c:v>1.21981898181279</c:v>
                </c:pt>
                <c:pt idx="7">
                  <c:v>1.2155290237710099</c:v>
                </c:pt>
                <c:pt idx="8">
                  <c:v>1.2112542001647899</c:v>
                </c:pt>
                <c:pt idx="9">
                  <c:v>1.2069944599853799</c:v>
                </c:pt>
                <c:pt idx="10">
                  <c:v>1.2027497525653399</c:v>
                </c:pt>
                <c:pt idx="11">
                  <c:v>1.1985200275923</c:v>
                </c:pt>
                <c:pt idx="12">
                  <c:v>1.19430523512449</c:v>
                </c:pt>
                <c:pt idx="13">
                  <c:v>1.19010532560811</c:v>
                </c:pt>
                <c:pt idx="14">
                  <c:v>1.18592024989682</c:v>
                </c:pt>
                <c:pt idx="15">
                  <c:v>1.1817499592737399</c:v>
                </c:pt>
                <c:pt idx="16">
                  <c:v>1.1775944054762599</c:v>
                </c:pt>
                <c:pt idx="17">
                  <c:v>1.1734535407239799</c:v>
                </c:pt>
                <c:pt idx="18">
                  <c:v>1.1693273177505199</c:v>
                </c:pt>
                <c:pt idx="19">
                  <c:v>1.1652156898394499</c:v>
                </c:pt>
                <c:pt idx="20">
                  <c:v>1.1611186108653</c:v>
                </c:pt>
                <c:pt idx="21">
                  <c:v>1.15703603534026</c:v>
                </c:pt>
                <c:pt idx="22">
                  <c:v>1.15296791846764</c:v>
                </c:pt>
                <c:pt idx="23">
                  <c:v>1.1489142162031001</c:v>
                </c:pt>
                <c:pt idx="24">
                  <c:v>1.14487488532515</c:v>
                </c:pt>
                <c:pt idx="25">
                  <c:v>1.14084988351648</c:v>
                </c:pt>
                <c:pt idx="26">
                  <c:v>1.13683916945807</c:v>
                </c:pt>
                <c:pt idx="27">
                  <c:v>1.1328427029385599</c:v>
                </c:pt>
                <c:pt idx="28">
                  <c:v>1.1288604449816799</c:v>
                </c:pt>
                <c:pt idx="29">
                  <c:v>1.1248923579955199</c:v>
                </c:pt>
                <c:pt idx="30">
                  <c:v>1.12093840594783</c:v>
                </c:pt>
                <c:pt idx="31">
                  <c:v>1.1169985545730301</c:v>
                </c:pt>
                <c:pt idx="32">
                  <c:v>1.1130727716176301</c:v>
                </c:pt>
                <c:pt idx="33">
                  <c:v>1.10916102713266</c:v>
                </c:pt>
                <c:pt idx="34">
                  <c:v>1.1052632938240099</c:v>
                </c:pt>
                <c:pt idx="35">
                  <c:v>1.10137954747432</c:v>
                </c:pt>
                <c:pt idx="36">
                  <c:v>1.0975097674540999</c:v>
                </c:pt>
                <c:pt idx="37">
                  <c:v>1.0936539373449501</c:v>
                </c:pt>
                <c:pt idx="38">
                  <c:v>1.0898120457043201</c:v>
                </c:pt>
                <c:pt idx="39">
                  <c:v>1.0859840870110999</c:v>
                </c:pt>
                <c:pt idx="40">
                  <c:v>1.0821700628434401</c:v>
                </c:pt>
                <c:pt idx="41">
                  <c:v>1.07836998335837</c:v>
                </c:pt>
                <c:pt idx="42">
                  <c:v>1.07458386916727</c:v>
                </c:pt>
                <c:pt idx="43">
                  <c:v>1.07081175373601</c:v>
                </c:pt>
                <c:pt idx="44">
                  <c:v>1.06705368648944</c:v>
                </c:pt>
                <c:pt idx="45">
                  <c:v>1.06330973687305</c:v>
                </c:pt>
                <c:pt idx="46">
                  <c:v>1.0595799997339901</c:v>
                </c:pt>
                <c:pt idx="47">
                  <c:v>1.0558646025490801</c:v>
                </c:pt>
                <c:pt idx="48">
                  <c:v>1.05216371528231</c:v>
                </c:pt>
                <c:pt idx="49">
                  <c:v>1.0484775640566</c:v>
                </c:pt>
                <c:pt idx="50">
                  <c:v>1.04480645047486</c:v>
                </c:pt>
                <c:pt idx="51">
                  <c:v>1.0411507795047801</c:v>
                </c:pt>
                <c:pt idx="52">
                  <c:v>1.0375111006892499</c:v>
                </c:pt>
                <c:pt idx="53">
                  <c:v>1.0338885024189699</c:v>
                </c:pt>
                <c:pt idx="54">
                  <c:v>1.0302976434393201</c:v>
                </c:pt>
                <c:pt idx="55">
                  <c:v>1.0267705320098699</c:v>
                </c:pt>
                <c:pt idx="56">
                  <c:v>1.02333973242998</c:v>
                </c:pt>
                <c:pt idx="57">
                  <c:v>1.0200370750828001</c:v>
                </c:pt>
                <c:pt idx="58">
                  <c:v>1.0168935681511799</c:v>
                </c:pt>
                <c:pt idx="59">
                  <c:v>1.01393927903706</c:v>
                </c:pt>
                <c:pt idx="60">
                  <c:v>1.0112031675061</c:v>
                </c:pt>
                <c:pt idx="61">
                  <c:v>1.0087128450788501</c:v>
                </c:pt>
                <c:pt idx="62">
                  <c:v>1.0064942247012101</c:v>
                </c:pt>
                <c:pt idx="63">
                  <c:v>1.0045710107374</c:v>
                </c:pt>
                <c:pt idx="64">
                  <c:v>1.0029639623583899</c:v>
                </c:pt>
                <c:pt idx="65">
                  <c:v>1.00168984699605</c:v>
                </c:pt>
                <c:pt idx="66">
                  <c:v>1.0007599953631701</c:v>
                </c:pt>
                <c:pt idx="67">
                  <c:v>1.0001784001338301</c:v>
                </c:pt>
                <c:pt idx="68">
                  <c:v>1.00110689763848</c:v>
                </c:pt>
                <c:pt idx="69">
                  <c:v>1.00380920820538</c:v>
                </c:pt>
                <c:pt idx="70">
                  <c:v>1.0066784561281401</c:v>
                </c:pt>
                <c:pt idx="71">
                  <c:v>1.00974629933522</c:v>
                </c:pt>
                <c:pt idx="72">
                  <c:v>1.01303925673322</c:v>
                </c:pt>
                <c:pt idx="73">
                  <c:v>1.0165769970176299</c:v>
                </c:pt>
                <c:pt idx="74">
                  <c:v>1.0203715319628699</c:v>
                </c:pt>
                <c:pt idx="75">
                  <c:v>1.0244272903643199</c:v>
                </c:pt>
                <c:pt idx="76">
                  <c:v>1.02874182592904</c:v>
                </c:pt>
                <c:pt idx="77">
                  <c:v>1.0333068447399201</c:v>
                </c:pt>
                <c:pt idx="78">
                  <c:v>1.03810929174075</c:v>
                </c:pt>
                <c:pt idx="79">
                  <c:v>1.0431323361787499</c:v>
                </c:pt>
                <c:pt idx="80">
                  <c:v>1.04835618693477</c:v>
                </c:pt>
                <c:pt idx="81">
                  <c:v>1.05375872860704</c:v>
                </c:pt>
                <c:pt idx="82">
                  <c:v>1.0593159996202599</c:v>
                </c:pt>
                <c:pt idx="83">
                  <c:v>1.0650025441717199</c:v>
                </c:pt>
                <c:pt idx="84">
                  <c:v>1.0707916697494499</c:v>
                </c:pt>
                <c:pt idx="85">
                  <c:v>1.07665563746676</c:v>
                </c:pt>
                <c:pt idx="86">
                  <c:v>1.0825702483506101</c:v>
                </c:pt>
                <c:pt idx="87">
                  <c:v>1.08852876826255</c:v>
                </c:pt>
                <c:pt idx="88">
                  <c:v>1.09452940937166</c:v>
                </c:pt>
                <c:pt idx="89">
                  <c:v>1.1005708446713001</c:v>
                </c:pt>
                <c:pt idx="90">
                  <c:v>1.10665208270349</c:v>
                </c:pt>
                <c:pt idx="91">
                  <c:v>1.11277238077375</c:v>
                </c:pt>
                <c:pt idx="92">
                  <c:v>1.11893118364716</c:v>
                </c:pt>
                <c:pt idx="93">
                  <c:v>1.12512807946925</c:v>
                </c:pt>
                <c:pt idx="94">
                  <c:v>1.1313627675556199</c:v>
                </c:pt>
                <c:pt idx="95">
                  <c:v>1.1376350345045401</c:v>
                </c:pt>
                <c:pt idx="96">
                  <c:v>1.1439447362409501</c:v>
                </c:pt>
                <c:pt idx="97">
                  <c:v>1.1502917843506699</c:v>
                </c:pt>
                <c:pt idx="98">
                  <c:v>1.15667613556041</c:v>
                </c:pt>
                <c:pt idx="99">
                  <c:v>1.1630977835538601</c:v>
                </c:pt>
                <c:pt idx="100">
                  <c:v>1.1695567525427399</c:v>
                </c:pt>
                <c:pt idx="101">
                  <c:v>1.1760530921708601</c:v>
                </c:pt>
                <c:pt idx="102">
                  <c:v>1.18258687344086</c:v>
                </c:pt>
                <c:pt idx="103">
                  <c:v>1.1891581854327999</c:v>
                </c:pt>
                <c:pt idx="104">
                  <c:v>1.1957671326416901</c:v>
                </c:pt>
                <c:pt idx="105">
                  <c:v>1.2024138328021801</c:v>
                </c:pt>
                <c:pt idx="106">
                  <c:v>1.2090984151003299</c:v>
                </c:pt>
                <c:pt idx="107">
                  <c:v>1.2158210186945899</c:v>
                </c:pt>
                <c:pt idx="108">
                  <c:v>1.2225817914858601</c:v>
                </c:pt>
                <c:pt idx="109">
                  <c:v>1.2293808890892599</c:v>
                </c:pt>
                <c:pt idx="110">
                  <c:v>1.2362184739703601</c:v>
                </c:pt>
                <c:pt idx="111">
                  <c:v>1.2430947147162399</c:v>
                </c:pt>
                <c:pt idx="112">
                  <c:v>1.25000978541764</c:v>
                </c:pt>
                <c:pt idx="113">
                  <c:v>1.2569638651431501</c:v>
                </c:pt>
                <c:pt idx="114">
                  <c:v>1.26395713749006</c:v>
                </c:pt>
                <c:pt idx="115">
                  <c:v>1.2709897901993299</c:v>
                </c:pt>
                <c:pt idx="116">
                  <c:v>1.27806201482437</c:v>
                </c:pt>
                <c:pt idx="117">
                  <c:v>1.2851740064452599</c:v>
                </c:pt>
                <c:pt idx="118">
                  <c:v>1.2923259634214299</c:v>
                </c:pt>
                <c:pt idx="119">
                  <c:v>1.2995180871771601</c:v>
                </c:pt>
                <c:pt idx="120">
                  <c:v>1.3067505820148499</c:v>
                </c:pt>
                <c:pt idx="121">
                  <c:v>1.3140236549523101</c:v>
                </c:pt>
                <c:pt idx="122">
                  <c:v>1.32133751558056</c:v>
                </c:pt>
                <c:pt idx="123">
                  <c:v>1.3286923759394</c:v>
                </c:pt>
                <c:pt idx="124">
                  <c:v>1.3360884504082</c:v>
                </c:pt>
                <c:pt idx="125">
                  <c:v>1.34352595561007</c:v>
                </c:pt>
              </c:numCache>
            </c:numRef>
          </c:yVal>
          <c:smooth val="1"/>
        </c:ser>
        <c:dLbls>
          <c:showLegendKey val="0"/>
          <c:showVal val="0"/>
          <c:showCatName val="0"/>
          <c:showSerName val="0"/>
          <c:showPercent val="0"/>
          <c:showBubbleSize val="0"/>
        </c:dLbls>
        <c:axId val="673996432"/>
        <c:axId val="673996824"/>
      </c:scatterChart>
      <c:valAx>
        <c:axId val="673996432"/>
        <c:scaling>
          <c:orientation val="minMax"/>
          <c:max val="130"/>
          <c:min val="50"/>
        </c:scaling>
        <c:delete val="0"/>
        <c:axPos val="b"/>
        <c:title>
          <c:tx>
            <c:rich>
              <a:bodyPr/>
              <a:lstStyle/>
              <a:p>
                <a:pPr>
                  <a:defRPr sz="1700"/>
                </a:pPr>
                <a:r>
                  <a:rPr lang="en-US" sz="1700" dirty="0" smtClean="0"/>
                  <a:t>Donor weight (kg)</a:t>
                </a:r>
                <a:endParaRPr lang="en-US" sz="1700" dirty="0"/>
              </a:p>
            </c:rich>
          </c:tx>
          <c:layout>
            <c:manualLayout>
              <c:xMode val="edge"/>
              <c:yMode val="edge"/>
              <c:x val="0.42589233038348079"/>
              <c:y val="0.88582020997375333"/>
            </c:manualLayout>
          </c:layout>
          <c:overlay val="0"/>
        </c:title>
        <c:numFmt formatCode="#,##0" sourceLinked="0"/>
        <c:majorTickMark val="out"/>
        <c:minorTickMark val="none"/>
        <c:tickLblPos val="nextTo"/>
        <c:txPr>
          <a:bodyPr rot="0"/>
          <a:lstStyle/>
          <a:p>
            <a:pPr>
              <a:defRPr sz="1500" b="1"/>
            </a:pPr>
            <a:endParaRPr lang="en-US"/>
          </a:p>
        </c:txPr>
        <c:crossAx val="673996824"/>
        <c:crosses val="autoZero"/>
        <c:crossBetween val="midCat"/>
        <c:majorUnit val="10"/>
      </c:valAx>
      <c:valAx>
        <c:axId val="67399682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73996432"/>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Microsoft_Excel_Worksheet5!$B$2:$B$10002</c:f>
              <c:numCache>
                <c:formatCode>General</c:formatCode>
                <c:ptCount val="10001"/>
                <c:pt idx="0">
                  <c:v>0.98261909248875001</c:v>
                </c:pt>
                <c:pt idx="1">
                  <c:v>0.98269649091062405</c:v>
                </c:pt>
                <c:pt idx="2">
                  <c:v>0.98277389542897597</c:v>
                </c:pt>
                <c:pt idx="3">
                  <c:v>0.98285130604428494</c:v>
                </c:pt>
                <c:pt idx="4">
                  <c:v>0.98292872275703402</c:v>
                </c:pt>
                <c:pt idx="5">
                  <c:v>0.98300614556770105</c:v>
                </c:pt>
                <c:pt idx="6">
                  <c:v>0.98308357447676697</c:v>
                </c:pt>
                <c:pt idx="7">
                  <c:v>0.98316100948471297</c:v>
                </c:pt>
                <c:pt idx="8">
                  <c:v>0.98323845059201898</c:v>
                </c:pt>
                <c:pt idx="9">
                  <c:v>0.98331589779916395</c:v>
                </c:pt>
                <c:pt idx="10">
                  <c:v>0.98339335110663095</c:v>
                </c:pt>
                <c:pt idx="11">
                  <c:v>0.98347081051489804</c:v>
                </c:pt>
                <c:pt idx="12">
                  <c:v>0.98354827602444805</c:v>
                </c:pt>
                <c:pt idx="13">
                  <c:v>0.98362574763576005</c:v>
                </c:pt>
                <c:pt idx="14">
                  <c:v>0.98370322534931498</c:v>
                </c:pt>
                <c:pt idx="15">
                  <c:v>0.98378070916559301</c:v>
                </c:pt>
                <c:pt idx="16">
                  <c:v>0.98385819908507599</c:v>
                </c:pt>
                <c:pt idx="17">
                  <c:v>0.98393569510824397</c:v>
                </c:pt>
                <c:pt idx="18">
                  <c:v>0.98401319723557801</c:v>
                </c:pt>
                <c:pt idx="19">
                  <c:v>0.98409070546755795</c:v>
                </c:pt>
                <c:pt idx="20">
                  <c:v>0.98416821980466596</c:v>
                </c:pt>
                <c:pt idx="21">
                  <c:v>0.98424574024738198</c:v>
                </c:pt>
                <c:pt idx="22">
                  <c:v>0.98432326679618698</c:v>
                </c:pt>
                <c:pt idx="23">
                  <c:v>0.984400799451563</c:v>
                </c:pt>
                <c:pt idx="24">
                  <c:v>0.98447833821399</c:v>
                </c:pt>
                <c:pt idx="25">
                  <c:v>0.98455588308395003</c:v>
                </c:pt>
                <c:pt idx="26">
                  <c:v>0.98463343406192205</c:v>
                </c:pt>
                <c:pt idx="27">
                  <c:v>0.98471099114839</c:v>
                </c:pt>
                <c:pt idx="28">
                  <c:v>0.98478855434383195</c:v>
                </c:pt>
                <c:pt idx="29">
                  <c:v>0.98486612364873205</c:v>
                </c:pt>
                <c:pt idx="30">
                  <c:v>0.98494369906357004</c:v>
                </c:pt>
                <c:pt idx="31">
                  <c:v>0.98502128058882699</c:v>
                </c:pt>
                <c:pt idx="32">
                  <c:v>0.98509886822498405</c:v>
                </c:pt>
                <c:pt idx="33">
                  <c:v>0.98517646197252395</c:v>
                </c:pt>
                <c:pt idx="34">
                  <c:v>0.98525406183192699</c:v>
                </c:pt>
                <c:pt idx="35">
                  <c:v>0.98533166780367498</c:v>
                </c:pt>
                <c:pt idx="36">
                  <c:v>0.985409279888249</c:v>
                </c:pt>
                <c:pt idx="37">
                  <c:v>0.98548689808612999</c:v>
                </c:pt>
                <c:pt idx="38">
                  <c:v>0.98556452239780101</c:v>
                </c:pt>
                <c:pt idx="39">
                  <c:v>0.98564215282374301</c:v>
                </c:pt>
                <c:pt idx="40">
                  <c:v>0.98571978936443705</c:v>
                </c:pt>
                <c:pt idx="41">
                  <c:v>0.98579743202036496</c:v>
                </c:pt>
                <c:pt idx="42">
                  <c:v>0.98587508079200903</c:v>
                </c:pt>
                <c:pt idx="43">
                  <c:v>0.98595273567984998</c:v>
                </c:pt>
                <c:pt idx="44">
                  <c:v>0.98603039668437098</c:v>
                </c:pt>
                <c:pt idx="45">
                  <c:v>0.98610806380605198</c:v>
                </c:pt>
                <c:pt idx="46">
                  <c:v>0.98618573704537604</c:v>
                </c:pt>
                <c:pt idx="47">
                  <c:v>0.986263416402825</c:v>
                </c:pt>
                <c:pt idx="48">
                  <c:v>0.98634110187888102</c:v>
                </c:pt>
                <c:pt idx="49">
                  <c:v>0.98641879347402495</c:v>
                </c:pt>
                <c:pt idx="50">
                  <c:v>0.98649649118874005</c:v>
                </c:pt>
                <c:pt idx="51">
                  <c:v>0.98657419502350696</c:v>
                </c:pt>
                <c:pt idx="52">
                  <c:v>0.98665190497880895</c:v>
                </c:pt>
                <c:pt idx="53">
                  <c:v>0.98672962105512796</c:v>
                </c:pt>
                <c:pt idx="54">
                  <c:v>0.98680975759424205</c:v>
                </c:pt>
                <c:pt idx="55">
                  <c:v>0.98690438798989599</c:v>
                </c:pt>
                <c:pt idx="56">
                  <c:v>0.98702800557339099</c:v>
                </c:pt>
                <c:pt idx="57">
                  <c:v>0.98719511285086503</c:v>
                </c:pt>
                <c:pt idx="58">
                  <c:v>0.98742022682595798</c:v>
                </c:pt>
                <c:pt idx="59">
                  <c:v>0.98771788645691805</c:v>
                </c:pt>
                <c:pt idx="60">
                  <c:v>0.98810266225496102</c:v>
                </c:pt>
                <c:pt idx="61">
                  <c:v>0.98858916803415897</c:v>
                </c:pt>
                <c:pt idx="62">
                  <c:v>0.98919207482759597</c:v>
                </c:pt>
                <c:pt idx="63">
                  <c:v>0.98992612698976301</c:v>
                </c:pt>
                <c:pt idx="64">
                  <c:v>0.990806160511426</c:v>
                </c:pt>
                <c:pt idx="65">
                  <c:v>0.99184712358032201</c:v>
                </c:pt>
                <c:pt idx="66">
                  <c:v>0.99306409942913898</c:v>
                </c:pt>
                <c:pt idx="67">
                  <c:v>0.99447233152132597</c:v>
                </c:pt>
                <c:pt idx="68">
                  <c:v>0.996087251135368</c:v>
                </c:pt>
                <c:pt idx="69">
                  <c:v>0.99792450741936201</c:v>
                </c:pt>
                <c:pt idx="70">
                  <c:v>1</c:v>
                </c:pt>
                <c:pt idx="71">
                  <c:v>1.00232514586247</c:v>
                </c:pt>
                <c:pt idx="72">
                  <c:v>1.0048925138853999</c:v>
                </c:pt>
                <c:pt idx="73">
                  <c:v>1.00768996553422</c:v>
                </c:pt>
                <c:pt idx="74">
                  <c:v>1.0107053716124299</c:v>
                </c:pt>
                <c:pt idx="75">
                  <c:v>1.0139265831811799</c:v>
                </c:pt>
                <c:pt idx="76">
                  <c:v>1.01734140406108</c:v>
                </c:pt>
                <c:pt idx="77">
                  <c:v>1.0209375648946299</c:v>
                </c:pt>
                <c:pt idx="78">
                  <c:v>1.0247026987574199</c:v>
                </c:pt>
                <c:pt idx="79">
                  <c:v>1.0286243183157999</c:v>
                </c:pt>
                <c:pt idx="80">
                  <c:v>1.03268979453697</c:v>
                </c:pt>
                <c:pt idx="81">
                  <c:v>1.0368863369660699</c:v>
                </c:pt>
                <c:pt idx="82">
                  <c:v>1.04120097559197</c:v>
                </c:pt>
                <c:pt idx="83">
                  <c:v>1.0456205443307101</c:v>
                </c:pt>
                <c:pt idx="84">
                  <c:v>1.05013166616186</c:v>
                </c:pt>
                <c:pt idx="85">
                  <c:v>1.05472073995895</c:v>
                </c:pt>
                <c:pt idx="86">
                  <c:v>1.05937392906046</c:v>
                </c:pt>
                <c:pt idx="87">
                  <c:v>1.0640771516322001</c:v>
                </c:pt>
                <c:pt idx="88">
                  <c:v>1.0688160728763101</c:v>
                </c:pt>
                <c:pt idx="89">
                  <c:v>1.0735785798523501</c:v>
                </c:pt>
                <c:pt idx="90">
                  <c:v>1.0783623079470299</c:v>
                </c:pt>
                <c:pt idx="91">
                  <c:v>1.08316735171893</c:v>
                </c:pt>
                <c:pt idx="92">
                  <c:v>1.0879938061479799</c:v>
                </c:pt>
                <c:pt idx="93">
                  <c:v>1.09284176663731</c:v>
                </c:pt>
                <c:pt idx="94">
                  <c:v>1.0977113290151499</c:v>
                </c:pt>
                <c:pt idx="95">
                  <c:v>1.10260258953674</c:v>
                </c:pt>
                <c:pt idx="96">
                  <c:v>1.10751564488623</c:v>
                </c:pt>
                <c:pt idx="97">
                  <c:v>1.1124505921785499</c:v>
                </c:pt>
                <c:pt idx="98">
                  <c:v>1.1174075289614001</c:v>
                </c:pt>
                <c:pt idx="99">
                  <c:v>1.12238655321712</c:v>
                </c:pt>
                <c:pt idx="100">
                  <c:v>1.1273877633646401</c:v>
                </c:pt>
                <c:pt idx="101">
                  <c:v>1.1324112582614401</c:v>
                </c:pt>
                <c:pt idx="102">
                  <c:v>1.13745713720551</c:v>
                </c:pt>
                <c:pt idx="103">
                  <c:v>1.14252549993728</c:v>
                </c:pt>
                <c:pt idx="104">
                  <c:v>1.1476164466416101</c:v>
                </c:pt>
                <c:pt idx="105">
                  <c:v>1.15273007794978</c:v>
                </c:pt>
                <c:pt idx="106">
                  <c:v>1.1578664949414801</c:v>
                </c:pt>
                <c:pt idx="107">
                  <c:v>1.1630257991467701</c:v>
                </c:pt>
                <c:pt idx="108">
                  <c:v>1.16820809254814</c:v>
                </c:pt>
                <c:pt idx="109">
                  <c:v>1.17341347758248</c:v>
                </c:pt>
                <c:pt idx="110">
                  <c:v>1.17864205714315</c:v>
                </c:pt>
                <c:pt idx="111">
                  <c:v>1.1838939345819699</c:v>
                </c:pt>
                <c:pt idx="112">
                  <c:v>1.1891692137112999</c:v>
                </c:pt>
                <c:pt idx="113">
                  <c:v>1.19446799880604</c:v>
                </c:pt>
                <c:pt idx="114">
                  <c:v>1.19979039460577</c:v>
                </c:pt>
                <c:pt idx="115">
                  <c:v>1.2051365063167501</c:v>
                </c:pt>
                <c:pt idx="116">
                  <c:v>1.2105064396140299</c:v>
                </c:pt>
                <c:pt idx="117">
                  <c:v>1.2159003006435301</c:v>
                </c:pt>
                <c:pt idx="118">
                  <c:v>1.2213181960241599</c:v>
                </c:pt>
                <c:pt idx="119">
                  <c:v>1.2267602328498901</c:v>
                </c:pt>
                <c:pt idx="120">
                  <c:v>1.2322265186918899</c:v>
                </c:pt>
                <c:pt idx="121">
                  <c:v>1.2377171616006599</c:v>
                </c:pt>
                <c:pt idx="122">
                  <c:v>1.2432322701081699</c:v>
                </c:pt>
                <c:pt idx="123">
                  <c:v>1.2487719532299599</c:v>
                </c:pt>
                <c:pt idx="124">
                  <c:v>1.2543363204673701</c:v>
                </c:pt>
                <c:pt idx="125">
                  <c:v>1.2599254818096399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Microsoft_Excel_Worksheet5!$C$2:$C$10002</c:f>
              <c:numCache>
                <c:formatCode>General</c:formatCode>
                <c:ptCount val="10001"/>
                <c:pt idx="0">
                  <c:v>0.80621820356254703</c:v>
                </c:pt>
                <c:pt idx="1">
                  <c:v>0.80870557062570603</c:v>
                </c:pt>
                <c:pt idx="2">
                  <c:v>0.81120057717264105</c:v>
                </c:pt>
                <c:pt idx="3">
                  <c:v>0.81370324490398105</c:v>
                </c:pt>
                <c:pt idx="4">
                  <c:v>0.81621359546376804</c:v>
                </c:pt>
                <c:pt idx="5">
                  <c:v>0.81873165042902696</c:v>
                </c:pt>
                <c:pt idx="6">
                  <c:v>0.82125743129828799</c:v>
                </c:pt>
                <c:pt idx="7">
                  <c:v>0.82379095947890701</c:v>
                </c:pt>
                <c:pt idx="8">
                  <c:v>0.82633225627305795</c:v>
                </c:pt>
                <c:pt idx="9">
                  <c:v>0.82888134286222004</c:v>
                </c:pt>
                <c:pt idx="10">
                  <c:v>0.83143824028998903</c:v>
                </c:pt>
                <c:pt idx="11">
                  <c:v>0.83400296944297203</c:v>
                </c:pt>
                <c:pt idx="12">
                  <c:v>0.83657555102955306</c:v>
                </c:pt>
                <c:pt idx="13">
                  <c:v>0.83915600555621095</c:v>
                </c:pt>
                <c:pt idx="14">
                  <c:v>0.84174435330108799</c:v>
                </c:pt>
                <c:pt idx="15">
                  <c:v>0.84434061428441898</c:v>
                </c:pt>
                <c:pt idx="16">
                  <c:v>0.84694480823538598</c:v>
                </c:pt>
                <c:pt idx="17">
                  <c:v>0.84955695455487601</c:v>
                </c:pt>
                <c:pt idx="18">
                  <c:v>0.85217707227356898</c:v>
                </c:pt>
                <c:pt idx="19">
                  <c:v>0.85480518000463401</c:v>
                </c:pt>
                <c:pt idx="20">
                  <c:v>0.85744129589022899</c:v>
                </c:pt>
                <c:pt idx="21">
                  <c:v>0.86008543754083699</c:v>
                </c:pt>
                <c:pt idx="22">
                  <c:v>0.862737621966298</c:v>
                </c:pt>
                <c:pt idx="23">
                  <c:v>0.865397865497188</c:v>
                </c:pt>
                <c:pt idx="24">
                  <c:v>0.86806618369493505</c:v>
                </c:pt>
                <c:pt idx="25">
                  <c:v>0.87074259124874898</c:v>
                </c:pt>
                <c:pt idx="26">
                  <c:v>0.87342710185706796</c:v>
                </c:pt>
                <c:pt idx="27">
                  <c:v>0.87611972809073702</c:v>
                </c:pt>
                <c:pt idx="28">
                  <c:v>0.87882048123455803</c:v>
                </c:pt>
                <c:pt idx="29">
                  <c:v>0.88152937110312701</c:v>
                </c:pt>
                <c:pt idx="30">
                  <c:v>0.88424640582597802</c:v>
                </c:pt>
                <c:pt idx="31">
                  <c:v>0.88697159159587502</c:v>
                </c:pt>
                <c:pt idx="32">
                  <c:v>0.88970493237271797</c:v>
                </c:pt>
                <c:pt idx="33">
                  <c:v>0.89244642953363895</c:v>
                </c:pt>
                <c:pt idx="34">
                  <c:v>0.89519608145756302</c:v>
                </c:pt>
                <c:pt idx="35">
                  <c:v>0.89795388302946799</c:v>
                </c:pt>
                <c:pt idx="36">
                  <c:v>0.90071982504567005</c:v>
                </c:pt>
                <c:pt idx="37">
                  <c:v>0.90349389349632503</c:v>
                </c:pt>
                <c:pt idx="38">
                  <c:v>0.90627606869456601</c:v>
                </c:pt>
                <c:pt idx="39">
                  <c:v>0.90906632421269495</c:v>
                </c:pt>
                <c:pt idx="40">
                  <c:v>0.91186462557372105</c:v>
                </c:pt>
                <c:pt idx="41">
                  <c:v>0.91467092863013</c:v>
                </c:pt>
                <c:pt idx="42">
                  <c:v>0.91748517753919401</c:v>
                </c:pt>
                <c:pt idx="43">
                  <c:v>0.92030730221288204</c:v>
                </c:pt>
                <c:pt idx="44">
                  <c:v>0.92313721507647795</c:v>
                </c:pt>
                <c:pt idx="45">
                  <c:v>0.92597480690745904</c:v>
                </c:pt>
                <c:pt idx="46">
                  <c:v>0.92881994143588997</c:v>
                </c:pt>
                <c:pt idx="47">
                  <c:v>0.93167244825511497</c:v>
                </c:pt>
                <c:pt idx="48">
                  <c:v>0.93453211339397602</c:v>
                </c:pt>
                <c:pt idx="49">
                  <c:v>0.93739866660161897</c:v>
                </c:pt>
                <c:pt idx="50">
                  <c:v>0.94027176393069001</c:v>
                </c:pt>
                <c:pt idx="51">
                  <c:v>0.94315096346725502</c:v>
                </c:pt>
                <c:pt idx="52">
                  <c:v>0.94603569085808004</c:v>
                </c:pt>
                <c:pt idx="53">
                  <c:v>0.94892518928708103</c:v>
                </c:pt>
                <c:pt idx="54">
                  <c:v>0.95181858477835701</c:v>
                </c:pt>
                <c:pt idx="55">
                  <c:v>0.95471537649562699</c:v>
                </c:pt>
                <c:pt idx="56">
                  <c:v>0.957615288106067</c:v>
                </c:pt>
                <c:pt idx="57">
                  <c:v>0.96051822990255997</c:v>
                </c:pt>
                <c:pt idx="58">
                  <c:v>0.96342438314692003</c:v>
                </c:pt>
                <c:pt idx="59">
                  <c:v>0.96633431000592396</c:v>
                </c:pt>
                <c:pt idx="60">
                  <c:v>0.96924909929063197</c:v>
                </c:pt>
                <c:pt idx="61">
                  <c:v>0.97217056223864995</c:v>
                </c:pt>
                <c:pt idx="62">
                  <c:v>0.97510149813274005</c:v>
                </c:pt>
                <c:pt idx="63">
                  <c:v>0.97804605694543101</c:v>
                </c:pt>
                <c:pt idx="64">
                  <c:v>0.98101023544327204</c:v>
                </c:pt>
                <c:pt idx="65">
                  <c:v>0.98400255333603903</c:v>
                </c:pt>
                <c:pt idx="66">
                  <c:v>0.98703496392791301</c:v>
                </c:pt>
                <c:pt idx="67">
                  <c:v>0.99012405160231198</c:v>
                </c:pt>
                <c:pt idx="68">
                  <c:v>0.99329254109773302</c:v>
                </c:pt>
                <c:pt idx="69">
                  <c:v>0.99657106686478802</c:v>
                </c:pt>
                <c:pt idx="70">
                  <c:v>1</c:v>
                </c:pt>
                <c:pt idx="71">
                  <c:v>1.0010252607724499</c:v>
                </c:pt>
                <c:pt idx="72">
                  <c:v>1.00230318919479</c:v>
                </c:pt>
                <c:pt idx="73">
                  <c:v>1.0037799448000799</c:v>
                </c:pt>
                <c:pt idx="74">
                  <c:v>1.0054085458203501</c:v>
                </c:pt>
                <c:pt idx="75">
                  <c:v>1.00714979759316</c:v>
                </c:pt>
                <c:pt idx="76">
                  <c:v>1.0089722737665101</c:v>
                </c:pt>
                <c:pt idx="77">
                  <c:v>1.01085159804242</c:v>
                </c:pt>
                <c:pt idx="78">
                  <c:v>1.01276936011342</c:v>
                </c:pt>
                <c:pt idx="79">
                  <c:v>1.0147119474486499</c:v>
                </c:pt>
                <c:pt idx="80">
                  <c:v>1.0166694687309401</c:v>
                </c:pt>
                <c:pt idx="81">
                  <c:v>1.01863484780616</c:v>
                </c:pt>
                <c:pt idx="82">
                  <c:v>1.0206031028487601</c:v>
                </c:pt>
                <c:pt idx="83">
                  <c:v>1.02257079253427</c:v>
                </c:pt>
                <c:pt idx="84">
                  <c:v>1.02453559909167</c:v>
                </c:pt>
                <c:pt idx="85">
                  <c:v>1.02649601745271</c:v>
                </c:pt>
                <c:pt idx="86">
                  <c:v>1.0284511238343901</c:v>
                </c:pt>
                <c:pt idx="87">
                  <c:v>1.0304004024601801</c:v>
                </c:pt>
                <c:pt idx="88">
                  <c:v>1.0323436141465701</c:v>
                </c:pt>
                <c:pt idx="89">
                  <c:v>1.0342810208631401</c:v>
                </c:pt>
                <c:pt idx="90">
                  <c:v>1.03621409875686</c:v>
                </c:pt>
                <c:pt idx="91">
                  <c:v>1.03814426401201</c:v>
                </c:pt>
                <c:pt idx="92">
                  <c:v>1.0400726124356401</c:v>
                </c:pt>
                <c:pt idx="93">
                  <c:v>1.0420000049839899</c:v>
                </c:pt>
                <c:pt idx="94">
                  <c:v>1.0439271274447499</c:v>
                </c:pt>
                <c:pt idx="95">
                  <c:v>1.0458545328976101</c:v>
                </c:pt>
                <c:pt idx="96">
                  <c:v>1.0477826724555901</c:v>
                </c:pt>
                <c:pt idx="97">
                  <c:v>1.0497119178773799</c:v>
                </c:pt>
                <c:pt idx="98">
                  <c:v>1.0516425784424099</c:v>
                </c:pt>
                <c:pt idx="99">
                  <c:v>1.0535749137116499</c:v>
                </c:pt>
                <c:pt idx="100">
                  <c:v>1.05550914329456</c:v>
                </c:pt>
                <c:pt idx="101">
                  <c:v>1.05744545440837</c:v>
                </c:pt>
                <c:pt idx="102">
                  <c:v>1.0593840077888801</c:v>
                </c:pt>
                <c:pt idx="103">
                  <c:v>1.0613249423564599</c:v>
                </c:pt>
                <c:pt idx="104">
                  <c:v>1.06326837893188</c:v>
                </c:pt>
                <c:pt idx="105">
                  <c:v>1.06521442321978</c:v>
                </c:pt>
                <c:pt idx="106">
                  <c:v>1.06716316822249</c:v>
                </c:pt>
                <c:pt idx="107">
                  <c:v>1.06911469620689</c:v>
                </c:pt>
                <c:pt idx="108">
                  <c:v>1.0710690803178</c:v>
                </c:pt>
                <c:pt idx="109">
                  <c:v>1.0730263859097</c:v>
                </c:pt>
                <c:pt idx="110">
                  <c:v>1.0749866716524401</c:v>
                </c:pt>
                <c:pt idx="111">
                  <c:v>1.0769499904544799</c:v>
                </c:pt>
                <c:pt idx="112">
                  <c:v>1.0789163902376</c:v>
                </c:pt>
                <c:pt idx="113">
                  <c:v>1.08088591459037</c:v>
                </c:pt>
                <c:pt idx="114">
                  <c:v>1.0828586033218699</c:v>
                </c:pt>
                <c:pt idx="115">
                  <c:v>1.0848344929328699</c:v>
                </c:pt>
                <c:pt idx="116">
                  <c:v>1.08681361701868</c:v>
                </c:pt>
                <c:pt idx="117">
                  <c:v>1.0887960066146201</c:v>
                </c:pt>
                <c:pt idx="118">
                  <c:v>1.0907816904937699</c:v>
                </c:pt>
                <c:pt idx="119">
                  <c:v>1.09277069542423</c:v>
                </c:pt>
                <c:pt idx="120">
                  <c:v>1.0947630463922799</c:v>
                </c:pt>
                <c:pt idx="121">
                  <c:v>1.0967587667966501</c:v>
                </c:pt>
                <c:pt idx="122">
                  <c:v>1.0987578786180301</c:v>
                </c:pt>
                <c:pt idx="123">
                  <c:v>1.1007604025675399</c:v>
                </c:pt>
                <c:pt idx="124">
                  <c:v>1.1027663582170799</c:v>
                </c:pt>
                <c:pt idx="125">
                  <c:v>1.1047757641141001</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Microsoft_Excel_Worksheet5!$D$2:$D$10002</c:f>
              <c:numCache>
                <c:formatCode>General</c:formatCode>
                <c:ptCount val="10001"/>
                <c:pt idx="0">
                  <c:v>1.1976165716140501</c:v>
                </c:pt>
                <c:pt idx="1">
                  <c:v>1.19412110949215</c:v>
                </c:pt>
                <c:pt idx="2">
                  <c:v>1.19063590031333</c:v>
                </c:pt>
                <c:pt idx="3">
                  <c:v>1.1871609162710799</c:v>
                </c:pt>
                <c:pt idx="4">
                  <c:v>1.1836961297757</c:v>
                </c:pt>
                <c:pt idx="5">
                  <c:v>1.1802415134647799</c:v>
                </c:pt>
                <c:pt idx="6">
                  <c:v>1.17679704021454</c:v>
                </c:pt>
                <c:pt idx="7">
                  <c:v>1.1733626831525701</c:v>
                </c:pt>
                <c:pt idx="8">
                  <c:v>1.16993841567179</c:v>
                </c:pt>
                <c:pt idx="9">
                  <c:v>1.16652421144591</c:v>
                </c:pt>
                <c:pt idx="10">
                  <c:v>1.1631200444466401</c:v>
                </c:pt>
                <c:pt idx="11">
                  <c:v>1.15972588896276</c:v>
                </c:pt>
                <c:pt idx="12">
                  <c:v>1.1563417196213199</c:v>
                </c:pt>
                <c:pt idx="13">
                  <c:v>1.15296751141132</c:v>
                </c:pt>
                <c:pt idx="14">
                  <c:v>1.1496032397101399</c:v>
                </c:pt>
                <c:pt idx="15">
                  <c:v>1.1462488803130599</c:v>
                </c:pt>
                <c:pt idx="16">
                  <c:v>1.14290440946644</c:v>
                </c:pt>
                <c:pt idx="17">
                  <c:v>1.1395698039049</c:v>
                </c:pt>
                <c:pt idx="18">
                  <c:v>1.1362450408932601</c:v>
                </c:pt>
                <c:pt idx="19">
                  <c:v>1.1329300982738399</c:v>
                </c:pt>
                <c:pt idx="20">
                  <c:v>1.1296249545199</c:v>
                </c:pt>
                <c:pt idx="21">
                  <c:v>1.12632958879637</c:v>
                </c:pt>
                <c:pt idx="22">
                  <c:v>1.12304398102876</c:v>
                </c:pt>
                <c:pt idx="23">
                  <c:v>1.1197681119818099</c:v>
                </c:pt>
                <c:pt idx="24">
                  <c:v>1.11650196334936</c:v>
                </c:pt>
                <c:pt idx="25">
                  <c:v>1.1132455178574101</c:v>
                </c:pt>
                <c:pt idx="26">
                  <c:v>1.1099987593827001</c:v>
                </c:pt>
                <c:pt idx="27">
                  <c:v>1.10676167308952</c:v>
                </c:pt>
                <c:pt idx="28">
                  <c:v>1.10353424558818</c:v>
                </c:pt>
                <c:pt idx="29">
                  <c:v>1.1003164651191299</c:v>
                </c:pt>
                <c:pt idx="30">
                  <c:v>1.0971083217678901</c:v>
                </c:pt>
                <c:pt idx="31">
                  <c:v>1.09390980771674</c:v>
                </c:pt>
                <c:pt idx="32">
                  <c:v>1.0907209175407999</c:v>
                </c:pt>
                <c:pt idx="33">
                  <c:v>1.0875416485579801</c:v>
                </c:pt>
                <c:pt idx="34">
                  <c:v>1.08437200124443</c:v>
                </c:pt>
                <c:pt idx="35">
                  <c:v>1.0812119797302699</c:v>
                </c:pt>
                <c:pt idx="36">
                  <c:v>1.07806159239433</c:v>
                </c:pt>
                <c:pt idx="37">
                  <c:v>1.07492085258169</c:v>
                </c:pt>
                <c:pt idx="38">
                  <c:v>1.0717897794745399</c:v>
                </c:pt>
                <c:pt idx="39">
                  <c:v>1.06866839915601</c:v>
                </c:pt>
                <c:pt idx="40">
                  <c:v>1.0655567459186599</c:v>
                </c:pt>
                <c:pt idx="41">
                  <c:v>1.0624548638857201</c:v>
                </c:pt>
                <c:pt idx="42">
                  <c:v>1.05936280903582</c:v>
                </c:pt>
                <c:pt idx="43">
                  <c:v>1.05628065175312</c:v>
                </c:pt>
                <c:pt idx="44">
                  <c:v>1.0532084800686901</c:v>
                </c:pt>
                <c:pt idx="45">
                  <c:v>1.0501464038216599</c:v>
                </c:pt>
                <c:pt idx="46">
                  <c:v>1.0470945600588799</c:v>
                </c:pt>
                <c:pt idx="47">
                  <c:v>1.04405312012427</c:v>
                </c:pt>
                <c:pt idx="48">
                  <c:v>1.0410222990865901</c:v>
                </c:pt>
                <c:pt idx="49">
                  <c:v>1.03800236845469</c:v>
                </c:pt>
                <c:pt idx="50">
                  <c:v>1.0349936735943801</c:v>
                </c:pt>
                <c:pt idx="51">
                  <c:v>1.03199665799851</c:v>
                </c:pt>
                <c:pt idx="52">
                  <c:v>1.02901189775973</c:v>
                </c:pt>
                <c:pt idx="53">
                  <c:v>1.02604015159412</c:v>
                </c:pt>
                <c:pt idx="54">
                  <c:v>1.02308729127197</c:v>
                </c:pt>
                <c:pt idx="55">
                  <c:v>1.02017867839188</c:v>
                </c:pt>
                <c:pt idx="56">
                  <c:v>1.0173441212629</c:v>
                </c:pt>
                <c:pt idx="57">
                  <c:v>1.0146129042605401</c:v>
                </c:pt>
                <c:pt idx="58">
                  <c:v>1.0120137308133099</c:v>
                </c:pt>
                <c:pt idx="59">
                  <c:v>1.0095746504343199</c:v>
                </c:pt>
                <c:pt idx="60">
                  <c:v>1.00732295946409</c:v>
                </c:pt>
                <c:pt idx="61">
                  <c:v>1.00528506119748</c:v>
                </c:pt>
                <c:pt idx="62">
                  <c:v>1.0034862655585</c:v>
                </c:pt>
                <c:pt idx="63">
                  <c:v>1.00195050114253</c:v>
                </c:pt>
                <c:pt idx="64">
                  <c:v>1.0006999032622901</c:v>
                </c:pt>
                <c:pt idx="65">
                  <c:v>0.99975423155086096</c:v>
                </c:pt>
                <c:pt idx="66">
                  <c:v>0.99913006288096595</c:v>
                </c:pt>
                <c:pt idx="67">
                  <c:v>0.99883970757099505</c:v>
                </c:pt>
                <c:pt idx="68">
                  <c:v>0.99888982431892503</c:v>
                </c:pt>
                <c:pt idx="69">
                  <c:v>0.99927978607800605</c:v>
                </c:pt>
                <c:pt idx="70">
                  <c:v>1</c:v>
                </c:pt>
                <c:pt idx="71">
                  <c:v>1.00362671892313</c:v>
                </c:pt>
                <c:pt idx="72">
                  <c:v>1.0074885277718699</c:v>
                </c:pt>
                <c:pt idx="73">
                  <c:v>1.01161521695933</c:v>
                </c:pt>
                <c:pt idx="74">
                  <c:v>1.0160301028401599</c:v>
                </c:pt>
                <c:pt idx="75">
                  <c:v>1.02074896756991</c:v>
                </c:pt>
                <c:pt idx="76">
                  <c:v>1.0257799538468599</c:v>
                </c:pt>
                <c:pt idx="77">
                  <c:v>1.03112416642708</c:v>
                </c:pt>
                <c:pt idx="78">
                  <c:v>1.0367766464846</c:v>
                </c:pt>
                <c:pt idx="79">
                  <c:v>1.04272743697461</c:v>
                </c:pt>
                <c:pt idx="80">
                  <c:v>1.0489625630953601</c:v>
                </c:pt>
                <c:pt idx="81">
                  <c:v>1.05546484896176</c:v>
                </c:pt>
                <c:pt idx="82">
                  <c:v>1.0622145558324101</c:v>
                </c:pt>
                <c:pt idx="83">
                  <c:v>1.0691898602118699</c:v>
                </c:pt>
                <c:pt idx="84">
                  <c:v>1.07636720212901</c:v>
                </c:pt>
                <c:pt idx="85">
                  <c:v>1.0837215346047899</c:v>
                </c:pt>
                <c:pt idx="86">
                  <c:v>1.09122650125444</c:v>
                </c:pt>
                <c:pt idx="87">
                  <c:v>1.0988545636456499</c:v>
                </c:pt>
                <c:pt idx="88">
                  <c:v>1.1065770950529299</c:v>
                </c:pt>
                <c:pt idx="89">
                  <c:v>1.11436925155594</c:v>
                </c:pt>
                <c:pt idx="90">
                  <c:v>1.1222249037104599</c:v>
                </c:pt>
                <c:pt idx="91">
                  <c:v>1.13014303743842</c:v>
                </c:pt>
                <c:pt idx="92">
                  <c:v>1.13812296186159</c:v>
                </c:pt>
                <c:pt idx="93">
                  <c:v>1.14616422379508</c:v>
                </c:pt>
                <c:pt idx="94">
                  <c:v>1.1542665480852601</c:v>
                </c:pt>
                <c:pt idx="95">
                  <c:v>1.1624297951693701</c:v>
                </c:pt>
                <c:pt idx="96">
                  <c:v>1.1706539303547601</c:v>
                </c:pt>
                <c:pt idx="97">
                  <c:v>1.17893900122698</c:v>
                </c:pt>
                <c:pt idx="98">
                  <c:v>1.18728512079544</c:v>
                </c:pt>
                <c:pt idx="99">
                  <c:v>1.1956924547535199</c:v>
                </c:pt>
                <c:pt idx="100">
                  <c:v>1.20416121173251</c:v>
                </c:pt>
                <c:pt idx="101">
                  <c:v>1.2126916357636</c:v>
                </c:pt>
                <c:pt idx="102">
                  <c:v>1.2212840003882599</c:v>
                </c:pt>
                <c:pt idx="103">
                  <c:v>1.2299386040137901</c:v>
                </c:pt>
                <c:pt idx="104">
                  <c:v>1.2386557662190101</c:v>
                </c:pt>
                <c:pt idx="105">
                  <c:v>1.2474358247925801</c:v>
                </c:pt>
                <c:pt idx="106">
                  <c:v>1.2562791333410801</c:v>
                </c:pt>
                <c:pt idx="107">
                  <c:v>1.2651860593442099</c:v>
                </c:pt>
                <c:pt idx="108">
                  <c:v>1.2741569825636501</c:v>
                </c:pt>
                <c:pt idx="109">
                  <c:v>1.2831922937336699</c:v>
                </c:pt>
                <c:pt idx="110">
                  <c:v>1.29229239347796</c:v>
                </c:pt>
                <c:pt idx="111">
                  <c:v>1.30145769140914</c:v>
                </c:pt>
                <c:pt idx="112">
                  <c:v>1.3106886053768401</c:v>
                </c:pt>
                <c:pt idx="113">
                  <c:v>1.3199855608372999</c:v>
                </c:pt>
                <c:pt idx="114">
                  <c:v>1.3293489903228</c:v>
                </c:pt>
                <c:pt idx="115">
                  <c:v>1.33877933299381</c:v>
                </c:pt>
                <c:pt idx="116">
                  <c:v>1.3482770342597401</c:v>
                </c:pt>
                <c:pt idx="117">
                  <c:v>1.35784254545702</c:v>
                </c:pt>
                <c:pt idx="118">
                  <c:v>1.36747632357533</c:v>
                </c:pt>
                <c:pt idx="119">
                  <c:v>1.3771788310242601</c:v>
                </c:pt>
                <c:pt idx="120">
                  <c:v>1.3869505354343601</c:v>
                </c:pt>
                <c:pt idx="121">
                  <c:v>1.3967919094872701</c:v>
                </c:pt>
                <c:pt idx="122">
                  <c:v>1.4067034307706801</c:v>
                </c:pt>
                <c:pt idx="123">
                  <c:v>1.41668558165462</c:v>
                </c:pt>
                <c:pt idx="124">
                  <c:v>1.4267388491859601</c:v>
                </c:pt>
                <c:pt idx="125">
                  <c:v>1.43686372499869</c:v>
                </c:pt>
              </c:numCache>
            </c:numRef>
          </c:yVal>
          <c:smooth val="1"/>
        </c:ser>
        <c:dLbls>
          <c:showLegendKey val="0"/>
          <c:showVal val="0"/>
          <c:showCatName val="0"/>
          <c:showSerName val="0"/>
          <c:showPercent val="0"/>
          <c:showBubbleSize val="0"/>
        </c:dLbls>
        <c:axId val="581927136"/>
        <c:axId val="581927528"/>
      </c:scatterChart>
      <c:valAx>
        <c:axId val="581927136"/>
        <c:scaling>
          <c:orientation val="minMax"/>
          <c:max val="130"/>
          <c:min val="50"/>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581927528"/>
        <c:crosses val="autoZero"/>
        <c:crossBetween val="midCat"/>
        <c:majorUnit val="10"/>
      </c:valAx>
      <c:valAx>
        <c:axId val="5819275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1927136"/>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Microsoft_Excel_Worksheet6!$B$2:$B$10002</c:f>
              <c:numCache>
                <c:formatCode>General</c:formatCode>
                <c:ptCount val="10001"/>
                <c:pt idx="0">
                  <c:v>1.11612116496311</c:v>
                </c:pt>
                <c:pt idx="1">
                  <c:v>1.11079183120636</c:v>
                </c:pt>
                <c:pt idx="2">
                  <c:v>1.1054879443268599</c:v>
                </c:pt>
                <c:pt idx="3">
                  <c:v>1.10020938281909</c:v>
                </c:pt>
                <c:pt idx="4">
                  <c:v>1.09495602575767</c:v>
                </c:pt>
                <c:pt idx="5">
                  <c:v>1.0897277527946501</c:v>
                </c:pt>
                <c:pt idx="6">
                  <c:v>1.0845244441567099</c:v>
                </c:pt>
                <c:pt idx="7">
                  <c:v>1.0793459806424399</c:v>
                </c:pt>
                <c:pt idx="8">
                  <c:v>1.0741922436195901</c:v>
                </c:pt>
                <c:pt idx="9">
                  <c:v>1.0690631150223799</c:v>
                </c:pt>
                <c:pt idx="10">
                  <c:v>1.0639610224959399</c:v>
                </c:pt>
                <c:pt idx="11">
                  <c:v>1.0588984777828501</c:v>
                </c:pt>
                <c:pt idx="12">
                  <c:v>1.05389027397558</c:v>
                </c:pt>
                <c:pt idx="13">
                  <c:v>1.04895092256392</c:v>
                </c:pt>
                <c:pt idx="14">
                  <c:v>1.0440946621304801</c:v>
                </c:pt>
                <c:pt idx="15">
                  <c:v>1.03933546900537</c:v>
                </c:pt>
                <c:pt idx="16">
                  <c:v>1.03468706981685</c:v>
                </c:pt>
                <c:pt idx="17">
                  <c:v>1.03016295587899</c:v>
                </c:pt>
                <c:pt idx="18">
                  <c:v>1.0257763993628399</c:v>
                </c:pt>
                <c:pt idx="19">
                  <c:v>1.02154047120338</c:v>
                </c:pt>
                <c:pt idx="20">
                  <c:v>1.01746806070132</c:v>
                </c:pt>
                <c:pt idx="21">
                  <c:v>1.0135718967855301</c:v>
                </c:pt>
                <c:pt idx="22">
                  <c:v>1.0098645709102001</c:v>
                </c:pt>
                <c:pt idx="23">
                  <c:v>1.00635856156885</c:v>
                </c:pt>
                <c:pt idx="24">
                  <c:v>1.00306626041636</c:v>
                </c:pt>
                <c:pt idx="25">
                  <c:v>1</c:v>
                </c:pt>
                <c:pt idx="26">
                  <c:v>0.99716883032286696</c:v>
                </c:pt>
                <c:pt idx="27">
                  <c:v>0.99456885902732195</c:v>
                </c:pt>
                <c:pt idx="28">
                  <c:v>0.99219313918607299</c:v>
                </c:pt>
                <c:pt idx="29">
                  <c:v>0.99003492747822497</c:v>
                </c:pt>
                <c:pt idx="30">
                  <c:v>0.98808767095496497</c:v>
                </c:pt>
                <c:pt idx="31">
                  <c:v>0.98634499438576595</c:v>
                </c:pt>
                <c:pt idx="32">
                  <c:v>0.98480068815341304</c:v>
                </c:pt>
                <c:pt idx="33">
                  <c:v>0.98344869666836299</c:v>
                </c:pt>
                <c:pt idx="34">
                  <c:v>0.98228310727505597</c:v>
                </c:pt>
                <c:pt idx="35">
                  <c:v>0.98129813962474799</c:v>
                </c:pt>
                <c:pt idx="36">
                  <c:v>0.98048813549132796</c:v>
                </c:pt>
                <c:pt idx="37">
                  <c:v>0.97984754900828996</c:v>
                </c:pt>
                <c:pt idx="38">
                  <c:v>0.97937093730672398</c:v>
                </c:pt>
                <c:pt idx="39">
                  <c:v>0.97905295153573102</c:v>
                </c:pt>
                <c:pt idx="40">
                  <c:v>0.97888832824816996</c:v>
                </c:pt>
                <c:pt idx="41">
                  <c:v>0.97887188113601298</c:v>
                </c:pt>
                <c:pt idx="42">
                  <c:v>0.978998493100949</c:v>
                </c:pt>
                <c:pt idx="43">
                  <c:v>0.97926310864710597</c:v>
                </c:pt>
                <c:pt idx="44">
                  <c:v>0.97966072658397996</c:v>
                </c:pt>
                <c:pt idx="45">
                  <c:v>0.98018639302876998</c:v>
                </c:pt>
                <c:pt idx="46">
                  <c:v>0.98083519469841796</c:v>
                </c:pt>
                <c:pt idx="47">
                  <c:v>0.98160225248264898</c:v>
                </c:pt>
                <c:pt idx="48">
                  <c:v>0.98248271529031495</c:v>
                </c:pt>
                <c:pt idx="49">
                  <c:v>0.98347175416224297</c:v>
                </c:pt>
                <c:pt idx="50">
                  <c:v>0.98456455664466602</c:v>
                </c:pt>
                <c:pt idx="51">
                  <c:v>0.98575632141818403</c:v>
                </c:pt>
                <c:pt idx="52">
                  <c:v>0.98704225317795402</c:v>
                </c:pt>
                <c:pt idx="53">
                  <c:v>0.98841755776159101</c:v>
                </c:pt>
                <c:pt idx="54">
                  <c:v>0.98987743752197999</c:v>
                </c:pt>
                <c:pt idx="55">
                  <c:v>0.99141708694284403</c:v>
                </c:pt>
                <c:pt idx="56">
                  <c:v>0.99303168849560497</c:v>
                </c:pt>
                <c:pt idx="57">
                  <c:v>0.99471640873663503</c:v>
                </c:pt>
                <c:pt idx="58">
                  <c:v>0.99646639464460296</c:v>
                </c:pt>
                <c:pt idx="59">
                  <c:v>0.99827677019813099</c:v>
                </c:pt>
                <c:pt idx="60">
                  <c:v>1.0001426331945</c:v>
                </c:pt>
                <c:pt idx="61">
                  <c:v>1.0020590523106001</c:v>
                </c:pt>
                <c:pt idx="62">
                  <c:v>1.0040210644077601</c:v>
                </c:pt>
                <c:pt idx="63">
                  <c:v>1.00602367208249</c:v>
                </c:pt>
                <c:pt idx="64">
                  <c:v>1.00806184146555</c:v>
                </c:pt>
                <c:pt idx="65">
                  <c:v>1.0101305002720899</c:v>
                </c:pt>
                <c:pt idx="66">
                  <c:v>1.01222453610582</c:v>
                </c:pt>
                <c:pt idx="67">
                  <c:v>1.01433879502061</c:v>
                </c:pt>
                <c:pt idx="68">
                  <c:v>1.0164680803430099</c:v>
                </c:pt>
                <c:pt idx="69">
                  <c:v>1.01860715175931</c:v>
                </c:pt>
                <c:pt idx="70">
                  <c:v>1.02075161259331</c:v>
                </c:pt>
                <c:pt idx="71">
                  <c:v>1.0229005881337401</c:v>
                </c:pt>
                <c:pt idx="72">
                  <c:v>1.02505408788537</c:v>
                </c:pt>
                <c:pt idx="73">
                  <c:v>1.0272121213729599</c:v>
                </c:pt>
                <c:pt idx="74">
                  <c:v>1.0293746981413301</c:v>
                </c:pt>
                <c:pt idx="75">
                  <c:v>1.0315418277553901</c:v>
                </c:pt>
                <c:pt idx="76">
                  <c:v>1.0337135198001901</c:v>
                </c:pt>
                <c:pt idx="77">
                  <c:v>1.03588978388095</c:v>
                </c:pt>
                <c:pt idx="78">
                  <c:v>1.0380706296231299</c:v>
                </c:pt>
                <c:pt idx="79">
                  <c:v>1.0402560666724401</c:v>
                </c:pt>
                <c:pt idx="80">
                  <c:v>1.0424461046949001</c:v>
                </c:pt>
                <c:pt idx="81">
                  <c:v>1.04464075337688</c:v>
                </c:pt>
                <c:pt idx="82">
                  <c:v>1.04684002242515</c:v>
                </c:pt>
                <c:pt idx="83">
                  <c:v>1.0490439215669101</c:v>
                </c:pt>
                <c:pt idx="84">
                  <c:v>1.0512524605498299</c:v>
                </c:pt>
                <c:pt idx="85">
                  <c:v>1.0534656491421099</c:v>
                </c:pt>
                <c:pt idx="86">
                  <c:v>1.05568349713251</c:v>
                </c:pt>
                <c:pt idx="87">
                  <c:v>1.05790601433042</c:v>
                </c:pt>
                <c:pt idx="88">
                  <c:v>1.0601332105658501</c:v>
                </c:pt>
                <c:pt idx="89">
                  <c:v>1.0623650956895201</c:v>
                </c:pt>
                <c:pt idx="90">
                  <c:v>1.0646016795728901</c:v>
                </c:pt>
                <c:pt idx="91">
                  <c:v>1.06684297210819</c:v>
                </c:pt>
                <c:pt idx="92">
                  <c:v>1.06908898320851</c:v>
                </c:pt>
                <c:pt idx="93">
                  <c:v>1.0713397228077599</c:v>
                </c:pt>
                <c:pt idx="94">
                  <c:v>1.0735952008608001</c:v>
                </c:pt>
                <c:pt idx="95">
                  <c:v>1.07585542734343</c:v>
                </c:pt>
                <c:pt idx="96">
                  <c:v>1.0781204122524799</c:v>
                </c:pt>
                <c:pt idx="97">
                  <c:v>1.0803901656057799</c:v>
                </c:pt>
                <c:pt idx="98">
                  <c:v>1.08266469744229</c:v>
                </c:pt>
                <c:pt idx="99">
                  <c:v>1.0849440178220899</c:v>
                </c:pt>
                <c:pt idx="100">
                  <c:v>1.08722813682644</c:v>
                </c:pt>
                <c:pt idx="101">
                  <c:v>1.0895170645578101</c:v>
                </c:pt>
                <c:pt idx="102">
                  <c:v>1.09181081113997</c:v>
                </c:pt>
                <c:pt idx="103">
                  <c:v>1.0941093867179901</c:v>
                </c:pt>
                <c:pt idx="104">
                  <c:v>1.0964128014582699</c:v>
                </c:pt>
                <c:pt idx="105">
                  <c:v>1.0987210655486599</c:v>
                </c:pt>
                <c:pt idx="106">
                  <c:v>1.1010341891984201</c:v>
                </c:pt>
                <c:pt idx="107">
                  <c:v>1.1033521826383299</c:v>
                </c:pt>
                <c:pt idx="108">
                  <c:v>1.1056750561207001</c:v>
                </c:pt>
                <c:pt idx="109">
                  <c:v>1.1080028199194101</c:v>
                </c:pt>
                <c:pt idx="110">
                  <c:v>1.11033548432999</c:v>
                </c:pt>
                <c:pt idx="111">
                  <c:v>1.1126730596696399</c:v>
                </c:pt>
                <c:pt idx="112">
                  <c:v>1.1150155562772699</c:v>
                </c:pt>
                <c:pt idx="113">
                  <c:v>1.11736298451356</c:v>
                </c:pt>
                <c:pt idx="114">
                  <c:v>1.1197153547610199</c:v>
                </c:pt>
                <c:pt idx="115">
                  <c:v>1.12207267742399</c:v>
                </c:pt>
                <c:pt idx="116">
                  <c:v>1.12443496292873</c:v>
                </c:pt>
                <c:pt idx="117">
                  <c:v>1.1268022217234599</c:v>
                </c:pt>
                <c:pt idx="118">
                  <c:v>1.1291744642783801</c:v>
                </c:pt>
                <c:pt idx="119">
                  <c:v>1.1315517010857199</c:v>
                </c:pt>
                <c:pt idx="120">
                  <c:v>1.13393394265985</c:v>
                </c:pt>
                <c:pt idx="121">
                  <c:v>1.13632119953721</c:v>
                </c:pt>
                <c:pt idx="122">
                  <c:v>1.13871348227647</c:v>
                </c:pt>
                <c:pt idx="123">
                  <c:v>1.1411108014585201</c:v>
                </c:pt>
                <c:pt idx="124">
                  <c:v>1.14351316768651</c:v>
                </c:pt>
                <c:pt idx="125">
                  <c:v>1.1459205915859301</c:v>
                </c:pt>
                <c:pt idx="126">
                  <c:v>1.14833308380462</c:v>
                </c:pt>
                <c:pt idx="127">
                  <c:v>1.1507506550128599</c:v>
                </c:pt>
                <c:pt idx="128">
                  <c:v>1.1531733159033699</c:v>
                </c:pt>
                <c:pt idx="129">
                  <c:v>1.15560107719142</c:v>
                </c:pt>
                <c:pt idx="130">
                  <c:v>1.15803394961478</c:v>
                </c:pt>
                <c:pt idx="131">
                  <c:v>1.16047194393388</c:v>
                </c:pt>
                <c:pt idx="132">
                  <c:v>1.1629150709317799</c:v>
                </c:pt>
                <c:pt idx="133">
                  <c:v>1.1653633414142399</c:v>
                </c:pt>
                <c:pt idx="134">
                  <c:v>1.16781676620977</c:v>
                </c:pt>
                <c:pt idx="135">
                  <c:v>1.1702753561696999</c:v>
                </c:pt>
                <c:pt idx="136">
                  <c:v>1.17273912216816</c:v>
                </c:pt>
                <c:pt idx="137">
                  <c:v>1.17520807510221</c:v>
                </c:pt>
                <c:pt idx="138">
                  <c:v>1.17768222589184</c:v>
                </c:pt>
                <c:pt idx="139">
                  <c:v>1.18016158548004</c:v>
                </c:pt>
                <c:pt idx="140">
                  <c:v>1.1826461648328099</c:v>
                </c:pt>
                <c:pt idx="141">
                  <c:v>1.18513597493926</c:v>
                </c:pt>
                <c:pt idx="142">
                  <c:v>1.1876310268116399</c:v>
                </c:pt>
                <c:pt idx="143">
                  <c:v>1.1901313314853601</c:v>
                </c:pt>
                <c:pt idx="144">
                  <c:v>1.1926369000190999</c:v>
                </c:pt>
                <c:pt idx="145">
                  <c:v>1.1951477434947699</c:v>
                </c:pt>
                <c:pt idx="146">
                  <c:v>1.1976638730176501</c:v>
                </c:pt>
                <c:pt idx="147">
                  <c:v>1.20018529971639</c:v>
                </c:pt>
                <c:pt idx="148">
                  <c:v>1.20271203474307</c:v>
                </c:pt>
                <c:pt idx="149">
                  <c:v>1.2052440892732501</c:v>
                </c:pt>
                <c:pt idx="150">
                  <c:v>1.207781474506</c:v>
                </c:pt>
                <c:pt idx="151">
                  <c:v>1.2103242016639899</c:v>
                </c:pt>
                <c:pt idx="152">
                  <c:v>1.21287228199351</c:v>
                </c:pt>
                <c:pt idx="153">
                  <c:v>1.2154257267645201</c:v>
                </c:pt>
                <c:pt idx="154">
                  <c:v>1.21798454727071</c:v>
                </c:pt>
                <c:pt idx="155">
                  <c:v>1.22054875482954</c:v>
                </c:pt>
                <c:pt idx="156">
                  <c:v>1.2231183607823299</c:v>
                </c:pt>
                <c:pt idx="157">
                  <c:v>1.2256933764942399</c:v>
                </c:pt>
                <c:pt idx="158">
                  <c:v>1.22827381335436</c:v>
                </c:pt>
                <c:pt idx="159">
                  <c:v>1.2308596827757601</c:v>
                </c:pt>
                <c:pt idx="160">
                  <c:v>1.23345099619555</c:v>
                </c:pt>
                <c:pt idx="161">
                  <c:v>1.23604776507493</c:v>
                </c:pt>
                <c:pt idx="162">
                  <c:v>1.2386500008991801</c:v>
                </c:pt>
                <c:pt idx="163">
                  <c:v>1.2412577151778099</c:v>
                </c:pt>
                <c:pt idx="164">
                  <c:v>1.2438709194445301</c:v>
                </c:pt>
                <c:pt idx="165">
                  <c:v>1.2464896252573501</c:v>
                </c:pt>
                <c:pt idx="166">
                  <c:v>1.24911384419861</c:v>
                </c:pt>
                <c:pt idx="167">
                  <c:v>1.25174358787502</c:v>
                </c:pt>
                <c:pt idx="168">
                  <c:v>1.2543788679177299</c:v>
                </c:pt>
                <c:pt idx="169">
                  <c:v>1.2570196959824</c:v>
                </c:pt>
                <c:pt idx="170">
                  <c:v>1.25966608374921</c:v>
                </c:pt>
                <c:pt idx="171">
                  <c:v>1.2623180429229199</c:v>
                </c:pt>
                <c:pt idx="172">
                  <c:v>1.2649755852329401</c:v>
                </c:pt>
                <c:pt idx="173">
                  <c:v>1.26763872243338</c:v>
                </c:pt>
                <c:pt idx="174">
                  <c:v>1.27030746630311</c:v>
                </c:pt>
                <c:pt idx="175">
                  <c:v>1.2729818286457599</c:v>
                </c:pt>
                <c:pt idx="176">
                  <c:v>1.2756618212898301</c:v>
                </c:pt>
                <c:pt idx="177">
                  <c:v>1.27834745608873</c:v>
                </c:pt>
                <c:pt idx="178">
                  <c:v>1.28103874492082</c:v>
                </c:pt>
                <c:pt idx="179">
                  <c:v>1.28373569968948</c:v>
                </c:pt>
                <c:pt idx="180">
                  <c:v>1.2864383323230899</c:v>
                </c:pt>
                <c:pt idx="181">
                  <c:v>1.2891466547752299</c:v>
                </c:pt>
                <c:pt idx="182">
                  <c:v>1.2918606790245799</c:v>
                </c:pt>
                <c:pt idx="183">
                  <c:v>1.2945804170750801</c:v>
                </c:pt>
                <c:pt idx="184">
                  <c:v>1.2973058809559099</c:v>
                </c:pt>
                <c:pt idx="185">
                  <c:v>1.3000370827215899</c:v>
                </c:pt>
                <c:pt idx="186">
                  <c:v>1.30277403445201</c:v>
                </c:pt>
                <c:pt idx="187">
                  <c:v>1.3055167482525201</c:v>
                </c:pt>
                <c:pt idx="188">
                  <c:v>1.30826523625392</c:v>
                </c:pt>
                <c:pt idx="189">
                  <c:v>1.3110195106125699</c:v>
                </c:pt>
                <c:pt idx="190">
                  <c:v>1.3137795835104</c:v>
                </c:pt>
                <c:pt idx="191">
                  <c:v>1.3165454671550101</c:v>
                </c:pt>
                <c:pt idx="192">
                  <c:v>1.31931717377971</c:v>
                </c:pt>
                <c:pt idx="193">
                  <c:v>1.3220947156435201</c:v>
                </c:pt>
                <c:pt idx="194">
                  <c:v>1.3248781050313101</c:v>
                </c:pt>
                <c:pt idx="195">
                  <c:v>1.32766735425378</c:v>
                </c:pt>
                <c:pt idx="196">
                  <c:v>1.33046247564759</c:v>
                </c:pt>
                <c:pt idx="197">
                  <c:v>1.3332634815753399</c:v>
                </c:pt>
                <c:pt idx="198">
                  <c:v>1.3360703844256701</c:v>
                </c:pt>
                <c:pt idx="199">
                  <c:v>1.3388831966132699</c:v>
                </c:pt>
                <c:pt idx="200">
                  <c:v>1.3417019305790301</c:v>
                </c:pt>
                <c:pt idx="201">
                  <c:v>1.3445265987899899</c:v>
                </c:pt>
                <c:pt idx="202">
                  <c:v>1.3473572137394301</c:v>
                </c:pt>
                <c:pt idx="203">
                  <c:v>1.3501937879469299</c:v>
                </c:pt>
                <c:pt idx="204">
                  <c:v>1.3530363339584599</c:v>
                </c:pt>
                <c:pt idx="205">
                  <c:v>1.3558848643464001</c:v>
                </c:pt>
                <c:pt idx="206">
                  <c:v>1.3587393917095401</c:v>
                </c:pt>
                <c:pt idx="207">
                  <c:v>1.3615999286732701</c:v>
                </c:pt>
                <c:pt idx="208">
                  <c:v>1.3644664878895101</c:v>
                </c:pt>
                <c:pt idx="209">
                  <c:v>1.3673390820368401</c:v>
                </c:pt>
                <c:pt idx="210">
                  <c:v>1.37021772382054</c:v>
                </c:pt>
                <c:pt idx="211">
                  <c:v>1.3731024259725999</c:v>
                </c:pt>
                <c:pt idx="212">
                  <c:v>1.3759932012518199</c:v>
                </c:pt>
                <c:pt idx="213">
                  <c:v>1.37889006244392</c:v>
                </c:pt>
                <c:pt idx="214">
                  <c:v>1.38179302236149</c:v>
                </c:pt>
                <c:pt idx="215">
                  <c:v>1.3847020938440799</c:v>
                </c:pt>
                <c:pt idx="216">
                  <c:v>1.3876172897582899</c:v>
                </c:pt>
                <c:pt idx="217">
                  <c:v>1.3905386229978101</c:v>
                </c:pt>
                <c:pt idx="218">
                  <c:v>1.3934661064835101</c:v>
                </c:pt>
                <c:pt idx="219">
                  <c:v>1.3963997531633801</c:v>
                </c:pt>
                <c:pt idx="220">
                  <c:v>1.3993395760127301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Microsoft_Excel_Worksheet6!$C$2:$C$10002</c:f>
              <c:numCache>
                <c:formatCode>General</c:formatCode>
                <c:ptCount val="10001"/>
                <c:pt idx="0">
                  <c:v>1.06454636295373</c:v>
                </c:pt>
                <c:pt idx="1">
                  <c:v>1.0616231442503701</c:v>
                </c:pt>
                <c:pt idx="2">
                  <c:v>1.05870790053779</c:v>
                </c:pt>
                <c:pt idx="3">
                  <c:v>1.0558006024989199</c:v>
                </c:pt>
                <c:pt idx="4">
                  <c:v>1.0529012193617799</c:v>
                </c:pt>
                <c:pt idx="5">
                  <c:v>1.0500097184838899</c:v>
                </c:pt>
                <c:pt idx="6">
                  <c:v>1.0471260647921199</c:v>
                </c:pt>
                <c:pt idx="7">
                  <c:v>1.04425022001566</c:v>
                </c:pt>
                <c:pt idx="8">
                  <c:v>1.04138214161721</c:v>
                </c:pt>
                <c:pt idx="9">
                  <c:v>1.0385217812741701</c:v>
                </c:pt>
                <c:pt idx="10">
                  <c:v>1.03567065384915</c:v>
                </c:pt>
                <c:pt idx="11">
                  <c:v>1.03283652072878</c:v>
                </c:pt>
                <c:pt idx="12">
                  <c:v>1.0300286289048</c:v>
                </c:pt>
                <c:pt idx="13">
                  <c:v>1.0272561375965199</c:v>
                </c:pt>
                <c:pt idx="14">
                  <c:v>1.0245281243433999</c:v>
                </c:pt>
                <c:pt idx="15">
                  <c:v>1.0218535923415399</c:v>
                </c:pt>
                <c:pt idx="16">
                  <c:v>1.0192414791347399</c:v>
                </c:pt>
                <c:pt idx="17">
                  <c:v>1.0167006668019301</c:v>
                </c:pt>
                <c:pt idx="18">
                  <c:v>1.0142399938223099</c:v>
                </c:pt>
                <c:pt idx="19">
                  <c:v>1.01186826885192</c:v>
                </c:pt>
                <c:pt idx="20">
                  <c:v>1.00959428671365</c:v>
                </c:pt>
                <c:pt idx="21">
                  <c:v>1.0074268469926599</c:v>
                </c:pt>
                <c:pt idx="22">
                  <c:v>1.0053747757487299</c:v>
                </c:pt>
                <c:pt idx="23">
                  <c:v>1.0034469510166699</c:v>
                </c:pt>
                <c:pt idx="24">
                  <c:v>1.0016523329807301</c:v>
                </c:pt>
                <c:pt idx="25">
                  <c:v>1</c:v>
                </c:pt>
                <c:pt idx="26">
                  <c:v>0.99584235625737905</c:v>
                </c:pt>
                <c:pt idx="27">
                  <c:v>0.99200200394731897</c:v>
                </c:pt>
                <c:pt idx="28">
                  <c:v>0.98846764436663603</c:v>
                </c:pt>
                <c:pt idx="29">
                  <c:v>0.98522833023775103</c:v>
                </c:pt>
                <c:pt idx="30">
                  <c:v>0.98227343491572106</c:v>
                </c:pt>
                <c:pt idx="31">
                  <c:v>0.97959262285870696</c:v>
                </c:pt>
                <c:pt idx="32">
                  <c:v>0.97717582132200298</c:v>
                </c:pt>
                <c:pt idx="33">
                  <c:v>0.97501319325956304</c:v>
                </c:pt>
                <c:pt idx="34">
                  <c:v>0.97309511144369298</c:v>
                </c:pt>
                <c:pt idx="35">
                  <c:v>0.97141213384367198</c:v>
                </c:pt>
                <c:pt idx="36">
                  <c:v>0.96995498033744998</c:v>
                </c:pt>
                <c:pt idx="37">
                  <c:v>0.968714510867422</c:v>
                </c:pt>
                <c:pt idx="38">
                  <c:v>0.96768170519069796</c:v>
                </c:pt>
                <c:pt idx="39">
                  <c:v>0.96684764441565396</c:v>
                </c:pt>
                <c:pt idx="40">
                  <c:v>0.96620349455778598</c:v>
                </c:pt>
                <c:pt idx="41">
                  <c:v>0.96574049238670101</c:v>
                </c:pt>
                <c:pt idx="42">
                  <c:v>0.96544993386879996</c:v>
                </c:pt>
                <c:pt idx="43">
                  <c:v>0.96532316553236497</c:v>
                </c:pt>
                <c:pt idx="44">
                  <c:v>0.96535157908784197</c:v>
                </c:pt>
                <c:pt idx="45">
                  <c:v>0.96552660961997605</c:v>
                </c:pt>
                <c:pt idx="46">
                  <c:v>0.96583973762376596</c:v>
                </c:pt>
                <c:pt idx="47">
                  <c:v>0.96628249507739705</c:v>
                </c:pt>
                <c:pt idx="48">
                  <c:v>0.96684647562845205</c:v>
                </c:pt>
                <c:pt idx="49">
                  <c:v>0.96752334881420698</c:v>
                </c:pt>
                <c:pt idx="50">
                  <c:v>0.96830487804639698</c:v>
                </c:pt>
                <c:pt idx="51">
                  <c:v>0.96918294187480902</c:v>
                </c:pt>
                <c:pt idx="52">
                  <c:v>0.97014955781785805</c:v>
                </c:pt>
                <c:pt idx="53">
                  <c:v>0.97119690783253498</c:v>
                </c:pt>
                <c:pt idx="54">
                  <c:v>0.97231736431516802</c:v>
                </c:pt>
                <c:pt idx="55">
                  <c:v>0.97350351540299696</c:v>
                </c:pt>
                <c:pt idx="56">
                  <c:v>0.974748188305948</c:v>
                </c:pt>
                <c:pt idx="57">
                  <c:v>0.97604446945162004</c:v>
                </c:pt>
                <c:pt idx="58">
                  <c:v>0.97738572037716398</c:v>
                </c:pt>
                <c:pt idx="59">
                  <c:v>0.97876558853916396</c:v>
                </c:pt>
                <c:pt idx="60">
                  <c:v>0.98017801251523096</c:v>
                </c:pt>
                <c:pt idx="61">
                  <c:v>0.98161722140784802</c:v>
                </c:pt>
                <c:pt idx="62">
                  <c:v>0.98307772859781795</c:v>
                </c:pt>
                <c:pt idx="63">
                  <c:v>0.98455432029817203</c:v>
                </c:pt>
                <c:pt idx="64">
                  <c:v>0.98604203960338699</c:v>
                </c:pt>
                <c:pt idx="65">
                  <c:v>0.98753616689643797</c:v>
                </c:pt>
                <c:pt idx="66">
                  <c:v>0.98903219756203298</c:v>
                </c:pt>
                <c:pt idx="67">
                  <c:v>0.99052581796290495</c:v>
                </c:pt>
                <c:pt idx="68">
                  <c:v>0.99201288057952197</c:v>
                </c:pt>
                <c:pt idx="69">
                  <c:v>0.99348937910888102</c:v>
                </c:pt>
                <c:pt idx="70">
                  <c:v>0.99495225246385399</c:v>
                </c:pt>
                <c:pt idx="71">
                  <c:v>0.99640179249752103</c:v>
                </c:pt>
                <c:pt idx="72">
                  <c:v>0.99783905383316496</c:v>
                </c:pt>
                <c:pt idx="73">
                  <c:v>0.99926501430180903</c:v>
                </c:pt>
                <c:pt idx="74">
                  <c:v>1.0006805789090201</c:v>
                </c:pt>
                <c:pt idx="75">
                  <c:v>1.0020865841112701</c:v>
                </c:pt>
                <c:pt idx="76">
                  <c:v>1.0034838022291499</c:v>
                </c:pt>
                <c:pt idx="77">
                  <c:v>1.00487294586785</c:v>
                </c:pt>
                <c:pt idx="78">
                  <c:v>1.0062546722505299</c:v>
                </c:pt>
                <c:pt idx="79">
                  <c:v>1.0076295873983501</c:v>
                </c:pt>
                <c:pt idx="80">
                  <c:v>1.00899825011319</c:v>
                </c:pt>
                <c:pt idx="81">
                  <c:v>1.0103611757357001</c:v>
                </c:pt>
                <c:pt idx="82">
                  <c:v>1.0117188396647501</c:v>
                </c:pt>
                <c:pt idx="83">
                  <c:v>1.01307168063329</c:v>
                </c:pt>
                <c:pt idx="84">
                  <c:v>1.0144201037428799</c:v>
                </c:pt>
                <c:pt idx="85">
                  <c:v>1.01576448326378</c:v>
                </c:pt>
                <c:pt idx="86">
                  <c:v>1.0171051652108001</c:v>
                </c:pt>
                <c:pt idx="87">
                  <c:v>1.01844246970704</c:v>
                </c:pt>
                <c:pt idx="88">
                  <c:v>1.0197766931488199</c:v>
                </c:pt>
                <c:pt idx="89">
                  <c:v>1.02110811018568</c:v>
                </c:pt>
                <c:pt idx="90">
                  <c:v>1.02243697552916</c:v>
                </c:pt>
                <c:pt idx="91">
                  <c:v>1.02376352560377</c:v>
                </c:pt>
                <c:pt idx="92">
                  <c:v>1.02508798005323</c:v>
                </c:pt>
                <c:pt idx="93">
                  <c:v>1.0264105431141299</c:v>
                </c:pt>
                <c:pt idx="94">
                  <c:v>1.02773140486845</c:v>
                </c:pt>
                <c:pt idx="95">
                  <c:v>1.0290507423857</c:v>
                </c:pt>
                <c:pt idx="96">
                  <c:v>1.03036872076452</c:v>
                </c:pt>
                <c:pt idx="97">
                  <c:v>1.0316854940828499</c:v>
                </c:pt>
                <c:pt idx="98">
                  <c:v>1.0330012062649601</c:v>
                </c:pt>
                <c:pt idx="99">
                  <c:v>1.0343159918729501</c:v>
                </c:pt>
                <c:pt idx="100">
                  <c:v>1.0356299768297501</c:v>
                </c:pt>
                <c:pt idx="101">
                  <c:v>1.0369432790797499</c:v>
                </c:pt>
                <c:pt idx="102">
                  <c:v>1.03825600919295</c:v>
                </c:pt>
                <c:pt idx="103">
                  <c:v>1.0395682709177501</c:v>
                </c:pt>
                <c:pt idx="104">
                  <c:v>1.0408801616871</c:v>
                </c:pt>
                <c:pt idx="105">
                  <c:v>1.0421917730822401</c:v>
                </c:pt>
                <c:pt idx="106">
                  <c:v>1.04350319125798</c:v>
                </c:pt>
                <c:pt idx="107">
                  <c:v>1.0448144973328399</c:v>
                </c:pt>
                <c:pt idx="108">
                  <c:v>1.04612576774744</c:v>
                </c:pt>
                <c:pt idx="109">
                  <c:v>1.04743707459378</c:v>
                </c:pt>
                <c:pt idx="110">
                  <c:v>1.04874848591813</c:v>
                </c:pt>
                <c:pt idx="111">
                  <c:v>1.0500600659997901</c:v>
                </c:pt>
                <c:pt idx="112">
                  <c:v>1.05137187560796</c:v>
                </c:pt>
                <c:pt idx="113">
                  <c:v>1.05268397223841</c:v>
                </c:pt>
                <c:pt idx="114">
                  <c:v>1.0539964103320001</c:v>
                </c:pt>
                <c:pt idx="115">
                  <c:v>1.0553092414762999</c:v>
                </c:pt>
                <c:pt idx="116">
                  <c:v>1.05662251459203</c:v>
                </c:pt>
                <c:pt idx="117">
                  <c:v>1.0579362761054001</c:v>
                </c:pt>
                <c:pt idx="118">
                  <c:v>1.05925057010762</c:v>
                </c:pt>
                <c:pt idx="119">
                  <c:v>1.0605654385026699</c:v>
                </c:pt>
                <c:pt idx="120">
                  <c:v>1.0618809211442799</c:v>
                </c:pt>
                <c:pt idx="121">
                  <c:v>1.06319705596293</c:v>
                </c:pt>
                <c:pt idx="122">
                  <c:v>1.06451387908382</c:v>
                </c:pt>
                <c:pt idx="123">
                  <c:v>1.06583142493642</c:v>
                </c:pt>
                <c:pt idx="124">
                  <c:v>1.0671497263563501</c:v>
                </c:pt>
                <c:pt idx="125">
                  <c:v>1.06846881468013</c:v>
                </c:pt>
                <c:pt idx="126">
                  <c:v>1.0697887198334</c:v>
                </c:pt>
                <c:pt idx="127">
                  <c:v>1.0711094704131701</c:v>
                </c:pt>
                <c:pt idx="128">
                  <c:v>1.07243109376438</c:v>
                </c:pt>
                <c:pt idx="129">
                  <c:v>1.07375361605146</c:v>
                </c:pt>
                <c:pt idx="130">
                  <c:v>1.0750770623250501</c:v>
                </c:pt>
                <c:pt idx="131">
                  <c:v>1.07640145658438</c:v>
                </c:pt>
                <c:pt idx="132">
                  <c:v>1.07772682183553</c:v>
                </c:pt>
                <c:pt idx="133">
                  <c:v>1.0790531801459999</c:v>
                </c:pt>
                <c:pt idx="134">
                  <c:v>1.08038055269572</c:v>
                </c:pt>
                <c:pt idx="135">
                  <c:v>1.0817089598248799</c:v>
                </c:pt>
                <c:pt idx="136">
                  <c:v>1.0830384210787001</c:v>
                </c:pt>
                <c:pt idx="137">
                  <c:v>1.08436895524949</c:v>
                </c:pt>
                <c:pt idx="138">
                  <c:v>1.08570058041605</c:v>
                </c:pt>
                <c:pt idx="139">
                  <c:v>1.0870333139806601</c:v>
                </c:pt>
                <c:pt idx="140">
                  <c:v>1.0883671727038899</c:v>
                </c:pt>
                <c:pt idx="141">
                  <c:v>1.0897021727373</c:v>
                </c:pt>
                <c:pt idx="142">
                  <c:v>1.09103832965411</c:v>
                </c:pt>
                <c:pt idx="143">
                  <c:v>1.0923756584782101</c:v>
                </c:pt>
                <c:pt idx="144">
                  <c:v>1.09371417371135</c:v>
                </c:pt>
                <c:pt idx="145">
                  <c:v>1.0950538893588</c:v>
                </c:pt>
                <c:pt idx="146">
                  <c:v>1.0963948189535599</c:v>
                </c:pt>
                <c:pt idx="147">
                  <c:v>1.09773697557915</c:v>
                </c:pt>
                <c:pt idx="148">
                  <c:v>1.0990803718911299</c:v>
                </c:pt>
                <c:pt idx="149">
                  <c:v>1.1004250201374399</c:v>
                </c:pt>
                <c:pt idx="150">
                  <c:v>1.10177093217754</c:v>
                </c:pt>
                <c:pt idx="151">
                  <c:v>1.1031181195005899</c:v>
                </c:pt>
                <c:pt idx="152">
                  <c:v>1.1044665932425899</c:v>
                </c:pt>
                <c:pt idx="153">
                  <c:v>1.10581636420254</c:v>
                </c:pt>
                <c:pt idx="154">
                  <c:v>1.10716744285786</c:v>
                </c:pt>
                <c:pt idx="155">
                  <c:v>1.10851983937887</c:v>
                </c:pt>
                <c:pt idx="156">
                  <c:v>1.1098735636425601</c:v>
                </c:pt>
                <c:pt idx="157">
                  <c:v>1.11122862524563</c:v>
                </c:pt>
                <c:pt idx="158">
                  <c:v>1.1125850335168701</c:v>
                </c:pt>
                <c:pt idx="159">
                  <c:v>1.1139427975288401</c:v>
                </c:pt>
                <c:pt idx="160">
                  <c:v>1.11530192610905</c:v>
                </c:pt>
                <c:pt idx="161">
                  <c:v>1.11666242785051</c:v>
                </c:pt>
                <c:pt idx="162">
                  <c:v>1.1180243111217001</c:v>
                </c:pt>
                <c:pt idx="163">
                  <c:v>1.1193875840762</c:v>
                </c:pt>
                <c:pt idx="164">
                  <c:v>1.12075225466164</c:v>
                </c:pt>
                <c:pt idx="165">
                  <c:v>1.1221183306284099</c:v>
                </c:pt>
                <c:pt idx="166">
                  <c:v>1.1234858195377899</c:v>
                </c:pt>
                <c:pt idx="167">
                  <c:v>1.1248547287697299</c:v>
                </c:pt>
                <c:pt idx="168">
                  <c:v>1.1262250655303401</c:v>
                </c:pt>
                <c:pt idx="169">
                  <c:v>1.12759683685891</c:v>
                </c:pt>
                <c:pt idx="170">
                  <c:v>1.12897004963463</c:v>
                </c:pt>
                <c:pt idx="171">
                  <c:v>1.13034471058303</c:v>
                </c:pt>
                <c:pt idx="172">
                  <c:v>1.1317208262821099</c:v>
                </c:pt>
                <c:pt idx="173">
                  <c:v>1.1330984031681199</c:v>
                </c:pt>
                <c:pt idx="174">
                  <c:v>1.1344774475411901</c:v>
                </c:pt>
                <c:pt idx="175">
                  <c:v>1.1358579655705801</c:v>
                </c:pt>
                <c:pt idx="176">
                  <c:v>1.13723996329981</c:v>
                </c:pt>
                <c:pt idx="177">
                  <c:v>1.13862344665143</c:v>
                </c:pt>
                <c:pt idx="178">
                  <c:v>1.1400084214317501</c:v>
                </c:pt>
                <c:pt idx="179">
                  <c:v>1.1413948933351401</c:v>
                </c:pt>
                <c:pt idx="180">
                  <c:v>1.1427828679483301</c:v>
                </c:pt>
                <c:pt idx="181">
                  <c:v>1.1441723507544701</c:v>
                </c:pt>
                <c:pt idx="182">
                  <c:v>1.14556334713691</c:v>
                </c:pt>
                <c:pt idx="183">
                  <c:v>1.1469558623830201</c:v>
                </c:pt>
                <c:pt idx="184">
                  <c:v>1.14834990168759</c:v>
                </c:pt>
                <c:pt idx="185">
                  <c:v>1.1497454701563401</c:v>
                </c:pt>
                <c:pt idx="186">
                  <c:v>1.15114257280912</c:v>
                </c:pt>
                <c:pt idx="187">
                  <c:v>1.1525412145830101</c:v>
                </c:pt>
                <c:pt idx="188">
                  <c:v>1.1539414003353099</c:v>
                </c:pt>
                <c:pt idx="189">
                  <c:v>1.15534313484641</c:v>
                </c:pt>
                <c:pt idx="190">
                  <c:v>1.1567464228225299</c:v>
                </c:pt>
                <c:pt idx="191">
                  <c:v>1.15815126889832</c:v>
                </c:pt>
                <c:pt idx="192">
                  <c:v>1.1595576776394201</c:v>
                </c:pt>
                <c:pt idx="193">
                  <c:v>1.16096565354484</c:v>
                </c:pt>
                <c:pt idx="194">
                  <c:v>1.16237520104933</c:v>
                </c:pt>
                <c:pt idx="195">
                  <c:v>1.16378632452557</c:v>
                </c:pt>
                <c:pt idx="196">
                  <c:v>1.16519902828634</c:v>
                </c:pt>
                <c:pt idx="197">
                  <c:v>1.16661331658655</c:v>
                </c:pt>
                <c:pt idx="198">
                  <c:v>1.16802919362525</c:v>
                </c:pt>
                <c:pt idx="199">
                  <c:v>1.1694466635475</c:v>
                </c:pt>
                <c:pt idx="200">
                  <c:v>1.17086573044623</c:v>
                </c:pt>
                <c:pt idx="201">
                  <c:v>1.17228639836399</c:v>
                </c:pt>
                <c:pt idx="202">
                  <c:v>1.1737086712945799</c:v>
                </c:pt>
                <c:pt idx="203">
                  <c:v>1.1751325531847701</c:v>
                </c:pt>
                <c:pt idx="204">
                  <c:v>1.17655804793584</c:v>
                </c:pt>
                <c:pt idx="205">
                  <c:v>1.1779851594050399</c:v>
                </c:pt>
                <c:pt idx="206">
                  <c:v>1.17941389140707</c:v>
                </c:pt>
                <c:pt idx="207">
                  <c:v>1.1808442477154999</c:v>
                </c:pt>
                <c:pt idx="208">
                  <c:v>1.1822762320641</c:v>
                </c:pt>
                <c:pt idx="209">
                  <c:v>1.1837098481481101</c:v>
                </c:pt>
                <c:pt idx="210">
                  <c:v>1.1851450996255499</c:v>
                </c:pt>
                <c:pt idx="211">
                  <c:v>1.1865819901183501</c:v>
                </c:pt>
                <c:pt idx="212">
                  <c:v>1.1880205232135499</c:v>
                </c:pt>
                <c:pt idx="213">
                  <c:v>1.1894607024644801</c:v>
                </c:pt>
                <c:pt idx="214">
                  <c:v>1.1909025313917301</c:v>
                </c:pt>
                <c:pt idx="215">
                  <c:v>1.1923460134842401</c:v>
                </c:pt>
                <c:pt idx="216">
                  <c:v>1.1937911522003499</c:v>
                </c:pt>
                <c:pt idx="217">
                  <c:v>1.1952379509686999</c:v>
                </c:pt>
                <c:pt idx="218">
                  <c:v>1.1966864131892401</c:v>
                </c:pt>
                <c:pt idx="219">
                  <c:v>1.19813654223402</c:v>
                </c:pt>
                <c:pt idx="220">
                  <c:v>1.19958834144823</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Microsoft_Excel_Worksheet6!$D$2:$D$10002</c:f>
              <c:numCache>
                <c:formatCode>General</c:formatCode>
                <c:ptCount val="10001"/>
                <c:pt idx="0">
                  <c:v>1.1701946464991599</c:v>
                </c:pt>
                <c:pt idx="1">
                  <c:v>1.1622377478837</c:v>
                </c:pt>
                <c:pt idx="2">
                  <c:v>1.15433501009224</c:v>
                </c:pt>
                <c:pt idx="3">
                  <c:v>1.1464860724441599</c:v>
                </c:pt>
                <c:pt idx="4">
                  <c:v>1.13869057827645</c:v>
                </c:pt>
                <c:pt idx="5">
                  <c:v>1.13094817534215</c:v>
                </c:pt>
                <c:pt idx="6">
                  <c:v>1.1232585163534501</c:v>
                </c:pt>
                <c:pt idx="7">
                  <c:v>1.1156212597317201</c:v>
                </c:pt>
                <c:pt idx="8">
                  <c:v>1.1080360706594901</c:v>
                </c:pt>
                <c:pt idx="9">
                  <c:v>1.10050262258259</c:v>
                </c:pt>
                <c:pt idx="10">
                  <c:v>1.09302417055402</c:v>
                </c:pt>
                <c:pt idx="11">
                  <c:v>1.0856180661191701</c:v>
                </c:pt>
                <c:pt idx="12">
                  <c:v>1.0783046979590001</c:v>
                </c:pt>
                <c:pt idx="13">
                  <c:v>1.0711038831289701</c:v>
                </c:pt>
                <c:pt idx="14">
                  <c:v>1.06403488355968</c:v>
                </c:pt>
                <c:pt idx="15">
                  <c:v>1.05711642570765</c:v>
                </c:pt>
                <c:pt idx="16">
                  <c:v>1.05036672306058</c:v>
                </c:pt>
                <c:pt idx="17">
                  <c:v>1.0438035011853599</c:v>
                </c:pt>
                <c:pt idx="18">
                  <c:v>1.0374440249830299</c:v>
                </c:pt>
                <c:pt idx="19">
                  <c:v>1.0313051277815499</c:v>
                </c:pt>
                <c:pt idx="20">
                  <c:v>1.0254032418479</c:v>
                </c:pt>
                <c:pt idx="21">
                  <c:v>1.0197544298329499</c:v>
                </c:pt>
                <c:pt idx="22">
                  <c:v>1.0143744165653601</c:v>
                </c:pt>
                <c:pt idx="23">
                  <c:v>1.0092786204759701</c:v>
                </c:pt>
                <c:pt idx="24">
                  <c:v>1.0044821837449101</c:v>
                </c:pt>
                <c:pt idx="25">
                  <c:v>1</c:v>
                </c:pt>
                <c:pt idx="26">
                  <c:v>0.99849707126785703</c:v>
                </c:pt>
                <c:pt idx="27">
                  <c:v>0.99714235597394896</c:v>
                </c:pt>
                <c:pt idx="28">
                  <c:v>0.99593267524573403</c:v>
                </c:pt>
                <c:pt idx="29">
                  <c:v>0.99486497448797995</c:v>
                </c:pt>
                <c:pt idx="30">
                  <c:v>0.993936322401894</c:v>
                </c:pt>
                <c:pt idx="31">
                  <c:v>0.99314391028257198</c:v>
                </c:pt>
                <c:pt idx="32">
                  <c:v>0.99248505153900202</c:v>
                </c:pt>
                <c:pt idx="33">
                  <c:v>0.99195718136424005</c:v>
                </c:pt>
                <c:pt idx="34">
                  <c:v>0.99155785646321104</c:v>
                </c:pt>
                <c:pt idx="35">
                  <c:v>0.99128475472178601</c:v>
                </c:pt>
                <c:pt idx="36">
                  <c:v>0.99113567467306796</c:v>
                </c:pt>
                <c:pt idx="37">
                  <c:v>0.99110853458553505</c:v>
                </c:pt>
                <c:pt idx="38">
                  <c:v>0.99120137096322403</c:v>
                </c:pt>
                <c:pt idx="39">
                  <c:v>0.99141233621162095</c:v>
                </c:pt>
                <c:pt idx="40">
                  <c:v>0.99173969518611405</c:v>
                </c:pt>
                <c:pt idx="41">
                  <c:v>0.99218182030528301</c:v>
                </c:pt>
                <c:pt idx="42">
                  <c:v>0.99273718488252105</c:v>
                </c:pt>
                <c:pt idx="43">
                  <c:v>0.993404354311066</c:v>
                </c:pt>
                <c:pt idx="44">
                  <c:v>0.99418197473494696</c:v>
                </c:pt>
                <c:pt idx="45">
                  <c:v>0.99506875885782298</c:v>
                </c:pt>
                <c:pt idx="46">
                  <c:v>0.99606346858948203</c:v>
                </c:pt>
                <c:pt idx="47">
                  <c:v>0.99716489431160804</c:v>
                </c:pt>
                <c:pt idx="48">
                  <c:v>0.99837183066401802</c:v>
                </c:pt>
                <c:pt idx="49">
                  <c:v>0.99968304891078497</c:v>
                </c:pt>
                <c:pt idx="50">
                  <c:v>1.00109726613859</c:v>
                </c:pt>
                <c:pt idx="51">
                  <c:v>1.0026131117580399</c:v>
                </c:pt>
                <c:pt idx="52">
                  <c:v>1.0042290920071999</c:v>
                </c:pt>
                <c:pt idx="53">
                  <c:v>1.0059435533745</c:v>
                </c:pt>
                <c:pt idx="54">
                  <c:v>1.00775464604113</c:v>
                </c:pt>
                <c:pt idx="55">
                  <c:v>1.0096602885664401</c:v>
                </c:pt>
                <c:pt idx="56">
                  <c:v>1.01165813508229</c:v>
                </c:pt>
                <c:pt idx="57">
                  <c:v>1.0137455462104401</c:v>
                </c:pt>
                <c:pt idx="58">
                  <c:v>1.0159195647679899</c:v>
                </c:pt>
                <c:pt idx="59">
                  <c:v>1.0181768970899401</c:v>
                </c:pt>
                <c:pt idx="60">
                  <c:v>1.0205139004969099</c:v>
                </c:pt>
                <c:pt idx="61">
                  <c:v>1.0229265771004801</c:v>
                </c:pt>
                <c:pt idx="62">
                  <c:v>1.0254105738030499</c:v>
                </c:pt>
                <c:pt idx="63">
                  <c:v>1.02796118804681</c:v>
                </c:pt>
                <c:pt idx="64">
                  <c:v>1.03057337862356</c:v>
                </c:pt>
                <c:pt idx="65">
                  <c:v>1.0332417806901</c:v>
                </c:pt>
                <c:pt idx="66">
                  <c:v>1.0359607240495099</c:v>
                </c:pt>
                <c:pt idx="67">
                  <c:v>1.0387242537502399</c:v>
                </c:pt>
                <c:pt idx="68">
                  <c:v>1.04152615211268</c:v>
                </c:pt>
                <c:pt idx="69">
                  <c:v>1.0443599613977399</c:v>
                </c:pt>
                <c:pt idx="70">
                  <c:v>1.0472199565674001</c:v>
                </c:pt>
                <c:pt idx="71">
                  <c:v>1.0501041056757801</c:v>
                </c:pt>
                <c:pt idx="72">
                  <c:v>1.05301138400441</c:v>
                </c:pt>
                <c:pt idx="73">
                  <c:v>1.05594084371381</c:v>
                </c:pt>
                <c:pt idx="74">
                  <c:v>1.0588916098769401</c:v>
                </c:pt>
                <c:pt idx="75">
                  <c:v>1.0618628762030999</c:v>
                </c:pt>
                <c:pt idx="76">
                  <c:v>1.06485390062497</c:v>
                </c:pt>
                <c:pt idx="77">
                  <c:v>1.0678640008784099</c:v>
                </c:pt>
                <c:pt idx="78">
                  <c:v>1.0708925501693201</c:v>
                </c:pt>
                <c:pt idx="79">
                  <c:v>1.07393897299386</c:v>
                </c:pt>
                <c:pt idx="80">
                  <c:v>1.0770027411560601</c:v>
                </c:pt>
                <c:pt idx="81">
                  <c:v>1.0800833700099399</c:v>
                </c:pt>
                <c:pt idx="82">
                  <c:v>1.0831804149404101</c:v>
                </c:pt>
                <c:pt idx="83">
                  <c:v>1.08629346808761</c:v>
                </c:pt>
                <c:pt idx="84">
                  <c:v>1.08942215531266</c:v>
                </c:pt>
                <c:pt idx="85">
                  <c:v>1.09256613339788</c:v>
                </c:pt>
                <c:pt idx="86">
                  <c:v>1.09572508747112</c:v>
                </c:pt>
                <c:pt idx="87">
                  <c:v>1.0988987286423799</c:v>
                </c:pt>
                <c:pt idx="88">
                  <c:v>1.10208679183909</c:v>
                </c:pt>
                <c:pt idx="89">
                  <c:v>1.1052890338263599</c:v>
                </c:pt>
                <c:pt idx="90">
                  <c:v>1.1085052313985699</c:v>
                </c:pt>
                <c:pt idx="91">
                  <c:v>1.11173517972856</c:v>
                </c:pt>
                <c:pt idx="92">
                  <c:v>1.1149786908616801</c:v>
                </c:pt>
                <c:pt idx="93">
                  <c:v>1.11823559234248</c:v>
                </c:pt>
                <c:pt idx="94">
                  <c:v>1.12150572596239</c:v>
                </c:pt>
                <c:pt idx="95">
                  <c:v>1.12478894661785</c:v>
                </c:pt>
                <c:pt idx="96">
                  <c:v>1.1280851212690299</c:v>
                </c:pt>
                <c:pt idx="97">
                  <c:v>1.13139412798989</c:v>
                </c:pt>
                <c:pt idx="98">
                  <c:v>1.13471585510149</c:v>
                </c:pt>
                <c:pt idx="99">
                  <c:v>1.1380502003806701</c:v>
                </c:pt>
                <c:pt idx="100">
                  <c:v>1.1413970703374099</c:v>
                </c:pt>
                <c:pt idx="101">
                  <c:v>1.14475637955447</c:v>
                </c:pt>
                <c:pt idx="102">
                  <c:v>1.1481280500834501</c:v>
                </c:pt>
                <c:pt idx="103">
                  <c:v>1.15151201089238</c:v>
                </c:pt>
                <c:pt idx="104">
                  <c:v>1.1549081973597499</c:v>
                </c:pt>
                <c:pt idx="105">
                  <c:v>1.1583165508111499</c:v>
                </c:pt>
                <c:pt idx="106">
                  <c:v>1.1617370180941999</c:v>
                </c:pt>
                <c:pt idx="107">
                  <c:v>1.1651695511887199</c:v>
                </c:pt>
                <c:pt idx="108">
                  <c:v>1.16861410684863</c:v>
                </c:pt>
                <c:pt idx="109">
                  <c:v>1.17207064627294</c:v>
                </c:pt>
                <c:pt idx="110">
                  <c:v>1.1755391348031601</c:v>
                </c:pt>
                <c:pt idx="111">
                  <c:v>1.1790195416448099</c:v>
                </c:pt>
                <c:pt idx="112">
                  <c:v>1.18251183961088</c:v>
                </c:pt>
                <c:pt idx="113">
                  <c:v>1.1860160048853601</c:v>
                </c:pt>
                <c:pt idx="114">
                  <c:v>1.18953201680514</c:v>
                </c:pt>
                <c:pt idx="115">
                  <c:v>1.1930598576585301</c:v>
                </c:pt>
                <c:pt idx="116">
                  <c:v>1.1965995124992399</c:v>
                </c:pt>
                <c:pt idx="117">
                  <c:v>1.20015096897427</c:v>
                </c:pt>
                <c:pt idx="118">
                  <c:v>1.2037142171647099</c:v>
                </c:pt>
                <c:pt idx="119">
                  <c:v>1.2072892494382099</c:v>
                </c:pt>
                <c:pt idx="120">
                  <c:v>1.21087606031241</c:v>
                </c:pt>
                <c:pt idx="121">
                  <c:v>1.21447464632813</c:v>
                </c:pt>
                <c:pt idx="122">
                  <c:v>1.2180850059317301</c:v>
                </c:pt>
                <c:pt idx="123">
                  <c:v>1.2217071393658601</c:v>
                </c:pt>
                <c:pt idx="124">
                  <c:v>1.2253410485679099</c:v>
                </c:pt>
                <c:pt idx="125">
                  <c:v>1.2289867370754901</c:v>
                </c:pt>
                <c:pt idx="126">
                  <c:v>1.2326442099385599</c:v>
                </c:pt>
                <c:pt idx="127">
                  <c:v>1.2363134736374899</c:v>
                </c:pt>
                <c:pt idx="128">
                  <c:v>1.2399945360067599</c:v>
                </c:pt>
                <c:pt idx="129">
                  <c:v>1.24368740616372</c:v>
                </c:pt>
                <c:pt idx="130">
                  <c:v>1.2473920944421899</c:v>
                </c:pt>
                <c:pt idx="131">
                  <c:v>1.2511086123303801</c:v>
                </c:pt>
                <c:pt idx="132">
                  <c:v>1.2548369724129</c:v>
                </c:pt>
                <c:pt idx="133">
                  <c:v>1.25857718831653</c:v>
                </c:pt>
                <c:pt idx="134">
                  <c:v>1.26232927465953</c:v>
                </c:pt>
                <c:pt idx="135">
                  <c:v>1.26609324700411</c:v>
                </c:pt>
                <c:pt idx="136">
                  <c:v>1.26986912181189</c:v>
                </c:pt>
                <c:pt idx="137">
                  <c:v>1.27365691640229</c:v>
                </c:pt>
                <c:pt idx="138">
                  <c:v>1.2774566489133501</c:v>
                </c:pt>
                <c:pt idx="139">
                  <c:v>1.28126833826506</c:v>
                </c:pt>
                <c:pt idx="140">
                  <c:v>1.2850920041248499</c:v>
                </c:pt>
                <c:pt idx="141">
                  <c:v>1.2889276668753</c:v>
                </c:pt>
                <c:pt idx="142">
                  <c:v>1.2927753475836401</c:v>
                </c:pt>
                <c:pt idx="143">
                  <c:v>1.29663506797316</c:v>
                </c:pt>
                <c:pt idx="144">
                  <c:v>1.30050685039632</c:v>
                </c:pt>
                <c:pt idx="145">
                  <c:v>1.3043907178093399</c:v>
                </c:pt>
                <c:pt idx="146">
                  <c:v>1.3082866937483999</c:v>
                </c:pt>
                <c:pt idx="147">
                  <c:v>1.3121948023071399</c:v>
                </c:pt>
                <c:pt idx="148">
                  <c:v>1.3161150681154199</c:v>
                </c:pt>
                <c:pt idx="149">
                  <c:v>1.3200475163193499</c:v>
                </c:pt>
                <c:pt idx="150">
                  <c:v>1.32399217256244</c:v>
                </c:pt>
                <c:pt idx="151">
                  <c:v>1.3279490629677599</c:v>
                </c:pt>
                <c:pt idx="152">
                  <c:v>1.3319182141211501</c:v>
                </c:pt>
                <c:pt idx="153">
                  <c:v>1.33589965305531</c:v>
                </c:pt>
                <c:pt idx="154">
                  <c:v>1.3398934072347699</c:v>
                </c:pt>
                <c:pt idx="155">
                  <c:v>1.3438995045417399</c:v>
                </c:pt>
                <c:pt idx="156">
                  <c:v>1.3479179732626401</c:v>
                </c:pt>
                <c:pt idx="157">
                  <c:v>1.35194884207538</c:v>
                </c:pt>
                <c:pt idx="158">
                  <c:v>1.35599214003735</c:v>
                </c:pt>
                <c:pt idx="159">
                  <c:v>1.3600478965739999</c:v>
                </c:pt>
                <c:pt idx="160">
                  <c:v>1.36411614146809</c:v>
                </c:pt>
                <c:pt idx="161">
                  <c:v>1.36819690484944</c:v>
                </c:pt>
                <c:pt idx="162">
                  <c:v>1.37229021718521</c:v>
                </c:pt>
                <c:pt idx="163">
                  <c:v>1.37639610927073</c:v>
                </c:pt>
                <c:pt idx="164">
                  <c:v>1.3805146122207801</c:v>
                </c:pt>
                <c:pt idx="165">
                  <c:v>1.38464575746132</c:v>
                </c:pt>
                <c:pt idx="166">
                  <c:v>1.3887895767216301</c:v>
                </c:pt>
                <c:pt idx="167">
                  <c:v>1.3929461020268199</c:v>
                </c:pt>
                <c:pt idx="168">
                  <c:v>1.39711536569081</c:v>
                </c:pt>
                <c:pt idx="169">
                  <c:v>1.4012974003095799</c:v>
                </c:pt>
                <c:pt idx="170">
                  <c:v>1.4054922387547899</c:v>
                </c:pt>
                <c:pt idx="171">
                  <c:v>1.4096999141676401</c:v>
                </c:pt>
                <c:pt idx="172">
                  <c:v>1.41392045995321</c:v>
                </c:pt>
                <c:pt idx="173">
                  <c:v>1.4181539097748801</c:v>
                </c:pt>
                <c:pt idx="174">
                  <c:v>1.4224002975491801</c:v>
                </c:pt>
                <c:pt idx="175">
                  <c:v>1.4266596574407699</c:v>
                </c:pt>
                <c:pt idx="176">
                  <c:v>1.4309320238577401</c:v>
                </c:pt>
                <c:pt idx="177">
                  <c:v>1.43521743144711</c:v>
                </c:pt>
                <c:pt idx="178">
                  <c:v>1.4395159150906101</c:v>
                </c:pt>
                <c:pt idx="179">
                  <c:v>1.44382750990051</c:v>
                </c:pt>
                <c:pt idx="180">
                  <c:v>1.4481522512158</c:v>
                </c:pt>
                <c:pt idx="181">
                  <c:v>1.4524901745985299</c:v>
                </c:pt>
                <c:pt idx="182">
                  <c:v>1.45684131583025</c:v>
                </c:pt>
                <c:pt idx="183">
                  <c:v>1.46120571090871</c:v>
                </c:pt>
                <c:pt idx="184">
                  <c:v>1.4655833960446001</c:v>
                </c:pt>
                <c:pt idx="185">
                  <c:v>1.4699744076586201</c:v>
                </c:pt>
                <c:pt idx="186">
                  <c:v>1.4743787823785099</c:v>
                </c:pt>
                <c:pt idx="187">
                  <c:v>1.4787965570363399</c:v>
                </c:pt>
                <c:pt idx="188">
                  <c:v>1.4832277686658899</c:v>
                </c:pt>
                <c:pt idx="189">
                  <c:v>1.4876724545001201</c:v>
                </c:pt>
                <c:pt idx="190">
                  <c:v>1.4921306519688</c:v>
                </c:pt>
                <c:pt idx="191">
                  <c:v>1.4966023986963299</c:v>
                </c:pt>
                <c:pt idx="192">
                  <c:v>1.50108773249946</c:v>
                </c:pt>
                <c:pt idx="193">
                  <c:v>1.50558669138528</c:v>
                </c:pt>
                <c:pt idx="194">
                  <c:v>1.5100993135493199</c:v>
                </c:pt>
                <c:pt idx="195">
                  <c:v>1.5146256373736</c:v>
                </c:pt>
                <c:pt idx="196">
                  <c:v>1.51916570142498</c:v>
                </c:pt>
                <c:pt idx="197">
                  <c:v>1.5237195444532901</c:v>
                </c:pt>
                <c:pt idx="198">
                  <c:v>1.5282872053898999</c:v>
                </c:pt>
                <c:pt idx="199">
                  <c:v>1.5328687233460701</c:v>
                </c:pt>
                <c:pt idx="200">
                  <c:v>1.5374641376116001</c:v>
                </c:pt>
                <c:pt idx="201">
                  <c:v>1.5420734876533899</c:v>
                </c:pt>
                <c:pt idx="202">
                  <c:v>1.5466968131140699</c:v>
                </c:pt>
                <c:pt idx="203">
                  <c:v>1.55133415381085</c:v>
                </c:pt>
                <c:pt idx="204">
                  <c:v>1.5559855497343</c:v>
                </c:pt>
                <c:pt idx="205">
                  <c:v>1.5606510410472201</c:v>
                </c:pt>
                <c:pt idx="206">
                  <c:v>1.5653306680835299</c:v>
                </c:pt>
                <c:pt idx="207">
                  <c:v>1.5700244713473199</c:v>
                </c:pt>
                <c:pt idx="208">
                  <c:v>1.5747324915118499</c:v>
                </c:pt>
                <c:pt idx="209">
                  <c:v>1.57945476941864</c:v>
                </c:pt>
                <c:pt idx="210">
                  <c:v>1.5841913460766499</c:v>
                </c:pt>
                <c:pt idx="211">
                  <c:v>1.5889422626613301</c:v>
                </c:pt>
                <c:pt idx="212">
                  <c:v>1.5937075605139901</c:v>
                </c:pt>
                <c:pt idx="213">
                  <c:v>1.59848728114108</c:v>
                </c:pt>
                <c:pt idx="214">
                  <c:v>1.6032814662133299</c:v>
                </c:pt>
                <c:pt idx="215">
                  <c:v>1.60809015756525</c:v>
                </c:pt>
                <c:pt idx="216">
                  <c:v>1.61291339719445</c:v>
                </c:pt>
                <c:pt idx="217">
                  <c:v>1.6177512272610901</c:v>
                </c:pt>
                <c:pt idx="218">
                  <c:v>1.6226036900874099</c:v>
                </c:pt>
                <c:pt idx="219">
                  <c:v>1.6274708281569801</c:v>
                </c:pt>
                <c:pt idx="220">
                  <c:v>1.6323526841145199</c:v>
                </c:pt>
              </c:numCache>
            </c:numRef>
          </c:yVal>
          <c:smooth val="1"/>
        </c:ser>
        <c:dLbls>
          <c:showLegendKey val="0"/>
          <c:showVal val="0"/>
          <c:showCatName val="0"/>
          <c:showSerName val="0"/>
          <c:showPercent val="0"/>
          <c:showBubbleSize val="0"/>
        </c:dLbls>
        <c:axId val="581928312"/>
        <c:axId val="663987592"/>
      </c:scatterChart>
      <c:valAx>
        <c:axId val="581928312"/>
        <c:scaling>
          <c:orientation val="minMax"/>
          <c:max val="7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663987592"/>
        <c:crosses val="autoZero"/>
        <c:crossBetween val="midCat"/>
        <c:majorUnit val="5"/>
      </c:valAx>
      <c:valAx>
        <c:axId val="66398759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192831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0.85594640216940499</c:v>
                </c:pt>
                <c:pt idx="1">
                  <c:v>0.85633488553842396</c:v>
                </c:pt>
                <c:pt idx="2">
                  <c:v>0.85672354522610905</c:v>
                </c:pt>
                <c:pt idx="3">
                  <c:v>0.85711238131248502</c:v>
                </c:pt>
                <c:pt idx="4">
                  <c:v>0.85750139387761304</c:v>
                </c:pt>
                <c:pt idx="5">
                  <c:v>0.85789058300159104</c:v>
                </c:pt>
                <c:pt idx="6">
                  <c:v>0.85827994876455205</c:v>
                </c:pt>
                <c:pt idx="7">
                  <c:v>0.85866949124666503</c:v>
                </c:pt>
                <c:pt idx="8">
                  <c:v>0.85905921052813905</c:v>
                </c:pt>
                <c:pt idx="9">
                  <c:v>0.85944910668921504</c:v>
                </c:pt>
                <c:pt idx="10">
                  <c:v>0.85983917981017299</c:v>
                </c:pt>
                <c:pt idx="11">
                  <c:v>0.86022942997132901</c:v>
                </c:pt>
                <c:pt idx="12">
                  <c:v>0.86061985725303403</c:v>
                </c:pt>
                <c:pt idx="13">
                  <c:v>0.86101046173567797</c:v>
                </c:pt>
                <c:pt idx="14">
                  <c:v>0.86140124349968605</c:v>
                </c:pt>
                <c:pt idx="15">
                  <c:v>0.86179220262551903</c:v>
                </c:pt>
                <c:pt idx="16">
                  <c:v>0.86218333919367496</c:v>
                </c:pt>
                <c:pt idx="17">
                  <c:v>0.86257465328468896</c:v>
                </c:pt>
                <c:pt idx="18">
                  <c:v>0.86296614497913304</c:v>
                </c:pt>
                <c:pt idx="19">
                  <c:v>0.86335781435761405</c:v>
                </c:pt>
                <c:pt idx="20">
                  <c:v>0.86374966150077703</c:v>
                </c:pt>
                <c:pt idx="21">
                  <c:v>0.86414168648930301</c:v>
                </c:pt>
                <c:pt idx="22">
                  <c:v>0.86453388940390796</c:v>
                </c:pt>
                <c:pt idx="23">
                  <c:v>0.86492627032534897</c:v>
                </c:pt>
                <c:pt idx="24">
                  <c:v>0.86531882933441395</c:v>
                </c:pt>
                <c:pt idx="25">
                  <c:v>0.86571156651193304</c:v>
                </c:pt>
                <c:pt idx="26">
                  <c:v>0.86610448193876899</c:v>
                </c:pt>
                <c:pt idx="27">
                  <c:v>0.86649757569582397</c:v>
                </c:pt>
                <c:pt idx="28">
                  <c:v>0.86689084786403403</c:v>
                </c:pt>
                <c:pt idx="29">
                  <c:v>0.86728429852437505</c:v>
                </c:pt>
                <c:pt idx="30">
                  <c:v>0.86767792775785801</c:v>
                </c:pt>
                <c:pt idx="31">
                  <c:v>0.86807173564552997</c:v>
                </c:pt>
                <c:pt idx="32">
                  <c:v>0.86846572226847596</c:v>
                </c:pt>
                <c:pt idx="33">
                  <c:v>0.86885988770781797</c:v>
                </c:pt>
                <c:pt idx="34">
                  <c:v>0.86925423204471497</c:v>
                </c:pt>
                <c:pt idx="35">
                  <c:v>0.86964875536036002</c:v>
                </c:pt>
                <c:pt idx="36">
                  <c:v>0.87004345773598701</c:v>
                </c:pt>
                <c:pt idx="37">
                  <c:v>0.87043833925286396</c:v>
                </c:pt>
                <c:pt idx="38">
                  <c:v>0.87083339999229803</c:v>
                </c:pt>
                <c:pt idx="39">
                  <c:v>0.87122864003562905</c:v>
                </c:pt>
                <c:pt idx="40">
                  <c:v>0.87162405946424004</c:v>
                </c:pt>
                <c:pt idx="41">
                  <c:v>0.87201965835954498</c:v>
                </c:pt>
                <c:pt idx="42">
                  <c:v>0.87241543680299904</c:v>
                </c:pt>
                <c:pt idx="43">
                  <c:v>0.87281139487609105</c:v>
                </c:pt>
                <c:pt idx="44">
                  <c:v>0.87320753266035001</c:v>
                </c:pt>
                <c:pt idx="45">
                  <c:v>0.873603850237339</c:v>
                </c:pt>
                <c:pt idx="46">
                  <c:v>0.87400034768866097</c:v>
                </c:pt>
                <c:pt idx="47">
                  <c:v>0.87439702509595396</c:v>
                </c:pt>
                <c:pt idx="48">
                  <c:v>0.87479388254089296</c:v>
                </c:pt>
                <c:pt idx="49">
                  <c:v>0.87519092010518995</c:v>
                </c:pt>
                <c:pt idx="50">
                  <c:v>0.87558813787059597</c:v>
                </c:pt>
                <c:pt idx="51">
                  <c:v>0.87598553591889805</c:v>
                </c:pt>
                <c:pt idx="52">
                  <c:v>0.87638311433191896</c:v>
                </c:pt>
                <c:pt idx="53">
                  <c:v>0.87678087319152098</c:v>
                </c:pt>
                <c:pt idx="54">
                  <c:v>0.87717881257960195</c:v>
                </c:pt>
                <c:pt idx="55">
                  <c:v>0.87757693257809599</c:v>
                </c:pt>
                <c:pt idx="56">
                  <c:v>0.87797523326897697</c:v>
                </c:pt>
                <c:pt idx="57">
                  <c:v>0.87837371473425496</c:v>
                </c:pt>
                <c:pt idx="58">
                  <c:v>0.878772377055976</c:v>
                </c:pt>
                <c:pt idx="59">
                  <c:v>0.87917122031622497</c:v>
                </c:pt>
                <c:pt idx="60">
                  <c:v>0.87957024459712296</c:v>
                </c:pt>
                <c:pt idx="61">
                  <c:v>0.87996944998082904</c:v>
                </c:pt>
                <c:pt idx="62">
                  <c:v>0.88036883654953901</c:v>
                </c:pt>
                <c:pt idx="63">
                  <c:v>0.88076840438548698</c:v>
                </c:pt>
                <c:pt idx="64">
                  <c:v>0.88116815357094302</c:v>
                </c:pt>
                <c:pt idx="65">
                  <c:v>0.88156808418821497</c:v>
                </c:pt>
                <c:pt idx="66">
                  <c:v>0.88196819631964896</c:v>
                </c:pt>
                <c:pt idx="67">
                  <c:v>0.88236849004762696</c:v>
                </c:pt>
                <c:pt idx="68">
                  <c:v>0.88276896545456995</c:v>
                </c:pt>
                <c:pt idx="69">
                  <c:v>0.88316962262293497</c:v>
                </c:pt>
                <c:pt idx="70">
                  <c:v>0.88357046163521702</c:v>
                </c:pt>
                <c:pt idx="71">
                  <c:v>0.88397148257394798</c:v>
                </c:pt>
                <c:pt idx="72">
                  <c:v>0.88437268552169901</c:v>
                </c:pt>
                <c:pt idx="73">
                  <c:v>0.88477407056107604</c:v>
                </c:pt>
                <c:pt idx="74">
                  <c:v>0.88517563777472597</c:v>
                </c:pt>
                <c:pt idx="75">
                  <c:v>0.88557738724532897</c:v>
                </c:pt>
                <c:pt idx="76">
                  <c:v>0.88597931905560601</c:v>
                </c:pt>
                <c:pt idx="77">
                  <c:v>0.88638143328831398</c:v>
                </c:pt>
                <c:pt idx="78">
                  <c:v>0.886783730026249</c:v>
                </c:pt>
                <c:pt idx="79">
                  <c:v>0.88718620935224302</c:v>
                </c:pt>
                <c:pt idx="80">
                  <c:v>0.88758887134916598</c:v>
                </c:pt>
                <c:pt idx="81">
                  <c:v>0.887991716099925</c:v>
                </c:pt>
                <c:pt idx="82">
                  <c:v>0.88839474368746696</c:v>
                </c:pt>
                <c:pt idx="83">
                  <c:v>0.88879795419477403</c:v>
                </c:pt>
                <c:pt idx="84">
                  <c:v>0.88920134770486703</c:v>
                </c:pt>
                <c:pt idx="85">
                  <c:v>0.88960492430080496</c:v>
                </c:pt>
                <c:pt idx="86">
                  <c:v>0.89000868406568301</c:v>
                </c:pt>
                <c:pt idx="87">
                  <c:v>0.89041262708263602</c:v>
                </c:pt>
                <c:pt idx="88">
                  <c:v>0.89081675343483402</c:v>
                </c:pt>
                <c:pt idx="89">
                  <c:v>0.891221063205488</c:v>
                </c:pt>
                <c:pt idx="90">
                  <c:v>0.89162555647784403</c:v>
                </c:pt>
                <c:pt idx="91">
                  <c:v>0.89203023333518705</c:v>
                </c:pt>
                <c:pt idx="92">
                  <c:v>0.89243509386083997</c:v>
                </c:pt>
                <c:pt idx="93">
                  <c:v>0.89284013813816299</c:v>
                </c:pt>
                <c:pt idx="94">
                  <c:v>0.89324536625055395</c:v>
                </c:pt>
                <c:pt idx="95">
                  <c:v>0.89365077828145001</c:v>
                </c:pt>
                <c:pt idx="96">
                  <c:v>0.89405637431432505</c:v>
                </c:pt>
                <c:pt idx="97">
                  <c:v>0.89446215443268995</c:v>
                </c:pt>
                <c:pt idx="98">
                  <c:v>0.89486811872009497</c:v>
                </c:pt>
                <c:pt idx="99">
                  <c:v>0.89527426726012904</c:v>
                </c:pt>
                <c:pt idx="100">
                  <c:v>0.89568060013641604</c:v>
                </c:pt>
                <c:pt idx="101">
                  <c:v>0.89608711743262104</c:v>
                </c:pt>
                <c:pt idx="102">
                  <c:v>0.89649381923244498</c:v>
                </c:pt>
                <c:pt idx="103">
                  <c:v>0.89690070561962598</c:v>
                </c:pt>
                <c:pt idx="104">
                  <c:v>0.89730777667794404</c:v>
                </c:pt>
                <c:pt idx="105">
                  <c:v>0.89771503249121398</c:v>
                </c:pt>
                <c:pt idx="106">
                  <c:v>0.89812247314328997</c:v>
                </c:pt>
                <c:pt idx="107">
                  <c:v>0.898530098718061</c:v>
                </c:pt>
                <c:pt idx="108">
                  <c:v>0.89893790929946005</c:v>
                </c:pt>
                <c:pt idx="109">
                  <c:v>0.89934590497145395</c:v>
                </c:pt>
                <c:pt idx="110">
                  <c:v>0.89975408581804805</c:v>
                </c:pt>
                <c:pt idx="111">
                  <c:v>0.90016245192328703</c:v>
                </c:pt>
                <c:pt idx="112">
                  <c:v>0.90057100337125295</c:v>
                </c:pt>
                <c:pt idx="113">
                  <c:v>0.90097974024606597</c:v>
                </c:pt>
                <c:pt idx="114">
                  <c:v>0.901388662631886</c:v>
                </c:pt>
                <c:pt idx="115">
                  <c:v>0.901797770612908</c:v>
                </c:pt>
                <c:pt idx="116">
                  <c:v>0.90220706427336805</c:v>
                </c:pt>
                <c:pt idx="117">
                  <c:v>0.90261654369753896</c:v>
                </c:pt>
                <c:pt idx="118">
                  <c:v>0.90302620896973296</c:v>
                </c:pt>
                <c:pt idx="119">
                  <c:v>0.903436060174299</c:v>
                </c:pt>
                <c:pt idx="120">
                  <c:v>0.90384609739562505</c:v>
                </c:pt>
                <c:pt idx="121">
                  <c:v>0.904256320718138</c:v>
                </c:pt>
                <c:pt idx="122">
                  <c:v>0.90466673022630295</c:v>
                </c:pt>
                <c:pt idx="123">
                  <c:v>0.90507732600462099</c:v>
                </c:pt>
                <c:pt idx="124">
                  <c:v>0.90548810813763503</c:v>
                </c:pt>
                <c:pt idx="125">
                  <c:v>0.90589907670992498</c:v>
                </c:pt>
                <c:pt idx="126">
                  <c:v>0.90631023180610804</c:v>
                </c:pt>
                <c:pt idx="127">
                  <c:v>0.90672157351084104</c:v>
                </c:pt>
                <c:pt idx="128">
                  <c:v>0.90713310190881902</c:v>
                </c:pt>
                <c:pt idx="129">
                  <c:v>0.90754481708477497</c:v>
                </c:pt>
                <c:pt idx="130">
                  <c:v>0.90795671912348097</c:v>
                </c:pt>
                <c:pt idx="131">
                  <c:v>0.90836880810974796</c:v>
                </c:pt>
                <c:pt idx="132">
                  <c:v>0.90878108412842395</c:v>
                </c:pt>
                <c:pt idx="133">
                  <c:v>0.90919354726439605</c:v>
                </c:pt>
                <c:pt idx="134">
                  <c:v>0.90960619760258998</c:v>
                </c:pt>
                <c:pt idx="135">
                  <c:v>0.91001903522797201</c:v>
                </c:pt>
                <c:pt idx="136">
                  <c:v>0.91043206022554202</c:v>
                </c:pt>
                <c:pt idx="137">
                  <c:v>0.91084527268034399</c:v>
                </c:pt>
                <c:pt idx="138">
                  <c:v>0.91125867267745797</c:v>
                </c:pt>
                <c:pt idx="139">
                  <c:v>0.91167226030200099</c:v>
                </c:pt>
                <c:pt idx="140">
                  <c:v>0.91208603563913104</c:v>
                </c:pt>
                <c:pt idx="141">
                  <c:v>0.91249999877404497</c:v>
                </c:pt>
                <c:pt idx="142">
                  <c:v>0.91291414979197705</c:v>
                </c:pt>
                <c:pt idx="143">
                  <c:v>0.91332848877820005</c:v>
                </c:pt>
                <c:pt idx="144">
                  <c:v>0.91374301581802697</c:v>
                </c:pt>
                <c:pt idx="145">
                  <c:v>0.91415773099680797</c:v>
                </c:pt>
                <c:pt idx="146">
                  <c:v>0.91457263439993297</c:v>
                </c:pt>
                <c:pt idx="147">
                  <c:v>0.91498772611282897</c:v>
                </c:pt>
                <c:pt idx="148">
                  <c:v>0.91540300622096504</c:v>
                </c:pt>
                <c:pt idx="149">
                  <c:v>0.91581847480984602</c:v>
                </c:pt>
                <c:pt idx="150">
                  <c:v>0.91623413196501602</c:v>
                </c:pt>
                <c:pt idx="151">
                  <c:v>0.91664997777206003</c:v>
                </c:pt>
                <c:pt idx="152">
                  <c:v>0.91706601231659801</c:v>
                </c:pt>
                <c:pt idx="153">
                  <c:v>0.91748223568429399</c:v>
                </c:pt>
                <c:pt idx="154">
                  <c:v>0.91789864796084497</c:v>
                </c:pt>
                <c:pt idx="155">
                  <c:v>0.91831524923199304</c:v>
                </c:pt>
                <c:pt idx="156">
                  <c:v>0.91873203958351402</c:v>
                </c:pt>
                <c:pt idx="157">
                  <c:v>0.91914901910122504</c:v>
                </c:pt>
                <c:pt idx="158">
                  <c:v>0.91956618787098199</c:v>
                </c:pt>
                <c:pt idx="159">
                  <c:v>0.91998354597867904</c:v>
                </c:pt>
                <c:pt idx="160">
                  <c:v>0.92040109351025201</c:v>
                </c:pt>
                <c:pt idx="161">
                  <c:v>0.92081883055167102</c:v>
                </c:pt>
                <c:pt idx="162">
                  <c:v>0.92123675718894904</c:v>
                </c:pt>
                <c:pt idx="163">
                  <c:v>0.92165487350813602</c:v>
                </c:pt>
                <c:pt idx="164">
                  <c:v>0.92207317959532298</c:v>
                </c:pt>
                <c:pt idx="165">
                  <c:v>0.92249167553663902</c:v>
                </c:pt>
                <c:pt idx="166">
                  <c:v>0.92291036141825</c:v>
                </c:pt>
                <c:pt idx="167">
                  <c:v>0.92332923732636496</c:v>
                </c:pt>
                <c:pt idx="168">
                  <c:v>0.92374830334722902</c:v>
                </c:pt>
                <c:pt idx="169">
                  <c:v>0.92416755956712804</c:v>
                </c:pt>
                <c:pt idx="170">
                  <c:v>0.92458700607238697</c:v>
                </c:pt>
                <c:pt idx="171">
                  <c:v>0.92500664294936896</c:v>
                </c:pt>
                <c:pt idx="172">
                  <c:v>0.925426470284477</c:v>
                </c:pt>
                <c:pt idx="173">
                  <c:v>0.92584648816415305</c:v>
                </c:pt>
                <c:pt idx="174">
                  <c:v>0.92626669667487804</c:v>
                </c:pt>
                <c:pt idx="175">
                  <c:v>0.926687095903174</c:v>
                </c:pt>
                <c:pt idx="176">
                  <c:v>0.9271076859356</c:v>
                </c:pt>
                <c:pt idx="177">
                  <c:v>0.92752846685875401</c:v>
                </c:pt>
                <c:pt idx="178">
                  <c:v>0.92794943875927605</c:v>
                </c:pt>
                <c:pt idx="179">
                  <c:v>0.928370601723843</c:v>
                </c:pt>
                <c:pt idx="180">
                  <c:v>0.92879195583917395</c:v>
                </c:pt>
                <c:pt idx="181">
                  <c:v>0.92921351791701501</c:v>
                </c:pt>
                <c:pt idx="182">
                  <c:v>0.92963537172985999</c:v>
                </c:pt>
                <c:pt idx="183">
                  <c:v>0.93005761794240005</c:v>
                </c:pt>
                <c:pt idx="184">
                  <c:v>0.93048035740206703</c:v>
                </c:pt>
                <c:pt idx="185">
                  <c:v>0.93090369113952098</c:v>
                </c:pt>
                <c:pt idx="186">
                  <c:v>0.93132772036923295</c:v>
                </c:pt>
                <c:pt idx="187">
                  <c:v>0.93175254649018502</c:v>
                </c:pt>
                <c:pt idx="188">
                  <c:v>0.93217827108667894</c:v>
                </c:pt>
                <c:pt idx="189">
                  <c:v>0.93260499592925605</c:v>
                </c:pt>
                <c:pt idx="190">
                  <c:v>0.93303282297572598</c:v>
                </c:pt>
                <c:pt idx="191">
                  <c:v>0.933461854372311</c:v>
                </c:pt>
                <c:pt idx="192">
                  <c:v>0.93389219245489397</c:v>
                </c:pt>
                <c:pt idx="193">
                  <c:v>0.93432393975038996</c:v>
                </c:pt>
                <c:pt idx="194">
                  <c:v>0.93475719897822096</c:v>
                </c:pt>
                <c:pt idx="195">
                  <c:v>0.93519207305190299</c:v>
                </c:pt>
                <c:pt idx="196">
                  <c:v>0.93562866508075704</c:v>
                </c:pt>
                <c:pt idx="197">
                  <c:v>0.93606707837171899</c:v>
                </c:pt>
                <c:pt idx="198">
                  <c:v>0.936507416431275</c:v>
                </c:pt>
                <c:pt idx="199">
                  <c:v>0.93694978296750697</c:v>
                </c:pt>
                <c:pt idx="200">
                  <c:v>0.93739428189225005</c:v>
                </c:pt>
                <c:pt idx="201">
                  <c:v>0.937841017323369</c:v>
                </c:pt>
                <c:pt idx="202">
                  <c:v>0.93829009358714999</c:v>
                </c:pt>
                <c:pt idx="203">
                  <c:v>0.93874161522080701</c:v>
                </c:pt>
                <c:pt idx="204">
                  <c:v>0.93919568697510503</c:v>
                </c:pt>
                <c:pt idx="205">
                  <c:v>0.93965241381709796</c:v>
                </c:pt>
                <c:pt idx="206">
                  <c:v>0.94011190093299002</c:v>
                </c:pt>
                <c:pt idx="207">
                  <c:v>0.94057425373110704</c:v>
                </c:pt>
                <c:pt idx="208">
                  <c:v>0.94103957784499204</c:v>
                </c:pt>
                <c:pt idx="209">
                  <c:v>0.94150797913661499</c:v>
                </c:pt>
                <c:pt idx="210">
                  <c:v>0.94197956369970703</c:v>
                </c:pt>
                <c:pt idx="211">
                  <c:v>0.94245443786320804</c:v>
                </c:pt>
                <c:pt idx="212">
                  <c:v>0.94293270819483899</c:v>
                </c:pt>
                <c:pt idx="213">
                  <c:v>0.94341448150479201</c:v>
                </c:pt>
                <c:pt idx="214">
                  <c:v>0.94389986484954602</c:v>
                </c:pt>
                <c:pt idx="215">
                  <c:v>0.94438896553579799</c:v>
                </c:pt>
                <c:pt idx="216">
                  <c:v>0.94488189112452103</c:v>
                </c:pt>
                <c:pt idx="217">
                  <c:v>0.945378749435143</c:v>
                </c:pt>
                <c:pt idx="218">
                  <c:v>0.94587964854984996</c:v>
                </c:pt>
                <c:pt idx="219">
                  <c:v>0.94638469681801396</c:v>
                </c:pt>
                <c:pt idx="220">
                  <c:v>0.94689400286074299</c:v>
                </c:pt>
                <c:pt idx="221">
                  <c:v>0.94740767557555605</c:v>
                </c:pt>
                <c:pt idx="222">
                  <c:v>0.94792582414119098</c:v>
                </c:pt>
                <c:pt idx="223">
                  <c:v>0.94844855802252503</c:v>
                </c:pt>
                <c:pt idx="224">
                  <c:v>0.94897598697564001</c:v>
                </c:pt>
                <c:pt idx="225">
                  <c:v>0.94950822105299804</c:v>
                </c:pt>
                <c:pt idx="226">
                  <c:v>0.95004537060875904</c:v>
                </c:pt>
                <c:pt idx="227">
                  <c:v>0.95058754630422104</c:v>
                </c:pt>
                <c:pt idx="228">
                  <c:v>0.95113485911338902</c:v>
                </c:pt>
                <c:pt idx="229">
                  <c:v>0.95168742032867903</c:v>
                </c:pt>
                <c:pt idx="230">
                  <c:v>0.952245341566752</c:v>
                </c:pt>
                <c:pt idx="231">
                  <c:v>0.95280873477447903</c:v>
                </c:pt>
                <c:pt idx="232">
                  <c:v>0.95337771223503598</c:v>
                </c:pt>
                <c:pt idx="233">
                  <c:v>0.95395238657414405</c:v>
                </c:pt>
                <c:pt idx="234">
                  <c:v>0.95453287076643001</c:v>
                </c:pt>
                <c:pt idx="235">
                  <c:v>0.95511927814192699</c:v>
                </c:pt>
                <c:pt idx="236">
                  <c:v>0.95571172239272295</c:v>
                </c:pt>
                <c:pt idx="237">
                  <c:v>0.95631031757972695</c:v>
                </c:pt>
                <c:pt idx="238">
                  <c:v>0.95691517813958604</c:v>
                </c:pt>
                <c:pt idx="239">
                  <c:v>0.95752641889174095</c:v>
                </c:pt>
                <c:pt idx="240">
                  <c:v>0.95814415504561901</c:v>
                </c:pt>
                <c:pt idx="241">
                  <c:v>0.95876850220796594</c:v>
                </c:pt>
                <c:pt idx="242">
                  <c:v>0.95939957639032303</c:v>
                </c:pt>
                <c:pt idx="243">
                  <c:v>0.96003749401664795</c:v>
                </c:pt>
                <c:pt idx="244">
                  <c:v>0.96068237193107997</c:v>
                </c:pt>
                <c:pt idx="245">
                  <c:v>0.96133432740584301</c:v>
                </c:pt>
                <c:pt idx="246">
                  <c:v>0.96199347814930702</c:v>
                </c:pt>
                <c:pt idx="247">
                  <c:v>0.96265994231418694</c:v>
                </c:pt>
                <c:pt idx="248">
                  <c:v>0.96333383850589505</c:v>
                </c:pt>
                <c:pt idx="249">
                  <c:v>0.96401528579104301</c:v>
                </c:pt>
                <c:pt idx="250">
                  <c:v>0.96470440370609101</c:v>
                </c:pt>
                <c:pt idx="251">
                  <c:v>0.965401312266154</c:v>
                </c:pt>
                <c:pt idx="252">
                  <c:v>0.96610613197396</c:v>
                </c:pt>
                <c:pt idx="253">
                  <c:v>0.96681898382896103</c:v>
                </c:pt>
                <c:pt idx="254">
                  <c:v>0.96753998933660401</c:v>
                </c:pt>
                <c:pt idx="255">
                  <c:v>0.96826927051775202</c:v>
                </c:pt>
                <c:pt idx="256">
                  <c:v>0.96900694991827596</c:v>
                </c:pt>
                <c:pt idx="257">
                  <c:v>0.96975315061879497</c:v>
                </c:pt>
                <c:pt idx="258">
                  <c:v>0.97050799624458595</c:v>
                </c:pt>
                <c:pt idx="259">
                  <c:v>0.97127161097565096</c:v>
                </c:pt>
                <c:pt idx="260">
                  <c:v>0.97204411955695602</c:v>
                </c:pt>
                <c:pt idx="261">
                  <c:v>0.97282564730882803</c:v>
                </c:pt>
                <c:pt idx="262">
                  <c:v>0.97361632013752897</c:v>
                </c:pt>
                <c:pt idx="263">
                  <c:v>0.97441626454599095</c:v>
                </c:pt>
                <c:pt idx="264">
                  <c:v>0.97522560764472499</c:v>
                </c:pt>
                <c:pt idx="265">
                  <c:v>0.97604447716290799</c:v>
                </c:pt>
                <c:pt idx="266">
                  <c:v>0.97687300145963496</c:v>
                </c:pt>
                <c:pt idx="267">
                  <c:v>0.97771130953535601</c:v>
                </c:pt>
                <c:pt idx="268">
                  <c:v>0.97855953104348703</c:v>
                </c:pt>
                <c:pt idx="269">
                  <c:v>0.97941779630220005</c:v>
                </c:pt>
                <c:pt idx="270">
                  <c:v>0.980286236306398</c:v>
                </c:pt>
                <c:pt idx="271">
                  <c:v>0.98116498273987096</c:v>
                </c:pt>
                <c:pt idx="272">
                  <c:v>0.982054167987641</c:v>
                </c:pt>
                <c:pt idx="273">
                  <c:v>0.982953925148492</c:v>
                </c:pt>
                <c:pt idx="274">
                  <c:v>0.98386438804768594</c:v>
                </c:pt>
                <c:pt idx="275">
                  <c:v>0.98478569124988402</c:v>
                </c:pt>
                <c:pt idx="276">
                  <c:v>0.98571797007224504</c:v>
                </c:pt>
                <c:pt idx="277">
                  <c:v>0.98666136059773302</c:v>
                </c:pt>
                <c:pt idx="278">
                  <c:v>0.98761599968861602</c:v>
                </c:pt>
                <c:pt idx="279">
                  <c:v>0.98858202500016801</c:v>
                </c:pt>
                <c:pt idx="280">
                  <c:v>0.98955957499457503</c:v>
                </c:pt>
                <c:pt idx="281">
                  <c:v>0.99054878895504594</c:v>
                </c:pt>
                <c:pt idx="282">
                  <c:v>0.99154980700012796</c:v>
                </c:pt>
                <c:pt idx="283">
                  <c:v>0.99256277009823601</c:v>
                </c:pt>
                <c:pt idx="284">
                  <c:v>0.99358782008239899</c:v>
                </c:pt>
                <c:pt idx="285">
                  <c:v>0.99462509966520696</c:v>
                </c:pt>
                <c:pt idx="286">
                  <c:v>0.99567475245399595</c:v>
                </c:pt>
                <c:pt idx="287">
                  <c:v>0.99673692296623395</c:v>
                </c:pt>
                <c:pt idx="288">
                  <c:v>0.99781175664514998</c:v>
                </c:pt>
                <c:pt idx="289">
                  <c:v>0.99889939987557197</c:v>
                </c:pt>
                <c:pt idx="290">
                  <c:v>1</c:v>
                </c:pt>
                <c:pt idx="291">
                  <c:v>1.00111367740527</c:v>
                </c:pt>
                <c:pt idx="292">
                  <c:v>1.0022404414986299</c:v>
                </c:pt>
                <c:pt idx="293">
                  <c:v>1.0033802740633699</c:v>
                </c:pt>
                <c:pt idx="294">
                  <c:v>1.0045331571214799</c:v>
                </c:pt>
                <c:pt idx="295">
                  <c:v>1.0056990729283499</c:v>
                </c:pt>
                <c:pt idx="296">
                  <c:v>1.0068780039676499</c:v>
                </c:pt>
                <c:pt idx="297">
                  <c:v>1.0080699329460701</c:v>
                </c:pt>
                <c:pt idx="298">
                  <c:v>1.0092748427881599</c:v>
                </c:pt>
                <c:pt idx="299">
                  <c:v>1.0104927166311899</c:v>
                </c:pt>
                <c:pt idx="300">
                  <c:v>1.01172353781999</c:v>
                </c:pt>
                <c:pt idx="301">
                  <c:v>1.0129672899018001</c:v>
                </c:pt>
                <c:pt idx="302">
                  <c:v>1.0142239566212199</c:v>
                </c:pt>
                <c:pt idx="303">
                  <c:v>1.0154935219150401</c:v>
                </c:pt>
                <c:pt idx="304">
                  <c:v>1.0167759699072001</c:v>
                </c:pt>
                <c:pt idx="305">
                  <c:v>1.0180712849037199</c:v>
                </c:pt>
                <c:pt idx="306">
                  <c:v>1.01937945138763</c:v>
                </c:pt>
                <c:pt idx="307">
                  <c:v>1.0207004540139</c:v>
                </c:pt>
                <c:pt idx="308">
                  <c:v>1.02203427760447</c:v>
                </c:pt>
                <c:pt idx="309">
                  <c:v>1.0233809071431701</c:v>
                </c:pt>
                <c:pt idx="310">
                  <c:v>1.0247403277707501</c:v>
                </c:pt>
                <c:pt idx="311">
                  <c:v>1.0261125247798599</c:v>
                </c:pt>
                <c:pt idx="312">
                  <c:v>1.0274974836100501</c:v>
                </c:pt>
                <c:pt idx="313">
                  <c:v>1.02889518984285</c:v>
                </c:pt>
                <c:pt idx="314">
                  <c:v>1.0303056291967201</c:v>
                </c:pt>
                <c:pt idx="315">
                  <c:v>1.0317287875221599</c:v>
                </c:pt>
                <c:pt idx="316">
                  <c:v>1.0331646507966901</c:v>
                </c:pt>
                <c:pt idx="317">
                  <c:v>1.0346132051200001</c:v>
                </c:pt>
                <c:pt idx="318">
                  <c:v>1.0360744367089101</c:v>
                </c:pt>
                <c:pt idx="319">
                  <c:v>1.03754833189253</c:v>
                </c:pt>
                <c:pt idx="320">
                  <c:v>1.0390348771072699</c:v>
                </c:pt>
                <c:pt idx="321">
                  <c:v>1.04053405889198</c:v>
                </c:pt>
                <c:pt idx="322">
                  <c:v>1.0420458638830199</c:v>
                </c:pt>
                <c:pt idx="323">
                  <c:v>1.0435702788093499</c:v>
                </c:pt>
                <c:pt idx="324">
                  <c:v>1.04510729048763</c:v>
                </c:pt>
                <c:pt idx="325">
                  <c:v>1.0466568858173499</c:v>
                </c:pt>
                <c:pt idx="326">
                  <c:v>1.04821905177594</c:v>
                </c:pt>
                <c:pt idx="327">
                  <c:v>1.04979377541387</c:v>
                </c:pt>
                <c:pt idx="328">
                  <c:v>1.0513810438497699</c:v>
                </c:pt>
                <c:pt idx="329">
                  <c:v>1.0529808442655899</c:v>
                </c:pt>
                <c:pt idx="330">
                  <c:v>1.0545931639016899</c:v>
                </c:pt>
                <c:pt idx="331">
                  <c:v>1.0562179900519899</c:v>
                </c:pt>
                <c:pt idx="332">
                  <c:v>1.0578553100590999</c:v>
                </c:pt>
                <c:pt idx="333">
                  <c:v>1.05950511130944</c:v>
                </c:pt>
                <c:pt idx="334">
                  <c:v>1.0611673812284299</c:v>
                </c:pt>
                <c:pt idx="335">
                  <c:v>1.06284210727558</c:v>
                </c:pt>
                <c:pt idx="336">
                  <c:v>1.0645292769396399</c:v>
                </c:pt>
                <c:pt idx="337">
                  <c:v>1.0662288777337601</c:v>
                </c:pt>
                <c:pt idx="338">
                  <c:v>1.0679408971906299</c:v>
                </c:pt>
                <c:pt idx="339">
                  <c:v>1.0696653228576101</c:v>
                </c:pt>
                <c:pt idx="340">
                  <c:v>1.07140214229189</c:v>
                </c:pt>
                <c:pt idx="341">
                  <c:v>1.0731513430556301</c:v>
                </c:pt>
                <c:pt idx="342">
                  <c:v>1.0749129127111099</c:v>
                </c:pt>
                <c:pt idx="343">
                  <c:v>1.0766868388158599</c:v>
                </c:pt>
                <c:pt idx="344">
                  <c:v>1.0784731089178199</c:v>
                </c:pt>
                <c:pt idx="345">
                  <c:v>1.08027171055045</c:v>
                </c:pt>
                <c:pt idx="346">
                  <c:v>1.0820826312279399</c:v>
                </c:pt>
                <c:pt idx="347">
                  <c:v>1.0839058584402801</c:v>
                </c:pt>
                <c:pt idx="348">
                  <c:v>1.0857413796483999</c:v>
                </c:pt>
                <c:pt idx="349">
                  <c:v>1.08758918227938</c:v>
                </c:pt>
                <c:pt idx="350">
                  <c:v>1.0894492537214899</c:v>
                </c:pt>
                <c:pt idx="351">
                  <c:v>1.09132158131938</c:v>
                </c:pt>
                <c:pt idx="352">
                  <c:v>1.0932061523692</c:v>
                </c:pt>
                <c:pt idx="353">
                  <c:v>1.0951029541137001</c:v>
                </c:pt>
                <c:pt idx="354">
                  <c:v>1.0970119737374</c:v>
                </c:pt>
                <c:pt idx="355">
                  <c:v>1.0989331983616399</c:v>
                </c:pt>
                <c:pt idx="356">
                  <c:v>1.1008666150397799</c:v>
                </c:pt>
                <c:pt idx="357">
                  <c:v>1.10281221075223</c:v>
                </c:pt>
                <c:pt idx="358">
                  <c:v>1.10476997240163</c:v>
                </c:pt>
                <c:pt idx="359">
                  <c:v>1.1067398868079199</c:v>
                </c:pt>
                <c:pt idx="360">
                  <c:v>1.1087219407034099</c:v>
                </c:pt>
                <c:pt idx="361">
                  <c:v>1.1107161207279601</c:v>
                </c:pt>
                <c:pt idx="362">
                  <c:v>1.1127224134239799</c:v>
                </c:pt>
                <c:pt idx="363">
                  <c:v>1.1147408052315899</c:v>
                </c:pt>
                <c:pt idx="364">
                  <c:v>1.11677128248364</c:v>
                </c:pt>
                <c:pt idx="365">
                  <c:v>1.11881383140086</c:v>
                </c:pt>
                <c:pt idx="366">
                  <c:v>1.1208684380868501</c:v>
                </c:pt>
                <c:pt idx="367">
                  <c:v>1.1229350885232201</c:v>
                </c:pt>
                <c:pt idx="368">
                  <c:v>1.12501376856462</c:v>
                </c:pt>
                <c:pt idx="369">
                  <c:v>1.1271044639337899</c:v>
                </c:pt>
                <c:pt idx="370">
                  <c:v>1.1292071602166101</c:v>
                </c:pt>
                <c:pt idx="371">
                  <c:v>1.1313218428571801</c:v>
                </c:pt>
                <c:pt idx="372">
                  <c:v>1.13344849715282</c:v>
                </c:pt>
                <c:pt idx="373">
                  <c:v>1.13558710824913</c:v>
                </c:pt>
                <c:pt idx="374">
                  <c:v>1.1377376611350001</c:v>
                </c:pt>
                <c:pt idx="375">
                  <c:v>1.1399001406376399</c:v>
                </c:pt>
                <c:pt idx="376">
                  <c:v>1.14207453141761</c:v>
                </c:pt>
                <c:pt idx="377">
                  <c:v>1.1442608179638101</c:v>
                </c:pt>
                <c:pt idx="378">
                  <c:v>1.14645898458849</c:v>
                </c:pt>
                <c:pt idx="379">
                  <c:v>1.1486690154222401</c:v>
                </c:pt>
                <c:pt idx="380">
                  <c:v>1.1508908944090199</c:v>
                </c:pt>
                <c:pt idx="381">
                  <c:v>1.15312460530108</c:v>
                </c:pt>
                <c:pt idx="382">
                  <c:v>1.1553701316539999</c:v>
                </c:pt>
                <c:pt idx="383">
                  <c:v>1.15762745682163</c:v>
                </c:pt>
                <c:pt idx="384">
                  <c:v>1.1598965639510499</c:v>
                </c:pt>
                <c:pt idx="385">
                  <c:v>1.1621774359775501</c:v>
                </c:pt>
                <c:pt idx="386">
                  <c:v>1.1644700556195799</c:v>
                </c:pt>
                <c:pt idx="387">
                  <c:v>1.1667744053736799</c:v>
                </c:pt>
                <c:pt idx="388">
                  <c:v>1.16909046750944</c:v>
                </c:pt>
                <c:pt idx="389">
                  <c:v>1.17141822406442</c:v>
                </c:pt>
                <c:pt idx="390">
                  <c:v>1.17375765683906</c:v>
                </c:pt>
                <c:pt idx="391">
                  <c:v>1.1761087473916501</c:v>
                </c:pt>
                <c:pt idx="392">
                  <c:v>1.1784714770331901</c:v>
                </c:pt>
                <c:pt idx="393">
                  <c:v>1.1808458268223301</c:v>
                </c:pt>
                <c:pt idx="394">
                  <c:v>1.1832317775602601</c:v>
                </c:pt>
                <c:pt idx="395">
                  <c:v>1.1856293097856001</c:v>
                </c:pt>
                <c:pt idx="396">
                  <c:v>1.1880384037692999</c:v>
                </c:pt>
                <c:pt idx="397">
                  <c:v>1.19045903950951</c:v>
                </c:pt>
                <c:pt idx="398">
                  <c:v>1.1928911967264499</c:v>
                </c:pt>
                <c:pt idx="399">
                  <c:v>1.1953348548573099</c:v>
                </c:pt>
                <c:pt idx="400">
                  <c:v>1.19778999305106</c:v>
                </c:pt>
                <c:pt idx="401">
                  <c:v>1.2002565901633599</c:v>
                </c:pt>
                <c:pt idx="402">
                  <c:v>1.2027346247513799</c:v>
                </c:pt>
                <c:pt idx="403">
                  <c:v>1.20522407506867</c:v>
                </c:pt>
                <c:pt idx="404">
                  <c:v>1.2077249190599499</c:v>
                </c:pt>
                <c:pt idx="405">
                  <c:v>1.2102371343559899</c:v>
                </c:pt>
                <c:pt idx="406">
                  <c:v>1.21276069826843</c:v>
                </c:pt>
                <c:pt idx="407">
                  <c:v>1.2152955877845899</c:v>
                </c:pt>
                <c:pt idx="408">
                  <c:v>1.21784177956229</c:v>
                </c:pt>
                <c:pt idx="409">
                  <c:v>1.2203992499246601</c:v>
                </c:pt>
                <c:pt idx="410">
                  <c:v>1.22296797485495</c:v>
                </c:pt>
                <c:pt idx="411">
                  <c:v>1.2255479299913401</c:v>
                </c:pt>
                <c:pt idx="412">
                  <c:v>1.22813909062172</c:v>
                </c:pt>
                <c:pt idx="413">
                  <c:v>1.2307414316784799</c:v>
                </c:pt>
                <c:pt idx="414">
                  <c:v>1.23335492773333</c:v>
                </c:pt>
                <c:pt idx="415">
                  <c:v>1.2359795529920199</c:v>
                </c:pt>
                <c:pt idx="416">
                  <c:v>1.2386152812892099</c:v>
                </c:pt>
                <c:pt idx="417">
                  <c:v>1.24126208608314</c:v>
                </c:pt>
                <c:pt idx="418">
                  <c:v>1.2439199404504799</c:v>
                </c:pt>
                <c:pt idx="419">
                  <c:v>1.2465888170810699</c:v>
                </c:pt>
                <c:pt idx="420">
                  <c:v>1.24926868827268</c:v>
                </c:pt>
                <c:pt idx="421">
                  <c:v>1.2519595259257701</c:v>
                </c:pt>
                <c:pt idx="422">
                  <c:v>1.25466130153825</c:v>
                </c:pt>
                <c:pt idx="423">
                  <c:v>1.25737398620024</c:v>
                </c:pt>
                <c:pt idx="424">
                  <c:v>1.2600975505888099</c:v>
                </c:pt>
                <c:pt idx="425">
                  <c:v>1.26283196496276</c:v>
                </c:pt>
                <c:pt idx="426">
                  <c:v>1.2655771991573099</c:v>
                </c:pt>
                <c:pt idx="427">
                  <c:v>1.2683332225788999</c:v>
                </c:pt>
                <c:pt idx="428">
                  <c:v>1.2711000041999101</c:v>
                </c:pt>
                <c:pt idx="429">
                  <c:v>1.2738775125534101</c:v>
                </c:pt>
                <c:pt idx="430">
                  <c:v>1.27666571572788</c:v>
                </c:pt>
                <c:pt idx="431">
                  <c:v>1.27946458136199</c:v>
                </c:pt>
                <c:pt idx="432">
                  <c:v>1.2822740766393099</c:v>
                </c:pt>
                <c:pt idx="433">
                  <c:v>1.2850941682830399</c:v>
                </c:pt>
                <c:pt idx="434">
                  <c:v>1.28792482255079</c:v>
                </c:pt>
                <c:pt idx="435">
                  <c:v>1.29076600522929</c:v>
                </c:pt>
                <c:pt idx="436">
                  <c:v>1.29361768162913</c:v>
                </c:pt>
                <c:pt idx="437">
                  <c:v>1.2964798165795199</c:v>
                </c:pt>
                <c:pt idx="438">
                  <c:v>1.29935237442302</c:v>
                </c:pt>
                <c:pt idx="439">
                  <c:v>1.30223531901027</c:v>
                </c:pt>
                <c:pt idx="440">
                  <c:v>1.3051286136947899</c:v>
                </c:pt>
                <c:pt idx="441">
                  <c:v>1.3080322213276501</c:v>
                </c:pt>
                <c:pt idx="442">
                  <c:v>1.3109461042523001</c:v>
                </c:pt>
                <c:pt idx="443">
                  <c:v>1.3138702242992599</c:v>
                </c:pt>
                <c:pt idx="444">
                  <c:v>1.3168045427809301</c:v>
                </c:pt>
                <c:pt idx="445">
                  <c:v>1.3197490204863001</c:v>
                </c:pt>
                <c:pt idx="446">
                  <c:v>1.32270361767578</c:v>
                </c:pt>
                <c:pt idx="447">
                  <c:v>1.3256682940759099</c:v>
                </c:pt>
                <c:pt idx="448">
                  <c:v>1.3286430088741601</c:v>
                </c:pt>
                <c:pt idx="449">
                  <c:v>1.3316277207137099</c:v>
                </c:pt>
                <c:pt idx="450">
                  <c:v>1.3346223876882599</c:v>
                </c:pt>
                <c:pt idx="451">
                  <c:v>1.33762696733677</c:v>
                </c:pt>
                <c:pt idx="452">
                  <c:v>1.3406414166383001</c:v>
                </c:pt>
                <c:pt idx="453">
                  <c:v>1.34366569200682</c:v>
                </c:pt>
                <c:pt idx="454">
                  <c:v>1.34669974928598</c:v>
                </c:pt>
                <c:pt idx="455">
                  <c:v>1.34974354374398</c:v>
                </c:pt>
                <c:pt idx="456">
                  <c:v>1.35279703006838</c:v>
                </c:pt>
                <c:pt idx="457">
                  <c:v>1.3558601623609301</c:v>
                </c:pt>
                <c:pt idx="458">
                  <c:v>1.3589328941324501</c:v>
                </c:pt>
                <c:pt idx="459">
                  <c:v>1.36201517829765</c:v>
                </c:pt>
                <c:pt idx="460">
                  <c:v>1.36510696717001</c:v>
                </c:pt>
                <c:pt idx="461">
                  <c:v>1.3682082124566901</c:v>
                </c:pt>
                <c:pt idx="462">
                  <c:v>1.3713188652533601</c:v>
                </c:pt>
                <c:pt idx="463">
                  <c:v>1.3744388760391699</c:v>
                </c:pt>
                <c:pt idx="464">
                  <c:v>1.3775681946716201</c:v>
                </c:pt>
                <c:pt idx="465">
                  <c:v>1.3807067703815099</c:v>
                </c:pt>
                <c:pt idx="466">
                  <c:v>1.38385455176785</c:v>
                </c:pt>
                <c:pt idx="467">
                  <c:v>1.38701148679286</c:v>
                </c:pt>
                <c:pt idx="468">
                  <c:v>1.39017752277691</c:v>
                </c:pt>
                <c:pt idx="469">
                  <c:v>1.39335260639352</c:v>
                </c:pt>
                <c:pt idx="470">
                  <c:v>1.39653668366434</c:v>
                </c:pt>
                <c:pt idx="471">
                  <c:v>1.3997296999541899</c:v>
                </c:pt>
                <c:pt idx="472">
                  <c:v>1.4029315999660701</c:v>
                </c:pt>
                <c:pt idx="473">
                  <c:v>1.4061423277362399</c:v>
                </c:pt>
                <c:pt idx="474">
                  <c:v>1.40936182662927</c:v>
                </c:pt>
                <c:pt idx="475">
                  <c:v>1.4125900393331201</c:v>
                </c:pt>
                <c:pt idx="476">
                  <c:v>1.41582690785426</c:v>
                </c:pt>
                <c:pt idx="477">
                  <c:v>1.4190723735128199</c:v>
                </c:pt>
                <c:pt idx="478">
                  <c:v>1.4223263769376699</c:v>
                </c:pt>
                <c:pt idx="479">
                  <c:v>1.42558885806166</c:v>
                </c:pt>
                <c:pt idx="480">
                  <c:v>1.42885975611677</c:v>
                </c:pt>
                <c:pt idx="481">
                  <c:v>1.4321390096293201</c:v>
                </c:pt>
                <c:pt idx="482">
                  <c:v>1.43542655641524</c:v>
                </c:pt>
                <c:pt idx="483">
                  <c:v>1.4387223335752799</c:v>
                </c:pt>
                <c:pt idx="484">
                  <c:v>1.4420262774903401</c:v>
                </c:pt>
                <c:pt idx="485">
                  <c:v>1.4453383238167601</c:v>
                </c:pt>
                <c:pt idx="486">
                  <c:v>1.44865840748163</c:v>
                </c:pt>
                <c:pt idx="487">
                  <c:v>1.45198646267819</c:v>
                </c:pt>
                <c:pt idx="488">
                  <c:v>1.4553224228612001</c:v>
                </c:pt>
                <c:pt idx="489">
                  <c:v>1.45866622074236</c:v>
                </c:pt>
                <c:pt idx="490">
                  <c:v>1.4620177882857399</c:v>
                </c:pt>
                <c:pt idx="491">
                  <c:v>1.46537707120977</c:v>
                </c:pt>
                <c:pt idx="492">
                  <c:v>1.4687440727688601</c:v>
                </c:pt>
                <c:pt idx="493">
                  <c:v>1.47211881069814</c:v>
                </c:pt>
                <c:pt idx="494">
                  <c:v>1.47550130277351</c:v>
                </c:pt>
                <c:pt idx="495">
                  <c:v>1.47889156681167</c:v>
                </c:pt>
                <c:pt idx="496">
                  <c:v>1.48228962067031</c:v>
                </c:pt>
                <c:pt idx="497">
                  <c:v>1.4856954822481101</c:v>
                </c:pt>
                <c:pt idx="498">
                  <c:v>1.4891091694848899</c:v>
                </c:pt>
                <c:pt idx="499">
                  <c:v>1.4925307003617001</c:v>
                </c:pt>
                <c:pt idx="500">
                  <c:v>1.49596009290089</c:v>
                </c:pt>
                <c:pt idx="501">
                  <c:v>1.49939736516623</c:v>
                </c:pt>
                <c:pt idx="502">
                  <c:v>1.5028425352629899</c:v>
                </c:pt>
                <c:pt idx="503">
                  <c:v>1.5062956213380501</c:v>
                </c:pt>
                <c:pt idx="504">
                  <c:v>1.5097566415799599</c:v>
                </c:pt>
                <c:pt idx="505">
                  <c:v>1.5132256142191001</c:v>
                </c:pt>
                <c:pt idx="506">
                  <c:v>1.51670255752771</c:v>
                </c:pt>
                <c:pt idx="507">
                  <c:v>1.5201874898200201</c:v>
                </c:pt>
                <c:pt idx="508">
                  <c:v>1.52368042945235</c:v>
                </c:pt>
                <c:pt idx="509">
                  <c:v>1.52718139482318</c:v>
                </c:pt>
                <c:pt idx="510">
                  <c:v>1.5306904043732901</c:v>
                </c:pt>
                <c:pt idx="511">
                  <c:v>1.53420747658581</c:v>
                </c:pt>
                <c:pt idx="512">
                  <c:v>1.5377326299863401</c:v>
                </c:pt>
                <c:pt idx="513">
                  <c:v>1.5412658831430499</c:v>
                </c:pt>
                <c:pt idx="514">
                  <c:v>1.5448072546667899</c:v>
                </c:pt>
                <c:pt idx="515">
                  <c:v>1.5483567632111399</c:v>
                </c:pt>
                <c:pt idx="516">
                  <c:v>1.55191442747257</c:v>
                </c:pt>
                <c:pt idx="517">
                  <c:v>1.5554802661904901</c:v>
                </c:pt>
                <c:pt idx="518">
                  <c:v>1.5590542981473801</c:v>
                </c:pt>
                <c:pt idx="519">
                  <c:v>1.5626365421688699</c:v>
                </c:pt>
                <c:pt idx="520">
                  <c:v>1.5662270171238399</c:v>
                </c:pt>
                <c:pt idx="521">
                  <c:v>1.56982574192455</c:v>
                </c:pt>
                <c:pt idx="522">
                  <c:v>1.5734327355266799</c:v>
                </c:pt>
                <c:pt idx="523">
                  <c:v>1.57704801692948</c:v>
                </c:pt>
                <c:pt idx="524">
                  <c:v>1.58067160517587</c:v>
                </c:pt>
                <c:pt idx="525">
                  <c:v>1.5843035193524999</c:v>
                </c:pt>
                <c:pt idx="526">
                  <c:v>1.58794377858989</c:v>
                </c:pt>
                <c:pt idx="527">
                  <c:v>1.5915924020625201</c:v>
                </c:pt>
                <c:pt idx="528">
                  <c:v>1.5952494089889</c:v>
                </c:pt>
                <c:pt idx="529">
                  <c:v>1.5989148186317399</c:v>
                </c:pt>
                <c:pt idx="530">
                  <c:v>1.60258865029797</c:v>
                </c:pt>
                <c:pt idx="531">
                  <c:v>1.6062709233389201</c:v>
                </c:pt>
                <c:pt idx="532">
                  <c:v>1.6099616571503499</c:v>
                </c:pt>
                <c:pt idx="533">
                  <c:v>1.6136608711725999</c:v>
                </c:pt>
                <c:pt idx="534">
                  <c:v>1.61736858489067</c:v>
                </c:pt>
                <c:pt idx="535">
                  <c:v>1.62108481783436</c:v>
                </c:pt>
                <c:pt idx="536">
                  <c:v>1.6248095895782999</c:v>
                </c:pt>
                <c:pt idx="537">
                  <c:v>1.6285429197421399</c:v>
                </c:pt>
                <c:pt idx="538">
                  <c:v>1.63228482799056</c:v>
                </c:pt>
                <c:pt idx="539">
                  <c:v>1.6360353340334799</c:v>
                </c:pt>
                <c:pt idx="540">
                  <c:v>1.6397944576260599</c:v>
                </c:pt>
                <c:pt idx="541">
                  <c:v>1.6435622185688901</c:v>
                </c:pt>
                <c:pt idx="542">
                  <c:v>1.6473386367080201</c:v>
                </c:pt>
                <c:pt idx="543">
                  <c:v>1.65112373193513</c:v>
                </c:pt>
                <c:pt idx="544">
                  <c:v>1.65491752418758</c:v>
                </c:pt>
                <c:pt idx="545">
                  <c:v>1.6587200334485599</c:v>
                </c:pt>
                <c:pt idx="546">
                  <c:v>1.6625312797471701</c:v>
                </c:pt>
                <c:pt idx="547">
                  <c:v>1.6663512831585301</c:v>
                </c:pt>
                <c:pt idx="548">
                  <c:v>1.67018006380388</c:v>
                </c:pt>
                <c:pt idx="549">
                  <c:v>1.6740176418507</c:v>
                </c:pt>
                <c:pt idx="550">
                  <c:v>1.67786403751281</c:v>
                </c:pt>
                <c:pt idx="551">
                  <c:v>1.68171927105047</c:v>
                </c:pt>
                <c:pt idx="552">
                  <c:v>1.6855833627704999</c:v>
                </c:pt>
                <c:pt idx="553">
                  <c:v>1.6894563330263599</c:v>
                </c:pt>
                <c:pt idx="554">
                  <c:v>1.6933382022183101</c:v>
                </c:pt>
                <c:pt idx="555">
                  <c:v>1.6972289907934499</c:v>
                </c:pt>
                <c:pt idx="556">
                  <c:v>1.7011287192458799</c:v>
                </c:pt>
                <c:pt idx="557">
                  <c:v>1.7050374081167801</c:v>
                </c:pt>
                <c:pt idx="558">
                  <c:v>1.7089550779945399</c:v>
                </c:pt>
                <c:pt idx="559">
                  <c:v>1.7128817495148501</c:v>
                </c:pt>
                <c:pt idx="560">
                  <c:v>1.7168174433607899</c:v>
                </c:pt>
                <c:pt idx="561">
                  <c:v>1.72076218026302</c:v>
                </c:pt>
                <c:pt idx="562">
                  <c:v>1.7247159809997701</c:v>
                </c:pt>
                <c:pt idx="563">
                  <c:v>1.72867886639705</c:v>
                </c:pt>
                <c:pt idx="564">
                  <c:v>1.73265085732873</c:v>
                </c:pt>
                <c:pt idx="565">
                  <c:v>1.7366319747165999</c:v>
                </c:pt>
                <c:pt idx="566">
                  <c:v>1.7406222395305599</c:v>
                </c:pt>
                <c:pt idx="567">
                  <c:v>1.7446216727886901</c:v>
                </c:pt>
                <c:pt idx="568">
                  <c:v>1.7486302955573301</c:v>
                </c:pt>
                <c:pt idx="569">
                  <c:v>1.7526481289512701</c:v>
                </c:pt>
                <c:pt idx="570">
                  <c:v>1.7566751941337799</c:v>
                </c:pt>
                <c:pt idx="571">
                  <c:v>1.76071151231677</c:v>
                </c:pt>
                <c:pt idx="572">
                  <c:v>1.7647571047608901</c:v>
                </c:pt>
                <c:pt idx="573">
                  <c:v>1.76881199277565</c:v>
                </c:pt>
                <c:pt idx="574">
                  <c:v>1.7728761977195</c:v>
                </c:pt>
                <c:pt idx="575">
                  <c:v>1.7769497409999799</c:v>
                </c:pt>
                <c:pt idx="576">
                  <c:v>1.78103264407381</c:v>
                </c:pt>
                <c:pt idx="577">
                  <c:v>1.7851249284470401</c:v>
                </c:pt>
                <c:pt idx="578">
                  <c:v>1.78922661567508</c:v>
                </c:pt>
                <c:pt idx="579">
                  <c:v>1.7933377273629201</c:v>
                </c:pt>
                <c:pt idx="580">
                  <c:v>1.7974582851651699</c:v>
                </c:pt>
                <c:pt idx="581">
                  <c:v>1.8015883107861901</c:v>
                </c:pt>
                <c:pt idx="582">
                  <c:v>1.8057278259802201</c:v>
                </c:pt>
                <c:pt idx="583">
                  <c:v>1.8098768525514799</c:v>
                </c:pt>
                <c:pt idx="584">
                  <c:v>1.8140354123543001</c:v>
                </c:pt>
                <c:pt idx="585">
                  <c:v>1.81820352729321</c:v>
                </c:pt>
                <c:pt idx="586">
                  <c:v>1.82238121932307</c:v>
                </c:pt>
                <c:pt idx="587">
                  <c:v>1.8265685104492</c:v>
                </c:pt>
                <c:pt idx="588">
                  <c:v>1.8307654227274801</c:v>
                </c:pt>
                <c:pt idx="589">
                  <c:v>1.83497197826446</c:v>
                </c:pt>
                <c:pt idx="590">
                  <c:v>1.8391881992174699</c:v>
                </c:pt>
                <c:pt idx="591">
                  <c:v>1.8434141077947901</c:v>
                </c:pt>
                <c:pt idx="592">
                  <c:v>1.8476497262556899</c:v>
                </c:pt>
                <c:pt idx="593">
                  <c:v>1.8518950769106</c:v>
                </c:pt>
                <c:pt idx="594">
                  <c:v>1.8561501821212201</c:v>
                </c:pt>
                <c:pt idx="595">
                  <c:v>1.8604150643006301</c:v>
                </c:pt>
                <c:pt idx="596">
                  <c:v>1.86468974591338</c:v>
                </c:pt>
                <c:pt idx="597">
                  <c:v>1.86897424947568</c:v>
                </c:pt>
                <c:pt idx="598">
                  <c:v>1.8732685975554499</c:v>
                </c:pt>
                <c:pt idx="599">
                  <c:v>1.87757281277246</c:v>
                </c:pt>
                <c:pt idx="600">
                  <c:v>1.8818869177984801</c:v>
                </c:pt>
                <c:pt idx="601">
                  <c:v>1.88621093535734</c:v>
                </c:pt>
                <c:pt idx="602">
                  <c:v>1.8905448882250999</c:v>
                </c:pt>
                <c:pt idx="603">
                  <c:v>1.89488879923015</c:v>
                </c:pt>
                <c:pt idx="604">
                  <c:v>1.89924269125335</c:v>
                </c:pt>
                <c:pt idx="605">
                  <c:v>1.9036065872280901</c:v>
                </c:pt>
                <c:pt idx="606">
                  <c:v>1.9079805101405101</c:v>
                </c:pt>
                <c:pt idx="607">
                  <c:v>1.9123644830295199</c:v>
                </c:pt>
                <c:pt idx="608">
                  <c:v>1.91675852898698</c:v>
                </c:pt>
                <c:pt idx="609">
                  <c:v>1.92116267115782</c:v>
                </c:pt>
                <c:pt idx="610">
                  <c:v>1.92557693274014</c:v>
                </c:pt>
                <c:pt idx="611">
                  <c:v>1.9300013369853499</c:v>
                </c:pt>
                <c:pt idx="612">
                  <c:v>1.93443590719826</c:v>
                </c:pt>
                <c:pt idx="613">
                  <c:v>1.93888066673727</c:v>
                </c:pt>
                <c:pt idx="614">
                  <c:v>1.9433356390144101</c:v>
                </c:pt>
                <c:pt idx="615">
                  <c:v>1.94780084749552</c:v>
                </c:pt>
                <c:pt idx="616">
                  <c:v>1.95227631570037</c:v>
                </c:pt>
                <c:pt idx="617">
                  <c:v>1.9567620672027599</c:v>
                </c:pt>
                <c:pt idx="618">
                  <c:v>1.9612581256306401</c:v>
                </c:pt>
                <c:pt idx="619">
                  <c:v>1.9657645146662801</c:v>
                </c:pt>
                <c:pt idx="620">
                  <c:v>1.97028125804634</c:v>
                </c:pt>
                <c:pt idx="621">
                  <c:v>1.9748083795620499</c:v>
                </c:pt>
                <c:pt idx="622">
                  <c:v>1.9793459030592599</c:v>
                </c:pt>
                <c:pt idx="623">
                  <c:v>1.98389385243865</c:v>
                </c:pt>
                <c:pt idx="624">
                  <c:v>1.9884522516558001</c:v>
                </c:pt>
                <c:pt idx="625">
                  <c:v>1.9930211247213301</c:v>
                </c:pt>
                <c:pt idx="626">
                  <c:v>1.99760049570104</c:v>
                </c:pt>
                <c:pt idx="627">
                  <c:v>2.0021903887160302</c:v>
                </c:pt>
                <c:pt idx="628">
                  <c:v>2.0067908279428002</c:v>
                </c:pt>
                <c:pt idx="629">
                  <c:v>2.0114018376134202</c:v>
                </c:pt>
                <c:pt idx="630">
                  <c:v>2.01602344201563</c:v>
                </c:pt>
                <c:pt idx="631">
                  <c:v>2.0206556654929799</c:v>
                </c:pt>
                <c:pt idx="632">
                  <c:v>2.0252985324449599</c:v>
                </c:pt>
                <c:pt idx="633">
                  <c:v>2.0299520673271001</c:v>
                </c:pt>
                <c:pt idx="634">
                  <c:v>2.0346162946511401</c:v>
                </c:pt>
                <c:pt idx="635">
                  <c:v>2.0392912389851601</c:v>
                </c:pt>
                <c:pt idx="636">
                  <c:v>2.0439769249536401</c:v>
                </c:pt>
                <c:pt idx="637">
                  <c:v>2.0486733772376802</c:v>
                </c:pt>
                <c:pt idx="638">
                  <c:v>2.05338062057508</c:v>
                </c:pt>
                <c:pt idx="639">
                  <c:v>2.0580986797604601</c:v>
                </c:pt>
                <c:pt idx="640">
                  <c:v>2.06282757964546</c:v>
                </c:pt>
                <c:pt idx="641">
                  <c:v>2.0675673451387699</c:v>
                </c:pt>
                <c:pt idx="642">
                  <c:v>2.07231800120632</c:v>
                </c:pt>
                <c:pt idx="643">
                  <c:v>2.0770795728714502</c:v>
                </c:pt>
                <c:pt idx="644">
                  <c:v>2.08185208521494</c:v>
                </c:pt>
                <c:pt idx="645">
                  <c:v>2.08663556337522</c:v>
                </c:pt>
                <c:pt idx="646">
                  <c:v>2.0914300325484998</c:v>
                </c:pt>
                <c:pt idx="647">
                  <c:v>2.0962355179888501</c:v>
                </c:pt>
                <c:pt idx="648">
                  <c:v>2.1010520450083798</c:v>
                </c:pt>
                <c:pt idx="649">
                  <c:v>2.10587963897737</c:v>
                </c:pt>
                <c:pt idx="650">
                  <c:v>2.11071832532439</c:v>
                </c:pt>
                <c:pt idx="651">
                  <c:v>2.1155681295364199</c:v>
                </c:pt>
                <c:pt idx="652">
                  <c:v>2.1204290771590202</c:v>
                </c:pt>
                <c:pt idx="653">
                  <c:v>2.1253011937964401</c:v>
                </c:pt>
                <c:pt idx="654">
                  <c:v>2.1301845051117598</c:v>
                </c:pt>
                <c:pt idx="655">
                  <c:v>2.13507903682703</c:v>
                </c:pt>
                <c:pt idx="656">
                  <c:v>2.1399848147233902</c:v>
                </c:pt>
                <c:pt idx="657">
                  <c:v>2.1449018646412399</c:v>
                </c:pt>
                <c:pt idx="658">
                  <c:v>2.1498302124803299</c:v>
                </c:pt>
                <c:pt idx="659">
                  <c:v>2.1547698841999199</c:v>
                </c:pt>
                <c:pt idx="660">
                  <c:v>2.1597209058189502</c:v>
                </c:pt>
                <c:pt idx="661">
                  <c:v>2.1646833034160999</c:v>
                </c:pt>
                <c:pt idx="662">
                  <c:v>2.16965710313</c:v>
                </c:pt>
                <c:pt idx="663">
                  <c:v>2.1746423311593301</c:v>
                </c:pt>
                <c:pt idx="664">
                  <c:v>2.17963901376296</c:v>
                </c:pt>
                <c:pt idx="665">
                  <c:v>2.1846471772601102</c:v>
                </c:pt>
                <c:pt idx="666">
                  <c:v>2.1896668480304702</c:v>
                </c:pt>
                <c:pt idx="667">
                  <c:v>2.1946980525143198</c:v>
                </c:pt>
                <c:pt idx="668">
                  <c:v>2.19974081721272</c:v>
                </c:pt>
                <c:pt idx="669">
                  <c:v>2.2047951686876202</c:v>
                </c:pt>
                <c:pt idx="670">
                  <c:v>2.20986113356199</c:v>
                </c:pt>
                <c:pt idx="671">
                  <c:v>2.2149387385199599</c:v>
                </c:pt>
                <c:pt idx="672">
                  <c:v>2.2200280103069998</c:v>
                </c:pt>
                <c:pt idx="673">
                  <c:v>2.2251289757300201</c:v>
                </c:pt>
                <c:pt idx="674">
                  <c:v>2.23024166165753</c:v>
                </c:pt>
                <c:pt idx="675">
                  <c:v>2.2353660950197498</c:v>
                </c:pt>
                <c:pt idx="676">
                  <c:v>2.24050230280882</c:v>
                </c:pt>
                <c:pt idx="677">
                  <c:v>2.2456503120788698</c:v>
                </c:pt>
                <c:pt idx="678">
                  <c:v>2.2508101499461999</c:v>
                </c:pt>
                <c:pt idx="679">
                  <c:v>2.2559818435894101</c:v>
                </c:pt>
                <c:pt idx="680">
                  <c:v>2.2611654202495601</c:v>
                </c:pt>
                <c:pt idx="681">
                  <c:v>2.2663609072302999</c:v>
                </c:pt>
                <c:pt idx="682">
                  <c:v>2.271568331898</c:v>
                </c:pt>
                <c:pt idx="683">
                  <c:v>2.2767877216819299</c:v>
                </c:pt>
                <c:pt idx="684">
                  <c:v>2.2820191040743798</c:v>
                </c:pt>
                <c:pt idx="685">
                  <c:v>2.2872625066308001</c:v>
                </c:pt>
                <c:pt idx="686">
                  <c:v>2.2925179569699501</c:v>
                </c:pt>
                <c:pt idx="687">
                  <c:v>2.29778548277406</c:v>
                </c:pt>
                <c:pt idx="688">
                  <c:v>2.3030651117889902</c:v>
                </c:pt>
                <c:pt idx="689">
                  <c:v>2.3083568718242899</c:v>
                </c:pt>
                <c:pt idx="690">
                  <c:v>2.3136607907534699</c:v>
                </c:pt>
                <c:pt idx="691">
                  <c:v>2.31897689651404</c:v>
                </c:pt>
                <c:pt idx="692">
                  <c:v>2.3243052171077401</c:v>
                </c:pt>
                <c:pt idx="693">
                  <c:v>2.3296457806006199</c:v>
                </c:pt>
                <c:pt idx="694">
                  <c:v>2.33499861512322</c:v>
                </c:pt>
                <c:pt idx="695">
                  <c:v>2.3403637488707498</c:v>
                </c:pt>
                <c:pt idx="696">
                  <c:v>2.3457412101031601</c:v>
                </c:pt>
                <c:pt idx="697">
                  <c:v>2.3511310271453398</c:v>
                </c:pt>
                <c:pt idx="698">
                  <c:v>2.3565332283872999</c:v>
                </c:pt>
                <c:pt idx="699">
                  <c:v>2.3619478422842399</c:v>
                </c:pt>
                <c:pt idx="700">
                  <c:v>2.3673748973567599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0.54413627059502001</c:v>
                </c:pt>
                <c:pt idx="1">
                  <c:v>0.54528144979828097</c:v>
                </c:pt>
                <c:pt idx="2">
                  <c:v>0.54642903726874203</c:v>
                </c:pt>
                <c:pt idx="3">
                  <c:v>0.54757903804645502</c:v>
                </c:pt>
                <c:pt idx="4">
                  <c:v>0.54873145718162497</c:v>
                </c:pt>
                <c:pt idx="5">
                  <c:v>0.549886299734616</c:v>
                </c:pt>
                <c:pt idx="6">
                  <c:v>0.551043570775965</c:v>
                </c:pt>
                <c:pt idx="7">
                  <c:v>0.55220327538639802</c:v>
                </c:pt>
                <c:pt idx="8">
                  <c:v>0.55336541865683797</c:v>
                </c:pt>
                <c:pt idx="9">
                  <c:v>0.55453000568841804</c:v>
                </c:pt>
                <c:pt idx="10">
                  <c:v>0.555697041592493</c:v>
                </c:pt>
                <c:pt idx="11">
                  <c:v>0.55686653149065002</c:v>
                </c:pt>
                <c:pt idx="12">
                  <c:v>0.55803848051472005</c:v>
                </c:pt>
                <c:pt idx="13">
                  <c:v>0.55921289380679295</c:v>
                </c:pt>
                <c:pt idx="14">
                  <c:v>0.56038977651921895</c:v>
                </c:pt>
                <c:pt idx="15">
                  <c:v>0.56156913381463003</c:v>
                </c:pt>
                <c:pt idx="16">
                  <c:v>0.56275097086594095</c:v>
                </c:pt>
                <c:pt idx="17">
                  <c:v>0.56393529285636601</c:v>
                </c:pt>
                <c:pt idx="18">
                  <c:v>0.56512210497942394</c:v>
                </c:pt>
                <c:pt idx="19">
                  <c:v>0.566311412438952</c:v>
                </c:pt>
                <c:pt idx="20">
                  <c:v>0.56750322044911095</c:v>
                </c:pt>
                <c:pt idx="21">
                  <c:v>0.56869753423439595</c:v>
                </c:pt>
                <c:pt idx="22">
                  <c:v>0.56989435902964503</c:v>
                </c:pt>
                <c:pt idx="23">
                  <c:v>0.571093700080049</c:v>
                </c:pt>
                <c:pt idx="24">
                  <c:v>0.572295562641156</c:v>
                </c:pt>
                <c:pt idx="25">
                  <c:v>0.57349995197888404</c:v>
                </c:pt>
                <c:pt idx="26">
                  <c:v>0.57470687336952397</c:v>
                </c:pt>
                <c:pt idx="27">
                  <c:v>0.57591633209974702</c:v>
                </c:pt>
                <c:pt idx="28">
                  <c:v>0.57712833346661396</c:v>
                </c:pt>
                <c:pt idx="29">
                  <c:v>0.57834288277758195</c:v>
                </c:pt>
                <c:pt idx="30">
                  <c:v>0.57955998535050701</c:v>
                </c:pt>
                <c:pt idx="31">
                  <c:v>0.58077964651364999</c:v>
                </c:pt>
                <c:pt idx="32">
                  <c:v>0.58200187160568695</c:v>
                </c:pt>
                <c:pt idx="33">
                  <c:v>0.58322666597570805</c:v>
                </c:pt>
                <c:pt idx="34">
                  <c:v>0.58445403498322201</c:v>
                </c:pt>
                <c:pt idx="35">
                  <c:v>0.58568398399816701</c:v>
                </c:pt>
                <c:pt idx="36">
                  <c:v>0.58691651840090497</c:v>
                </c:pt>
                <c:pt idx="37">
                  <c:v>0.58815164358223104</c:v>
                </c:pt>
                <c:pt idx="38">
                  <c:v>0.58938936494337302</c:v>
                </c:pt>
                <c:pt idx="39">
                  <c:v>0.59062968789599402</c:v>
                </c:pt>
                <c:pt idx="40">
                  <c:v>0.59187261786219603</c:v>
                </c:pt>
                <c:pt idx="41">
                  <c:v>0.59311816027451802</c:v>
                </c:pt>
                <c:pt idx="42">
                  <c:v>0.59436632057593497</c:v>
                </c:pt>
                <c:pt idx="43">
                  <c:v>0.59561710421986502</c:v>
                </c:pt>
                <c:pt idx="44">
                  <c:v>0.59687051667016</c:v>
                </c:pt>
                <c:pt idx="45">
                  <c:v>0.59812656340110903</c:v>
                </c:pt>
                <c:pt idx="46">
                  <c:v>0.59938524989743802</c:v>
                </c:pt>
                <c:pt idx="47">
                  <c:v>0.60064658165429996</c:v>
                </c:pt>
                <c:pt idx="48">
                  <c:v>0.60191056417728095</c:v>
                </c:pt>
                <c:pt idx="49">
                  <c:v>0.60317720298238797</c:v>
                </c:pt>
                <c:pt idx="50">
                  <c:v>0.60444650359605101</c:v>
                </c:pt>
                <c:pt idx="51">
                  <c:v>0.60571847155511205</c:v>
                </c:pt>
                <c:pt idx="52">
                  <c:v>0.60699311240682297</c:v>
                </c:pt>
                <c:pt idx="53">
                  <c:v>0.60827043170883599</c:v>
                </c:pt>
                <c:pt idx="54">
                  <c:v>0.60955043502919704</c:v>
                </c:pt>
                <c:pt idx="55">
                  <c:v>0.61083312794633704</c:v>
                </c:pt>
                <c:pt idx="56">
                  <c:v>0.61211851604906298</c:v>
                </c:pt>
                <c:pt idx="57">
                  <c:v>0.61340660493654797</c:v>
                </c:pt>
                <c:pt idx="58">
                  <c:v>0.61469740021831498</c:v>
                </c:pt>
                <c:pt idx="59">
                  <c:v>0.61599090751423402</c:v>
                </c:pt>
                <c:pt idx="60">
                  <c:v>0.61728713245449895</c:v>
                </c:pt>
                <c:pt idx="61">
                  <c:v>0.61858608067962095</c:v>
                </c:pt>
                <c:pt idx="62">
                  <c:v>0.61988775784040795</c:v>
                </c:pt>
                <c:pt idx="63">
                  <c:v>0.62119216959795198</c:v>
                </c:pt>
                <c:pt idx="64">
                  <c:v>0.62249932162360699</c:v>
                </c:pt>
                <c:pt idx="65">
                  <c:v>0.62380921959897595</c:v>
                </c:pt>
                <c:pt idx="66">
                  <c:v>0.62512186921588697</c:v>
                </c:pt>
                <c:pt idx="67">
                  <c:v>0.62643727617637301</c:v>
                </c:pt>
                <c:pt idx="68">
                  <c:v>0.627755446192649</c:v>
                </c:pt>
                <c:pt idx="69">
                  <c:v>0.62907638498708796</c:v>
                </c:pt>
                <c:pt idx="70">
                  <c:v>0.63040009829219801</c:v>
                </c:pt>
                <c:pt idx="71">
                  <c:v>0.63172659185059199</c:v>
                </c:pt>
                <c:pt idx="72">
                  <c:v>0.633055871414961</c:v>
                </c:pt>
                <c:pt idx="73">
                  <c:v>0.634387942748047</c:v>
                </c:pt>
                <c:pt idx="74">
                  <c:v>0.63572281162260602</c:v>
                </c:pt>
                <c:pt idx="75">
                  <c:v>0.63706048382137903</c:v>
                </c:pt>
                <c:pt idx="76">
                  <c:v>0.63840096513705902</c:v>
                </c:pt>
                <c:pt idx="77">
                  <c:v>0.63974426137224705</c:v>
                </c:pt>
                <c:pt idx="78">
                  <c:v>0.64109037833942195</c:v>
                </c:pt>
                <c:pt idx="79">
                  <c:v>0.64243932186089603</c:v>
                </c:pt>
                <c:pt idx="80">
                  <c:v>0.64379109776877397</c:v>
                </c:pt>
                <c:pt idx="81">
                  <c:v>0.645145711904904</c:v>
                </c:pt>
                <c:pt idx="82">
                  <c:v>0.64650317012083902</c:v>
                </c:pt>
                <c:pt idx="83">
                  <c:v>0.64786347827778301</c:v>
                </c:pt>
                <c:pt idx="84">
                  <c:v>0.64922664224653903</c:v>
                </c:pt>
                <c:pt idx="85">
                  <c:v>0.65059266790746095</c:v>
                </c:pt>
                <c:pt idx="86">
                  <c:v>0.65196156115038995</c:v>
                </c:pt>
                <c:pt idx="87">
                  <c:v>0.65333332787460197</c:v>
                </c:pt>
                <c:pt idx="88">
                  <c:v>0.65470797398874603</c:v>
                </c:pt>
                <c:pt idx="89">
                  <c:v>0.65608550541077704</c:v>
                </c:pt>
                <c:pt idx="90">
                  <c:v>0.65746592806788995</c:v>
                </c:pt>
                <c:pt idx="91">
                  <c:v>0.65884924789645305</c:v>
                </c:pt>
                <c:pt idx="92">
                  <c:v>0.66023547084193002</c:v>
                </c:pt>
                <c:pt idx="93">
                  <c:v>0.66162460285880698</c:v>
                </c:pt>
                <c:pt idx="94">
                  <c:v>0.66301664991051201</c:v>
                </c:pt>
                <c:pt idx="95">
                  <c:v>0.66441161796933201</c:v>
                </c:pt>
                <c:pt idx="96">
                  <c:v>0.66580951301632696</c:v>
                </c:pt>
                <c:pt idx="97">
                  <c:v>0.667210341041235</c:v>
                </c:pt>
                <c:pt idx="98">
                  <c:v>0.66861410804238497</c:v>
                </c:pt>
                <c:pt idx="99">
                  <c:v>0.67002082002659302</c:v>
                </c:pt>
                <c:pt idx="100">
                  <c:v>0.67143048300905905</c:v>
                </c:pt>
                <c:pt idx="101">
                  <c:v>0.672843103013263</c:v>
                </c:pt>
                <c:pt idx="102">
                  <c:v>0.67425868607085104</c:v>
                </c:pt>
                <c:pt idx="103">
                  <c:v>0.67567723822151804</c:v>
                </c:pt>
                <c:pt idx="104">
                  <c:v>0.67709876551288894</c:v>
                </c:pt>
                <c:pt idx="105">
                  <c:v>0.67852327400038603</c:v>
                </c:pt>
                <c:pt idx="106">
                  <c:v>0.679950769747105</c:v>
                </c:pt>
                <c:pt idx="107">
                  <c:v>0.68138125882366796</c:v>
                </c:pt>
                <c:pt idx="108">
                  <c:v>0.682814747308085</c:v>
                </c:pt>
                <c:pt idx="109">
                  <c:v>0.68425124128560499</c:v>
                </c:pt>
                <c:pt idx="110">
                  <c:v>0.68569074684855502</c:v>
                </c:pt>
                <c:pt idx="111">
                  <c:v>0.68713327009617997</c:v>
                </c:pt>
                <c:pt idx="112">
                  <c:v>0.68857881713447</c:v>
                </c:pt>
                <c:pt idx="113">
                  <c:v>0.69002739407598601</c:v>
                </c:pt>
                <c:pt idx="114">
                  <c:v>0.69147900703967502</c:v>
                </c:pt>
                <c:pt idx="115">
                  <c:v>0.69293366215067298</c:v>
                </c:pt>
                <c:pt idx="116">
                  <c:v>0.69439136554010705</c:v>
                </c:pt>
                <c:pt idx="117">
                  <c:v>0.695852123344884</c:v>
                </c:pt>
                <c:pt idx="118">
                  <c:v>0.69731594170747402</c:v>
                </c:pt>
                <c:pt idx="119">
                  <c:v>0.69878282677567705</c:v>
                </c:pt>
                <c:pt idx="120">
                  <c:v>0.70025278470239105</c:v>
                </c:pt>
                <c:pt idx="121">
                  <c:v>0.70172582164535902</c:v>
                </c:pt>
                <c:pt idx="122">
                  <c:v>0.70320194376690803</c:v>
                </c:pt>
                <c:pt idx="123">
                  <c:v>0.70468115723368396</c:v>
                </c:pt>
                <c:pt idx="124">
                  <c:v>0.706163468216366</c:v>
                </c:pt>
                <c:pt idx="125">
                  <c:v>0.70764888288937</c:v>
                </c:pt>
                <c:pt idx="126">
                  <c:v>0.70913740743054299</c:v>
                </c:pt>
                <c:pt idx="127">
                  <c:v>0.71062904802084204</c:v>
                </c:pt>
                <c:pt idx="128">
                  <c:v>0.71212381084399501</c:v>
                </c:pt>
                <c:pt idx="129">
                  <c:v>0.71362170208615405</c:v>
                </c:pt>
                <c:pt idx="130">
                  <c:v>0.715122727935528</c:v>
                </c:pt>
                <c:pt idx="131">
                  <c:v>0.71662689458199702</c:v>
                </c:pt>
                <c:pt idx="132">
                  <c:v>0.71813420821671503</c:v>
                </c:pt>
                <c:pt idx="133">
                  <c:v>0.71964467503169405</c:v>
                </c:pt>
                <c:pt idx="134">
                  <c:v>0.72115830121936197</c:v>
                </c:pt>
                <c:pt idx="135">
                  <c:v>0.72267509297210897</c:v>
                </c:pt>
                <c:pt idx="136">
                  <c:v>0.72419505648180904</c:v>
                </c:pt>
                <c:pt idx="137">
                  <c:v>0.72571819793932102</c:v>
                </c:pt>
                <c:pt idx="138">
                  <c:v>0.72724452353396396</c:v>
                </c:pt>
                <c:pt idx="139">
                  <c:v>0.72877403945297103</c:v>
                </c:pt>
                <c:pt idx="140">
                  <c:v>0.73030675188091798</c:v>
                </c:pt>
                <c:pt idx="141">
                  <c:v>0.73184266699912104</c:v>
                </c:pt>
                <c:pt idx="142">
                  <c:v>0.733381790985011</c:v>
                </c:pt>
                <c:pt idx="143">
                  <c:v>0.73492413001147505</c:v>
                </c:pt>
                <c:pt idx="144">
                  <c:v>0.73646969024616704</c:v>
                </c:pt>
                <c:pt idx="145">
                  <c:v>0.738018477850786</c:v>
                </c:pt>
                <c:pt idx="146">
                  <c:v>0.73957049898031901</c:v>
                </c:pt>
                <c:pt idx="147">
                  <c:v>0.74112575978224704</c:v>
                </c:pt>
                <c:pt idx="148">
                  <c:v>0.74268426639571306</c:v>
                </c:pt>
                <c:pt idx="149">
                  <c:v>0.74424602495064696</c:v>
                </c:pt>
                <c:pt idx="150">
                  <c:v>0.74581104156685096</c:v>
                </c:pt>
                <c:pt idx="151">
                  <c:v>0.74737932235303495</c:v>
                </c:pt>
                <c:pt idx="152">
                  <c:v>0.74895087340580502</c:v>
                </c:pt>
                <c:pt idx="153">
                  <c:v>0.75052570080860603</c:v>
                </c:pt>
                <c:pt idx="154">
                  <c:v>0.75210381063059994</c:v>
                </c:pt>
                <c:pt idx="155">
                  <c:v>0.75368520892549595</c:v>
                </c:pt>
                <c:pt idx="156">
                  <c:v>0.75526990173031705</c:v>
                </c:pt>
                <c:pt idx="157">
                  <c:v>0.75685789506409995</c:v>
                </c:pt>
                <c:pt idx="158">
                  <c:v>0.75844919492653196</c:v>
                </c:pt>
                <c:pt idx="159">
                  <c:v>0.760043807296512</c:v>
                </c:pt>
                <c:pt idx="160">
                  <c:v>0.76164173813063696</c:v>
                </c:pt>
                <c:pt idx="161">
                  <c:v>0.76324299336160495</c:v>
                </c:pt>
                <c:pt idx="162">
                  <c:v>0.76484757889653798</c:v>
                </c:pt>
                <c:pt idx="163">
                  <c:v>0.76645550061520495</c:v>
                </c:pt>
                <c:pt idx="164">
                  <c:v>0.76806676436815202</c:v>
                </c:pt>
                <c:pt idx="165">
                  <c:v>0.76968137597473396</c:v>
                </c:pt>
                <c:pt idx="166">
                  <c:v>0.77129934122102595</c:v>
                </c:pt>
                <c:pt idx="167">
                  <c:v>0.77292066585762298</c:v>
                </c:pt>
                <c:pt idx="168">
                  <c:v>0.77454535559731996</c:v>
                </c:pt>
                <c:pt idx="169">
                  <c:v>0.77617341611264901</c:v>
                </c:pt>
                <c:pt idx="170">
                  <c:v>0.77780485303327895</c:v>
                </c:pt>
                <c:pt idx="171">
                  <c:v>0.77943967194326802</c:v>
                </c:pt>
                <c:pt idx="172">
                  <c:v>0.78107787837814702</c:v>
                </c:pt>
                <c:pt idx="173">
                  <c:v>0.78271947782183804</c:v>
                </c:pt>
                <c:pt idx="174">
                  <c:v>0.78436447570338197</c:v>
                </c:pt>
                <c:pt idx="175">
                  <c:v>0.78601287739347003</c:v>
                </c:pt>
                <c:pt idx="176">
                  <c:v>0.78766468820076996</c:v>
                </c:pt>
                <c:pt idx="177">
                  <c:v>0.78931991336801599</c:v>
                </c:pt>
                <c:pt idx="178">
                  <c:v>0.79097855806786499</c:v>
                </c:pt>
                <c:pt idx="179">
                  <c:v>0.79264062739848795</c:v>
                </c:pt>
                <c:pt idx="180">
                  <c:v>0.79430612637888498</c:v>
                </c:pt>
                <c:pt idx="181">
                  <c:v>0.79597505959106096</c:v>
                </c:pt>
                <c:pt idx="182">
                  <c:v>0.79764743015480599</c:v>
                </c:pt>
                <c:pt idx="183">
                  <c:v>0.79932324085207396</c:v>
                </c:pt>
                <c:pt idx="184">
                  <c:v>0.80100249449215299</c:v>
                </c:pt>
                <c:pt idx="185">
                  <c:v>0.80268519391487303</c:v>
                </c:pt>
                <c:pt idx="186">
                  <c:v>0.80437134199389304</c:v>
                </c:pt>
                <c:pt idx="187">
                  <c:v>0.80606094164008402</c:v>
                </c:pt>
                <c:pt idx="188">
                  <c:v>0.80775399580500096</c:v>
                </c:pt>
                <c:pt idx="189">
                  <c:v>0.80945050748445002</c:v>
                </c:pt>
                <c:pt idx="190">
                  <c:v>0.81115047972215104</c:v>
                </c:pt>
                <c:pt idx="191">
                  <c:v>0.81285391561350895</c:v>
                </c:pt>
                <c:pt idx="192">
                  <c:v>0.81456081830948501</c:v>
                </c:pt>
                <c:pt idx="193">
                  <c:v>0.81627119102057999</c:v>
                </c:pt>
                <c:pt idx="194">
                  <c:v>0.81798503702092995</c:v>
                </c:pt>
                <c:pt idx="195">
                  <c:v>0.81970235965251703</c:v>
                </c:pt>
                <c:pt idx="196">
                  <c:v>0.82142316232950796</c:v>
                </c:pt>
                <c:pt idx="197">
                  <c:v>0.82314744854271005</c:v>
                </c:pt>
                <c:pt idx="198">
                  <c:v>0.82487522186415996</c:v>
                </c:pt>
                <c:pt idx="199">
                  <c:v>0.82660648595185404</c:v>
                </c:pt>
                <c:pt idx="200">
                  <c:v>0.82834124455460401</c:v>
                </c:pt>
                <c:pt idx="201">
                  <c:v>0.83007950151704901</c:v>
                </c:pt>
                <c:pt idx="202">
                  <c:v>0.831821260784813</c:v>
                </c:pt>
                <c:pt idx="203">
                  <c:v>0.83356652640981099</c:v>
                </c:pt>
                <c:pt idx="204">
                  <c:v>0.83531530255572595</c:v>
                </c:pt>
                <c:pt idx="205">
                  <c:v>0.83706759350364301</c:v>
                </c:pt>
                <c:pt idx="206">
                  <c:v>0.83882340365785801</c:v>
                </c:pt>
                <c:pt idx="207">
                  <c:v>0.84058273755186097</c:v>
                </c:pt>
                <c:pt idx="208">
                  <c:v>0.84234559985450996</c:v>
                </c:pt>
                <c:pt idx="209">
                  <c:v>0.84411199537638604</c:v>
                </c:pt>
                <c:pt idx="210">
                  <c:v>0.84588192907635495</c:v>
                </c:pt>
                <c:pt idx="211">
                  <c:v>0.84765540606832201</c:v>
                </c:pt>
                <c:pt idx="212">
                  <c:v>0.84943243162821203</c:v>
                </c:pt>
                <c:pt idx="213">
                  <c:v>0.851213011201153</c:v>
                </c:pt>
                <c:pt idx="214">
                  <c:v>0.85299715040890001</c:v>
                </c:pt>
                <c:pt idx="215">
                  <c:v>0.85478485505748503</c:v>
                </c:pt>
                <c:pt idx="216">
                  <c:v>0.85657613114511399</c:v>
                </c:pt>
                <c:pt idx="217">
                  <c:v>0.85837098487031804</c:v>
                </c:pt>
                <c:pt idx="218">
                  <c:v>0.86016942264036</c:v>
                </c:pt>
                <c:pt idx="219">
                  <c:v>0.86197145107991702</c:v>
                </c:pt>
                <c:pt idx="220">
                  <c:v>0.86377707704004203</c:v>
                </c:pt>
                <c:pt idx="221">
                  <c:v>0.86558630760741695</c:v>
                </c:pt>
                <c:pt idx="222">
                  <c:v>0.867399150113908</c:v>
                </c:pt>
                <c:pt idx="223">
                  <c:v>0.86921561214642495</c:v>
                </c:pt>
                <c:pt idx="224">
                  <c:v>0.87103570155712495</c:v>
                </c:pt>
                <c:pt idx="225">
                  <c:v>0.872859426473927</c:v>
                </c:pt>
                <c:pt idx="226">
                  <c:v>0.87468679531139404</c:v>
                </c:pt>
                <c:pt idx="227">
                  <c:v>0.87651781678196805</c:v>
                </c:pt>
                <c:pt idx="228">
                  <c:v>0.87835249990758202</c:v>
                </c:pt>
                <c:pt idx="229">
                  <c:v>0.88019085403165898</c:v>
                </c:pt>
                <c:pt idx="230">
                  <c:v>0.88203288883151698</c:v>
                </c:pt>
                <c:pt idx="231">
                  <c:v>0.88387861433119297</c:v>
                </c:pt>
                <c:pt idx="232">
                  <c:v>0.88572804091469304</c:v>
                </c:pt>
                <c:pt idx="233">
                  <c:v>0.88758117933970804</c:v>
                </c:pt>
                <c:pt idx="234">
                  <c:v>0.88943804075178101</c:v>
                </c:pt>
                <c:pt idx="235">
                  <c:v>0.89129863669897003</c:v>
                </c:pt>
                <c:pt idx="236">
                  <c:v>0.89316297914701304</c:v>
                </c:pt>
                <c:pt idx="237">
                  <c:v>0.89503108049501101</c:v>
                </c:pt>
                <c:pt idx="238">
                  <c:v>0.89690295359166206</c:v>
                </c:pt>
                <c:pt idx="239">
                  <c:v>0.89877861175205298</c:v>
                </c:pt>
                <c:pt idx="240">
                  <c:v>0.90065806877503995</c:v>
                </c:pt>
                <c:pt idx="241">
                  <c:v>0.90254133896123501</c:v>
                </c:pt>
                <c:pt idx="242">
                  <c:v>0.90442843713162402</c:v>
                </c:pt>
                <c:pt idx="243">
                  <c:v>0.90631937864684797</c:v>
                </c:pt>
                <c:pt idx="244">
                  <c:v>0.90821417942715699</c:v>
                </c:pt>
                <c:pt idx="245">
                  <c:v>0.91011285597307501</c:v>
                </c:pt>
                <c:pt idx="246">
                  <c:v>0.91201542538680702</c:v>
                </c:pt>
                <c:pt idx="247">
                  <c:v>0.91392190539440599</c:v>
                </c:pt>
                <c:pt idx="248">
                  <c:v>0.91583231436873203</c:v>
                </c:pt>
                <c:pt idx="249">
                  <c:v>0.91774667135324794</c:v>
                </c:pt>
                <c:pt idx="250">
                  <c:v>0.91966499608666696</c:v>
                </c:pt>
                <c:pt idx="251">
                  <c:v>0.92158730902849695</c:v>
                </c:pt>
                <c:pt idx="252">
                  <c:v>0.92351363138551101</c:v>
                </c:pt>
                <c:pt idx="253">
                  <c:v>0.92544398513919102</c:v>
                </c:pt>
                <c:pt idx="254">
                  <c:v>0.92737839307416603</c:v>
                </c:pt>
                <c:pt idx="255">
                  <c:v>0.92931687880770897</c:v>
                </c:pt>
                <c:pt idx="256">
                  <c:v>0.93125946682031102</c:v>
                </c:pt>
                <c:pt idx="257">
                  <c:v>0.93320618248738696</c:v>
                </c:pt>
                <c:pt idx="258">
                  <c:v>0.93515705211216804</c:v>
                </c:pt>
                <c:pt idx="259">
                  <c:v>0.93711210295980596</c:v>
                </c:pt>
                <c:pt idx="260">
                  <c:v>0.93907136329276297</c:v>
                </c:pt>
                <c:pt idx="261">
                  <c:v>0.94103486240751899</c:v>
                </c:pt>
                <c:pt idx="262">
                  <c:v>0.94300263067266699</c:v>
                </c:pt>
                <c:pt idx="263">
                  <c:v>0.94497469956844005</c:v>
                </c:pt>
                <c:pt idx="264">
                  <c:v>0.946951101727733</c:v>
                </c:pt>
                <c:pt idx="265">
                  <c:v>0.94893187097868903</c:v>
                </c:pt>
                <c:pt idx="266">
                  <c:v>0.95091704238889596</c:v>
                </c:pt>
                <c:pt idx="267">
                  <c:v>0.95290665231127603</c:v>
                </c:pt>
                <c:pt idx="268">
                  <c:v>0.95490073843173395</c:v>
                </c:pt>
                <c:pt idx="269">
                  <c:v>0.95689933981862996</c:v>
                </c:pt>
                <c:pt idx="270">
                  <c:v>0.95890249697415997</c:v>
                </c:pt>
                <c:pt idx="271">
                  <c:v>0.96091025188771795</c:v>
                </c:pt>
                <c:pt idx="272">
                  <c:v>0.962922648091325</c:v>
                </c:pt>
                <c:pt idx="273">
                  <c:v>0.96493973071720596</c:v>
                </c:pt>
                <c:pt idx="274">
                  <c:v>0.96696154655761302</c:v>
                </c:pt>
                <c:pt idx="275">
                  <c:v>0.96898814412697198</c:v>
                </c:pt>
                <c:pt idx="276">
                  <c:v>0.97101957372646597</c:v>
                </c:pt>
                <c:pt idx="277">
                  <c:v>0.97305588751114502</c:v>
                </c:pt>
                <c:pt idx="278">
                  <c:v>0.97509713955966804</c:v>
                </c:pt>
                <c:pt idx="279">
                  <c:v>0.97714338594679495</c:v>
                </c:pt>
                <c:pt idx="280">
                  <c:v>0.97919468481872796</c:v>
                </c:pt>
                <c:pt idx="281">
                  <c:v>0.98125109647143205</c:v>
                </c:pt>
                <c:pt idx="282">
                  <c:v>0.98331268343205402</c:v>
                </c:pt>
                <c:pt idx="283">
                  <c:v>0.98537951054356099</c:v>
                </c:pt>
                <c:pt idx="284">
                  <c:v>0.98745164505274396</c:v>
                </c:pt>
                <c:pt idx="285">
                  <c:v>0.98952915670171104</c:v>
                </c:pt>
                <c:pt idx="286">
                  <c:v>0.99161211782302405</c:v>
                </c:pt>
                <c:pt idx="287">
                  <c:v>0.99370060343861599</c:v>
                </c:pt>
                <c:pt idx="288">
                  <c:v>0.99579469136265797</c:v>
                </c:pt>
                <c:pt idx="289">
                  <c:v>0.99789446230851997</c:v>
                </c:pt>
                <c:pt idx="290">
                  <c:v>1</c:v>
                </c:pt>
                <c:pt idx="291">
                  <c:v>1.00011696025631</c:v>
                </c:pt>
                <c:pt idx="292">
                  <c:v>1.0002561212788099</c:v>
                </c:pt>
                <c:pt idx="293">
                  <c:v>1.0004173224869399</c:v>
                </c:pt>
                <c:pt idx="294">
                  <c:v>1.00060040422232</c:v>
                </c:pt>
                <c:pt idx="295">
                  <c:v>1.0008052077137899</c:v>
                </c:pt>
                <c:pt idx="296">
                  <c:v>1.0010315750431</c:v>
                </c:pt>
                <c:pt idx="297">
                  <c:v>1.0012793491110199</c:v>
                </c:pt>
                <c:pt idx="298">
                  <c:v>1.0015483736041699</c:v>
                </c:pt>
                <c:pt idx="299">
                  <c:v>1.00183849296236</c:v>
                </c:pt>
                <c:pt idx="300">
                  <c:v>1.00214955234657</c:v>
                </c:pt>
                <c:pt idx="301">
                  <c:v>1.00248139760748</c:v>
                </c:pt>
                <c:pt idx="302">
                  <c:v>1.00283387525464</c:v>
                </c:pt>
                <c:pt idx="303">
                  <c:v>1.0032068324262799</c:v>
                </c:pt>
                <c:pt idx="304">
                  <c:v>1.00360011685969</c:v>
                </c:pt>
                <c:pt idx="305">
                  <c:v>1.0040135768623</c:v>
                </c:pt>
                <c:pt idx="306">
                  <c:v>1.0044470612833301</c:v>
                </c:pt>
                <c:pt idx="307">
                  <c:v>1.0049004194861799</c:v>
                </c:pt>
                <c:pt idx="308">
                  <c:v>1.00537350132142</c:v>
                </c:pt>
                <c:pt idx="309">
                  <c:v>1.0058661571004801</c:v>
                </c:pt>
                <c:pt idx="310">
                  <c:v>1.0063782375700501</c:v>
                </c:pt>
                <c:pt idx="311">
                  <c:v>1.0069095938871</c:v>
                </c:pt>
                <c:pt idx="312">
                  <c:v>1.00746007759473</c:v>
                </c:pt>
                <c:pt idx="313">
                  <c:v>1.00802954059858</c:v>
                </c:pt>
                <c:pt idx="314">
                  <c:v>1.0086178351441599</c:v>
                </c:pt>
                <c:pt idx="315">
                  <c:v>1.0092248137947399</c:v>
                </c:pt>
                <c:pt idx="316">
                  <c:v>1.0098503294101</c:v>
                </c:pt>
                <c:pt idx="317">
                  <c:v>1.01049423512603</c:v>
                </c:pt>
                <c:pt idx="318">
                  <c:v>1.0111563843345801</c:v>
                </c:pt>
                <c:pt idx="319">
                  <c:v>1.0118366306651201</c:v>
                </c:pt>
                <c:pt idx="320">
                  <c:v>1.0125348279661699</c:v>
                </c:pt>
                <c:pt idx="321">
                  <c:v>1.0132508302880801</c:v>
                </c:pt>
                <c:pt idx="322">
                  <c:v>1.01398449186651</c:v>
                </c:pt>
                <c:pt idx="323">
                  <c:v>1.01473566710672</c:v>
                </c:pt>
                <c:pt idx="324">
                  <c:v>1.0155042105687599</c:v>
                </c:pt>
                <c:pt idx="325">
                  <c:v>1.0162899769534299</c:v>
                </c:pt>
                <c:pt idx="326">
                  <c:v>1.0170928210892201</c:v>
                </c:pt>
                <c:pt idx="327">
                  <c:v>1.0179125979199799</c:v>
                </c:pt>
                <c:pt idx="328">
                  <c:v>1.0187491624935701</c:v>
                </c:pt>
                <c:pt idx="329">
                  <c:v>1.0196023699514301</c:v>
                </c:pt>
                <c:pt idx="330">
                  <c:v>1.0204720755189001</c:v>
                </c:pt>
                <c:pt idx="331">
                  <c:v>1.0213581344966201</c:v>
                </c:pt>
                <c:pt idx="332">
                  <c:v>1.02226040225274</c:v>
                </c:pt>
                <c:pt idx="333">
                  <c:v>1.0231787342160701</c:v>
                </c:pt>
                <c:pt idx="334">
                  <c:v>1.0241129858701801</c:v>
                </c:pt>
                <c:pt idx="335">
                  <c:v>1.0250630127484099</c:v>
                </c:pt>
                <c:pt idx="336">
                  <c:v>1.0260286704298101</c:v>
                </c:pt>
                <c:pt idx="337">
                  <c:v>1.02700981453606</c:v>
                </c:pt>
                <c:pt idx="338">
                  <c:v>1.0280063007292799</c:v>
                </c:pt>
                <c:pt idx="339">
                  <c:v>1.0290179847108201</c:v>
                </c:pt>
                <c:pt idx="340">
                  <c:v>1.0300447222209901</c:v>
                </c:pt>
                <c:pt idx="341">
                  <c:v>1.0310863690397201</c:v>
                </c:pt>
                <c:pt idx="342">
                  <c:v>1.0321427809881401</c:v>
                </c:pt>
                <c:pt idx="343">
                  <c:v>1.0332138139312099</c:v>
                </c:pt>
                <c:pt idx="344">
                  <c:v>1.03429932378112</c:v>
                </c:pt>
                <c:pt idx="345">
                  <c:v>1.0353991665018001</c:v>
                </c:pt>
                <c:pt idx="346">
                  <c:v>1.03651319811417</c:v>
                </c:pt>
                <c:pt idx="347">
                  <c:v>1.0376412747024999</c:v>
                </c:pt>
                <c:pt idx="348">
                  <c:v>1.0387832524215299</c:v>
                </c:pt>
                <c:pt idx="349">
                  <c:v>1.0399389875045899</c:v>
                </c:pt>
                <c:pt idx="350">
                  <c:v>1.04110833627252</c:v>
                </c:pt>
                <c:pt idx="351">
                  <c:v>1.0422911551435901</c:v>
                </c:pt>
                <c:pt idx="352">
                  <c:v>1.0434873006441501</c:v>
                </c:pt>
                <c:pt idx="353">
                  <c:v>1.04469662942023</c:v>
                </c:pt>
                <c:pt idx="354">
                  <c:v>1.04591899824992</c:v>
                </c:pt>
                <c:pt idx="355">
                  <c:v>1.0471542640565901</c:v>
                </c:pt>
                <c:pt idx="356">
                  <c:v>1.0484022839229199</c:v>
                </c:pt>
                <c:pt idx="357">
                  <c:v>1.04966291510566</c:v>
                </c:pt>
                <c:pt idx="358">
                  <c:v>1.05093601505116</c:v>
                </c:pt>
                <c:pt idx="359">
                  <c:v>1.0522214414116799</c:v>
                </c:pt>
                <c:pt idx="360">
                  <c:v>1.0535190520623601</c:v>
                </c:pt>
                <c:pt idx="361">
                  <c:v>1.0548287051188801</c:v>
                </c:pt>
                <c:pt idx="362">
                  <c:v>1.0561502589557501</c:v>
                </c:pt>
                <c:pt idx="363">
                  <c:v>1.05748357222531</c:v>
                </c:pt>
                <c:pt idx="364">
                  <c:v>1.05882850387723</c:v>
                </c:pt>
                <c:pt idx="365">
                  <c:v>1.0601849131786401</c:v>
                </c:pt>
                <c:pt idx="366">
                  <c:v>1.06155265973475</c:v>
                </c:pt>
                <c:pt idx="367">
                  <c:v>1.06293160351006</c:v>
                </c:pt>
                <c:pt idx="368">
                  <c:v>1.06432160484992</c:v>
                </c:pt>
                <c:pt idx="369">
                  <c:v>1.0657225245026001</c:v>
                </c:pt>
                <c:pt idx="370">
                  <c:v>1.06713422364177</c:v>
                </c:pt>
                <c:pt idx="371">
                  <c:v>1.06855656388929</c:v>
                </c:pt>
                <c:pt idx="372">
                  <c:v>1.0699894073384</c:v>
                </c:pt>
                <c:pt idx="373">
                  <c:v>1.07143261657708</c:v>
                </c:pt>
                <c:pt idx="374">
                  <c:v>1.0728860547118499</c:v>
                </c:pt>
                <c:pt idx="375">
                  <c:v>1.0743495853915599</c:v>
                </c:pt>
                <c:pt idx="376">
                  <c:v>1.0758230728315601</c:v>
                </c:pt>
                <c:pt idx="377">
                  <c:v>1.0773063818378501</c:v>
                </c:pt>
                <c:pt idx="378">
                  <c:v>1.07879937783141</c:v>
                </c:pt>
                <c:pt idx="379">
                  <c:v>1.08030192687259</c:v>
                </c:pt>
                <c:pt idx="380">
                  <c:v>1.0818138956854499</c:v>
                </c:pt>
                <c:pt idx="381">
                  <c:v>1.0833351516821199</c:v>
                </c:pt>
                <c:pt idx="382">
                  <c:v>1.08486556298714</c:v>
                </c:pt>
                <c:pt idx="383">
                  <c:v>1.08640499846159</c:v>
                </c:pt>
                <c:pt idx="384">
                  <c:v>1.08795332772718</c:v>
                </c:pt>
                <c:pt idx="385">
                  <c:v>1.0895104211901001</c:v>
                </c:pt>
                <c:pt idx="386">
                  <c:v>1.0910761500646999</c:v>
                </c:pt>
                <c:pt idx="387">
                  <c:v>1.09265038639684</c:v>
                </c:pt>
                <c:pt idx="388">
                  <c:v>1.09423300308703</c:v>
                </c:pt>
                <c:pt idx="389">
                  <c:v>1.0958238739131501</c:v>
                </c:pt>
                <c:pt idx="390">
                  <c:v>1.0974228735529401</c:v>
                </c:pt>
                <c:pt idx="391">
                  <c:v>1.09902987760594</c:v>
                </c:pt>
                <c:pt idx="392">
                  <c:v>1.1006447626150599</c:v>
                </c:pt>
                <c:pt idx="393">
                  <c:v>1.10226740608774</c:v>
                </c:pt>
                <c:pt idx="394">
                  <c:v>1.10389768651653</c:v>
                </c:pt>
                <c:pt idx="395">
                  <c:v>1.10553548339916</c:v>
                </c:pt>
                <c:pt idx="396">
                  <c:v>1.1071806772580901</c:v>
                </c:pt>
                <c:pt idx="397">
                  <c:v>1.1088331496594399</c:v>
                </c:pt>
                <c:pt idx="398">
                  <c:v>1.11049278323135</c:v>
                </c:pt>
                <c:pt idx="399">
                  <c:v>1.1121594616816499</c:v>
                </c:pt>
                <c:pt idx="400">
                  <c:v>1.11383306981488</c:v>
                </c:pt>
                <c:pt idx="401">
                  <c:v>1.1155134935487101</c:v>
                </c:pt>
                <c:pt idx="402">
                  <c:v>1.1172006199295501</c:v>
                </c:pt>
                <c:pt idx="403">
                  <c:v>1.1188943371475</c:v>
                </c:pt>
                <c:pt idx="404">
                  <c:v>1.1205945345505399</c:v>
                </c:pt>
                <c:pt idx="405">
                  <c:v>1.1223011026580101</c:v>
                </c:pt>
                <c:pt idx="406">
                  <c:v>1.1240139331732499</c:v>
                </c:pt>
                <c:pt idx="407">
                  <c:v>1.1257329189955201</c:v>
                </c:pt>
                <c:pt idx="408">
                  <c:v>1.1274579542310901</c:v>
                </c:pt>
                <c:pt idx="409">
                  <c:v>1.1291889342035999</c:v>
                </c:pt>
                <c:pt idx="410">
                  <c:v>1.13092575546347</c:v>
                </c:pt>
                <c:pt idx="411">
                  <c:v>1.1326683157966899</c:v>
                </c:pt>
                <c:pt idx="412">
                  <c:v>1.1344165142325999</c:v>
                </c:pt>
                <c:pt idx="413">
                  <c:v>1.1361702510509799</c:v>
                </c:pt>
                <c:pt idx="414">
                  <c:v>1.1379294277882901</c:v>
                </c:pt>
                <c:pt idx="415">
                  <c:v>1.1396939472430101</c:v>
                </c:pt>
                <c:pt idx="416">
                  <c:v>1.1414637134802601</c:v>
                </c:pt>
                <c:pt idx="417">
                  <c:v>1.1432386318355501</c:v>
                </c:pt>
                <c:pt idx="418">
                  <c:v>1.1450186089177301</c:v>
                </c:pt>
                <c:pt idx="419">
                  <c:v>1.14680355261108</c:v>
                </c:pt>
                <c:pt idx="420">
                  <c:v>1.1485933720767001</c:v>
                </c:pt>
                <c:pt idx="421">
                  <c:v>1.1503879777530099</c:v>
                </c:pt>
                <c:pt idx="422">
                  <c:v>1.1521872813555101</c:v>
                </c:pt>
                <c:pt idx="423">
                  <c:v>1.15399119587576</c:v>
                </c:pt>
                <c:pt idx="424">
                  <c:v>1.1557996355795499</c:v>
                </c:pt>
                <c:pt idx="425">
                  <c:v>1.1576125160044299</c:v>
                </c:pt>
                <c:pt idx="426">
                  <c:v>1.15942975395639</c:v>
                </c:pt>
                <c:pt idx="427">
                  <c:v>1.16125126750584</c:v>
                </c:pt>
                <c:pt idx="428">
                  <c:v>1.16307697598295</c:v>
                </c:pt>
                <c:pt idx="429">
                  <c:v>1.1649067999722</c:v>
                </c:pt>
                <c:pt idx="430">
                  <c:v>1.16674066130634</c:v>
                </c:pt>
                <c:pt idx="431">
                  <c:v>1.16857848305961</c:v>
                </c:pt>
                <c:pt idx="432">
                  <c:v>1.17042018954041</c:v>
                </c:pt>
                <c:pt idx="433">
                  <c:v>1.17226570628326</c:v>
                </c:pt>
                <c:pt idx="434">
                  <c:v>1.1741149600401899</c:v>
                </c:pt>
                <c:pt idx="435">
                  <c:v>1.1759678787716199</c:v>
                </c:pt>
                <c:pt idx="436">
                  <c:v>1.1778243916365001</c:v>
                </c:pt>
                <c:pt idx="437">
                  <c:v>1.17968442898209</c:v>
                </c:pt>
                <c:pt idx="438">
                  <c:v>1.18154792233311</c:v>
                </c:pt>
                <c:pt idx="439">
                  <c:v>1.18341480438041</c:v>
                </c:pt>
                <c:pt idx="440">
                  <c:v>1.18528500896916</c:v>
                </c:pt>
                <c:pt idx="441">
                  <c:v>1.1871584710865699</c:v>
                </c:pt>
                <c:pt idx="442">
                  <c:v>1.1890351268491699</c:v>
                </c:pt>
                <c:pt idx="443">
                  <c:v>1.1909149134896999</c:v>
                </c:pt>
                <c:pt idx="444">
                  <c:v>1.1927977693434999</c:v>
                </c:pt>
                <c:pt idx="445">
                  <c:v>1.19468363383465</c:v>
                </c:pt>
                <c:pt idx="446">
                  <c:v>1.1965724474616399</c:v>
                </c:pt>
                <c:pt idx="447">
                  <c:v>1.1984641517827901</c:v>
                </c:pt>
                <c:pt idx="448">
                  <c:v>1.2003586894012499</c:v>
                </c:pt>
                <c:pt idx="449">
                  <c:v>1.20225600394979</c:v>
                </c:pt>
                <c:pt idx="450">
                  <c:v>1.20415604007523</c:v>
                </c:pt>
                <c:pt idx="451">
                  <c:v>1.2060587434226999</c:v>
                </c:pt>
                <c:pt idx="452">
                  <c:v>1.2079640606195401</c:v>
                </c:pt>
                <c:pt idx="453">
                  <c:v>1.20987193925908</c:v>
                </c:pt>
                <c:pt idx="454">
                  <c:v>1.21178232788414</c:v>
                </c:pt>
                <c:pt idx="455">
                  <c:v>1.21369517597039</c:v>
                </c:pt>
                <c:pt idx="456">
                  <c:v>1.21561043390947</c:v>
                </c:pt>
                <c:pt idx="457">
                  <c:v>1.21752805299206</c:v>
                </c:pt>
                <c:pt idx="458">
                  <c:v>1.2194479853906599</c:v>
                </c:pt>
                <c:pt idx="459">
                  <c:v>1.22137018414243</c:v>
                </c:pt>
                <c:pt idx="460">
                  <c:v>1.22329460313171</c:v>
                </c:pt>
                <c:pt idx="461">
                  <c:v>1.2252211970726501</c:v>
                </c:pt>
                <c:pt idx="462">
                  <c:v>1.2271499214916</c:v>
                </c:pt>
                <c:pt idx="463">
                  <c:v>1.2290807327095301</c:v>
                </c:pt>
                <c:pt idx="464">
                  <c:v>1.23101358782436</c:v>
                </c:pt>
                <c:pt idx="465">
                  <c:v>1.23294844469322</c:v>
                </c:pt>
                <c:pt idx="466">
                  <c:v>1.2348852619147599</c:v>
                </c:pt>
                <c:pt idx="467">
                  <c:v>1.2368239988113401</c:v>
                </c:pt>
                <c:pt idx="468">
                  <c:v>1.2387646154113301</c:v>
                </c:pt>
                <c:pt idx="469">
                  <c:v>1.2407070724313001</c:v>
                </c:pt>
                <c:pt idx="470">
                  <c:v>1.2426513312583001</c:v>
                </c:pt>
                <c:pt idx="471">
                  <c:v>1.24459735393214</c:v>
                </c:pt>
                <c:pt idx="472">
                  <c:v>1.2465451031276999</c:v>
                </c:pt>
                <c:pt idx="473">
                  <c:v>1.24849454213728</c:v>
                </c:pt>
                <c:pt idx="474">
                  <c:v>1.25044563485302</c:v>
                </c:pt>
                <c:pt idx="475">
                  <c:v>1.2523983457493399</c:v>
                </c:pt>
                <c:pt idx="476">
                  <c:v>1.2543526398655001</c:v>
                </c:pt>
                <c:pt idx="477">
                  <c:v>1.2563084827881399</c:v>
                </c:pt>
                <c:pt idx="478">
                  <c:v>1.2582658406340199</c:v>
                </c:pt>
                <c:pt idx="479">
                  <c:v>1.2602246800327299</c:v>
                </c:pt>
                <c:pt idx="480">
                  <c:v>1.26218496810956</c:v>
                </c:pt>
                <c:pt idx="481">
                  <c:v>1.2641466724684101</c:v>
                </c:pt>
                <c:pt idx="482">
                  <c:v>1.26610976117486</c:v>
                </c:pt>
                <c:pt idx="483">
                  <c:v>1.2680742027392899</c:v>
                </c:pt>
                <c:pt idx="484">
                  <c:v>1.2700399661001001</c:v>
                </c:pt>
                <c:pt idx="485">
                  <c:v>1.2720070206071099</c:v>
                </c:pt>
                <c:pt idx="486">
                  <c:v>1.2739753360049699</c:v>
                </c:pt>
                <c:pt idx="487">
                  <c:v>1.2759448824167701</c:v>
                </c:pt>
                <c:pt idx="488">
                  <c:v>1.27791563032769</c:v>
                </c:pt>
                <c:pt idx="489">
                  <c:v>1.27988755056887</c:v>
                </c:pt>
                <c:pt idx="490">
                  <c:v>1.2818606143012801</c:v>
                </c:pt>
                <c:pt idx="491">
                  <c:v>1.2838348025195101</c:v>
                </c:pt>
                <c:pt idx="492">
                  <c:v>1.2858101343333399</c:v>
                </c:pt>
                <c:pt idx="493">
                  <c:v>1.2877866379468199</c:v>
                </c:pt>
                <c:pt idx="494">
                  <c:v>1.2897643410825601</c:v>
                </c:pt>
                <c:pt idx="495">
                  <c:v>1.29174327099235</c:v>
                </c:pt>
                <c:pt idx="496">
                  <c:v>1.29372345446752</c:v>
                </c:pt>
                <c:pt idx="497">
                  <c:v>1.2957049178490401</c:v>
                </c:pt>
                <c:pt idx="498">
                  <c:v>1.2976876870375</c:v>
                </c:pt>
                <c:pt idx="499">
                  <c:v>1.2996717875028301</c:v>
                </c:pt>
                <c:pt idx="500">
                  <c:v>1.3016572442937799</c:v>
                </c:pt>
                <c:pt idx="501">
                  <c:v>1.3036440820472399</c:v>
                </c:pt>
                <c:pt idx="502">
                  <c:v>1.30563232499736</c:v>
                </c:pt>
                <c:pt idx="503">
                  <c:v>1.30762199698447</c:v>
                </c:pt>
                <c:pt idx="504">
                  <c:v>1.3096131214637501</c:v>
                </c:pt>
                <c:pt idx="505">
                  <c:v>1.31160572151377</c:v>
                </c:pt>
                <c:pt idx="506">
                  <c:v>1.31359981984484</c:v>
                </c:pt>
                <c:pt idx="507">
                  <c:v>1.31559543880713</c:v>
                </c:pt>
                <c:pt idx="508">
                  <c:v>1.31759260039868</c:v>
                </c:pt>
                <c:pt idx="509">
                  <c:v>1.31959132627313</c:v>
                </c:pt>
                <c:pt idx="510">
                  <c:v>1.32159163774736</c:v>
                </c:pt>
                <c:pt idx="511">
                  <c:v>1.32359355580896</c:v>
                </c:pt>
                <c:pt idx="512">
                  <c:v>1.32559710112344</c:v>
                </c:pt>
                <c:pt idx="513">
                  <c:v>1.3276022940414201</c:v>
                </c:pt>
                <c:pt idx="514">
                  <c:v>1.32960915460551</c:v>
                </c:pt>
                <c:pt idx="515">
                  <c:v>1.3316177025571201</c:v>
                </c:pt>
                <c:pt idx="516">
                  <c:v>1.33362795734311</c:v>
                </c:pt>
                <c:pt idx="517">
                  <c:v>1.3356399381222901</c:v>
                </c:pt>
                <c:pt idx="518">
                  <c:v>1.33765366377168</c:v>
                </c:pt>
                <c:pt idx="519">
                  <c:v>1.33966915289281</c:v>
                </c:pt>
                <c:pt idx="520">
                  <c:v>1.34168642381767</c:v>
                </c:pt>
                <c:pt idx="521">
                  <c:v>1.34370549461469</c:v>
                </c:pt>
                <c:pt idx="522">
                  <c:v>1.3457263830944799</c:v>
                </c:pt>
                <c:pt idx="523">
                  <c:v>1.3477491068154701</c:v>
                </c:pt>
                <c:pt idx="524">
                  <c:v>1.34977368308947</c:v>
                </c:pt>
                <c:pt idx="525">
                  <c:v>1.3518001289869801</c:v>
                </c:pt>
                <c:pt idx="526">
                  <c:v>1.35382846134252</c:v>
                </c:pt>
                <c:pt idx="527">
                  <c:v>1.3558586967597399</c:v>
                </c:pt>
                <c:pt idx="528">
                  <c:v>1.3578908516164201</c:v>
                </c:pt>
                <c:pt idx="529">
                  <c:v>1.3599249420694599</c:v>
                </c:pt>
                <c:pt idx="530">
                  <c:v>1.3619609840595499</c:v>
                </c:pt>
                <c:pt idx="531">
                  <c:v>1.3639989933159899</c:v>
                </c:pt>
                <c:pt idx="532">
                  <c:v>1.3660389853611401</c:v>
                </c:pt>
                <c:pt idx="533">
                  <c:v>1.3680809755149901</c:v>
                </c:pt>
                <c:pt idx="534">
                  <c:v>1.37012497889947</c:v>
                </c:pt>
                <c:pt idx="535">
                  <c:v>1.37217101044274</c:v>
                </c:pt>
                <c:pt idx="536">
                  <c:v>1.37421908488335</c:v>
                </c:pt>
                <c:pt idx="537">
                  <c:v>1.37626921677433</c:v>
                </c:pt>
                <c:pt idx="538">
                  <c:v>1.3783214204871499</c:v>
                </c:pt>
                <c:pt idx="539">
                  <c:v>1.38037571021563</c:v>
                </c:pt>
                <c:pt idx="540">
                  <c:v>1.3824320999797199</c:v>
                </c:pt>
                <c:pt idx="541">
                  <c:v>1.3844906036292299</c:v>
                </c:pt>
                <c:pt idx="542">
                  <c:v>1.38655123484746</c:v>
                </c:pt>
                <c:pt idx="543">
                  <c:v>1.38861400715471</c:v>
                </c:pt>
                <c:pt idx="544">
                  <c:v>1.39067893391181</c:v>
                </c:pt>
                <c:pt idx="545">
                  <c:v>1.3927460283234601</c:v>
                </c:pt>
                <c:pt idx="546">
                  <c:v>1.39481530344152</c:v>
                </c:pt>
                <c:pt idx="547">
                  <c:v>1.39688677216833</c:v>
                </c:pt>
                <c:pt idx="548">
                  <c:v>1.3989604472597501</c:v>
                </c:pt>
                <c:pt idx="549">
                  <c:v>1.40103634132837</c:v>
                </c:pt>
                <c:pt idx="550">
                  <c:v>1.4031144668464399</c:v>
                </c:pt>
                <c:pt idx="551">
                  <c:v>1.40519483614886</c:v>
                </c:pt>
                <c:pt idx="552">
                  <c:v>1.4072774614360699</c:v>
                </c:pt>
                <c:pt idx="553">
                  <c:v>1.4093623547768399</c:v>
                </c:pt>
                <c:pt idx="554">
                  <c:v>1.4114495281110699</c:v>
                </c:pt>
                <c:pt idx="555">
                  <c:v>1.4135389932524201</c:v>
                </c:pt>
                <c:pt idx="556">
                  <c:v>1.41563076189104</c:v>
                </c:pt>
                <c:pt idx="557">
                  <c:v>1.4177248455960301</c:v>
                </c:pt>
                <c:pt idx="558">
                  <c:v>1.4198212558180701</c:v>
                </c:pt>
                <c:pt idx="559">
                  <c:v>1.4219200038917901</c:v>
                </c:pt>
                <c:pt idx="560">
                  <c:v>1.42402110103823</c:v>
                </c:pt>
                <c:pt idx="561">
                  <c:v>1.42612455836719</c:v>
                </c:pt>
                <c:pt idx="562">
                  <c:v>1.4282303868795001</c:v>
                </c:pt>
                <c:pt idx="563">
                  <c:v>1.4303385974693099</c:v>
                </c:pt>
                <c:pt idx="564">
                  <c:v>1.4324492009262599</c:v>
                </c:pt>
                <c:pt idx="565">
                  <c:v>1.4345622079376601</c:v>
                </c:pt>
                <c:pt idx="566">
                  <c:v>1.4366776290905601</c:v>
                </c:pt>
                <c:pt idx="567">
                  <c:v>1.4387954748738601</c:v>
                </c:pt>
                <c:pt idx="568">
                  <c:v>1.4409157556802601</c:v>
                </c:pt>
                <c:pt idx="569">
                  <c:v>1.4430384818083</c:v>
                </c:pt>
                <c:pt idx="570">
                  <c:v>1.44516366346421</c:v>
                </c:pt>
                <c:pt idx="571">
                  <c:v>1.4472913107638701</c:v>
                </c:pt>
                <c:pt idx="572">
                  <c:v>1.4494214337346001</c:v>
                </c:pt>
                <c:pt idx="573">
                  <c:v>1.4515540423170199</c:v>
                </c:pt>
                <c:pt idx="574">
                  <c:v>1.4536891463667301</c:v>
                </c:pt>
                <c:pt idx="575">
                  <c:v>1.45582675565613</c:v>
                </c:pt>
                <c:pt idx="576">
                  <c:v>1.4579668798760399</c:v>
                </c:pt>
                <c:pt idx="577">
                  <c:v>1.4601095286374199</c:v>
                </c:pt>
                <c:pt idx="578">
                  <c:v>1.4622547114729101</c:v>
                </c:pt>
                <c:pt idx="579">
                  <c:v>1.4644024378384799</c:v>
                </c:pt>
                <c:pt idx="580">
                  <c:v>1.4665527171149499</c:v>
                </c:pt>
                <c:pt idx="581">
                  <c:v>1.4687055586095099</c:v>
                </c:pt>
                <c:pt idx="582">
                  <c:v>1.4708609715572301</c:v>
                </c:pt>
                <c:pt idx="583">
                  <c:v>1.4730189651224701</c:v>
                </c:pt>
                <c:pt idx="584">
                  <c:v>1.4751795484003301</c:v>
                </c:pt>
                <c:pt idx="585">
                  <c:v>1.47734273041804</c:v>
                </c:pt>
                <c:pt idx="586">
                  <c:v>1.47950852013634</c:v>
                </c:pt>
                <c:pt idx="587">
                  <c:v>1.4816769264507701</c:v>
                </c:pt>
                <c:pt idx="588">
                  <c:v>1.4838479581930399</c:v>
                </c:pt>
                <c:pt idx="589">
                  <c:v>1.4860216241322399</c:v>
                </c:pt>
                <c:pt idx="590">
                  <c:v>1.4881979329761701</c:v>
                </c:pt>
                <c:pt idx="591">
                  <c:v>1.4903768933724999</c:v>
                </c:pt>
                <c:pt idx="592">
                  <c:v>1.4925585139100199</c:v>
                </c:pt>
                <c:pt idx="593">
                  <c:v>1.49474280311977</c:v>
                </c:pt>
                <c:pt idx="594">
                  <c:v>1.49692976947625</c:v>
                </c:pt>
                <c:pt idx="595">
                  <c:v>1.4991194213985199</c:v>
                </c:pt>
                <c:pt idx="596">
                  <c:v>1.5013117672512899</c:v>
                </c:pt>
                <c:pt idx="597">
                  <c:v>1.50350681534604</c:v>
                </c:pt>
                <c:pt idx="598">
                  <c:v>1.50570457394204</c:v>
                </c:pt>
                <c:pt idx="599">
                  <c:v>1.5079050512474601</c:v>
                </c:pt>
                <c:pt idx="600">
                  <c:v>1.51010825542028</c:v>
                </c:pt>
                <c:pt idx="601">
                  <c:v>1.5123141945694101</c:v>
                </c:pt>
                <c:pt idx="602">
                  <c:v>1.5145228767555801</c:v>
                </c:pt>
                <c:pt idx="603">
                  <c:v>1.5167343099923301</c:v>
                </c:pt>
                <c:pt idx="604">
                  <c:v>1.51894850224697</c:v>
                </c:pt>
                <c:pt idx="605">
                  <c:v>1.52116546144144</c:v>
                </c:pt>
                <c:pt idx="606">
                  <c:v>1.5233851954533</c:v>
                </c:pt>
                <c:pt idx="607">
                  <c:v>1.5256077121165399</c:v>
                </c:pt>
                <c:pt idx="608">
                  <c:v>1.52783301922248</c:v>
                </c:pt>
                <c:pt idx="609">
                  <c:v>1.5300611245205999</c:v>
                </c:pt>
                <c:pt idx="610">
                  <c:v>1.5322920357194101</c:v>
                </c:pt>
                <c:pt idx="611">
                  <c:v>1.53452576048724</c:v>
                </c:pt>
                <c:pt idx="612">
                  <c:v>1.53676230645303</c:v>
                </c:pt>
                <c:pt idx="613">
                  <c:v>1.5390016812071501</c:v>
                </c:pt>
                <c:pt idx="614">
                  <c:v>1.5412438923021201</c:v>
                </c:pt>
                <c:pt idx="615">
                  <c:v>1.5434889472534199</c:v>
                </c:pt>
                <c:pt idx="616">
                  <c:v>1.5457368535402001</c:v>
                </c:pt>
                <c:pt idx="617">
                  <c:v>1.547987618606</c:v>
                </c:pt>
                <c:pt idx="618">
                  <c:v>1.55024124985949</c:v>
                </c:pt>
                <c:pt idx="619">
                  <c:v>1.55249775467512</c:v>
                </c:pt>
                <c:pt idx="620">
                  <c:v>1.55475714039387</c:v>
                </c:pt>
                <c:pt idx="621">
                  <c:v>1.55701941432386</c:v>
                </c:pt>
                <c:pt idx="622">
                  <c:v>1.5592845837410501</c:v>
                </c:pt>
                <c:pt idx="623">
                  <c:v>1.56155265588987</c:v>
                </c:pt>
                <c:pt idx="624">
                  <c:v>1.5638236379838399</c:v>
                </c:pt>
                <c:pt idx="625">
                  <c:v>1.56609753720623</c:v>
                </c:pt>
                <c:pt idx="626">
                  <c:v>1.56837436071062</c:v>
                </c:pt>
                <c:pt idx="627">
                  <c:v>1.5706541156215701</c:v>
                </c:pt>
                <c:pt idx="628">
                  <c:v>1.5729368090351299</c:v>
                </c:pt>
                <c:pt idx="629">
                  <c:v>1.5752224480194399</c:v>
                </c:pt>
                <c:pt idx="630">
                  <c:v>1.57751103961535</c:v>
                </c:pt>
                <c:pt idx="631">
                  <c:v>1.5798025908369</c:v>
                </c:pt>
                <c:pt idx="632">
                  <c:v>1.5820971086719</c:v>
                </c:pt>
                <c:pt idx="633">
                  <c:v>1.58439460008246</c:v>
                </c:pt>
                <c:pt idx="634">
                  <c:v>1.5866950720055399</c:v>
                </c:pt>
                <c:pt idx="635">
                  <c:v>1.5889985313534201</c:v>
                </c:pt>
                <c:pt idx="636">
                  <c:v>1.59130498501424</c:v>
                </c:pt>
                <c:pt idx="637">
                  <c:v>1.5936144398524701</c:v>
                </c:pt>
                <c:pt idx="638">
                  <c:v>1.5959269027094301</c:v>
                </c:pt>
                <c:pt idx="639">
                  <c:v>1.59824238040374</c:v>
                </c:pt>
                <c:pt idx="640">
                  <c:v>1.60056087973182</c:v>
                </c:pt>
                <c:pt idx="641">
                  <c:v>1.6028824074682999</c:v>
                </c:pt>
                <c:pt idx="642">
                  <c:v>1.6052069703665399</c:v>
                </c:pt>
                <c:pt idx="643">
                  <c:v>1.60753457515902</c:v>
                </c:pt>
                <c:pt idx="644">
                  <c:v>1.6098652285578201</c:v>
                </c:pt>
                <c:pt idx="645">
                  <c:v>1.6121989372550201</c:v>
                </c:pt>
                <c:pt idx="646">
                  <c:v>1.61453570792311</c:v>
                </c:pt>
                <c:pt idx="647">
                  <c:v>1.6168755472154599</c:v>
                </c:pt>
                <c:pt idx="648">
                  <c:v>1.6192184617666701</c:v>
                </c:pt>
                <c:pt idx="649">
                  <c:v>1.62156445819299</c:v>
                </c:pt>
                <c:pt idx="650">
                  <c:v>1.6239135430927301</c:v>
                </c:pt>
                <c:pt idx="651">
                  <c:v>1.62626572304662</c:v>
                </c:pt>
                <c:pt idx="652">
                  <c:v>1.6286210046181999</c:v>
                </c:pt>
                <c:pt idx="653">
                  <c:v>1.6309793943541899</c:v>
                </c:pt>
                <c:pt idx="654">
                  <c:v>1.6333408987848601</c:v>
                </c:pt>
                <c:pt idx="655">
                  <c:v>1.6357055244244001</c:v>
                </c:pt>
                <c:pt idx="656">
                  <c:v>1.6380732777712299</c:v>
                </c:pt>
                <c:pt idx="657">
                  <c:v>1.6404441653084101</c:v>
                </c:pt>
                <c:pt idx="658">
                  <c:v>1.6428181935039501</c:v>
                </c:pt>
                <c:pt idx="659">
                  <c:v>1.6451953688111101</c:v>
                </c:pt>
                <c:pt idx="660">
                  <c:v>1.6475756976688101</c:v>
                </c:pt>
                <c:pt idx="661">
                  <c:v>1.6499591865018799</c:v>
                </c:pt>
                <c:pt idx="662">
                  <c:v>1.6523458417214101</c:v>
                </c:pt>
                <c:pt idx="663">
                  <c:v>1.6547356697250899</c:v>
                </c:pt>
                <c:pt idx="664">
                  <c:v>1.65712867689746</c:v>
                </c:pt>
                <c:pt idx="665">
                  <c:v>1.65952486961026</c:v>
                </c:pt>
                <c:pt idx="666">
                  <c:v>1.6619242542227</c:v>
                </c:pt>
                <c:pt idx="667">
                  <c:v>1.6643268370817601</c:v>
                </c:pt>
                <c:pt idx="668">
                  <c:v>1.6667326245225</c:v>
                </c:pt>
                <c:pt idx="669">
                  <c:v>1.66914162286831</c:v>
                </c:pt>
                <c:pt idx="670">
                  <c:v>1.6715538384312201</c:v>
                </c:pt>
                <c:pt idx="671">
                  <c:v>1.67396927751213</c:v>
                </c:pt>
                <c:pt idx="672">
                  <c:v>1.67638794640114</c:v>
                </c:pt>
                <c:pt idx="673">
                  <c:v>1.6788098513777501</c:v>
                </c:pt>
                <c:pt idx="674">
                  <c:v>1.6812349987111701</c:v>
                </c:pt>
                <c:pt idx="675">
                  <c:v>1.6836633946605699</c:v>
                </c:pt>
                <c:pt idx="676">
                  <c:v>1.6860950454753001</c:v>
                </c:pt>
                <c:pt idx="677">
                  <c:v>1.68852995739516</c:v>
                </c:pt>
                <c:pt idx="678">
                  <c:v>1.6909681366506699</c:v>
                </c:pt>
                <c:pt idx="679">
                  <c:v>1.6934095894632499</c:v>
                </c:pt>
                <c:pt idx="680">
                  <c:v>1.69585432204552</c:v>
                </c:pt>
                <c:pt idx="681">
                  <c:v>1.6983023406014901</c:v>
                </c:pt>
                <c:pt idx="682">
                  <c:v>1.70075365132679</c:v>
                </c:pt>
                <c:pt idx="683">
                  <c:v>1.70320826040893</c:v>
                </c:pt>
                <c:pt idx="684">
                  <c:v>1.7056661740274901</c:v>
                </c:pt>
                <c:pt idx="685">
                  <c:v>1.7081273983543499</c:v>
                </c:pt>
                <c:pt idx="686">
                  <c:v>1.7105919395539</c:v>
                </c:pt>
                <c:pt idx="687">
                  <c:v>1.7130598037832501</c:v>
                </c:pt>
                <c:pt idx="688">
                  <c:v>1.7155309971924499</c:v>
                </c:pt>
                <c:pt idx="689">
                  <c:v>1.71800552592468</c:v>
                </c:pt>
                <c:pt idx="690">
                  <c:v>1.7204833961164701</c:v>
                </c:pt>
                <c:pt idx="691">
                  <c:v>1.72296461389788</c:v>
                </c:pt>
                <c:pt idx="692">
                  <c:v>1.7254491853927001</c:v>
                </c:pt>
                <c:pt idx="693">
                  <c:v>1.7279371167186499</c:v>
                </c:pt>
                <c:pt idx="694">
                  <c:v>1.7304284139875801</c:v>
                </c:pt>
                <c:pt idx="695">
                  <c:v>1.73292308330561</c:v>
                </c:pt>
                <c:pt idx="696">
                  <c:v>1.73542113077336</c:v>
                </c:pt>
                <c:pt idx="697">
                  <c:v>1.7379225624861501</c:v>
                </c:pt>
                <c:pt idx="698">
                  <c:v>1.7404273845340901</c:v>
                </c:pt>
                <c:pt idx="699">
                  <c:v>1.74293560300235</c:v>
                </c:pt>
                <c:pt idx="700">
                  <c:v>1.7454472239712799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1.3464352276785201</c:v>
                </c:pt>
                <c:pt idx="1">
                  <c:v>1.34482740328207</c:v>
                </c:pt>
                <c:pt idx="2">
                  <c:v>1.34322150340596</c:v>
                </c:pt>
                <c:pt idx="3">
                  <c:v>1.34161752579147</c:v>
                </c:pt>
                <c:pt idx="4">
                  <c:v>1.34001546818314</c:v>
                </c:pt>
                <c:pt idx="5">
                  <c:v>1.3384153283287901</c:v>
                </c:pt>
                <c:pt idx="6">
                  <c:v>1.33681710397956</c:v>
                </c:pt>
                <c:pt idx="7">
                  <c:v>1.3352207928898701</c:v>
                </c:pt>
                <c:pt idx="8">
                  <c:v>1.3336263928174401</c:v>
                </c:pt>
                <c:pt idx="9">
                  <c:v>1.33203390152332</c:v>
                </c:pt>
                <c:pt idx="10">
                  <c:v>1.3304433167718701</c:v>
                </c:pt>
                <c:pt idx="11">
                  <c:v>1.32885463633079</c:v>
                </c:pt>
                <c:pt idx="12">
                  <c:v>1.3272678579711199</c:v>
                </c:pt>
                <c:pt idx="13">
                  <c:v>1.32568297946724</c:v>
                </c:pt>
                <c:pt idx="14">
                  <c:v>1.32409999859688</c:v>
                </c:pt>
                <c:pt idx="15">
                  <c:v>1.3225189131411501</c:v>
                </c:pt>
                <c:pt idx="16">
                  <c:v>1.3209397208845299</c:v>
                </c:pt>
                <c:pt idx="17">
                  <c:v>1.3193624196148801</c:v>
                </c:pt>
                <c:pt idx="18">
                  <c:v>1.3177870071234601</c:v>
                </c:pt>
                <c:pt idx="19">
                  <c:v>1.31621348120493</c:v>
                </c:pt>
                <c:pt idx="20">
                  <c:v>1.31464183965738</c:v>
                </c:pt>
                <c:pt idx="21">
                  <c:v>1.3130720802823099</c:v>
                </c:pt>
                <c:pt idx="22">
                  <c:v>1.31150420088466</c:v>
                </c:pt>
                <c:pt idx="23">
                  <c:v>1.3099381992728301</c:v>
                </c:pt>
                <c:pt idx="24">
                  <c:v>1.3083740732586899</c:v>
                </c:pt>
                <c:pt idx="25">
                  <c:v>1.3068118206575501</c:v>
                </c:pt>
                <c:pt idx="26">
                  <c:v>1.3052514392882599</c:v>
                </c:pt>
                <c:pt idx="27">
                  <c:v>1.3036929269731199</c:v>
                </c:pt>
                <c:pt idx="28">
                  <c:v>1.30213628153797</c:v>
                </c:pt>
                <c:pt idx="29">
                  <c:v>1.3005815008121899</c:v>
                </c:pt>
                <c:pt idx="30">
                  <c:v>1.29902858262869</c:v>
                </c:pt>
                <c:pt idx="31">
                  <c:v>1.2974775248239201</c:v>
                </c:pt>
                <c:pt idx="32">
                  <c:v>1.2959283252379401</c:v>
                </c:pt>
                <c:pt idx="33">
                  <c:v>1.2943809817143801</c:v>
                </c:pt>
                <c:pt idx="34">
                  <c:v>1.2928354921004801</c:v>
                </c:pt>
                <c:pt idx="35">
                  <c:v>1.2912918542470999</c:v>
                </c:pt>
                <c:pt idx="36">
                  <c:v>1.28975006600875</c:v>
                </c:pt>
                <c:pt idx="37">
                  <c:v>1.28821012524358</c:v>
                </c:pt>
                <c:pt idx="38">
                  <c:v>1.28667202981344</c:v>
                </c:pt>
                <c:pt idx="39">
                  <c:v>1.2851357775838601</c:v>
                </c:pt>
                <c:pt idx="40">
                  <c:v>1.28360136642409</c:v>
                </c:pt>
                <c:pt idx="41">
                  <c:v>1.2820687942071201</c:v>
                </c:pt>
                <c:pt idx="42">
                  <c:v>1.28053805880969</c:v>
                </c:pt>
                <c:pt idx="43">
                  <c:v>1.27900915811232</c:v>
                </c:pt>
                <c:pt idx="44">
                  <c:v>1.27748208999933</c:v>
                </c:pt>
                <c:pt idx="45">
                  <c:v>1.27595685235886</c:v>
                </c:pt>
                <c:pt idx="46">
                  <c:v>1.2744334430829101</c:v>
                </c:pt>
                <c:pt idx="47">
                  <c:v>1.2729118600673199</c:v>
                </c:pt>
                <c:pt idx="48">
                  <c:v>1.2713921012118601</c:v>
                </c:pt>
                <c:pt idx="49">
                  <c:v>1.2698741644201901</c:v>
                </c:pt>
                <c:pt idx="50">
                  <c:v>1.2683580475999401</c:v>
                </c:pt>
                <c:pt idx="51">
                  <c:v>1.2668437486627</c:v>
                </c:pt>
                <c:pt idx="52">
                  <c:v>1.2653312655240601</c:v>
                </c:pt>
                <c:pt idx="53">
                  <c:v>1.2638205961036499</c:v>
                </c:pt>
                <c:pt idx="54">
                  <c:v>1.2623117383251501</c:v>
                </c:pt>
                <c:pt idx="55">
                  <c:v>1.2608046901163501</c:v>
                </c:pt>
                <c:pt idx="56">
                  <c:v>1.2592994494091201</c:v>
                </c:pt>
                <c:pt idx="57">
                  <c:v>1.2577960141395399</c:v>
                </c:pt>
                <c:pt idx="58">
                  <c:v>1.2562943822478201</c:v>
                </c:pt>
                <c:pt idx="59">
                  <c:v>1.25479455167844</c:v>
                </c:pt>
                <c:pt idx="60">
                  <c:v>1.2532965203801101</c:v>
                </c:pt>
                <c:pt idx="61">
                  <c:v>1.2518002863058499</c:v>
                </c:pt>
                <c:pt idx="62">
                  <c:v>1.25030584741299</c:v>
                </c:pt>
                <c:pt idx="63">
                  <c:v>1.24881320166325</c:v>
                </c:pt>
                <c:pt idx="64">
                  <c:v>1.2473223470227499</c:v>
                </c:pt>
                <c:pt idx="65">
                  <c:v>1.2458332814620601</c:v>
                </c:pt>
                <c:pt idx="66">
                  <c:v>1.2443460029562601</c:v>
                </c:pt>
                <c:pt idx="67">
                  <c:v>1.2428605094849501</c:v>
                </c:pt>
                <c:pt idx="68">
                  <c:v>1.2413767990323099</c:v>
                </c:pt>
                <c:pt idx="69">
                  <c:v>1.2398948695871701</c:v>
                </c:pt>
                <c:pt idx="70">
                  <c:v>1.2384147191430299</c:v>
                </c:pt>
                <c:pt idx="71">
                  <c:v>1.2369363456981</c:v>
                </c:pt>
                <c:pt idx="72">
                  <c:v>1.2354597472553801</c:v>
                </c:pt>
                <c:pt idx="73">
                  <c:v>1.2339849218227099</c:v>
                </c:pt>
                <c:pt idx="74">
                  <c:v>1.2325118674127999</c:v>
                </c:pt>
                <c:pt idx="75">
                  <c:v>1.2310405820433099</c:v>
                </c:pt>
                <c:pt idx="76">
                  <c:v>1.2295710637368999</c:v>
                </c:pt>
                <c:pt idx="77">
                  <c:v>1.22810331052128</c:v>
                </c:pt>
                <c:pt idx="78">
                  <c:v>1.22663732042929</c:v>
                </c:pt>
                <c:pt idx="79">
                  <c:v>1.22517309149895</c:v>
                </c:pt>
                <c:pt idx="80">
                  <c:v>1.2237106217735201</c:v>
                </c:pt>
                <c:pt idx="81">
                  <c:v>1.2222499093016099</c:v>
                </c:pt>
                <c:pt idx="82">
                  <c:v>1.22079095213717</c:v>
                </c:pt>
                <c:pt idx="83">
                  <c:v>1.21933374833966</c:v>
                </c:pt>
                <c:pt idx="84">
                  <c:v>1.21787829597402</c:v>
                </c:pt>
                <c:pt idx="85">
                  <c:v>1.2164245931108599</c:v>
                </c:pt>
                <c:pt idx="86">
                  <c:v>1.2149726378264301</c:v>
                </c:pt>
                <c:pt idx="87">
                  <c:v>1.2135224282028001</c:v>
                </c:pt>
                <c:pt idx="88">
                  <c:v>1.21207396232785</c:v>
                </c:pt>
                <c:pt idx="89">
                  <c:v>1.2106272382954499</c:v>
                </c:pt>
                <c:pt idx="90">
                  <c:v>1.20918225420547</c:v>
                </c:pt>
                <c:pt idx="91">
                  <c:v>1.2077390081639501</c:v>
                </c:pt>
                <c:pt idx="92">
                  <c:v>1.20629749828313</c:v>
                </c:pt>
                <c:pt idx="93">
                  <c:v>1.20485772268159</c:v>
                </c:pt>
                <c:pt idx="94">
                  <c:v>1.2034196794843399</c:v>
                </c:pt>
                <c:pt idx="95">
                  <c:v>1.2019833668229201</c:v>
                </c:pt>
                <c:pt idx="96">
                  <c:v>1.2005487828355399</c:v>
                </c:pt>
                <c:pt idx="97">
                  <c:v>1.19911592566717</c:v>
                </c:pt>
                <c:pt idx="98">
                  <c:v>1.1976847934696599</c:v>
                </c:pt>
                <c:pt idx="99">
                  <c:v>1.19625538440186</c:v>
                </c:pt>
                <c:pt idx="100">
                  <c:v>1.19482769662977</c:v>
                </c:pt>
                <c:pt idx="101">
                  <c:v>1.19340172832666</c:v>
                </c:pt>
                <c:pt idx="102">
                  <c:v>1.19197747767319</c:v>
                </c:pt>
                <c:pt idx="103">
                  <c:v>1.1905549428575699</c:v>
                </c:pt>
                <c:pt idx="104">
                  <c:v>1.1891341220757099</c:v>
                </c:pt>
                <c:pt idx="105">
                  <c:v>1.1877150135313499</c:v>
                </c:pt>
                <c:pt idx="106">
                  <c:v>1.1862976154362299</c:v>
                </c:pt>
                <c:pt idx="107">
                  <c:v>1.1848819260102701</c:v>
                </c:pt>
                <c:pt idx="108">
                  <c:v>1.1834679434817099</c:v>
                </c:pt>
                <c:pt idx="109">
                  <c:v>1.1820556660873101</c:v>
                </c:pt>
                <c:pt idx="110">
                  <c:v>1.1806450920725</c:v>
                </c:pt>
                <c:pt idx="111">
                  <c:v>1.1792362196916</c:v>
                </c:pt>
                <c:pt idx="112">
                  <c:v>1.177829047208</c:v>
                </c:pt>
                <c:pt idx="113">
                  <c:v>1.1764235728943799</c:v>
                </c:pt>
                <c:pt idx="114">
                  <c:v>1.17501979503288</c:v>
                </c:pt>
                <c:pt idx="115">
                  <c:v>1.1736177119153699</c:v>
                </c:pt>
                <c:pt idx="116">
                  <c:v>1.17221732184364</c:v>
                </c:pt>
                <c:pt idx="117">
                  <c:v>1.17081862312964</c:v>
                </c:pt>
                <c:pt idx="118">
                  <c:v>1.1694216140957401</c:v>
                </c:pt>
                <c:pt idx="119">
                  <c:v>1.1680262930749901</c:v>
                </c:pt>
                <c:pt idx="120">
                  <c:v>1.16663265841135</c:v>
                </c:pt>
                <c:pt idx="121">
                  <c:v>1.1652407084599901</c:v>
                </c:pt>
                <c:pt idx="122">
                  <c:v>1.1638504415875599</c:v>
                </c:pt>
                <c:pt idx="123">
                  <c:v>1.16246185617253</c:v>
                </c:pt>
                <c:pt idx="124">
                  <c:v>1.1610749506054301</c:v>
                </c:pt>
                <c:pt idx="125">
                  <c:v>1.1596897232892101</c:v>
                </c:pt>
                <c:pt idx="126">
                  <c:v>1.1583061726396</c:v>
                </c:pt>
                <c:pt idx="127">
                  <c:v>1.1569242970853899</c:v>
                </c:pt>
                <c:pt idx="128">
                  <c:v>1.15554409506886</c:v>
                </c:pt>
                <c:pt idx="129">
                  <c:v>1.15416556504612</c:v>
                </c:pt>
                <c:pt idx="130">
                  <c:v>1.1527887054874799</c:v>
                </c:pt>
                <c:pt idx="131">
                  <c:v>1.1514135148779501</c:v>
                </c:pt>
                <c:pt idx="132">
                  <c:v>1.1500399917175399</c:v>
                </c:pt>
                <c:pt idx="133">
                  <c:v>1.1486681345218199</c:v>
                </c:pt>
                <c:pt idx="134">
                  <c:v>1.1472979418222999</c:v>
                </c:pt>
                <c:pt idx="135">
                  <c:v>1.1459294121669801</c:v>
                </c:pt>
                <c:pt idx="136">
                  <c:v>1.1445625441208001</c:v>
                </c:pt>
                <c:pt idx="137">
                  <c:v>1.14319733626619</c:v>
                </c:pt>
                <c:pt idx="138">
                  <c:v>1.1418337872036299</c:v>
                </c:pt>
                <c:pt idx="139">
                  <c:v>1.14047189555219</c:v>
                </c:pt>
                <c:pt idx="140">
                  <c:v>1.13911165995019</c:v>
                </c:pt>
                <c:pt idx="141">
                  <c:v>1.13775307905576</c:v>
                </c:pt>
                <c:pt idx="142">
                  <c:v>1.13639615154754</c:v>
                </c:pt>
                <c:pt idx="143">
                  <c:v>1.1350408761253299</c:v>
                </c:pt>
                <c:pt idx="144">
                  <c:v>1.13368725151085</c:v>
                </c:pt>
                <c:pt idx="145">
                  <c:v>1.13233527644845</c:v>
                </c:pt>
                <c:pt idx="146">
                  <c:v>1.1309849497059099</c:v>
                </c:pt>
                <c:pt idx="147">
                  <c:v>1.12963627007528</c:v>
                </c:pt>
                <c:pt idx="148">
                  <c:v>1.1282892363737</c:v>
                </c:pt>
                <c:pt idx="149">
                  <c:v>1.1269438474443301</c:v>
                </c:pt>
                <c:pt idx="150">
                  <c:v>1.1256001021573001</c:v>
                </c:pt>
                <c:pt idx="151">
                  <c:v>1.1242579994106601</c:v>
                </c:pt>
                <c:pt idx="152">
                  <c:v>1.12291753813148</c:v>
                </c:pt>
                <c:pt idx="153">
                  <c:v>1.1215787172768801</c:v>
                </c:pt>
                <c:pt idx="154">
                  <c:v>1.12024153583522</c:v>
                </c:pt>
                <c:pt idx="155">
                  <c:v>1.11890599282728</c:v>
                </c:pt>
                <c:pt idx="156">
                  <c:v>1.1175720873074999</c:v>
                </c:pt>
                <c:pt idx="157">
                  <c:v>1.1162398183653699</c:v>
                </c:pt>
                <c:pt idx="158">
                  <c:v>1.1149091851267401</c:v>
                </c:pt>
                <c:pt idx="159">
                  <c:v>1.1135801867553601</c:v>
                </c:pt>
                <c:pt idx="160">
                  <c:v>1.1122528224543899</c:v>
                </c:pt>
                <c:pt idx="161">
                  <c:v>1.1109270914680101</c:v>
                </c:pt>
                <c:pt idx="162">
                  <c:v>1.1096029930831599</c:v>
                </c:pt>
                <c:pt idx="163">
                  <c:v>1.10828052663133</c:v>
                </c:pt>
                <c:pt idx="164">
                  <c:v>1.10695969149044</c:v>
                </c:pt>
                <c:pt idx="165">
                  <c:v>1.1056404870868699</c:v>
                </c:pt>
                <c:pt idx="166">
                  <c:v>1.10432291289755</c:v>
                </c:pt>
                <c:pt idx="167">
                  <c:v>1.1030069684522199</c:v>
                </c:pt>
                <c:pt idx="168">
                  <c:v>1.1016926533357401</c:v>
                </c:pt>
                <c:pt idx="169">
                  <c:v>1.10037996719061</c:v>
                </c:pt>
                <c:pt idx="170">
                  <c:v>1.0990689097196</c:v>
                </c:pt>
                <c:pt idx="171">
                  <c:v>1.09775948068851</c:v>
                </c:pt>
                <c:pt idx="172">
                  <c:v>1.09645167992911</c:v>
                </c:pt>
                <c:pt idx="173">
                  <c:v>1.0951455073423</c:v>
                </c:pt>
                <c:pt idx="174">
                  <c:v>1.0938409629013399</c:v>
                </c:pt>
                <c:pt idx="175">
                  <c:v>1.09253804665541</c:v>
                </c:pt>
                <c:pt idx="176">
                  <c:v>1.0912367587332701</c:v>
                </c:pt>
                <c:pt idx="177">
                  <c:v>1.0899370993472399</c:v>
                </c:pt>
                <c:pt idx="178">
                  <c:v>1.08863906879733</c:v>
                </c:pt>
                <c:pt idx="179">
                  <c:v>1.0873426674757101</c:v>
                </c:pt>
                <c:pt idx="180">
                  <c:v>1.0860478958714099</c:v>
                </c:pt>
                <c:pt idx="181">
                  <c:v>1.0847547941053699</c:v>
                </c:pt>
                <c:pt idx="182">
                  <c:v>1.08346356008893</c:v>
                </c:pt>
                <c:pt idx="183">
                  <c:v>1.0821744301724501</c:v>
                </c:pt>
                <c:pt idx="184">
                  <c:v>1.0808876395072899</c:v>
                </c:pt>
                <c:pt idx="185">
                  <c:v>1.0796034220472801</c:v>
                </c:pt>
                <c:pt idx="186">
                  <c:v>1.0783220105506199</c:v>
                </c:pt>
                <c:pt idx="187">
                  <c:v>1.07704363658224</c:v>
                </c:pt>
                <c:pt idx="188">
                  <c:v>1.07576853051671</c:v>
                </c:pt>
                <c:pt idx="189">
                  <c:v>1.0744969215414499</c:v>
                </c:pt>
                <c:pt idx="190">
                  <c:v>1.0732290376605</c:v>
                </c:pt>
                <c:pt idx="191">
                  <c:v>1.0719651056986499</c:v>
                </c:pt>
                <c:pt idx="192">
                  <c:v>1.07070535130606</c:v>
                </c:pt>
                <c:pt idx="193">
                  <c:v>1.06944999896325</c:v>
                </c:pt>
                <c:pt idx="194">
                  <c:v>1.0681992719865001</c:v>
                </c:pt>
                <c:pt idx="195">
                  <c:v>1.06695339253368</c:v>
                </c:pt>
                <c:pt idx="196">
                  <c:v>1.06571258161045</c:v>
                </c:pt>
                <c:pt idx="197">
                  <c:v>1.06447705907686</c:v>
                </c:pt>
                <c:pt idx="198">
                  <c:v>1.06324704365433</c:v>
                </c:pt>
                <c:pt idx="199">
                  <c:v>1.062022752933</c:v>
                </c:pt>
                <c:pt idx="200">
                  <c:v>1.06080440337939</c:v>
                </c:pt>
                <c:pt idx="201">
                  <c:v>1.0595922103445199</c:v>
                </c:pt>
                <c:pt idx="202">
                  <c:v>1.0583863880722999</c:v>
                </c:pt>
                <c:pt idx="203">
                  <c:v>1.0571871497082199</c:v>
                </c:pt>
                <c:pt idx="204">
                  <c:v>1.0559947073084901</c:v>
                </c:pt>
                <c:pt idx="205">
                  <c:v>1.05480927184939</c:v>
                </c:pt>
                <c:pt idx="206">
                  <c:v>1.0536310532369599</c:v>
                </c:pt>
                <c:pt idx="207">
                  <c:v>1.0524602603170199</c:v>
                </c:pt>
                <c:pt idx="208">
                  <c:v>1.0512971008854699</c:v>
                </c:pt>
                <c:pt idx="209">
                  <c:v>1.0501417816988301</c:v>
                </c:pt>
                <c:pt idx="210">
                  <c:v>1.04899450848511</c:v>
                </c:pt>
                <c:pt idx="211">
                  <c:v>1.04785548595494</c:v>
                </c:pt>
                <c:pt idx="212">
                  <c:v>1.0467249178128999</c:v>
                </c:pt>
                <c:pt idx="213">
                  <c:v>1.04560300676916</c:v>
                </c:pt>
                <c:pt idx="214">
                  <c:v>1.04448995455131</c:v>
                </c:pt>
                <c:pt idx="215">
                  <c:v>1.04338596191646</c:v>
                </c:pt>
                <c:pt idx="216">
                  <c:v>1.04229122866348</c:v>
                </c:pt>
                <c:pt idx="217">
                  <c:v>1.04120595364553</c:v>
                </c:pt>
                <c:pt idx="218">
                  <c:v>1.04013033478273</c:v>
                </c:pt>
                <c:pt idx="219">
                  <c:v>1.03906456907502</c:v>
                </c:pt>
                <c:pt idx="220">
                  <c:v>1.03800885261519</c:v>
                </c:pt>
                <c:pt idx="221">
                  <c:v>1.0369633806020999</c:v>
                </c:pt>
                <c:pt idx="222">
                  <c:v>1.03592834735399</c:v>
                </c:pt>
                <c:pt idx="223">
                  <c:v>1.03490394632198</c:v>
                </c:pt>
                <c:pt idx="224">
                  <c:v>1.0338903701036499</c:v>
                </c:pt>
                <c:pt idx="225">
                  <c:v>1.0328878104568</c:v>
                </c:pt>
                <c:pt idx="226">
                  <c:v>1.03189645831318</c:v>
                </c:pt>
                <c:pt idx="227">
                  <c:v>1.0309165037924799</c:v>
                </c:pt>
                <c:pt idx="228">
                  <c:v>1.02994813621619</c:v>
                </c:pt>
                <c:pt idx="229">
                  <c:v>1.0289915441217199</c:v>
                </c:pt>
                <c:pt idx="230">
                  <c:v>1.02804691527641</c:v>
                </c:pt>
                <c:pt idx="231">
                  <c:v>1.0271144366916101</c:v>
                </c:pt>
                <c:pt idx="232">
                  <c:v>1.0261942946368301</c:v>
                </c:pt>
                <c:pt idx="233">
                  <c:v>1.0252866746538001</c:v>
                </c:pt>
                <c:pt idx="234">
                  <c:v>1.02439176157058</c:v>
                </c:pt>
                <c:pt idx="235">
                  <c:v>1.0235097395155801</c:v>
                </c:pt>
                <c:pt idx="236">
                  <c:v>1.0226407919315801</c:v>
                </c:pt>
                <c:pt idx="237">
                  <c:v>1.02178510158959</c:v>
                </c:pt>
                <c:pt idx="238">
                  <c:v>1.02094285060277</c:v>
                </c:pt>
                <c:pt idx="239">
                  <c:v>1.0201142204400599</c:v>
                </c:pt>
                <c:pt idx="240">
                  <c:v>1.0192993919398099</c:v>
                </c:pt>
                <c:pt idx="241">
                  <c:v>1.01849854532324</c:v>
                </c:pt>
                <c:pt idx="242">
                  <c:v>1.01771186020766</c:v>
                </c:pt>
                <c:pt idx="243">
                  <c:v>1.01693951561958</c:v>
                </c:pt>
                <c:pt idx="244">
                  <c:v>1.01618169000757</c:v>
                </c:pt>
                <c:pt idx="245">
                  <c:v>1.01543856125485</c:v>
                </c:pt>
                <c:pt idx="246">
                  <c:v>1.01471030669169</c:v>
                </c:pt>
                <c:pt idx="247">
                  <c:v>1.01399710310743</c:v>
                </c:pt>
                <c:pt idx="248">
                  <c:v>1.01329912676227</c:v>
                </c:pt>
                <c:pt idx="249">
                  <c:v>1.01261655339862</c:v>
                </c:pt>
                <c:pt idx="250">
                  <c:v>1.01194955825221</c:v>
                </c:pt>
                <c:pt idx="251">
                  <c:v>1.0112983160626301</c:v>
                </c:pt>
                <c:pt idx="252">
                  <c:v>1.01066300108359</c:v>
                </c:pt>
                <c:pt idx="253">
                  <c:v>1.01004378709261</c:v>
                </c:pt>
                <c:pt idx="254">
                  <c:v>1.0094408474002601</c:v>
                </c:pt>
                <c:pt idx="255">
                  <c:v>1.00885435485884</c:v>
                </c:pt>
                <c:pt idx="256">
                  <c:v>1.0082844818705099</c:v>
                </c:pt>
                <c:pt idx="257">
                  <c:v>1.0077314003947799</c:v>
                </c:pt>
                <c:pt idx="258">
                  <c:v>1.00719528195538</c:v>
                </c:pt>
                <c:pt idx="259">
                  <c:v>1.0066762976464301</c:v>
                </c:pt>
                <c:pt idx="260">
                  <c:v>1.0061746181378199</c:v>
                </c:pt>
                <c:pt idx="261">
                  <c:v>1.0056904136799201</c:v>
                </c:pt>
                <c:pt idx="262">
                  <c:v>1.0052238541073499</c:v>
                </c:pt>
                <c:pt idx="263">
                  <c:v>1.0047751088419401</c:v>
                </c:pt>
                <c:pt idx="264">
                  <c:v>1.0043443468947699</c:v>
                </c:pt>
                <c:pt idx="265">
                  <c:v>1.0039317368671301</c:v>
                </c:pt>
                <c:pt idx="266">
                  <c:v>1.00353744695059</c:v>
                </c:pt>
                <c:pt idx="267">
                  <c:v>1.0031616449258201</c:v>
                </c:pt>
                <c:pt idx="268">
                  <c:v>1.0028044981604201</c:v>
                </c:pt>
                <c:pt idx="269">
                  <c:v>1.00246617360534</c:v>
                </c:pt>
                <c:pt idx="270">
                  <c:v>1.0021468377901801</c:v>
                </c:pt>
                <c:pt idx="271">
                  <c:v>1.0018466568170401</c:v>
                </c:pt>
                <c:pt idx="272">
                  <c:v>1.0015657963529701</c:v>
                </c:pt>
                <c:pt idx="273">
                  <c:v>1.0013044216209099</c:v>
                </c:pt>
                <c:pt idx="274">
                  <c:v>1.00106269738905</c:v>
                </c:pt>
                <c:pt idx="275">
                  <c:v>1.0008407879585299</c:v>
                </c:pt>
                <c:pt idx="276">
                  <c:v>1.0006388571494</c:v>
                </c:pt>
                <c:pt idx="277">
                  <c:v>1.0004570682847</c:v>
                </c:pt>
                <c:pt idx="278">
                  <c:v>1.0002955841726799</c:v>
                </c:pt>
                <c:pt idx="279">
                  <c:v>1.0001545670868901</c:v>
                </c:pt>
                <c:pt idx="280">
                  <c:v>1.0000341787442599</c:v>
                </c:pt>
                <c:pt idx="281">
                  <c:v>0.99993458028087301</c:v>
                </c:pt>
                <c:pt idx="282">
                  <c:v>0.99985593222537394</c:v>
                </c:pt>
                <c:pt idx="283">
                  <c:v>0.99979839446999796</c:v>
                </c:pt>
                <c:pt idx="284">
                  <c:v>0.99976212623896299</c:v>
                </c:pt>
                <c:pt idx="285">
                  <c:v>0.99974728605418595</c:v>
                </c:pt>
                <c:pt idx="286">
                  <c:v>0.99975403169816601</c:v>
                </c:pt>
                <c:pt idx="287">
                  <c:v>0.999782520173912</c:v>
                </c:pt>
                <c:pt idx="288">
                  <c:v>0.99983290766177002</c:v>
                </c:pt>
                <c:pt idx="289">
                  <c:v>0.99990534947300502</c:v>
                </c:pt>
                <c:pt idx="290">
                  <c:v>1</c:v>
                </c:pt>
                <c:pt idx="291">
                  <c:v>1.00211138788312</c:v>
                </c:pt>
                <c:pt idx="292">
                  <c:v>1.0042286982369499</c:v>
                </c:pt>
                <c:pt idx="293">
                  <c:v>1.00635200105967</c:v>
                </c:pt>
                <c:pt idx="294">
                  <c:v>1.0084813672853901</c:v>
                </c:pt>
                <c:pt idx="295">
                  <c:v>1.0106168687904999</c:v>
                </c:pt>
                <c:pt idx="296">
                  <c:v>1.0127585783997199</c:v>
                </c:pt>
                <c:pt idx="297">
                  <c:v>1.01490656989193</c:v>
                </c:pt>
                <c:pt idx="298">
                  <c:v>1.0170609180057999</c:v>
                </c:pt>
                <c:pt idx="299">
                  <c:v>1.01922169844502</c:v>
                </c:pt>
                <c:pt idx="300">
                  <c:v>1.02138898788333</c:v>
                </c:pt>
                <c:pt idx="301">
                  <c:v>1.02356286396925</c:v>
                </c:pt>
                <c:pt idx="302">
                  <c:v>1.02574340533042</c:v>
                </c:pt>
                <c:pt idx="303">
                  <c:v>1.02793069157769</c:v>
                </c:pt>
                <c:pt idx="304">
                  <c:v>1.03012480330875</c:v>
                </c:pt>
                <c:pt idx="305">
                  <c:v>1.0323258221115399</c:v>
                </c:pt>
                <c:pt idx="306">
                  <c:v>1.0345338305671301</c:v>
                </c:pt>
                <c:pt idx="307">
                  <c:v>1.0367489122523099</c:v>
                </c:pt>
                <c:pt idx="308">
                  <c:v>1.03897115174169</c:v>
                </c:pt>
                <c:pt idx="309">
                  <c:v>1.04120063460944</c:v>
                </c:pt>
                <c:pt idx="310">
                  <c:v>1.0434374474305099</c:v>
                </c:pt>
                <c:pt idx="311">
                  <c:v>1.0456816777814399</c:v>
                </c:pt>
                <c:pt idx="312">
                  <c:v>1.04793341424065</c:v>
                </c:pt>
                <c:pt idx="313">
                  <c:v>1.0501927463882901</c:v>
                </c:pt>
                <c:pt idx="314">
                  <c:v>1.0524597648055001</c:v>
                </c:pt>
                <c:pt idx="315">
                  <c:v>1.05473456107316</c:v>
                </c:pt>
                <c:pt idx="316">
                  <c:v>1.0570172277701699</c:v>
                </c:pt>
                <c:pt idx="317">
                  <c:v>1.05930785847103</c:v>
                </c:pt>
                <c:pt idx="318">
                  <c:v>1.0616065477429599</c:v>
                </c:pt>
                <c:pt idx="319">
                  <c:v>1.06391339114234</c:v>
                </c:pt>
                <c:pt idx="320">
                  <c:v>1.0662284852105699</c:v>
                </c:pt>
                <c:pt idx="321">
                  <c:v>1.06855192746933</c:v>
                </c:pt>
                <c:pt idx="322">
                  <c:v>1.07088381641509</c:v>
                </c:pt>
                <c:pt idx="323">
                  <c:v>1.0732242515130599</c:v>
                </c:pt>
                <c:pt idx="324">
                  <c:v>1.07557333319046</c:v>
                </c:pt>
                <c:pt idx="325">
                  <c:v>1.077931162829</c:v>
                </c:pt>
                <c:pt idx="326">
                  <c:v>1.08029784275674</c:v>
                </c:pt>
                <c:pt idx="327">
                  <c:v>1.0826734762392101</c:v>
                </c:pt>
                <c:pt idx="328">
                  <c:v>1.0850581674697699</c:v>
                </c:pt>
                <c:pt idx="329">
                  <c:v>1.08745202155925</c:v>
                </c:pt>
                <c:pt idx="330">
                  <c:v>1.0898551445248199</c:v>
                </c:pt>
                <c:pt idx="331">
                  <c:v>1.0922676432780301</c:v>
                </c:pt>
                <c:pt idx="332">
                  <c:v>1.0946896256122001</c:v>
                </c:pt>
                <c:pt idx="333">
                  <c:v>1.09712120018884</c:v>
                </c:pt>
                <c:pt idx="334">
                  <c:v>1.09956247652342</c:v>
                </c:pt>
                <c:pt idx="335">
                  <c:v>1.1020135649702301</c:v>
                </c:pt>
                <c:pt idx="336">
                  <c:v>1.1044745767064399</c:v>
                </c:pt>
                <c:pt idx="337">
                  <c:v>1.1069456237153501</c:v>
                </c:pt>
                <c:pt idx="338">
                  <c:v>1.1094268187687599</c:v>
                </c:pt>
                <c:pt idx="339">
                  <c:v>1.1119182754085799</c:v>
                </c:pt>
                <c:pt idx="340">
                  <c:v>1.11442010792748</c:v>
                </c:pt>
                <c:pt idx="341">
                  <c:v>1.1169324313487801</c:v>
                </c:pt>
                <c:pt idx="342">
                  <c:v>1.1194553614054299</c:v>
                </c:pt>
                <c:pt idx="343">
                  <c:v>1.1219890145182301</c:v>
                </c:pt>
                <c:pt idx="344">
                  <c:v>1.1245335077730301</c:v>
                </c:pt>
                <c:pt idx="345">
                  <c:v>1.1270889588972699</c:v>
                </c:pt>
                <c:pt idx="346">
                  <c:v>1.1296554862355199</c:v>
                </c:pt>
                <c:pt idx="347">
                  <c:v>1.1322332087242699</c:v>
                </c:pt>
                <c:pt idx="348">
                  <c:v>1.1348222458658399</c:v>
                </c:pt>
                <c:pt idx="349">
                  <c:v>1.13742271770142</c:v>
                </c:pt>
                <c:pt idx="350">
                  <c:v>1.1400347447833901</c:v>
                </c:pt>
                <c:pt idx="351">
                  <c:v>1.1426584481467199</c:v>
                </c:pt>
                <c:pt idx="352">
                  <c:v>1.1452939492796199</c:v>
                </c:pt>
                <c:pt idx="353">
                  <c:v>1.1479413700933501</c:v>
                </c:pt>
                <c:pt idx="354">
                  <c:v>1.15060083289133</c:v>
                </c:pt>
                <c:pt idx="355">
                  <c:v>1.1532724603374001</c:v>
                </c:pt>
                <c:pt idx="356">
                  <c:v>1.1559563754233799</c:v>
                </c:pt>
                <c:pt idx="357">
                  <c:v>1.1586527014358701</c:v>
                </c:pt>
                <c:pt idx="358">
                  <c:v>1.1613615619224</c:v>
                </c:pt>
                <c:pt idx="359">
                  <c:v>1.1640830806567599</c:v>
                </c:pt>
                <c:pt idx="360">
                  <c:v>1.1668173816038201</c:v>
                </c:pt>
                <c:pt idx="361">
                  <c:v>1.1695645888835899</c:v>
                </c:pt>
                <c:pt idx="362">
                  <c:v>1.17232482673468</c:v>
                </c:pt>
                <c:pt idx="363">
                  <c:v>1.1750982194772099</c:v>
                </c:pt>
                <c:pt idx="364">
                  <c:v>1.1778848914750799</c:v>
                </c:pt>
                <c:pt idx="365">
                  <c:v>1.1806849670977599</c:v>
                </c:pt>
                <c:pt idx="366">
                  <c:v>1.18349857068153</c:v>
                </c:pt>
                <c:pt idx="367">
                  <c:v>1.1863258264902301</c:v>
                </c:pt>
                <c:pt idx="368">
                  <c:v>1.1891668586756201</c:v>
                </c:pt>
                <c:pt idx="369">
                  <c:v>1.1920217912372499</c:v>
                </c:pt>
                <c:pt idx="370">
                  <c:v>1.1948907479819599</c:v>
                </c:pt>
                <c:pt idx="371">
                  <c:v>1.1977738524830801</c:v>
                </c:pt>
                <c:pt idx="372">
                  <c:v>1.20067122803926</c:v>
                </c:pt>
                <c:pt idx="373">
                  <c:v>1.2035829976329999</c:v>
                </c:pt>
                <c:pt idx="374">
                  <c:v>1.2065092838890401</c:v>
                </c:pt>
                <c:pt idx="375">
                  <c:v>1.20945020903241</c:v>
                </c:pt>
                <c:pt idx="376">
                  <c:v>1.2124058948464</c:v>
                </c:pt>
                <c:pt idx="377">
                  <c:v>1.21537646263037</c:v>
                </c:pt>
                <c:pt idx="378">
                  <c:v>1.2183620331574401</c:v>
                </c:pt>
                <c:pt idx="379">
                  <c:v>1.22136272663218</c:v>
                </c:pt>
                <c:pt idx="380">
                  <c:v>1.22437866264821</c:v>
                </c:pt>
                <c:pt idx="381">
                  <c:v>1.2274099601458801</c:v>
                </c:pt>
                <c:pt idx="382">
                  <c:v>1.23045673736997</c:v>
                </c:pt>
                <c:pt idx="383">
                  <c:v>1.2335191118275199</c:v>
                </c:pt>
                <c:pt idx="384">
                  <c:v>1.2365972002457299</c:v>
                </c:pt>
                <c:pt idx="385">
                  <c:v>1.2396911185300901</c:v>
                </c:pt>
                <c:pt idx="386">
                  <c:v>1.2428009817227299</c:v>
                </c:pt>
                <c:pt idx="387">
                  <c:v>1.24592690396091</c:v>
                </c:pt>
                <c:pt idx="388">
                  <c:v>1.24906899843593</c:v>
                </c:pt>
                <c:pt idx="389">
                  <c:v>1.2522273773522301</c:v>
                </c:pt>
                <c:pt idx="390">
                  <c:v>1.25540215188694</c:v>
                </c:pt>
                <c:pt idx="391">
                  <c:v>1.2585934321497201</c:v>
                </c:pt>
                <c:pt idx="392">
                  <c:v>1.2618013271430899</c:v>
                </c:pt>
                <c:pt idx="393">
                  <c:v>1.26502594472317</c:v>
                </c:pt>
                <c:pt idx="394">
                  <c:v>1.26826739156087</c:v>
                </c:pt>
                <c:pt idx="395">
                  <c:v>1.27152577310369</c:v>
                </c:pt>
                <c:pt idx="396">
                  <c:v>1.2748011935379</c:v>
                </c:pt>
                <c:pt idx="397">
                  <c:v>1.27809375575141</c:v>
                </c:pt>
                <c:pt idx="398">
                  <c:v>1.2814035612971699</c:v>
                </c:pt>
                <c:pt idx="399">
                  <c:v>1.2847307103571901</c:v>
                </c:pt>
                <c:pt idx="400">
                  <c:v>1.28807530170719</c:v>
                </c:pt>
                <c:pt idx="401">
                  <c:v>1.29143743268191</c:v>
                </c:pt>
                <c:pt idx="402">
                  <c:v>1.29481719914108</c:v>
                </c:pt>
                <c:pt idx="403">
                  <c:v>1.29821469543611</c:v>
                </c:pt>
                <c:pt idx="404">
                  <c:v>1.3016300143774799</c:v>
                </c:pt>
                <c:pt idx="405">
                  <c:v>1.3050632472028401</c:v>
                </c:pt>
                <c:pt idx="406">
                  <c:v>1.30851448354584</c:v>
                </c:pt>
                <c:pt idx="407">
                  <c:v>1.31198381140577</c:v>
                </c:pt>
                <c:pt idx="408">
                  <c:v>1.31547131711791</c:v>
                </c:pt>
                <c:pt idx="409">
                  <c:v>1.3189770853246101</c:v>
                </c:pt>
                <c:pt idx="410">
                  <c:v>1.3225011989472999</c:v>
                </c:pt>
                <c:pt idx="411">
                  <c:v>1.32604373915909</c:v>
                </c:pt>
                <c:pt idx="412">
                  <c:v>1.3296047853583</c:v>
                </c:pt>
                <c:pt idx="413">
                  <c:v>1.3331844151427501</c:v>
                </c:pt>
                <c:pt idx="414">
                  <c:v>1.33678270428479</c:v>
                </c:pt>
                <c:pt idx="415">
                  <c:v>1.3403997267071801</c:v>
                </c:pt>
                <c:pt idx="416">
                  <c:v>1.34403555445976</c:v>
                </c:pt>
                <c:pt idx="417">
                  <c:v>1.3476902576968599</c:v>
                </c:pt>
                <c:pt idx="418">
                  <c:v>1.3513639046555499</c:v>
                </c:pt>
                <c:pt idx="419">
                  <c:v>1.3550565616346699</c:v>
                </c:pt>
                <c:pt idx="420">
                  <c:v>1.3587682929745499</c:v>
                </c:pt>
                <c:pt idx="421">
                  <c:v>1.36249916103764</c:v>
                </c:pt>
                <c:pt idx="422">
                  <c:v>1.3662492261897501</c:v>
                </c:pt>
                <c:pt idx="423">
                  <c:v>1.37001854678213</c:v>
                </c:pt>
                <c:pt idx="424">
                  <c:v>1.3738071791342401</c:v>
                </c:pt>
                <c:pt idx="425">
                  <c:v>1.3776151775173</c:v>
                </c:pt>
                <c:pt idx="426">
                  <c:v>1.38144259413848</c:v>
                </c:pt>
                <c:pt idx="427">
                  <c:v>1.3852894791258299</c:v>
                </c:pt>
                <c:pt idx="428">
                  <c:v>1.3891558805138799</c:v>
                </c:pt>
                <c:pt idx="429">
                  <c:v>1.3930418442299299</c:v>
                </c:pt>
                <c:pt idx="430">
                  <c:v>1.3969474140809499</c:v>
                </c:pt>
                <c:pt idx="431">
                  <c:v>1.4008726317411699</c:v>
                </c:pt>
                <c:pt idx="432">
                  <c:v>1.40481753674023</c:v>
                </c:pt>
                <c:pt idx="433">
                  <c:v>1.40878216645197</c:v>
                </c:pt>
                <c:pt idx="434">
                  <c:v>1.4127665560838301</c:v>
                </c:pt>
                <c:pt idx="435">
                  <c:v>1.4167707386666999</c:v>
                </c:pt>
                <c:pt idx="436">
                  <c:v>1.4207947450454901</c:v>
                </c:pt>
                <c:pt idx="437">
                  <c:v>1.42483860387005</c:v>
                </c:pt>
                <c:pt idx="438">
                  <c:v>1.4289023415867499</c:v>
                </c:pt>
                <c:pt idx="439">
                  <c:v>1.4329859824304501</c:v>
                </c:pt>
                <c:pt idx="440">
                  <c:v>1.4370895484169699</c:v>
                </c:pt>
                <c:pt idx="441">
                  <c:v>1.4412130593360299</c:v>
                </c:pt>
                <c:pt idx="442">
                  <c:v>1.4453565327446201</c:v>
                </c:pt>
                <c:pt idx="443">
                  <c:v>1.44951998396073</c:v>
                </c:pt>
                <c:pt idx="444">
                  <c:v>1.4537034260575801</c:v>
                </c:pt>
                <c:pt idx="445">
                  <c:v>1.4579068698580899</c:v>
                </c:pt>
                <c:pt idx="446">
                  <c:v>1.46213032392983</c:v>
                </c:pt>
                <c:pt idx="447">
                  <c:v>1.46637379458024</c:v>
                </c:pt>
                <c:pt idx="448">
                  <c:v>1.4706372858522101</c:v>
                </c:pt>
                <c:pt idx="449">
                  <c:v>1.4749207995198801</c:v>
                </c:pt>
                <c:pt idx="450">
                  <c:v>1.4792243350848699</c:v>
                </c:pt>
                <c:pt idx="451">
                  <c:v>1.48354788977262</c:v>
                </c:pt>
                <c:pt idx="452">
                  <c:v>1.4878914585291201</c:v>
                </c:pt>
                <c:pt idx="453">
                  <c:v>1.4922550340177401</c:v>
                </c:pt>
                <c:pt idx="454">
                  <c:v>1.4966386066164099</c:v>
                </c:pt>
                <c:pt idx="455">
                  <c:v>1.5010421644149301</c:v>
                </c:pt>
                <c:pt idx="456">
                  <c:v>1.5054656932124599</c:v>
                </c:pt>
                <c:pt idx="457">
                  <c:v>1.5099091765152199</c:v>
                </c:pt>
                <c:pt idx="458">
                  <c:v>1.5143725955343601</c:v>
                </c:pt>
                <c:pt idx="459">
                  <c:v>1.5188559291839201</c:v>
                </c:pt>
                <c:pt idx="460">
                  <c:v>1.5233591540789899</c:v>
                </c:pt>
                <c:pt idx="461">
                  <c:v>1.5278822445339499</c:v>
                </c:pt>
                <c:pt idx="462">
                  <c:v>1.53242517256083</c:v>
                </c:pt>
                <c:pt idx="463">
                  <c:v>1.5369879078677799</c:v>
                </c:pt>
                <c:pt idx="464">
                  <c:v>1.5415704178576399</c:v>
                </c:pt>
                <c:pt idx="465">
                  <c:v>1.5461726676265499</c:v>
                </c:pt>
                <c:pt idx="466">
                  <c:v>1.5507946199626601</c:v>
                </c:pt>
                <c:pt idx="467">
                  <c:v>1.5554362353449001</c:v>
                </c:pt>
                <c:pt idx="468">
                  <c:v>1.5600974719417799</c:v>
                </c:pt>
                <c:pt idx="469">
                  <c:v>1.5647782856102901</c:v>
                </c:pt>
                <c:pt idx="470">
                  <c:v>1.56947862989477</c:v>
                </c:pt>
                <c:pt idx="471">
                  <c:v>1.57419845602585</c:v>
                </c:pt>
                <c:pt idx="472">
                  <c:v>1.57893771291942</c:v>
                </c:pt>
                <c:pt idx="473">
                  <c:v>1.5836963471756</c:v>
                </c:pt>
                <c:pt idx="474">
                  <c:v>1.5884743030777599</c:v>
                </c:pt>
                <c:pt idx="475">
                  <c:v>1.5932715225915</c:v>
                </c:pt>
                <c:pt idx="476">
                  <c:v>1.59808794536369</c:v>
                </c:pt>
                <c:pt idx="477">
                  <c:v>1.6029235087214699</c:v>
                </c:pt>
                <c:pt idx="478">
                  <c:v>1.60777814767131</c:v>
                </c:pt>
                <c:pt idx="479">
                  <c:v>1.6126517948980099</c:v>
                </c:pt>
                <c:pt idx="480">
                  <c:v>1.61754438076374</c:v>
                </c:pt>
                <c:pt idx="481">
                  <c:v>1.62245583330704</c:v>
                </c:pt>
                <c:pt idx="482">
                  <c:v>1.6273860782418701</c:v>
                </c:pt>
                <c:pt idx="483">
                  <c:v>1.6323350389566</c:v>
                </c:pt>
                <c:pt idx="484">
                  <c:v>1.6373026365130601</c:v>
                </c:pt>
                <c:pt idx="485">
                  <c:v>1.6422887896455001</c:v>
                </c:pt>
                <c:pt idx="486">
                  <c:v>1.6472934147596501</c:v>
                </c:pt>
                <c:pt idx="487">
                  <c:v>1.65231642593171</c:v>
                </c:pt>
                <c:pt idx="488">
                  <c:v>1.6573577349073501</c:v>
                </c:pt>
                <c:pt idx="489">
                  <c:v>1.66241725110077</c:v>
                </c:pt>
                <c:pt idx="490">
                  <c:v>1.6674948815936801</c:v>
                </c:pt>
                <c:pt idx="491">
                  <c:v>1.6725905518476301</c:v>
                </c:pt>
                <c:pt idx="492">
                  <c:v>1.67770426884378</c:v>
                </c:pt>
                <c:pt idx="493">
                  <c:v>1.6828360606897499</c:v>
                </c:pt>
                <c:pt idx="494">
                  <c:v>1.68798595614682</c:v>
                </c:pt>
                <c:pt idx="495">
                  <c:v>1.6931539846199299</c:v>
                </c:pt>
                <c:pt idx="496">
                  <c:v>1.6983401761478201</c:v>
                </c:pt>
                <c:pt idx="497">
                  <c:v>1.7035445613934199</c:v>
                </c:pt>
                <c:pt idx="498">
                  <c:v>1.7087671716344901</c:v>
                </c:pt>
                <c:pt idx="499">
                  <c:v>1.7140080387544201</c:v>
                </c:pt>
                <c:pt idx="500">
                  <c:v>1.7192671952332801</c:v>
                </c:pt>
                <c:pt idx="501">
                  <c:v>1.72454467413904</c:v>
                </c:pt>
                <c:pt idx="502">
                  <c:v>1.7298405091190201</c:v>
                </c:pt>
                <c:pt idx="503">
                  <c:v>1.7351547343915701</c:v>
                </c:pt>
                <c:pt idx="504">
                  <c:v>1.7404873847378499</c:v>
                </c:pt>
                <c:pt idx="505">
                  <c:v>1.7458384954938899</c:v>
                </c:pt>
                <c:pt idx="506">
                  <c:v>1.7512081025428401</c:v>
                </c:pt>
                <c:pt idx="507">
                  <c:v>1.75659624230734</c:v>
                </c:pt>
                <c:pt idx="508">
                  <c:v>1.76200295174215</c:v>
                </c:pt>
                <c:pt idx="509">
                  <c:v>1.76742826832688</c:v>
                </c:pt>
                <c:pt idx="510">
                  <c:v>1.7728722300589801</c:v>
                </c:pt>
                <c:pt idx="511">
                  <c:v>1.77833487544686</c:v>
                </c:pt>
                <c:pt idx="512">
                  <c:v>1.7838162435031599</c:v>
                </c:pt>
                <c:pt idx="513">
                  <c:v>1.7893163737382101</c:v>
                </c:pt>
                <c:pt idx="514">
                  <c:v>1.7948353061536899</c:v>
                </c:pt>
                <c:pt idx="515">
                  <c:v>1.8003730812363801</c:v>
                </c:pt>
                <c:pt idx="516">
                  <c:v>1.8059297399520999</c:v>
                </c:pt>
                <c:pt idx="517">
                  <c:v>1.81150532373981</c:v>
                </c:pt>
                <c:pt idx="518">
                  <c:v>1.81709987450585</c:v>
                </c:pt>
                <c:pt idx="519">
                  <c:v>1.82271343461833</c:v>
                </c:pt>
                <c:pt idx="520">
                  <c:v>1.8283460469016499</c:v>
                </c:pt>
                <c:pt idx="521">
                  <c:v>1.8339977546312101</c:v>
                </c:pt>
                <c:pt idx="522">
                  <c:v>1.83966860152816</c:v>
                </c:pt>
                <c:pt idx="523">
                  <c:v>1.8453586317544</c:v>
                </c:pt>
                <c:pt idx="524">
                  <c:v>1.8510678899076201</c:v>
                </c:pt>
                <c:pt idx="525">
                  <c:v>1.85679642101654</c:v>
                </c:pt>
                <c:pt idx="526">
                  <c:v>1.8625442705362001</c:v>
                </c:pt>
                <c:pt idx="527">
                  <c:v>1.8683114843434301</c:v>
                </c:pt>
                <c:pt idx="528">
                  <c:v>1.87409810873245</c:v>
                </c:pt>
                <c:pt idx="529">
                  <c:v>1.87990419041053</c:v>
                </c:pt>
                <c:pt idx="530">
                  <c:v>1.8857297764937899</c:v>
                </c:pt>
                <c:pt idx="531">
                  <c:v>1.89157491450315</c:v>
                </c:pt>
                <c:pt idx="532">
                  <c:v>1.8974396523603201</c:v>
                </c:pt>
                <c:pt idx="533">
                  <c:v>1.90332403838399</c:v>
                </c:pt>
                <c:pt idx="534">
                  <c:v>1.9092281212860001</c:v>
                </c:pt>
                <c:pt idx="535">
                  <c:v>1.9151519501677401</c:v>
                </c:pt>
                <c:pt idx="536">
                  <c:v>1.9210955745165701</c:v>
                </c:pt>
                <c:pt idx="537">
                  <c:v>1.9270590442023301</c:v>
                </c:pt>
                <c:pt idx="538">
                  <c:v>1.9330424094740499</c:v>
                </c:pt>
                <c:pt idx="539">
                  <c:v>1.9390457209565899</c:v>
                </c:pt>
                <c:pt idx="540">
                  <c:v>1.9450690296475299</c:v>
                </c:pt>
                <c:pt idx="541">
                  <c:v>1.9511123869140401</c:v>
                </c:pt>
                <c:pt idx="542">
                  <c:v>1.9571758444898699</c:v>
                </c:pt>
                <c:pt idx="543">
                  <c:v>1.96325945447246</c:v>
                </c:pt>
                <c:pt idx="544">
                  <c:v>1.96936326932009</c:v>
                </c:pt>
                <c:pt idx="545">
                  <c:v>1.9754873418490999</c:v>
                </c:pt>
                <c:pt idx="546">
                  <c:v>1.9816317252312401</c:v>
                </c:pt>
                <c:pt idx="547">
                  <c:v>1.98779647299106</c:v>
                </c:pt>
                <c:pt idx="548">
                  <c:v>1.99398163900339</c:v>
                </c:pt>
                <c:pt idx="549">
                  <c:v>2.0001872774908702</c:v>
                </c:pt>
                <c:pt idx="550">
                  <c:v>2.0064134430216001</c:v>
                </c:pt>
                <c:pt idx="551">
                  <c:v>2.0126601905067898</c:v>
                </c:pt>
                <c:pt idx="552">
                  <c:v>2.0189275751985498</c:v>
                </c:pt>
                <c:pt idx="553">
                  <c:v>2.0252156526877201</c:v>
                </c:pt>
                <c:pt idx="554">
                  <c:v>2.0315244789017401</c:v>
                </c:pt>
                <c:pt idx="555">
                  <c:v>2.03785411010261</c:v>
                </c:pt>
                <c:pt idx="556">
                  <c:v>2.0442046028849101</c:v>
                </c:pt>
                <c:pt idx="557">
                  <c:v>2.05057601417389</c:v>
                </c:pt>
                <c:pt idx="558">
                  <c:v>2.0569684012235698</c:v>
                </c:pt>
                <c:pt idx="559">
                  <c:v>2.06338182161499</c:v>
                </c:pt>
                <c:pt idx="560">
                  <c:v>2.0698163332544302</c:v>
                </c:pt>
                <c:pt idx="561">
                  <c:v>2.0762719943717198</c:v>
                </c:pt>
                <c:pt idx="562">
                  <c:v>2.08274886351859</c:v>
                </c:pt>
                <c:pt idx="563">
                  <c:v>2.0892469995671301</c:v>
                </c:pt>
                <c:pt idx="564">
                  <c:v>2.0957664617081999</c:v>
                </c:pt>
                <c:pt idx="565">
                  <c:v>2.1023073094500102</c:v>
                </c:pt>
                <c:pt idx="566">
                  <c:v>2.1088696026166098</c:v>
                </c:pt>
                <c:pt idx="567">
                  <c:v>2.1154534013465902</c:v>
                </c:pt>
                <c:pt idx="568">
                  <c:v>2.1220587660916799</c:v>
                </c:pt>
                <c:pt idx="569">
                  <c:v>2.1286857576154801</c:v>
                </c:pt>
                <c:pt idx="570">
                  <c:v>2.1353344369922098</c:v>
                </c:pt>
                <c:pt idx="571">
                  <c:v>2.1420048656055299</c:v>
                </c:pt>
                <c:pt idx="572">
                  <c:v>2.14869710514734</c:v>
                </c:pt>
                <c:pt idx="573">
                  <c:v>2.1554112176167002</c:v>
                </c:pt>
                <c:pt idx="574">
                  <c:v>2.1621472653187301</c:v>
                </c:pt>
                <c:pt idx="575">
                  <c:v>2.1689053108635901</c:v>
                </c:pt>
                <c:pt idx="576">
                  <c:v>2.17568541716548</c:v>
                </c:pt>
                <c:pt idx="577">
                  <c:v>2.1824876474416701</c:v>
                </c:pt>
                <c:pt idx="578">
                  <c:v>2.1893120652115798</c:v>
                </c:pt>
                <c:pt idx="579">
                  <c:v>2.1961587342959201</c:v>
                </c:pt>
                <c:pt idx="580">
                  <c:v>2.2030277188158398</c:v>
                </c:pt>
                <c:pt idx="581">
                  <c:v>2.2099190831920699</c:v>
                </c:pt>
                <c:pt idx="582">
                  <c:v>2.2168328921442</c:v>
                </c:pt>
                <c:pt idx="583">
                  <c:v>2.2237692106899098</c:v>
                </c:pt>
                <c:pt idx="584">
                  <c:v>2.2307281041442502</c:v>
                </c:pt>
                <c:pt idx="585">
                  <c:v>2.23770963811898</c:v>
                </c:pt>
                <c:pt idx="586">
                  <c:v>2.2447138785219001</c:v>
                </c:pt>
                <c:pt idx="587">
                  <c:v>2.2517408915562802</c:v>
                </c:pt>
                <c:pt idx="588">
                  <c:v>2.2587907437201999</c:v>
                </c:pt>
                <c:pt idx="589">
                  <c:v>2.26586350180603</c:v>
                </c:pt>
                <c:pt idx="590">
                  <c:v>2.2729592328999502</c:v>
                </c:pt>
                <c:pt idx="591">
                  <c:v>2.28007800438135</c:v>
                </c:pt>
                <c:pt idx="592">
                  <c:v>2.2872198839224498</c:v>
                </c:pt>
                <c:pt idx="593">
                  <c:v>2.2943849394877698</c:v>
                </c:pt>
                <c:pt idx="594">
                  <c:v>2.3015732393338002</c:v>
                </c:pt>
                <c:pt idx="595">
                  <c:v>2.3087848520085399</c:v>
                </c:pt>
                <c:pt idx="596">
                  <c:v>2.3160198463511601</c:v>
                </c:pt>
                <c:pt idx="597">
                  <c:v>2.3232782914916501</c:v>
                </c:pt>
                <c:pt idx="598">
                  <c:v>2.3305602568505099</c:v>
                </c:pt>
                <c:pt idx="599">
                  <c:v>2.3378658121384501</c:v>
                </c:pt>
                <c:pt idx="600">
                  <c:v>2.3451950273561</c:v>
                </c:pt>
                <c:pt idx="601">
                  <c:v>2.3525479727938201</c:v>
                </c:pt>
                <c:pt idx="602">
                  <c:v>2.3599247190314001</c:v>
                </c:pt>
                <c:pt idx="603">
                  <c:v>2.3673253369379101</c:v>
                </c:pt>
                <c:pt idx="604">
                  <c:v>2.3747498976714998</c:v>
                </c:pt>
                <c:pt idx="605">
                  <c:v>2.38219847267922</c:v>
                </c:pt>
                <c:pt idx="606">
                  <c:v>2.3896711336969498</c:v>
                </c:pt>
                <c:pt idx="607">
                  <c:v>2.3971679527491698</c:v>
                </c:pt>
                <c:pt idx="608">
                  <c:v>2.4046890021489702</c:v>
                </c:pt>
                <c:pt idx="609">
                  <c:v>2.4122343544978899</c:v>
                </c:pt>
                <c:pt idx="610">
                  <c:v>2.4198040826859102</c:v>
                </c:pt>
                <c:pt idx="611">
                  <c:v>2.4273982598913801</c:v>
                </c:pt>
                <c:pt idx="612">
                  <c:v>2.4350169595810098</c:v>
                </c:pt>
                <c:pt idx="613">
                  <c:v>2.44266025550986</c:v>
                </c:pt>
                <c:pt idx="614">
                  <c:v>2.45032822172135</c:v>
                </c:pt>
                <c:pt idx="615">
                  <c:v>2.4580209325472802</c:v>
                </c:pt>
                <c:pt idx="616">
                  <c:v>2.46573846260792</c:v>
                </c:pt>
                <c:pt idx="617">
                  <c:v>2.4734808868120202</c:v>
                </c:pt>
                <c:pt idx="618">
                  <c:v>2.4812482803569198</c:v>
                </c:pt>
                <c:pt idx="619">
                  <c:v>2.4890407187286301</c:v>
                </c:pt>
                <c:pt idx="620">
                  <c:v>2.4968582777019699</c:v>
                </c:pt>
                <c:pt idx="621">
                  <c:v>2.5047010333406798</c:v>
                </c:pt>
                <c:pt idx="622">
                  <c:v>2.5125690619975298</c:v>
                </c:pt>
                <c:pt idx="623">
                  <c:v>2.5204624403145601</c:v>
                </c:pt>
                <c:pt idx="624">
                  <c:v>2.5283812452231702</c:v>
                </c:pt>
                <c:pt idx="625">
                  <c:v>2.5363255539443599</c:v>
                </c:pt>
                <c:pt idx="626">
                  <c:v>2.5442954439889101</c:v>
                </c:pt>
                <c:pt idx="627">
                  <c:v>2.5522909931575999</c:v>
                </c:pt>
                <c:pt idx="628">
                  <c:v>2.5603122795414301</c:v>
                </c:pt>
                <c:pt idx="629">
                  <c:v>2.5683593815219101</c:v>
                </c:pt>
                <c:pt idx="630">
                  <c:v>2.5764323777712401</c:v>
                </c:pt>
                <c:pt idx="631">
                  <c:v>2.5845313472526299</c:v>
                </c:pt>
                <c:pt idx="632">
                  <c:v>2.5926563692206099</c:v>
                </c:pt>
                <c:pt idx="633">
                  <c:v>2.60080752322123</c:v>
                </c:pt>
                <c:pt idx="634">
                  <c:v>2.6089848890924698</c:v>
                </c:pt>
                <c:pt idx="635">
                  <c:v>2.6171885469645102</c:v>
                </c:pt>
                <c:pt idx="636">
                  <c:v>2.62541857726006</c:v>
                </c:pt>
                <c:pt idx="637">
                  <c:v>2.6336750606947099</c:v>
                </c:pt>
                <c:pt idx="638">
                  <c:v>2.64195807827732</c:v>
                </c:pt>
                <c:pt idx="639">
                  <c:v>2.6502677113103101</c:v>
                </c:pt>
                <c:pt idx="640">
                  <c:v>2.65860404139013</c:v>
                </c:pt>
                <c:pt idx="641">
                  <c:v>2.6669671504075798</c:v>
                </c:pt>
                <c:pt idx="642">
                  <c:v>2.6753571205482398</c:v>
                </c:pt>
                <c:pt idx="643">
                  <c:v>2.68377403429289</c:v>
                </c:pt>
                <c:pt idx="644">
                  <c:v>2.69221797441792</c:v>
                </c:pt>
                <c:pt idx="645">
                  <c:v>2.7006890239957402</c:v>
                </c:pt>
                <c:pt idx="646">
                  <c:v>2.7091872663952898</c:v>
                </c:pt>
                <c:pt idx="647">
                  <c:v>2.7177127852824201</c:v>
                </c:pt>
                <c:pt idx="648">
                  <c:v>2.7262656646203798</c:v>
                </c:pt>
                <c:pt idx="649">
                  <c:v>2.7348459886703198</c:v>
                </c:pt>
                <c:pt idx="650">
                  <c:v>2.7434538419917498</c:v>
                </c:pt>
                <c:pt idx="651">
                  <c:v>2.7520893094430199</c:v>
                </c:pt>
                <c:pt idx="652">
                  <c:v>2.76075247618185</c:v>
                </c:pt>
                <c:pt idx="653">
                  <c:v>2.7694434276658102</c:v>
                </c:pt>
                <c:pt idx="654">
                  <c:v>2.7781622496529002</c:v>
                </c:pt>
                <c:pt idx="655">
                  <c:v>2.7869090282019999</c:v>
                </c:pt>
                <c:pt idx="656">
                  <c:v>2.7956838496734702</c:v>
                </c:pt>
                <c:pt idx="657">
                  <c:v>2.8044868007296802</c:v>
                </c:pt>
                <c:pt idx="658">
                  <c:v>2.81331796833555</c:v>
                </c:pt>
                <c:pt idx="659">
                  <c:v>2.8221774397591499</c:v>
                </c:pt>
                <c:pt idx="660">
                  <c:v>2.8310653025722399</c:v>
                </c:pt>
                <c:pt idx="661">
                  <c:v>2.8399816446508801</c:v>
                </c:pt>
                <c:pt idx="662">
                  <c:v>2.8489265541760198</c:v>
                </c:pt>
                <c:pt idx="663">
                  <c:v>2.8579001196340501</c:v>
                </c:pt>
                <c:pt idx="664">
                  <c:v>2.8669024298174799</c:v>
                </c:pt>
                <c:pt idx="665">
                  <c:v>2.8759335738255301</c:v>
                </c:pt>
                <c:pt idx="666">
                  <c:v>2.8849936410647001</c:v>
                </c:pt>
                <c:pt idx="667">
                  <c:v>2.8940827212495002</c:v>
                </c:pt>
                <c:pt idx="668">
                  <c:v>2.9032009044029898</c:v>
                </c:pt>
                <c:pt idx="669">
                  <c:v>2.9123482808575201</c:v>
                </c:pt>
                <c:pt idx="670">
                  <c:v>2.9215249412553099</c:v>
                </c:pt>
                <c:pt idx="671">
                  <c:v>2.9307309765491398</c:v>
                </c:pt>
                <c:pt idx="672">
                  <c:v>2.9399664780030199</c:v>
                </c:pt>
                <c:pt idx="673">
                  <c:v>2.9492315371928801</c:v>
                </c:pt>
                <c:pt idx="674">
                  <c:v>2.9585262460072199</c:v>
                </c:pt>
                <c:pt idx="675">
                  <c:v>2.96785069664785</c:v>
                </c:pt>
                <c:pt idx="676">
                  <c:v>2.9772049816305399</c:v>
                </c:pt>
                <c:pt idx="677">
                  <c:v>2.9865891937857598</c:v>
                </c:pt>
                <c:pt idx="678">
                  <c:v>2.99600342625937</c:v>
                </c:pt>
                <c:pt idx="679">
                  <c:v>3.0054477725133402</c:v>
                </c:pt>
                <c:pt idx="680">
                  <c:v>3.0149223263265301</c:v>
                </c:pt>
                <c:pt idx="681">
                  <c:v>3.0244271817953199</c:v>
                </c:pt>
                <c:pt idx="682">
                  <c:v>3.0339624333344499</c:v>
                </c:pt>
                <c:pt idx="683">
                  <c:v>3.0435281756777202</c:v>
                </c:pt>
                <c:pt idx="684">
                  <c:v>3.05312450387874</c:v>
                </c:pt>
                <c:pt idx="685">
                  <c:v>3.0627515133117198</c:v>
                </c:pt>
                <c:pt idx="686">
                  <c:v>3.0724092996721799</c:v>
                </c:pt>
                <c:pt idx="687">
                  <c:v>3.0820979589777902</c:v>
                </c:pt>
                <c:pt idx="688">
                  <c:v>3.0918175875691301</c:v>
                </c:pt>
                <c:pt idx="689">
                  <c:v>3.10156828211043</c:v>
                </c:pt>
                <c:pt idx="690">
                  <c:v>3.1113501395904</c:v>
                </c:pt>
                <c:pt idx="691">
                  <c:v>3.1211632573230701</c:v>
                </c:pt>
                <c:pt idx="692">
                  <c:v>3.1310077329485102</c:v>
                </c:pt>
                <c:pt idx="693">
                  <c:v>3.1408836644336802</c:v>
                </c:pt>
                <c:pt idx="694">
                  <c:v>3.1507911500732702</c:v>
                </c:pt>
                <c:pt idx="695">
                  <c:v>3.1607302884904902</c:v>
                </c:pt>
                <c:pt idx="696">
                  <c:v>3.1707011786378998</c:v>
                </c:pt>
                <c:pt idx="697">
                  <c:v>3.1807039197982601</c:v>
                </c:pt>
                <c:pt idx="698">
                  <c:v>3.1907386115853802</c:v>
                </c:pt>
                <c:pt idx="699">
                  <c:v>3.2008053539449501</c:v>
                </c:pt>
                <c:pt idx="700">
                  <c:v>3.2109042471553702</c:v>
                </c:pt>
              </c:numCache>
            </c:numRef>
          </c:yVal>
          <c:smooth val="1"/>
        </c:ser>
        <c:dLbls>
          <c:showLegendKey val="0"/>
          <c:showVal val="0"/>
          <c:showCatName val="0"/>
          <c:showSerName val="0"/>
          <c:showPercent val="0"/>
          <c:showBubbleSize val="0"/>
        </c:dLbls>
        <c:axId val="663988376"/>
        <c:axId val="663988768"/>
      </c:scatterChart>
      <c:valAx>
        <c:axId val="663988376"/>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63988768"/>
        <c:crosses val="autoZero"/>
        <c:crossBetween val="midCat"/>
        <c:majorUnit val="5"/>
      </c:valAx>
      <c:valAx>
        <c:axId val="6639887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398837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Microsoft_Excel_Worksheet2!$B$2:$B$10002</c:f>
              <c:numCache>
                <c:formatCode>General</c:formatCode>
                <c:ptCount val="10001"/>
                <c:pt idx="0">
                  <c:v>0.60157573744151305</c:v>
                </c:pt>
                <c:pt idx="1">
                  <c:v>0.62504487143466703</c:v>
                </c:pt>
                <c:pt idx="2">
                  <c:v>0.64942960128069205</c:v>
                </c:pt>
                <c:pt idx="3">
                  <c:v>0.67476564690713203</c:v>
                </c:pt>
                <c:pt idx="4">
                  <c:v>0.70109012177473895</c:v>
                </c:pt>
                <c:pt idx="5">
                  <c:v>0.72844158724305597</c:v>
                </c:pt>
                <c:pt idx="6">
                  <c:v>0.756860109056954</c:v>
                </c:pt>
                <c:pt idx="7">
                  <c:v>0.78638731603686995</c:v>
                </c:pt>
                <c:pt idx="8">
                  <c:v>0.81706646105870695</c:v>
                </c:pt>
                <c:pt idx="9">
                  <c:v>0.84894153341908996</c:v>
                </c:pt>
                <c:pt idx="10">
                  <c:v>0.88171480509699396</c:v>
                </c:pt>
                <c:pt idx="11">
                  <c:v>0.91416072016535599</c:v>
                </c:pt>
                <c:pt idx="12">
                  <c:v>0.94473984465442595</c:v>
                </c:pt>
                <c:pt idx="13">
                  <c:v>0.971736109387626</c:v>
                </c:pt>
                <c:pt idx="14">
                  <c:v>0.99330372589201499</c:v>
                </c:pt>
                <c:pt idx="15">
                  <c:v>1.00764598331192</c:v>
                </c:pt>
                <c:pt idx="16">
                  <c:v>1.01454778859085</c:v>
                </c:pt>
                <c:pt idx="17">
                  <c:v>1.01513821251847</c:v>
                </c:pt>
                <c:pt idx="18">
                  <c:v>1.01071454836298</c:v>
                </c:pt>
                <c:pt idx="19">
                  <c:v>1.0026400951369301</c:v>
                </c:pt>
                <c:pt idx="20">
                  <c:v>0.99228714473447899</c:v>
                </c:pt>
                <c:pt idx="21">
                  <c:v>0.98099638099548703</c:v>
                </c:pt>
                <c:pt idx="22">
                  <c:v>0.96971832832943095</c:v>
                </c:pt>
                <c:pt idx="23">
                  <c:v>0.95856993411513203</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Microsoft_Excel_Worksheet2!$C$2:$C$10002</c:f>
              <c:numCache>
                <c:formatCode>General</c:formatCode>
                <c:ptCount val="10001"/>
                <c:pt idx="0">
                  <c:v>0.43032928691433597</c:v>
                </c:pt>
                <c:pt idx="1">
                  <c:v>0.45866517299103099</c:v>
                </c:pt>
                <c:pt idx="2">
                  <c:v>0.48886443438717803</c:v>
                </c:pt>
                <c:pt idx="3">
                  <c:v>0.52104867032824698</c:v>
                </c:pt>
                <c:pt idx="4">
                  <c:v>0.55534694104256099</c:v>
                </c:pt>
                <c:pt idx="5">
                  <c:v>0.59189590539996395</c:v>
                </c:pt>
                <c:pt idx="6">
                  <c:v>0.63083966195624996</c:v>
                </c:pt>
                <c:pt idx="7">
                  <c:v>0.67232892018887702</c:v>
                </c:pt>
                <c:pt idx="8">
                  <c:v>0.71651855133122599</c:v>
                </c:pt>
                <c:pt idx="9">
                  <c:v>0.76355929793746902</c:v>
                </c:pt>
                <c:pt idx="10">
                  <c:v>0.81304336219783602</c:v>
                </c:pt>
                <c:pt idx="11">
                  <c:v>0.86300851774897602</c:v>
                </c:pt>
                <c:pt idx="12">
                  <c:v>0.91084883085264101</c:v>
                </c:pt>
                <c:pt idx="13">
                  <c:v>0.95365160588262698</c:v>
                </c:pt>
                <c:pt idx="14">
                  <c:v>0.98862999691892295</c:v>
                </c:pt>
                <c:pt idx="15">
                  <c:v>1.00118052257021</c:v>
                </c:pt>
                <c:pt idx="16">
                  <c:v>0.99730753756812696</c:v>
                </c:pt>
                <c:pt idx="17">
                  <c:v>0.98545051947898199</c:v>
                </c:pt>
                <c:pt idx="18">
                  <c:v>0.96627617407958299</c:v>
                </c:pt>
                <c:pt idx="19">
                  <c:v>0.94157847522094595</c:v>
                </c:pt>
                <c:pt idx="20">
                  <c:v>0.91359514997590396</c:v>
                </c:pt>
                <c:pt idx="21">
                  <c:v>0.88457815567819797</c:v>
                </c:pt>
                <c:pt idx="22">
                  <c:v>0.85610954233968195</c:v>
                </c:pt>
                <c:pt idx="23">
                  <c:v>0.82844165644771794</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Microsoft_Excel_Worksheet2!$D$2:$D$10002</c:f>
              <c:numCache>
                <c:formatCode>General</c:formatCode>
                <c:ptCount val="10001"/>
                <c:pt idx="0">
                  <c:v>0.84096848363086396</c:v>
                </c:pt>
                <c:pt idx="1">
                  <c:v>0.85177840898423596</c:v>
                </c:pt>
                <c:pt idx="2">
                  <c:v>0.86273162323272601</c:v>
                </c:pt>
                <c:pt idx="3">
                  <c:v>0.87383137924364795</c:v>
                </c:pt>
                <c:pt idx="4">
                  <c:v>0.88508159949052301</c:v>
                </c:pt>
                <c:pt idx="5">
                  <c:v>0.89648727281973595</c:v>
                </c:pt>
                <c:pt idx="6">
                  <c:v>0.90805518300057597</c:v>
                </c:pt>
                <c:pt idx="7">
                  <c:v>0.91979534459107304</c:v>
                </c:pt>
                <c:pt idx="8">
                  <c:v>0.93172409918300703</c:v>
                </c:pt>
                <c:pt idx="9">
                  <c:v>0.94387132618346603</c:v>
                </c:pt>
                <c:pt idx="10">
                  <c:v>0.95618639013999096</c:v>
                </c:pt>
                <c:pt idx="11">
                  <c:v>0.96834481364449398</c:v>
                </c:pt>
                <c:pt idx="12">
                  <c:v>0.97989188089770496</c:v>
                </c:pt>
                <c:pt idx="13">
                  <c:v>0.99016355707161496</c:v>
                </c:pt>
                <c:pt idx="14">
                  <c:v>0.99799954982741101</c:v>
                </c:pt>
                <c:pt idx="15">
                  <c:v>1.014153196946</c:v>
                </c:pt>
                <c:pt idx="16">
                  <c:v>1.03208606829994</c:v>
                </c:pt>
                <c:pt idx="17">
                  <c:v>1.0457202773205001</c:v>
                </c:pt>
                <c:pt idx="18">
                  <c:v>1.05719661280652</c:v>
                </c:pt>
                <c:pt idx="19">
                  <c:v>1.0676615776930301</c:v>
                </c:pt>
                <c:pt idx="20">
                  <c:v>1.0777572293715401</c:v>
                </c:pt>
                <c:pt idx="21">
                  <c:v>1.08792410636504</c:v>
                </c:pt>
                <c:pt idx="22">
                  <c:v>1.0984034049289</c:v>
                </c:pt>
                <c:pt idx="23">
                  <c:v>1.10913823736177</c:v>
                </c:pt>
              </c:numCache>
            </c:numRef>
          </c:yVal>
          <c:smooth val="1"/>
        </c:ser>
        <c:dLbls>
          <c:showLegendKey val="0"/>
          <c:showVal val="0"/>
          <c:showCatName val="0"/>
          <c:showSerName val="0"/>
          <c:showPercent val="0"/>
          <c:showBubbleSize val="0"/>
        </c:dLbls>
        <c:axId val="723704120"/>
        <c:axId val="723704512"/>
      </c:scatterChart>
      <c:valAx>
        <c:axId val="723704120"/>
        <c:scaling>
          <c:orientation val="minMax"/>
          <c:max val="35"/>
          <c:min val="20"/>
        </c:scaling>
        <c:delete val="0"/>
        <c:axPos val="b"/>
        <c:title>
          <c:tx>
            <c:rich>
              <a:bodyPr/>
              <a:lstStyle/>
              <a:p>
                <a:pPr>
                  <a:defRPr sz="1700"/>
                </a:pPr>
                <a:r>
                  <a:rPr lang="en-US" sz="1700" dirty="0" smtClean="0"/>
                  <a:t>Recipient BMI</a:t>
                </a:r>
                <a:endParaRPr lang="en-US" sz="1700" dirty="0"/>
              </a:p>
            </c:rich>
          </c:tx>
          <c:layout>
            <c:manualLayout>
              <c:xMode val="edge"/>
              <c:yMode val="edge"/>
              <c:x val="0.449553863842241"/>
              <c:y val="0.88582020997375333"/>
            </c:manualLayout>
          </c:layout>
          <c:overlay val="0"/>
        </c:title>
        <c:numFmt formatCode="#,##0" sourceLinked="0"/>
        <c:majorTickMark val="out"/>
        <c:minorTickMark val="none"/>
        <c:tickLblPos val="nextTo"/>
        <c:txPr>
          <a:bodyPr rot="0"/>
          <a:lstStyle/>
          <a:p>
            <a:pPr>
              <a:defRPr sz="1500" b="1"/>
            </a:pPr>
            <a:endParaRPr lang="en-US"/>
          </a:p>
        </c:txPr>
        <c:crossAx val="723704512"/>
        <c:crosses val="autoZero"/>
        <c:crossBetween val="midCat"/>
        <c:majorUnit val="5"/>
      </c:valAx>
      <c:valAx>
        <c:axId val="7237045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2370412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Microsoft_Excel_Worksheet3!$B$2:$B$10002</c:f>
              <c:numCache>
                <c:formatCode>General</c:formatCode>
                <c:ptCount val="10001"/>
                <c:pt idx="0">
                  <c:v>1.20597876870677</c:v>
                </c:pt>
                <c:pt idx="1">
                  <c:v>1.1873691078644499</c:v>
                </c:pt>
                <c:pt idx="2">
                  <c:v>1.1690466158228201</c:v>
                </c:pt>
                <c:pt idx="3">
                  <c:v>1.15100686123191</c:v>
                </c:pt>
                <c:pt idx="4">
                  <c:v>1.13324548112265</c:v>
                </c:pt>
                <c:pt idx="5">
                  <c:v>1.11575817985166</c:v>
                </c:pt>
                <c:pt idx="6">
                  <c:v>1.0985407280624</c:v>
                </c:pt>
                <c:pt idx="7">
                  <c:v>1.0815889616622101</c:v>
                </c:pt>
                <c:pt idx="8">
                  <c:v>1.0648987808152299</c:v>
                </c:pt>
                <c:pt idx="9">
                  <c:v>1.04846920004137</c:v>
                </c:pt>
                <c:pt idx="10">
                  <c:v>1.03270674505372</c:v>
                </c:pt>
                <c:pt idx="11">
                  <c:v>1.0187990645215099</c:v>
                </c:pt>
                <c:pt idx="12">
                  <c:v>1.0079695470727501</c:v>
                </c:pt>
                <c:pt idx="13">
                  <c:v>1.0014074027683599</c:v>
                </c:pt>
                <c:pt idx="14">
                  <c:v>1.00030771371091</c:v>
                </c:pt>
                <c:pt idx="15">
                  <c:v>1.0052570647257</c:v>
                </c:pt>
                <c:pt idx="16">
                  <c:v>1.0155930979746901</c:v>
                </c:pt>
                <c:pt idx="17">
                  <c:v>1.0305547802525299</c:v>
                </c:pt>
                <c:pt idx="18">
                  <c:v>1.04939937687983</c:v>
                </c:pt>
                <c:pt idx="19">
                  <c:v>1.07136768823149</c:v>
                </c:pt>
                <c:pt idx="20">
                  <c:v>1.09565532203399</c:v>
                </c:pt>
                <c:pt idx="21">
                  <c:v>1.1213902050757301</c:v>
                </c:pt>
                <c:pt idx="22">
                  <c:v>1.1478506557518</c:v>
                </c:pt>
                <c:pt idx="23">
                  <c:v>1.1749354702281001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Microsoft_Excel_Worksheet3!$C$2:$C$10002</c:f>
              <c:numCache>
                <c:formatCode>General</c:formatCode>
                <c:ptCount val="10001"/>
                <c:pt idx="0">
                  <c:v>0.86159299931049504</c:v>
                </c:pt>
                <c:pt idx="1">
                  <c:v>0.87088435553211596</c:v>
                </c:pt>
                <c:pt idx="2">
                  <c:v>0.88027372120250102</c:v>
                </c:pt>
                <c:pt idx="3">
                  <c:v>0.88976142895320998</c:v>
                </c:pt>
                <c:pt idx="4">
                  <c:v>0.89934748135125497</c:v>
                </c:pt>
                <c:pt idx="5">
                  <c:v>0.90903133215435195</c:v>
                </c:pt>
                <c:pt idx="6">
                  <c:v>0.91881147482645098</c:v>
                </c:pt>
                <c:pt idx="7">
                  <c:v>0.92868460649972495</c:v>
                </c:pt>
                <c:pt idx="8">
                  <c:v>0.93864375147550505</c:v>
                </c:pt>
                <c:pt idx="9">
                  <c:v>0.94867370947577401</c:v>
                </c:pt>
                <c:pt idx="10">
                  <c:v>0.95877916473390401</c:v>
                </c:pt>
                <c:pt idx="11">
                  <c:v>0.96904778420225302</c:v>
                </c:pt>
                <c:pt idx="12">
                  <c:v>0.97964602227722297</c:v>
                </c:pt>
                <c:pt idx="13">
                  <c:v>0.990912278428283</c:v>
                </c:pt>
                <c:pt idx="14">
                  <c:v>0.99701477142295403</c:v>
                </c:pt>
                <c:pt idx="15">
                  <c:v>0.99153841033516199</c:v>
                </c:pt>
                <c:pt idx="16">
                  <c:v>0.99252549737648899</c:v>
                </c:pt>
                <c:pt idx="17">
                  <c:v>0.99706117522461502</c:v>
                </c:pt>
                <c:pt idx="18">
                  <c:v>1.0031115662224599</c:v>
                </c:pt>
                <c:pt idx="19">
                  <c:v>1.0095757337979201</c:v>
                </c:pt>
                <c:pt idx="20">
                  <c:v>1.0159575945394901</c:v>
                </c:pt>
                <c:pt idx="21">
                  <c:v>1.02204218973389</c:v>
                </c:pt>
                <c:pt idx="22">
                  <c:v>1.0277816539390601</c:v>
                </c:pt>
                <c:pt idx="23">
                  <c:v>1.03330069943807</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Microsoft_Excel_Worksheet3!$D$2:$D$10002</c:f>
              <c:numCache>
                <c:formatCode>General</c:formatCode>
                <c:ptCount val="10001"/>
                <c:pt idx="0">
                  <c:v>1.68801834710286</c:v>
                </c:pt>
                <c:pt idx="1">
                  <c:v>1.61886637342268</c:v>
                </c:pt>
                <c:pt idx="2">
                  <c:v>1.55255116340387</c:v>
                </c:pt>
                <c:pt idx="3">
                  <c:v>1.48895732214596</c:v>
                </c:pt>
                <c:pt idx="4">
                  <c:v>1.42797455612522</c:v>
                </c:pt>
                <c:pt idx="5">
                  <c:v>1.3694976970216399</c:v>
                </c:pt>
                <c:pt idx="6">
                  <c:v>1.31342692627976</c:v>
                </c:pt>
                <c:pt idx="7">
                  <c:v>1.2596684318896101</c:v>
                </c:pt>
                <c:pt idx="8">
                  <c:v>1.20813611298126</c:v>
                </c:pt>
                <c:pt idx="9">
                  <c:v>1.15876265195844</c:v>
                </c:pt>
                <c:pt idx="10">
                  <c:v>1.11233458183818</c:v>
                </c:pt>
                <c:pt idx="11">
                  <c:v>1.07110459441829</c:v>
                </c:pt>
                <c:pt idx="12">
                  <c:v>1.03711196158824</c:v>
                </c:pt>
                <c:pt idx="13">
                  <c:v>1.01201368491455</c:v>
                </c:pt>
                <c:pt idx="14">
                  <c:v>1.0036115319349399</c:v>
                </c:pt>
                <c:pt idx="15">
                  <c:v>1.0191655266681501</c:v>
                </c:pt>
                <c:pt idx="16">
                  <c:v>1.0391968200113499</c:v>
                </c:pt>
                <c:pt idx="17">
                  <c:v>1.0651735134126501</c:v>
                </c:pt>
                <c:pt idx="18">
                  <c:v>1.0978231029105201</c:v>
                </c:pt>
                <c:pt idx="19">
                  <c:v>1.13694167258604</c:v>
                </c:pt>
                <c:pt idx="20">
                  <c:v>1.1816050110295599</c:v>
                </c:pt>
                <c:pt idx="21">
                  <c:v>1.23039538354793</c:v>
                </c:pt>
                <c:pt idx="22">
                  <c:v>1.2819465329627</c:v>
                </c:pt>
                <c:pt idx="23">
                  <c:v>1.33598415248422</c:v>
                </c:pt>
              </c:numCache>
            </c:numRef>
          </c:yVal>
          <c:smooth val="1"/>
        </c:ser>
        <c:dLbls>
          <c:showLegendKey val="0"/>
          <c:showVal val="0"/>
          <c:showCatName val="0"/>
          <c:showSerName val="0"/>
          <c:showPercent val="0"/>
          <c:showBubbleSize val="0"/>
        </c:dLbls>
        <c:axId val="663753168"/>
        <c:axId val="235043352"/>
      </c:scatterChart>
      <c:valAx>
        <c:axId val="663753168"/>
        <c:scaling>
          <c:orientation val="minMax"/>
          <c:max val="35"/>
          <c:min val="20"/>
        </c:scaling>
        <c:delete val="0"/>
        <c:axPos val="b"/>
        <c:title>
          <c:tx>
            <c:rich>
              <a:bodyPr/>
              <a:lstStyle/>
              <a:p>
                <a:pPr>
                  <a:defRPr sz="1700"/>
                </a:pPr>
                <a:r>
                  <a:rPr lang="en-US" sz="1700" dirty="0" smtClean="0"/>
                  <a:t>Donor BMI</a:t>
                </a:r>
                <a:endParaRPr lang="en-US" sz="1700" dirty="0"/>
              </a:p>
            </c:rich>
          </c:tx>
          <c:layout>
            <c:manualLayout>
              <c:xMode val="edge"/>
              <c:yMode val="edge"/>
              <c:x val="0.4690781710914454"/>
              <c:y val="0.88582020997375333"/>
            </c:manualLayout>
          </c:layout>
          <c:overlay val="0"/>
        </c:title>
        <c:numFmt formatCode="#,##0" sourceLinked="0"/>
        <c:majorTickMark val="out"/>
        <c:minorTickMark val="none"/>
        <c:tickLblPos val="nextTo"/>
        <c:txPr>
          <a:bodyPr rot="0"/>
          <a:lstStyle/>
          <a:p>
            <a:pPr>
              <a:defRPr sz="1500" b="1"/>
            </a:pPr>
            <a:endParaRPr lang="en-US"/>
          </a:p>
        </c:txPr>
        <c:crossAx val="235043352"/>
        <c:crosses val="autoZero"/>
        <c:crossBetween val="midCat"/>
        <c:majorUnit val="5"/>
      </c:valAx>
      <c:valAx>
        <c:axId val="2350433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3753168"/>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Microsoft_Excel_Worksheet5!$B$2:$B$10002</c:f>
              <c:numCache>
                <c:formatCode>General</c:formatCode>
                <c:ptCount val="10001"/>
                <c:pt idx="0">
                  <c:v>0.63462443807406499</c:v>
                </c:pt>
                <c:pt idx="1">
                  <c:v>0.64749948916484001</c:v>
                </c:pt>
                <c:pt idx="2">
                  <c:v>0.66063574504169897</c:v>
                </c:pt>
                <c:pt idx="3">
                  <c:v>0.67403850494110895</c:v>
                </c:pt>
                <c:pt idx="4">
                  <c:v>0.68771317560869805</c:v>
                </c:pt>
                <c:pt idx="5">
                  <c:v>0.701665273480366</c:v>
                </c:pt>
                <c:pt idx="6">
                  <c:v>0.715900426907642</c:v>
                </c:pt>
                <c:pt idx="7">
                  <c:v>0.73042437842819197</c:v>
                </c:pt>
                <c:pt idx="8">
                  <c:v>0.74524298708239101</c:v>
                </c:pt>
                <c:pt idx="9">
                  <c:v>0.76036223077689302</c:v>
                </c:pt>
                <c:pt idx="10">
                  <c:v>0.77578820869614595</c:v>
                </c:pt>
                <c:pt idx="11">
                  <c:v>0.79151410412800205</c:v>
                </c:pt>
                <c:pt idx="12">
                  <c:v>0.80747895785576196</c:v>
                </c:pt>
                <c:pt idx="13">
                  <c:v>0.82360298889882799</c:v>
                </c:pt>
                <c:pt idx="14">
                  <c:v>0.83979992356155297</c:v>
                </c:pt>
                <c:pt idx="15">
                  <c:v>0.85597688347011103</c:v>
                </c:pt>
                <c:pt idx="16">
                  <c:v>0.87203437066923195</c:v>
                </c:pt>
                <c:pt idx="17">
                  <c:v>0.88786636157591403</c:v>
                </c:pt>
                <c:pt idx="18">
                  <c:v>0.90336052142475198</c:v>
                </c:pt>
                <c:pt idx="19">
                  <c:v>0.91839855031223605</c:v>
                </c:pt>
                <c:pt idx="20">
                  <c:v>0.932856671010177</c:v>
                </c:pt>
                <c:pt idx="21">
                  <c:v>0.94660626733088404</c:v>
                </c:pt>
                <c:pt idx="22">
                  <c:v>0.95951467995599904</c:v>
                </c:pt>
                <c:pt idx="23">
                  <c:v>0.97144616426436703</c:v>
                </c:pt>
                <c:pt idx="24">
                  <c:v>0.98226301180279496</c:v>
                </c:pt>
                <c:pt idx="25">
                  <c:v>0.99182683364448598</c:v>
                </c:pt>
                <c:pt idx="26">
                  <c:v>1</c:v>
                </c:pt>
                <c:pt idx="27">
                  <c:v>1.0066777754524601</c:v>
                </c:pt>
                <c:pt idx="28">
                  <c:v>1.01188292209845</c:v>
                </c:pt>
                <c:pt idx="29">
                  <c:v>1.0156767385983201</c:v>
                </c:pt>
                <c:pt idx="30">
                  <c:v>1.01812792739957</c:v>
                </c:pt>
                <c:pt idx="31">
                  <c:v>1.01931155748969</c:v>
                </c:pt>
                <c:pt idx="32">
                  <c:v>1.01930804117772</c:v>
                </c:pt>
                <c:pt idx="33">
                  <c:v>1.0182021401738499</c:v>
                </c:pt>
                <c:pt idx="34">
                  <c:v>1.0160820142514599</c:v>
                </c:pt>
                <c:pt idx="35">
                  <c:v>1.0130383237434899</c:v>
                </c:pt>
                <c:pt idx="36">
                  <c:v>1.0091633951030701</c:v>
                </c:pt>
                <c:pt idx="37">
                  <c:v>1.0045504567957599</c:v>
                </c:pt>
                <c:pt idx="38">
                  <c:v>0.99929295093190895</c:v>
                </c:pt>
                <c:pt idx="39">
                  <c:v>0.99348392432492905</c:v>
                </c:pt>
                <c:pt idx="40">
                  <c:v>0.98721550110109701</c:v>
                </c:pt>
                <c:pt idx="41">
                  <c:v>0.98057843760837204</c:v>
                </c:pt>
                <c:pt idx="42">
                  <c:v>0.97366175918592501</c:v>
                </c:pt>
                <c:pt idx="43">
                  <c:v>0.96655247736960603</c:v>
                </c:pt>
                <c:pt idx="44">
                  <c:v>0.95933538532120799</c:v>
                </c:pt>
                <c:pt idx="45">
                  <c:v>0.95209292867781703</c:v>
                </c:pt>
                <c:pt idx="46">
                  <c:v>0.94489204006098904</c:v>
                </c:pt>
                <c:pt idx="47">
                  <c:v>0.93774561335151196</c:v>
                </c:pt>
                <c:pt idx="48">
                  <c:v>0.93065323664198196</c:v>
                </c:pt>
                <c:pt idx="49">
                  <c:v>0.92361450114033605</c:v>
                </c:pt>
                <c:pt idx="50">
                  <c:v>0.91662900114630197</c:v>
                </c:pt>
                <c:pt idx="51">
                  <c:v>0.90969633402800398</c:v>
                </c:pt>
                <c:pt idx="52">
                  <c:v>0.90281610019876002</c:v>
                </c:pt>
                <c:pt idx="53">
                  <c:v>0.89598790309405296</c:v>
                </c:pt>
                <c:pt idx="54">
                  <c:v>0.88921134914866595</c:v>
                </c:pt>
                <c:pt idx="55">
                  <c:v>0.88248604777400796</c:v>
                </c:pt>
                <c:pt idx="56">
                  <c:v>0.87581161133559204</c:v>
                </c:pt>
                <c:pt idx="57">
                  <c:v>0.86918765513069696</c:v>
                </c:pt>
                <c:pt idx="58">
                  <c:v>0.86261379736619204</c:v>
                </c:pt>
                <c:pt idx="59">
                  <c:v>0.85608965913653501</c:v>
                </c:pt>
                <c:pt idx="60">
                  <c:v>0.84961486440192702</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Microsoft_Excel_Worksheet5!$C$2:$C$10002</c:f>
              <c:numCache>
                <c:formatCode>General</c:formatCode>
                <c:ptCount val="10001"/>
                <c:pt idx="0">
                  <c:v>0.52122010701648103</c:v>
                </c:pt>
                <c:pt idx="1">
                  <c:v>0.53645092521833404</c:v>
                </c:pt>
                <c:pt idx="2">
                  <c:v>0.552125778823361</c:v>
                </c:pt>
                <c:pt idx="3">
                  <c:v>0.56825742030554705</c:v>
                </c:pt>
                <c:pt idx="4">
                  <c:v>0.58485892193337796</c:v>
                </c:pt>
                <c:pt idx="5">
                  <c:v>0.601943669493331</c:v>
                </c:pt>
                <c:pt idx="6">
                  <c:v>0.61952535006676801</c:v>
                </c:pt>
                <c:pt idx="7">
                  <c:v>0.63761793107354003</c:v>
                </c:pt>
                <c:pt idx="8">
                  <c:v>0.65623562627834797</c:v>
                </c:pt>
                <c:pt idx="9">
                  <c:v>0.67539284194766303</c:v>
                </c:pt>
                <c:pt idx="10">
                  <c:v>0.69510409207330703</c:v>
                </c:pt>
                <c:pt idx="11">
                  <c:v>0.71536703694381898</c:v>
                </c:pt>
                <c:pt idx="12">
                  <c:v>0.73610815328655599</c:v>
                </c:pt>
                <c:pt idx="13">
                  <c:v>0.75722645009411305</c:v>
                </c:pt>
                <c:pt idx="14">
                  <c:v>0.77860893236522999</c:v>
                </c:pt>
                <c:pt idx="15">
                  <c:v>0.80013033493918295</c:v>
                </c:pt>
                <c:pt idx="16">
                  <c:v>0.82165311278572395</c:v>
                </c:pt>
                <c:pt idx="17">
                  <c:v>0.84302774517867995</c:v>
                </c:pt>
                <c:pt idx="18">
                  <c:v>0.864093420589919</c:v>
                </c:pt>
                <c:pt idx="19">
                  <c:v>0.88467918130731604</c:v>
                </c:pt>
                <c:pt idx="20">
                  <c:v>0.90460562306570402</c:v>
                </c:pt>
                <c:pt idx="21">
                  <c:v>0.92368726698356296</c:v>
                </c:pt>
                <c:pt idx="22">
                  <c:v>0.94173574998856102</c:v>
                </c:pt>
                <c:pt idx="23">
                  <c:v>0.95856401440666705</c:v>
                </c:pt>
                <c:pt idx="24">
                  <c:v>0.97399170868178397</c:v>
                </c:pt>
                <c:pt idx="25">
                  <c:v>0.98785201197751704</c:v>
                </c:pt>
                <c:pt idx="26">
                  <c:v>1</c:v>
                </c:pt>
                <c:pt idx="27">
                  <c:v>1.00300997594721</c:v>
                </c:pt>
                <c:pt idx="28">
                  <c:v>1.0047846917718399</c:v>
                </c:pt>
                <c:pt idx="29">
                  <c:v>1.0052869195726</c:v>
                </c:pt>
                <c:pt idx="30">
                  <c:v>1.0044889885275301</c:v>
                </c:pt>
                <c:pt idx="31">
                  <c:v>1.0023788800314599</c:v>
                </c:pt>
                <c:pt idx="32">
                  <c:v>0.99896518441925597</c:v>
                </c:pt>
                <c:pt idx="33">
                  <c:v>0.99427983949911802</c:v>
                </c:pt>
                <c:pt idx="34">
                  <c:v>0.98837826401117101</c:v>
                </c:pt>
                <c:pt idx="35">
                  <c:v>0.98133723547414697</c:v>
                </c:pt>
                <c:pt idx="36">
                  <c:v>0.97325130252664005</c:v>
                </c:pt>
                <c:pt idx="37">
                  <c:v>0.96422858180983795</c:v>
                </c:pt>
                <c:pt idx="38">
                  <c:v>0.95438659720408103</c:v>
                </c:pt>
                <c:pt idx="39">
                  <c:v>0.94384855306633397</c:v>
                </c:pt>
                <c:pt idx="40">
                  <c:v>0.93274020907869604</c:v>
                </c:pt>
                <c:pt idx="41">
                  <c:v>0.92118737995715805</c:v>
                </c:pt>
                <c:pt idx="42">
                  <c:v>0.90931400923344696</c:v>
                </c:pt>
                <c:pt idx="43">
                  <c:v>0.89724073869733001</c:v>
                </c:pt>
                <c:pt idx="44">
                  <c:v>0.88508389246466002</c:v>
                </c:pt>
                <c:pt idx="45">
                  <c:v>0.87295480289539795</c:v>
                </c:pt>
                <c:pt idx="46">
                  <c:v>0.86094338769328704</c:v>
                </c:pt>
                <c:pt idx="47">
                  <c:v>0.84907110014115295</c:v>
                </c:pt>
                <c:pt idx="48">
                  <c:v>0.83734135505336804</c:v>
                </c:pt>
                <c:pt idx="49">
                  <c:v>0.825756306902376</c:v>
                </c:pt>
                <c:pt idx="50">
                  <c:v>0.814317186257843</c:v>
                </c:pt>
                <c:pt idx="51">
                  <c:v>0.80302453728126699</c:v>
                </c:pt>
                <c:pt idx="52">
                  <c:v>0.79187838825374601</c:v>
                </c:pt>
                <c:pt idx="53">
                  <c:v>0.78087837594417397</c:v>
                </c:pt>
                <c:pt idx="54">
                  <c:v>0.77002383761659898</c:v>
                </c:pt>
                <c:pt idx="55">
                  <c:v>0.75931387999201605</c:v>
                </c:pt>
                <c:pt idx="56">
                  <c:v>0.74874743155850498</c:v>
                </c:pt>
                <c:pt idx="57">
                  <c:v>0.73832328268696001</c:v>
                </c:pt>
                <c:pt idx="58">
                  <c:v>0.72804011670461699</c:v>
                </c:pt>
                <c:pt idx="59">
                  <c:v>0.71789653418588295</c:v>
                </c:pt>
                <c:pt idx="60">
                  <c:v>0.70789107210039603</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Microsoft_Excel_Worksheet5!$D$2:$D$10002</c:f>
              <c:numCache>
                <c:formatCode>General</c:formatCode>
                <c:ptCount val="10001"/>
                <c:pt idx="0">
                  <c:v>0.77270268736598702</c:v>
                </c:pt>
                <c:pt idx="1">
                  <c:v>0.78153577290987597</c:v>
                </c:pt>
                <c:pt idx="2">
                  <c:v>0.79047130991945302</c:v>
                </c:pt>
                <c:pt idx="3">
                  <c:v>0.79951073212375601</c:v>
                </c:pt>
                <c:pt idx="4">
                  <c:v>0.80865554780691895</c:v>
                </c:pt>
                <c:pt idx="5">
                  <c:v>0.81790735738227005</c:v>
                </c:pt>
                <c:pt idx="6">
                  <c:v>0.82726787724071105</c:v>
                </c:pt>
                <c:pt idx="7">
                  <c:v>0.83673897266963204</c:v>
                </c:pt>
                <c:pt idx="8">
                  <c:v>0.84632270415613398</c:v>
                </c:pt>
                <c:pt idx="9">
                  <c:v>0.85602139389688003</c:v>
                </c:pt>
                <c:pt idx="10">
                  <c:v>0.865837723608888</c:v>
                </c:pt>
                <c:pt idx="11">
                  <c:v>0.87576662703114605</c:v>
                </c:pt>
                <c:pt idx="12">
                  <c:v>0.885769658261082</c:v>
                </c:pt>
                <c:pt idx="13">
                  <c:v>0.89579792575758099</c:v>
                </c:pt>
                <c:pt idx="14">
                  <c:v>0.90579992380971697</c:v>
                </c:pt>
                <c:pt idx="15">
                  <c:v>0.91572134318703802</c:v>
                </c:pt>
                <c:pt idx="16">
                  <c:v>0.92550485331976895</c:v>
                </c:pt>
                <c:pt idx="17">
                  <c:v>0.93508983604207496</c:v>
                </c:pt>
                <c:pt idx="18">
                  <c:v>0.94441204182722804</c:v>
                </c:pt>
                <c:pt idx="19">
                  <c:v>0.95340312628270196</c:v>
                </c:pt>
                <c:pt idx="20">
                  <c:v>0.96199000587572303</c:v>
                </c:pt>
                <c:pt idx="21">
                  <c:v>0.97009394562332296</c:v>
                </c:pt>
                <c:pt idx="22">
                  <c:v>0.97762925646843801</c:v>
                </c:pt>
                <c:pt idx="23">
                  <c:v>0.98450143744243201</c:v>
                </c:pt>
                <c:pt idx="24">
                  <c:v>0.99060455623562604</c:v>
                </c:pt>
                <c:pt idx="25">
                  <c:v>0.99581764880753698</c:v>
                </c:pt>
                <c:pt idx="26">
                  <c:v>1</c:v>
                </c:pt>
                <c:pt idx="27">
                  <c:v>1.0103589873399801</c:v>
                </c:pt>
                <c:pt idx="28">
                  <c:v>1.0190312973707101</c:v>
                </c:pt>
                <c:pt idx="29">
                  <c:v>1.02617393825069</c:v>
                </c:pt>
                <c:pt idx="30">
                  <c:v>1.03195205561234</c:v>
                </c:pt>
                <c:pt idx="31">
                  <c:v>1.0365302700705801</c:v>
                </c:pt>
                <c:pt idx="32">
                  <c:v>1.0400651584404901</c:v>
                </c:pt>
                <c:pt idx="33">
                  <c:v>1.0427000096641701</c:v>
                </c:pt>
                <c:pt idx="34">
                  <c:v>1.0445622868064499</c:v>
                </c:pt>
                <c:pt idx="35">
                  <c:v>1.0457634830061</c:v>
                </c:pt>
                <c:pt idx="36">
                  <c:v>1.0464006114064099</c:v>
                </c:pt>
                <c:pt idx="37">
                  <c:v>1.0465585020871899</c:v>
                </c:pt>
                <c:pt idx="38">
                  <c:v>1.0463122645556899</c:v>
                </c:pt>
                <c:pt idx="39">
                  <c:v>1.04572953434691</c:v>
                </c:pt>
                <c:pt idx="40">
                  <c:v>1.0448723407956599</c:v>
                </c:pt>
                <c:pt idx="41">
                  <c:v>1.0437985726065799</c:v>
                </c:pt>
                <c:pt idx="42">
                  <c:v>1.0425630878602801</c:v>
                </c:pt>
                <c:pt idx="43">
                  <c:v>1.04121853948104</c:v>
                </c:pt>
                <c:pt idx="44">
                  <c:v>1.0398159873485</c:v>
                </c:pt>
                <c:pt idx="45">
                  <c:v>1.03840535825189</c:v>
                </c:pt>
                <c:pt idx="46">
                  <c:v>1.03702633661284</c:v>
                </c:pt>
                <c:pt idx="47">
                  <c:v>1.0356810345020699</c:v>
                </c:pt>
                <c:pt idx="48">
                  <c:v>1.03436363395308</c:v>
                </c:pt>
                <c:pt idx="49">
                  <c:v>1.0330696109567401</c:v>
                </c:pt>
                <c:pt idx="50">
                  <c:v>1.03179539855177</c:v>
                </c:pt>
                <c:pt idx="51">
                  <c:v>1.03053814886622</c:v>
                </c:pt>
                <c:pt idx="52">
                  <c:v>1.0292955621323501</c:v>
                </c:pt>
                <c:pt idx="53">
                  <c:v>1.02806576186747</c:v>
                </c:pt>
                <c:pt idx="54">
                  <c:v>1.02684720242191</c:v>
                </c:pt>
                <c:pt idx="55">
                  <c:v>1.02563859957884</c:v>
                </c:pt>
                <c:pt idx="56">
                  <c:v>1.0244388778117799</c:v>
                </c:pt>
                <c:pt idx="57">
                  <c:v>1.02324712974265</c:v>
                </c:pt>
                <c:pt idx="58">
                  <c:v>1.0220625846479601</c:v>
                </c:pt>
                <c:pt idx="59">
                  <c:v>1.0208845837536</c:v>
                </c:pt>
                <c:pt idx="60">
                  <c:v>1.0197125606781601</c:v>
                </c:pt>
              </c:numCache>
            </c:numRef>
          </c:yVal>
          <c:smooth val="1"/>
        </c:ser>
        <c:dLbls>
          <c:showLegendKey val="0"/>
          <c:showVal val="0"/>
          <c:showCatName val="0"/>
          <c:showSerName val="0"/>
          <c:showPercent val="0"/>
          <c:showBubbleSize val="0"/>
        </c:dLbls>
        <c:axId val="749126744"/>
        <c:axId val="749127136"/>
      </c:scatterChart>
      <c:valAx>
        <c:axId val="749126744"/>
        <c:scaling>
          <c:orientation val="minMax"/>
          <c:max val="75"/>
          <c:min val="15"/>
        </c:scaling>
        <c:delete val="0"/>
        <c:axPos val="b"/>
        <c:title>
          <c:tx>
            <c:rich>
              <a:bodyPr/>
              <a:lstStyle/>
              <a:p>
                <a:pPr>
                  <a:defRPr sz="1700"/>
                </a:pPr>
                <a:r>
                  <a:rPr lang="en-US" sz="1700" dirty="0" smtClean="0"/>
                  <a:t>PA systolic</a:t>
                </a:r>
                <a:endParaRPr lang="en-US" sz="1700" dirty="0"/>
              </a:p>
            </c:rich>
          </c:tx>
          <c:layout>
            <c:manualLayout>
              <c:xMode val="edge"/>
              <c:yMode val="edge"/>
              <c:x val="0.46625002903398144"/>
              <c:y val="0.88582020997375333"/>
            </c:manualLayout>
          </c:layout>
          <c:overlay val="0"/>
        </c:title>
        <c:numFmt formatCode="#,##0" sourceLinked="0"/>
        <c:majorTickMark val="out"/>
        <c:minorTickMark val="none"/>
        <c:tickLblPos val="nextTo"/>
        <c:txPr>
          <a:bodyPr rot="0"/>
          <a:lstStyle/>
          <a:p>
            <a:pPr>
              <a:defRPr sz="1500" b="1"/>
            </a:pPr>
            <a:endParaRPr lang="en-US"/>
          </a:p>
        </c:txPr>
        <c:crossAx val="749127136"/>
        <c:crosses val="autoZero"/>
        <c:crossBetween val="midCat"/>
        <c:majorUnit val="10"/>
      </c:valAx>
      <c:valAx>
        <c:axId val="74912713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49126744"/>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Microsoft_Excel_Worksheet6!$B$2:$B$10002</c:f>
              <c:numCache>
                <c:formatCode>General</c:formatCode>
                <c:ptCount val="10001"/>
                <c:pt idx="0">
                  <c:v>1.0804239291861299</c:v>
                </c:pt>
                <c:pt idx="1">
                  <c:v>1.07608222129847</c:v>
                </c:pt>
                <c:pt idx="2">
                  <c:v>1.07175796066172</c:v>
                </c:pt>
                <c:pt idx="3">
                  <c:v>1.06745107716371</c:v>
                </c:pt>
                <c:pt idx="4">
                  <c:v>1.0631615009740201</c:v>
                </c:pt>
                <c:pt idx="5">
                  <c:v>1.0588891625428301</c:v>
                </c:pt>
                <c:pt idx="6">
                  <c:v>1.05463399259983</c:v>
                </c:pt>
                <c:pt idx="7">
                  <c:v>1.0503959221530701</c:v>
                </c:pt>
                <c:pt idx="8">
                  <c:v>1.0461748824878201</c:v>
                </c:pt>
                <c:pt idx="9">
                  <c:v>1.0419750703113599</c:v>
                </c:pt>
                <c:pt idx="10">
                  <c:v>1.0378176065595499</c:v>
                </c:pt>
                <c:pt idx="11">
                  <c:v>1.03372750650832</c:v>
                </c:pt>
                <c:pt idx="12">
                  <c:v>1.02972939350641</c:v>
                </c:pt>
                <c:pt idx="13">
                  <c:v>1.0258475182589399</c:v>
                </c:pt>
                <c:pt idx="14">
                  <c:v>1.02210578389062</c:v>
                </c:pt>
                <c:pt idx="15">
                  <c:v>1.0185277766468901</c:v>
                </c:pt>
                <c:pt idx="16">
                  <c:v>1.0151368021107201</c:v>
                </c:pt>
                <c:pt idx="17">
                  <c:v>1.01195592683472</c:v>
                </c:pt>
                <c:pt idx="18">
                  <c:v>1.0090080253143101</c:v>
                </c:pt>
                <c:pt idx="19">
                  <c:v>1.00631583225732</c:v>
                </c:pt>
                <c:pt idx="20">
                  <c:v>1.0039020001382299</c:v>
                </c:pt>
                <c:pt idx="21">
                  <c:v>1.0017891620616399</c:v>
                </c:pt>
                <c:pt idx="22">
                  <c:v>1</c:v>
                </c:pt>
                <c:pt idx="23">
                  <c:v>0.99855176381535704</c:v>
                </c:pt>
                <c:pt idx="24">
                  <c:v>0.99743973514617001</c:v>
                </c:pt>
                <c:pt idx="25">
                  <c:v>0.99665400779957103</c:v>
                </c:pt>
                <c:pt idx="26">
                  <c:v>0.99618502941032305</c:v>
                </c:pt>
                <c:pt idx="27">
                  <c:v>0.99602357185714596</c:v>
                </c:pt>
                <c:pt idx="28">
                  <c:v>0.99616070304071602</c:v>
                </c:pt>
                <c:pt idx="29">
                  <c:v>0.99658775992865201</c:v>
                </c:pt>
                <c:pt idx="30">
                  <c:v>0.99729632278065194</c:v>
                </c:pt>
                <c:pt idx="31">
                  <c:v>0.99827819047431499</c:v>
                </c:pt>
                <c:pt idx="32">
                  <c:v>0.99952535685909305</c:v>
                </c:pt>
                <c:pt idx="33">
                  <c:v>1.0010299880722799</c:v>
                </c:pt>
                <c:pt idx="34">
                  <c:v>1.0027844007569899</c:v>
                </c:pt>
                <c:pt idx="35">
                  <c:v>1.0047810411279401</c:v>
                </c:pt>
                <c:pt idx="36">
                  <c:v>1.00701246483594</c:v>
                </c:pt>
                <c:pt idx="37">
                  <c:v>1.00947131758764</c:v>
                </c:pt>
                <c:pt idx="38">
                  <c:v>1.01215031648123</c:v>
                </c:pt>
                <c:pt idx="39">
                  <c:v>1.0150422320241299</c:v>
                </c:pt>
                <c:pt idx="40">
                  <c:v>1.0181398708023499</c:v>
                </c:pt>
                <c:pt idx="41">
                  <c:v>1.02143605877608</c:v>
                </c:pt>
                <c:pt idx="42">
                  <c:v>1.0249236251793701</c:v>
                </c:pt>
                <c:pt idx="43">
                  <c:v>1.0285953870061</c:v>
                </c:pt>
                <c:pt idx="44">
                  <c:v>1.0324441340677699</c:v>
                </c:pt>
                <c:pt idx="45">
                  <c:v>1.03646261461222</c:v>
                </c:pt>
                <c:pt idx="46">
                  <c:v>1.0406435214957099</c:v>
                </c:pt>
                <c:pt idx="47">
                  <c:v>1.0449794789040501</c:v>
                </c:pt>
                <c:pt idx="48">
                  <c:v>1.04946302962148</c:v>
                </c:pt>
                <c:pt idx="49">
                  <c:v>1.05408662284898</c:v>
                </c:pt>
                <c:pt idx="50">
                  <c:v>1.0588426025764599</c:v>
                </c:pt>
                <c:pt idx="51">
                  <c:v>1.06372319651618</c:v>
                </c:pt>
                <c:pt idx="52">
                  <c:v>1.06872050560697</c:v>
                </c:pt>
                <c:pt idx="53">
                  <c:v>1.0738264941018401</c:v>
                </c:pt>
                <c:pt idx="54">
                  <c:v>1.07903298025316</c:v>
                </c:pt>
                <c:pt idx="55">
                  <c:v>1.0843316276127499</c:v>
                </c:pt>
                <c:pt idx="56">
                  <c:v>1.0897139369652999</c:v>
                </c:pt>
                <c:pt idx="57">
                  <c:v>1.0951712389164101</c:v>
                </c:pt>
                <c:pt idx="58">
                  <c:v>1.1006946871577601</c:v>
                </c:pt>
                <c:pt idx="59">
                  <c:v>1.10627525243375</c:v>
                </c:pt>
                <c:pt idx="60">
                  <c:v>1.1119037172357</c:v>
                </c:pt>
                <c:pt idx="61">
                  <c:v>1.1175706712506801</c:v>
                </c:pt>
                <c:pt idx="62">
                  <c:v>1.1232681581258199</c:v>
                </c:pt>
                <c:pt idx="63">
                  <c:v>1.12899469135797</c:v>
                </c:pt>
                <c:pt idx="64">
                  <c:v>1.1347504190283499</c:v>
                </c:pt>
                <c:pt idx="65">
                  <c:v>1.1405354899731099</c:v>
                </c:pt>
                <c:pt idx="66">
                  <c:v>1.14635005378722</c:v>
                </c:pt>
                <c:pt idx="67">
                  <c:v>1.15219426082825</c:v>
                </c:pt>
                <c:pt idx="68">
                  <c:v>1.15806826222034</c:v>
                </c:pt>
                <c:pt idx="69">
                  <c:v>1.16397220985806</c:v>
                </c:pt>
                <c:pt idx="70">
                  <c:v>1.1699062564103699</c:v>
                </c:pt>
                <c:pt idx="71">
                  <c:v>1.1758705553245401</c:v>
                </c:pt>
                <c:pt idx="72">
                  <c:v>1.1818652608301301</c:v>
                </c:pt>
                <c:pt idx="73">
                  <c:v>1.1878905279429699</c:v>
                </c:pt>
                <c:pt idx="74">
                  <c:v>1.1939465124691999</c:v>
                </c:pt>
                <c:pt idx="75">
                  <c:v>1.2000333710092601</c:v>
                </c:pt>
                <c:pt idx="76">
                  <c:v>1.20615126096194</c:v>
                </c:pt>
                <c:pt idx="77">
                  <c:v>1.21230034052849</c:v>
                </c:pt>
                <c:pt idx="78">
                  <c:v>1.2184807687166901</c:v>
                </c:pt>
                <c:pt idx="79">
                  <c:v>1.2246927053449199</c:v>
                </c:pt>
                <c:pt idx="80">
                  <c:v>1.23093631104636</c:v>
                </c:pt>
                <c:pt idx="81">
                  <c:v>1.2372117472731099</c:v>
                </c:pt>
                <c:pt idx="82">
                  <c:v>1.2435191763003699</c:v>
                </c:pt>
                <c:pt idx="83">
                  <c:v>1.24985876123063</c:v>
                </c:pt>
                <c:pt idx="84">
                  <c:v>1.2562306659978899</c:v>
                </c:pt>
                <c:pt idx="85">
                  <c:v>1.2626350553719199</c:v>
                </c:pt>
                <c:pt idx="86">
                  <c:v>1.2690720949624601</c:v>
                </c:pt>
                <c:pt idx="87">
                  <c:v>1.2755419512236099</c:v>
                </c:pt>
                <c:pt idx="88">
                  <c:v>1.282044791458</c:v>
                </c:pt>
                <c:pt idx="89">
                  <c:v>1.28858078382125</c:v>
                </c:pt>
                <c:pt idx="90">
                  <c:v>1.2951500973262</c:v>
                </c:pt>
                <c:pt idx="91">
                  <c:v>1.3017529018473599</c:v>
                </c:pt>
                <c:pt idx="92">
                  <c:v>1.3083893681252901</c:v>
                </c:pt>
                <c:pt idx="93">
                  <c:v>1.3150596677709701</c:v>
                </c:pt>
                <c:pt idx="94">
                  <c:v>1.3217639732702999</c:v>
                </c:pt>
                <c:pt idx="95">
                  <c:v>1.3285024579885201</c:v>
                </c:pt>
                <c:pt idx="96">
                  <c:v>1.3352752961746801</c:v>
                </c:pt>
                <c:pt idx="97">
                  <c:v>1.3420826629662099</c:v>
                </c:pt>
                <c:pt idx="98">
                  <c:v>1.3489247343933799</c:v>
                </c:pt>
                <c:pt idx="99">
                  <c:v>1.3558016873838901</c:v>
                </c:pt>
                <c:pt idx="100">
                  <c:v>1.3627136997674301</c:v>
                </c:pt>
                <c:pt idx="101">
                  <c:v>1.3696609502802899</c:v>
                </c:pt>
                <c:pt idx="102">
                  <c:v>1.37664361856997</c:v>
                </c:pt>
                <c:pt idx="103">
                  <c:v>1.3836618851998299</c:v>
                </c:pt>
                <c:pt idx="104">
                  <c:v>1.3907159316537701</c:v>
                </c:pt>
                <c:pt idx="105">
                  <c:v>1.3978059403409</c:v>
                </c:pt>
                <c:pt idx="106">
                  <c:v>1.4049320946002799</c:v>
                </c:pt>
                <c:pt idx="107">
                  <c:v>1.41209457870564</c:v>
                </c:pt>
                <c:pt idx="108">
                  <c:v>1.4192935778701701</c:v>
                </c:pt>
                <c:pt idx="109">
                  <c:v>1.4265292782512899</c:v>
                </c:pt>
                <c:pt idx="110">
                  <c:v>1.43380186695546</c:v>
                </c:pt>
                <c:pt idx="111">
                  <c:v>1.4411115320430301</c:v>
                </c:pt>
                <c:pt idx="112">
                  <c:v>1.4484584625331101</c:v>
                </c:pt>
                <c:pt idx="113">
                  <c:v>1.45584284840844</c:v>
                </c:pt>
                <c:pt idx="114">
                  <c:v>1.4632648806203301</c:v>
                </c:pt>
                <c:pt idx="115">
                  <c:v>1.47072475109354</c:v>
                </c:pt>
                <c:pt idx="116">
                  <c:v>1.47822265273132</c:v>
                </c:pt>
                <c:pt idx="117">
                  <c:v>1.48575877942034</c:v>
                </c:pt>
                <c:pt idx="118">
                  <c:v>1.49333332603572</c:v>
                </c:pt>
                <c:pt idx="119">
                  <c:v>1.5009464884460999</c:v>
                </c:pt>
                <c:pt idx="120">
                  <c:v>1.50859846351864</c:v>
                </c:pt>
                <c:pt idx="121">
                  <c:v>1.5162894491241701</c:v>
                </c:pt>
                <c:pt idx="122">
                  <c:v>1.5240196441423</c:v>
                </c:pt>
                <c:pt idx="123">
                  <c:v>1.5317892484665101</c:v>
                </c:pt>
                <c:pt idx="124">
                  <c:v>1.53959846300939</c:v>
                </c:pt>
                <c:pt idx="125">
                  <c:v>1.5474474897077799</c:v>
                </c:pt>
                <c:pt idx="126">
                  <c:v>1.5553365315280401</c:v>
                </c:pt>
                <c:pt idx="127">
                  <c:v>1.5632657924712301</c:v>
                </c:pt>
                <c:pt idx="128">
                  <c:v>1.57123547757848</c:v>
                </c:pt>
                <c:pt idx="129">
                  <c:v>1.57924579293621</c:v>
                </c:pt>
                <c:pt idx="130">
                  <c:v>1.5872969456814801</c:v>
                </c:pt>
                <c:pt idx="131">
                  <c:v>1.59538914400739</c:v>
                </c:pt>
                <c:pt idx="132">
                  <c:v>1.60352259716839</c:v>
                </c:pt>
                <c:pt idx="133">
                  <c:v>1.61169751548576</c:v>
                </c:pt>
                <c:pt idx="134">
                  <c:v>1.6199141103529999</c:v>
                </c:pt>
                <c:pt idx="135">
                  <c:v>1.6281725942413401</c:v>
                </c:pt>
                <c:pt idx="136">
                  <c:v>1.63647318070517</c:v>
                </c:pt>
                <c:pt idx="137">
                  <c:v>1.6448160843876301</c:v>
                </c:pt>
                <c:pt idx="138">
                  <c:v>1.6532015210261399</c:v>
                </c:pt>
                <c:pt idx="139">
                  <c:v>1.66162970745794</c:v>
                </c:pt>
                <c:pt idx="140">
                  <c:v>1.67010086162575</c:v>
                </c:pt>
                <c:pt idx="141">
                  <c:v>1.67861520258338</c:v>
                </c:pt>
                <c:pt idx="142">
                  <c:v>1.6871729505013999</c:v>
                </c:pt>
                <c:pt idx="143">
                  <c:v>1.69577432667282</c:v>
                </c:pt>
                <c:pt idx="144">
                  <c:v>1.70441955351885</c:v>
                </c:pt>
                <c:pt idx="145">
                  <c:v>1.7131088545945901</c:v>
                </c:pt>
                <c:pt idx="146">
                  <c:v>1.7218424545948701</c:v>
                </c:pt>
                <c:pt idx="147">
                  <c:v>1.73062057936002</c:v>
                </c:pt>
                <c:pt idx="148">
                  <c:v>1.73944345588176</c:v>
                </c:pt>
                <c:pt idx="149">
                  <c:v>1.74831131230899</c:v>
                </c:pt>
                <c:pt idx="150">
                  <c:v>1.75722437795376</c:v>
                </c:pt>
                <c:pt idx="151">
                  <c:v>1.76618288329722</c:v>
                </c:pt>
                <c:pt idx="152">
                  <c:v>1.77518705999544</c:v>
                </c:pt>
                <c:pt idx="153">
                  <c:v>1.7842371408855699</c:v>
                </c:pt>
                <c:pt idx="154">
                  <c:v>1.79333335999174</c:v>
                </c:pt>
                <c:pt idx="155">
                  <c:v>1.8024759525312199</c:v>
                </c:pt>
                <c:pt idx="156">
                  <c:v>1.8116651549203799</c:v>
                </c:pt>
                <c:pt idx="157">
                  <c:v>1.8209012047808799</c:v>
                </c:pt>
                <c:pt idx="158">
                  <c:v>1.83018434094583</c:v>
                </c:pt>
                <c:pt idx="159">
                  <c:v>1.8395148034658899</c:v>
                </c:pt>
                <c:pt idx="160">
                  <c:v>1.8488928336155701</c:v>
                </c:pt>
                <c:pt idx="161">
                  <c:v>1.85831867389936</c:v>
                </c:pt>
                <c:pt idx="162">
                  <c:v>1.86779256805814</c:v>
                </c:pt>
                <c:pt idx="163">
                  <c:v>1.87731476107534</c:v>
                </c:pt>
                <c:pt idx="164">
                  <c:v>1.8868854991833499</c:v>
                </c:pt>
                <c:pt idx="165">
                  <c:v>1.8965050298699</c:v>
                </c:pt>
                <c:pt idx="166">
                  <c:v>1.90617360188445</c:v>
                </c:pt>
                <c:pt idx="167">
                  <c:v>1.91589146524457</c:v>
                </c:pt>
                <c:pt idx="168">
                  <c:v>1.9256588712424401</c:v>
                </c:pt>
                <c:pt idx="169">
                  <c:v>1.9354760724514</c:v>
                </c:pt>
                <c:pt idx="170">
                  <c:v>1.9453433227324199</c:v>
                </c:pt>
                <c:pt idx="171">
                  <c:v>1.9552608772406399</c:v>
                </c:pt>
                <c:pt idx="172">
                  <c:v>1.9652289924320201</c:v>
                </c:pt>
                <c:pt idx="173">
                  <c:v>1.97524792607004</c:v>
                </c:pt>
                <c:pt idx="174">
                  <c:v>1.9853179372321501</c:v>
                </c:pt>
                <c:pt idx="175">
                  <c:v>1.9954392863166801</c:v>
                </c:pt>
                <c:pt idx="176">
                  <c:v>2.0056122350495</c:v>
                </c:pt>
                <c:pt idx="177">
                  <c:v>2.01583704649076</c:v>
                </c:pt>
                <c:pt idx="178">
                  <c:v>2.0261139850417398</c:v>
                </c:pt>
                <c:pt idx="179">
                  <c:v>2.0364433164515998</c:v>
                </c:pt>
                <c:pt idx="180">
                  <c:v>2.0468253078244398</c:v>
                </c:pt>
                <c:pt idx="181">
                  <c:v>2.0572602276259899</c:v>
                </c:pt>
                <c:pt idx="182">
                  <c:v>2.0677483456906098</c:v>
                </c:pt>
                <c:pt idx="183">
                  <c:v>2.0782899332284299</c:v>
                </c:pt>
                <c:pt idx="184">
                  <c:v>2.0888852628321102</c:v>
                </c:pt>
                <c:pt idx="185">
                  <c:v>2.09953460848409</c:v>
                </c:pt>
                <c:pt idx="186">
                  <c:v>2.1102382455635902</c:v>
                </c:pt>
                <c:pt idx="187">
                  <c:v>2.1209964508536898</c:v>
                </c:pt>
                <c:pt idx="188">
                  <c:v>2.1318095025486201</c:v>
                </c:pt>
                <c:pt idx="189">
                  <c:v>2.1426776802608098</c:v>
                </c:pt>
                <c:pt idx="190">
                  <c:v>2.1536012650281702</c:v>
                </c:pt>
                <c:pt idx="191">
                  <c:v>2.1645805393214701</c:v>
                </c:pt>
                <c:pt idx="192">
                  <c:v>2.1756157870514099</c:v>
                </c:pt>
                <c:pt idx="193">
                  <c:v>2.1867072935762102</c:v>
                </c:pt>
                <c:pt idx="194">
                  <c:v>2.19785534570876</c:v>
                </c:pt>
                <c:pt idx="195">
                  <c:v>2.2090602317242598</c:v>
                </c:pt>
                <c:pt idx="196">
                  <c:v>2.2203222413675401</c:v>
                </c:pt>
                <c:pt idx="197">
                  <c:v>2.2316416658604701</c:v>
                </c:pt>
                <c:pt idx="198">
                  <c:v>2.2430187979098402</c:v>
                </c:pt>
                <c:pt idx="199">
                  <c:v>2.2544539317143699</c:v>
                </c:pt>
                <c:pt idx="200">
                  <c:v>2.2659473629728901</c:v>
                </c:pt>
                <c:pt idx="201">
                  <c:v>2.2774993888916302</c:v>
                </c:pt>
                <c:pt idx="202">
                  <c:v>2.2891103081919799</c:v>
                </c:pt>
                <c:pt idx="203">
                  <c:v>2.3007804211183398</c:v>
                </c:pt>
                <c:pt idx="204">
                  <c:v>2.3125100294457002</c:v>
                </c:pt>
                <c:pt idx="205">
                  <c:v>2.32429943648755</c:v>
                </c:pt>
                <c:pt idx="206">
                  <c:v>2.33614894710372</c:v>
                </c:pt>
                <c:pt idx="207">
                  <c:v>2.3480588677081999</c:v>
                </c:pt>
                <c:pt idx="208">
                  <c:v>2.3600295062771601</c:v>
                </c:pt>
                <c:pt idx="209">
                  <c:v>2.3720611723568901</c:v>
                </c:pt>
                <c:pt idx="210">
                  <c:v>2.3841541770716899</c:v>
                </c:pt>
                <c:pt idx="211">
                  <c:v>2.3963088331320099</c:v>
                </c:pt>
                <c:pt idx="212">
                  <c:v>2.40852545484264</c:v>
                </c:pt>
                <c:pt idx="213">
                  <c:v>2.4208043581106402</c:v>
                </c:pt>
                <c:pt idx="214">
                  <c:v>2.4331458604535499</c:v>
                </c:pt>
                <c:pt idx="215">
                  <c:v>2.4455502810077001</c:v>
                </c:pt>
                <c:pt idx="216">
                  <c:v>2.4580179405365801</c:v>
                </c:pt>
                <c:pt idx="217">
                  <c:v>2.4705491614385999</c:v>
                </c:pt>
                <c:pt idx="218">
                  <c:v>2.4831442677561002</c:v>
                </c:pt>
                <c:pt idx="219">
                  <c:v>2.4958035851832201</c:v>
                </c:pt>
                <c:pt idx="220">
                  <c:v>2.5085274410746998</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Microsoft_Excel_Worksheet6!$C$2:$C$10002</c:f>
              <c:numCache>
                <c:formatCode>General</c:formatCode>
                <c:ptCount val="10001"/>
                <c:pt idx="0">
                  <c:v>0.93555761645704705</c:v>
                </c:pt>
                <c:pt idx="1">
                  <c:v>0.93840329978369397</c:v>
                </c:pt>
                <c:pt idx="2">
                  <c:v>0.94125744626830199</c:v>
                </c:pt>
                <c:pt idx="3">
                  <c:v>0.94412004714769404</c:v>
                </c:pt>
                <c:pt idx="4">
                  <c:v>0.94699108516017205</c:v>
                </c:pt>
                <c:pt idx="5">
                  <c:v>0.94987053175836</c:v>
                </c:pt>
                <c:pt idx="6">
                  <c:v>0.95275834316000996</c:v>
                </c:pt>
                <c:pt idx="7">
                  <c:v>0.95565445462954501</c:v>
                </c:pt>
                <c:pt idx="8">
                  <c:v>0.95855877199139095</c:v>
                </c:pt>
                <c:pt idx="9">
                  <c:v>0.96147110916938205</c:v>
                </c:pt>
                <c:pt idx="10">
                  <c:v>0.96439105793508495</c:v>
                </c:pt>
                <c:pt idx="11">
                  <c:v>0.96731819777030004</c:v>
                </c:pt>
                <c:pt idx="12">
                  <c:v>0.97025217236610295</c:v>
                </c:pt>
                <c:pt idx="13">
                  <c:v>0.97319271253489703</c:v>
                </c:pt>
                <c:pt idx="14">
                  <c:v>0.97613966340588298</c:v>
                </c:pt>
                <c:pt idx="15">
                  <c:v>0.97909301718541497</c:v>
                </c:pt>
                <c:pt idx="16">
                  <c:v>0.98205295314990204</c:v>
                </c:pt>
                <c:pt idx="17">
                  <c:v>0.985019887068737</c:v>
                </c:pt>
                <c:pt idx="18">
                  <c:v>0.98799453298687001</c:v>
                </c:pt>
                <c:pt idx="19">
                  <c:v>0.99097798131657999</c:v>
                </c:pt>
                <c:pt idx="20">
                  <c:v>0.99397179862187601</c:v>
                </c:pt>
                <c:pt idx="21">
                  <c:v>0.996978156514567</c:v>
                </c:pt>
                <c:pt idx="22">
                  <c:v>1</c:v>
                </c:pt>
                <c:pt idx="23">
                  <c:v>0.99408255708850202</c:v>
                </c:pt>
                <c:pt idx="24">
                  <c:v>0.988848946493324</c:v>
                </c:pt>
                <c:pt idx="25">
                  <c:v>0.98426757206545801</c:v>
                </c:pt>
                <c:pt idx="26">
                  <c:v>0.98030822188894795</c:v>
                </c:pt>
                <c:pt idx="27">
                  <c:v>0.97694187739721505</c:v>
                </c:pt>
                <c:pt idx="28">
                  <c:v>0.97414053022769398</c:v>
                </c:pt>
                <c:pt idx="29">
                  <c:v>0.97187700624176998</c:v>
                </c:pt>
                <c:pt idx="30">
                  <c:v>0.97012479652447503</c:v>
                </c:pt>
                <c:pt idx="31">
                  <c:v>0.96885789564658997</c:v>
                </c:pt>
                <c:pt idx="32">
                  <c:v>0.96805064803516405</c:v>
                </c:pt>
                <c:pt idx="33">
                  <c:v>0.96767760396698699</c:v>
                </c:pt>
                <c:pt idx="34">
                  <c:v>0.967713387473213</c:v>
                </c:pt>
                <c:pt idx="35">
                  <c:v>0.96813257930532703</c:v>
                </c:pt>
                <c:pt idx="36">
                  <c:v>0.96890961902061001</c:v>
                </c:pt>
                <c:pt idx="37">
                  <c:v>0.97001873112156001</c:v>
                </c:pt>
                <c:pt idx="38">
                  <c:v>0.97143388090652205</c:v>
                </c:pt>
                <c:pt idx="39">
                  <c:v>0.97312876608829102</c:v>
                </c:pt>
                <c:pt idx="40">
                  <c:v>0.975076850102368</c:v>
                </c:pt>
                <c:pt idx="41">
                  <c:v>0.97725144212634096</c:v>
                </c:pt>
                <c:pt idx="42">
                  <c:v>0.97962582696223699</c:v>
                </c:pt>
                <c:pt idx="43">
                  <c:v>0.98217344498244297</c:v>
                </c:pt>
                <c:pt idx="44">
                  <c:v>0.98486811836677801</c:v>
                </c:pt>
                <c:pt idx="45">
                  <c:v>0.98768431516533295</c:v>
                </c:pt>
                <c:pt idx="46">
                  <c:v>0.99059743788032995</c:v>
                </c:pt>
                <c:pt idx="47">
                  <c:v>0.99358411906343602</c:v>
                </c:pt>
                <c:pt idx="48">
                  <c:v>0.99662250374476202</c:v>
                </c:pt>
                <c:pt idx="49">
                  <c:v>0.99969249808073402</c:v>
                </c:pt>
                <c:pt idx="50">
                  <c:v>1.0027759657959201</c:v>
                </c:pt>
                <c:pt idx="51">
                  <c:v>1.0058568586376599</c:v>
                </c:pt>
                <c:pt idx="52">
                  <c:v>1.00892127346355</c:v>
                </c:pt>
                <c:pt idx="53">
                  <c:v>1.0119574356643499</c:v>
                </c:pt>
                <c:pt idx="54">
                  <c:v>1.0149556152120001</c:v>
                </c:pt>
                <c:pt idx="55">
                  <c:v>1.0179079867363801</c:v>
                </c:pt>
                <c:pt idx="56">
                  <c:v>1.02080844810496</c:v>
                </c:pt>
                <c:pt idx="57">
                  <c:v>1.0236524129118001</c:v>
                </c:pt>
                <c:pt idx="58">
                  <c:v>1.0264365913820901</c:v>
                </c:pt>
                <c:pt idx="59">
                  <c:v>1.0291587720112501</c:v>
                </c:pt>
                <c:pt idx="60">
                  <c:v>1.0318176133957599</c:v>
                </c:pt>
                <c:pt idx="61">
                  <c:v>1.0344124527136001</c:v>
                </c:pt>
                <c:pt idx="62">
                  <c:v>1.0369441874008001</c:v>
                </c:pt>
                <c:pt idx="63">
                  <c:v>1.0394179720917101</c:v>
                </c:pt>
                <c:pt idx="64">
                  <c:v>1.04183946427583</c:v>
                </c:pt>
                <c:pt idx="65">
                  <c:v>1.0442137408866301</c:v>
                </c:pt>
                <c:pt idx="66">
                  <c:v>1.0465453540512699</c:v>
                </c:pt>
                <c:pt idx="67">
                  <c:v>1.04883838415742</c:v>
                </c:pt>
                <c:pt idx="68">
                  <c:v>1.05109648929563</c:v>
                </c:pt>
                <c:pt idx="69">
                  <c:v>1.0533229506210999</c:v>
                </c:pt>
                <c:pt idx="70">
                  <c:v>1.0555207135062901</c:v>
                </c:pt>
                <c:pt idx="71">
                  <c:v>1.05769242456676</c:v>
                </c:pt>
                <c:pt idx="72">
                  <c:v>1.05984046477129</c:v>
                </c:pt>
                <c:pt idx="73">
                  <c:v>1.0619669789187101</c:v>
                </c:pt>
                <c:pt idx="74">
                  <c:v>1.0640739017962799</c:v>
                </c:pt>
                <c:pt idx="75">
                  <c:v>1.0661629813418501</c:v>
                </c:pt>
                <c:pt idx="76">
                  <c:v>1.0682357991234399</c:v>
                </c:pt>
                <c:pt idx="77">
                  <c:v>1.07029378843177</c:v>
                </c:pt>
                <c:pt idx="78">
                  <c:v>1.0723382502584899</c:v>
                </c:pt>
                <c:pt idx="79">
                  <c:v>1.0743703674077401</c:v>
                </c:pt>
                <c:pt idx="80">
                  <c:v>1.07639121696346</c:v>
                </c:pt>
                <c:pt idx="81">
                  <c:v>1.07840178131079</c:v>
                </c:pt>
                <c:pt idx="82">
                  <c:v>1.0804029578868699</c:v>
                </c:pt>
                <c:pt idx="83">
                  <c:v>1.08239556781601</c:v>
                </c:pt>
                <c:pt idx="84">
                  <c:v>1.0843803635649301</c:v>
                </c:pt>
                <c:pt idx="85">
                  <c:v>1.08635803573754</c:v>
                </c:pt>
                <c:pt idx="86">
                  <c:v>1.0883292191134399</c:v>
                </c:pt>
                <c:pt idx="87">
                  <c:v>1.09029449802141</c:v>
                </c:pt>
                <c:pt idx="88">
                  <c:v>1.0922544111277199</c:v>
                </c:pt>
                <c:pt idx="89">
                  <c:v>1.09420945570881</c:v>
                </c:pt>
                <c:pt idx="90">
                  <c:v>1.0961600914694201</c:v>
                </c:pt>
                <c:pt idx="91">
                  <c:v>1.09810674395924</c:v>
                </c:pt>
                <c:pt idx="92">
                  <c:v>1.10004980763473</c:v>
                </c:pt>
                <c:pt idx="93">
                  <c:v>1.10198964860697</c:v>
                </c:pt>
                <c:pt idx="94">
                  <c:v>1.1039266071111</c:v>
                </c:pt>
                <c:pt idx="95">
                  <c:v>1.10586099972889</c:v>
                </c:pt>
                <c:pt idx="96">
                  <c:v>1.1077931213916901</c:v>
                </c:pt>
                <c:pt idx="97">
                  <c:v>1.1097232471882501</c:v>
                </c:pt>
                <c:pt idx="98">
                  <c:v>1.1116516339984099</c:v>
                </c:pt>
                <c:pt idx="99">
                  <c:v>1.1135785219716201</c:v>
                </c:pt>
                <c:pt idx="100">
                  <c:v>1.1155041358666899</c:v>
                </c:pt>
                <c:pt idx="101">
                  <c:v>1.1174286862674301</c:v>
                </c:pt>
                <c:pt idx="102">
                  <c:v>1.11935237068715</c:v>
                </c:pt>
                <c:pt idx="103">
                  <c:v>1.1212753745733599</c:v>
                </c:pt>
                <c:pt idx="104">
                  <c:v>1.1231978722229199</c:v>
                </c:pt>
                <c:pt idx="105">
                  <c:v>1.12512002761657</c:v>
                </c:pt>
                <c:pt idx="106">
                  <c:v>1.1270419951809301</c:v>
                </c:pt>
                <c:pt idx="107">
                  <c:v>1.12896392048497</c:v>
                </c:pt>
                <c:pt idx="108">
                  <c:v>1.13088594087751</c:v>
                </c:pt>
                <c:pt idx="109">
                  <c:v>1.1328081860711701</c:v>
                </c:pt>
                <c:pt idx="110">
                  <c:v>1.13473077867811</c:v>
                </c:pt>
                <c:pt idx="111">
                  <c:v>1.13665383470186</c:v>
                </c:pt>
                <c:pt idx="112">
                  <c:v>1.1385774639894399</c:v>
                </c:pt>
                <c:pt idx="113">
                  <c:v>1.1405017706474101</c:v>
                </c:pt>
                <c:pt idx="114">
                  <c:v>1.1424268534250399</c:v>
                </c:pt>
                <c:pt idx="115">
                  <c:v>1.1443528060676</c:v>
                </c:pt>
                <c:pt idx="116">
                  <c:v>1.1462797176424999</c:v>
                </c:pt>
                <c:pt idx="117">
                  <c:v>1.14820767284049</c:v>
                </c:pt>
                <c:pt idx="118">
                  <c:v>1.1501367522542001</c:v>
                </c:pt>
                <c:pt idx="119">
                  <c:v>1.1520670326359701</c:v>
                </c:pt>
                <c:pt idx="120">
                  <c:v>1.15399858713665</c:v>
                </c:pt>
                <c:pt idx="121">
                  <c:v>1.1559314855270799</c:v>
                </c:pt>
                <c:pt idx="122">
                  <c:v>1.1578657944035</c:v>
                </c:pt>
                <c:pt idx="123">
                  <c:v>1.15980157737847</c:v>
                </c:pt>
                <c:pt idx="124">
                  <c:v>1.1617388952582901</c:v>
                </c:pt>
                <c:pt idx="125">
                  <c:v>1.16367780620798</c:v>
                </c:pt>
                <c:pt idx="126">
                  <c:v>1.1656183659050201</c:v>
                </c:pt>
                <c:pt idx="127">
                  <c:v>1.1675606276825099</c:v>
                </c:pt>
                <c:pt idx="128">
                  <c:v>1.1695046426626701</c:v>
                </c:pt>
                <c:pt idx="129">
                  <c:v>1.1714504598815101</c:v>
                </c:pt>
                <c:pt idx="130">
                  <c:v>1.1733981264051201</c:v>
                </c:pt>
                <c:pt idx="131">
                  <c:v>1.17534768743851</c:v>
                </c:pt>
                <c:pt idx="132">
                  <c:v>1.17729918642724</c:v>
                </c:pt>
                <c:pt idx="133">
                  <c:v>1.17925266515268</c:v>
                </c:pt>
                <c:pt idx="134">
                  <c:v>1.18120816382113</c:v>
                </c:pt>
                <c:pt idx="135">
                  <c:v>1.1831657211473601</c:v>
                </c:pt>
                <c:pt idx="136">
                  <c:v>1.1851253744329999</c:v>
                </c:pt>
                <c:pt idx="137">
                  <c:v>1.1870871596400201</c:v>
                </c:pt>
                <c:pt idx="138">
                  <c:v>1.1890511114597899</c:v>
                </c:pt>
                <c:pt idx="139">
                  <c:v>1.1910172633779299</c:v>
                </c:pt>
                <c:pt idx="140">
                  <c:v>1.19298564773531</c:v>
                </c:pt>
                <c:pt idx="141">
                  <c:v>1.1949562957854101</c:v>
                </c:pt>
                <c:pt idx="142">
                  <c:v>1.1969292377482901</c:v>
                </c:pt>
                <c:pt idx="143">
                  <c:v>1.19890450286148</c:v>
                </c:pt>
                <c:pt idx="144">
                  <c:v>1.20088211942789</c:v>
                </c:pt>
                <c:pt idx="145">
                  <c:v>1.2028621148609799</c:v>
                </c:pt>
                <c:pt idx="146">
                  <c:v>1.2048445157273799</c:v>
                </c:pt>
                <c:pt idx="147">
                  <c:v>1.2068293477871499</c:v>
                </c:pt>
                <c:pt idx="148">
                  <c:v>1.20881663603177</c:v>
                </c:pt>
                <c:pt idx="149">
                  <c:v>1.21080640471999</c:v>
                </c:pt>
                <c:pt idx="150">
                  <c:v>1.21279867741186</c:v>
                </c:pt>
                <c:pt idx="151">
                  <c:v>1.21479347700075</c:v>
                </c:pt>
                <c:pt idx="152">
                  <c:v>1.2167908257437701</c:v>
                </c:pt>
                <c:pt idx="153">
                  <c:v>1.21879074529052</c:v>
                </c:pt>
                <c:pt idx="154">
                  <c:v>1.2207932567103299</c:v>
                </c:pt>
                <c:pt idx="155">
                  <c:v>1.22279838051808</c:v>
                </c:pt>
                <c:pt idx="156">
                  <c:v>1.22480613669867</c:v>
                </c:pt>
                <c:pt idx="157">
                  <c:v>1.2268165447302799</c:v>
                </c:pt>
                <c:pt idx="158">
                  <c:v>1.2288296236063101</c:v>
                </c:pt>
                <c:pt idx="159">
                  <c:v>1.23084539185639</c:v>
                </c:pt>
                <c:pt idx="160">
                  <c:v>1.23286386756622</c:v>
                </c:pt>
                <c:pt idx="161">
                  <c:v>1.2348850683964101</c:v>
                </c:pt>
                <c:pt idx="162">
                  <c:v>1.23690901160047</c:v>
                </c:pt>
                <c:pt idx="163">
                  <c:v>1.23893571404185</c:v>
                </c:pt>
                <c:pt idx="164">
                  <c:v>1.2409651922102001</c:v>
                </c:pt>
                <c:pt idx="165">
                  <c:v>1.2429974622367901</c:v>
                </c:pt>
                <c:pt idx="166">
                  <c:v>1.2450325399092499</c:v>
                </c:pt>
                <c:pt idx="167">
                  <c:v>1.2470704406855799</c:v>
                </c:pt>
                <c:pt idx="168">
                  <c:v>1.2491111797074701</c:v>
                </c:pt>
                <c:pt idx="169">
                  <c:v>1.25115477181309</c:v>
                </c:pt>
                <c:pt idx="170">
                  <c:v>1.2532012315491801</c:v>
                </c:pt>
                <c:pt idx="171">
                  <c:v>1.25525057318264</c:v>
                </c:pt>
                <c:pt idx="172">
                  <c:v>1.25730281071159</c:v>
                </c:pt>
                <c:pt idx="173">
                  <c:v>1.25935795787592</c:v>
                </c:pt>
                <c:pt idx="174">
                  <c:v>1.2614160281673401</c:v>
                </c:pt>
                <c:pt idx="175">
                  <c:v>1.2634770348390301</c:v>
                </c:pt>
                <c:pt idx="176">
                  <c:v>1.2655409909148201</c:v>
                </c:pt>
                <c:pt idx="177">
                  <c:v>1.2676079091979899</c:v>
                </c:pt>
                <c:pt idx="178">
                  <c:v>1.26967780227966</c:v>
                </c:pt>
                <c:pt idx="179">
                  <c:v>1.2717506825468501</c:v>
                </c:pt>
                <c:pt idx="180">
                  <c:v>1.2738265621901701</c:v>
                </c:pt>
                <c:pt idx="181">
                  <c:v>1.27590545321117</c:v>
                </c:pt>
                <c:pt idx="182">
                  <c:v>1.27798736742941</c:v>
                </c:pt>
                <c:pt idx="183">
                  <c:v>1.28007231648921</c:v>
                </c:pt>
                <c:pt idx="184">
                  <c:v>1.28216031186609</c:v>
                </c:pt>
                <c:pt idx="185">
                  <c:v>1.28425136487303</c:v>
                </c:pt>
                <c:pt idx="186">
                  <c:v>1.2863454866663799</c:v>
                </c:pt>
                <c:pt idx="187">
                  <c:v>1.2884426882515401</c:v>
                </c:pt>
                <c:pt idx="188">
                  <c:v>1.29054298048847</c:v>
                </c:pt>
                <c:pt idx="189">
                  <c:v>1.2926463740969101</c:v>
                </c:pt>
                <c:pt idx="190">
                  <c:v>1.2947528796614201</c:v>
                </c:pt>
                <c:pt idx="191">
                  <c:v>1.2968625076362399</c:v>
                </c:pt>
                <c:pt idx="192">
                  <c:v>1.2989752683498801</c:v>
                </c:pt>
                <c:pt idx="193">
                  <c:v>1.3010911720096401</c:v>
                </c:pt>
                <c:pt idx="194">
                  <c:v>1.30321022870581</c:v>
                </c:pt>
                <c:pt idx="195">
                  <c:v>1.3053324484158999</c:v>
                </c:pt>
                <c:pt idx="196">
                  <c:v>1.30745784100851</c:v>
                </c:pt>
                <c:pt idx="197">
                  <c:v>1.30958641624716</c:v>
                </c:pt>
                <c:pt idx="198">
                  <c:v>1.31171818379398</c:v>
                </c:pt>
                <c:pt idx="199">
                  <c:v>1.3138531532131701</c:v>
                </c:pt>
                <c:pt idx="200">
                  <c:v>1.31599133397445</c:v>
                </c:pt>
                <c:pt idx="201">
                  <c:v>1.3181327354562999</c:v>
                </c:pt>
                <c:pt idx="202">
                  <c:v>1.3202773669490999</c:v>
                </c:pt>
                <c:pt idx="203">
                  <c:v>1.32242523765814</c:v>
                </c:pt>
                <c:pt idx="204">
                  <c:v>1.3245763567065501</c:v>
                </c:pt>
                <c:pt idx="205">
                  <c:v>1.3267307331381299</c:v>
                </c:pt>
                <c:pt idx="206">
                  <c:v>1.3288883759199801</c:v>
                </c:pt>
                <c:pt idx="207">
                  <c:v>1.3310492939452101</c:v>
                </c:pt>
                <c:pt idx="208">
                  <c:v>1.3332134960353701</c:v>
                </c:pt>
                <c:pt idx="209">
                  <c:v>1.33538099094291</c:v>
                </c:pt>
                <c:pt idx="210">
                  <c:v>1.3375517873535101</c:v>
                </c:pt>
                <c:pt idx="211">
                  <c:v>1.3397258938883501</c:v>
                </c:pt>
                <c:pt idx="212">
                  <c:v>1.3419033191062699</c:v>
                </c:pt>
                <c:pt idx="213">
                  <c:v>1.3440840715058899</c:v>
                </c:pt>
                <c:pt idx="214">
                  <c:v>1.34626815952761</c:v>
                </c:pt>
                <c:pt idx="215">
                  <c:v>1.34845559155559</c:v>
                </c:pt>
                <c:pt idx="216">
                  <c:v>1.3506463759196601</c:v>
                </c:pt>
                <c:pt idx="217">
                  <c:v>1.3528405208970999</c:v>
                </c:pt>
                <c:pt idx="218">
                  <c:v>1.35503803471444</c:v>
                </c:pt>
                <c:pt idx="219">
                  <c:v>1.3572389255491699</c:v>
                </c:pt>
                <c:pt idx="220">
                  <c:v>1.35944320153138</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Microsoft_Excel_Worksheet6!$D$2:$D$10002</c:f>
              <c:numCache>
                <c:formatCode>General</c:formatCode>
                <c:ptCount val="10001"/>
                <c:pt idx="0">
                  <c:v>1.2477220496356001</c:v>
                </c:pt>
                <c:pt idx="1">
                  <c:v>1.23396086444022</c:v>
                </c:pt>
                <c:pt idx="2">
                  <c:v>1.22035170164736</c:v>
                </c:pt>
                <c:pt idx="3">
                  <c:v>1.2068929217003601</c:v>
                </c:pt>
                <c:pt idx="4">
                  <c:v>1.19358291209484</c:v>
                </c:pt>
                <c:pt idx="5">
                  <c:v>1.1804200899622199</c:v>
                </c:pt>
                <c:pt idx="6">
                  <c:v>1.16740290581772</c:v>
                </c:pt>
                <c:pt idx="7">
                  <c:v>1.1545298490797</c:v>
                </c:pt>
                <c:pt idx="8">
                  <c:v>1.14179945635951</c:v>
                </c:pt>
                <c:pt idx="9">
                  <c:v>1.12921962687814</c:v>
                </c:pt>
                <c:pt idx="10">
                  <c:v>1.1168346861190901</c:v>
                </c:pt>
                <c:pt idx="11">
                  <c:v>1.10469601437774</c:v>
                </c:pt>
                <c:pt idx="12">
                  <c:v>1.09285261507353</c:v>
                </c:pt>
                <c:pt idx="13">
                  <c:v>1.08135122382587</c:v>
                </c:pt>
                <c:pt idx="14">
                  <c:v>1.0702364350379501</c:v>
                </c:pt>
                <c:pt idx="15">
                  <c:v>1.0595508430684599</c:v>
                </c:pt>
                <c:pt idx="16">
                  <c:v>1.04933519490398</c:v>
                </c:pt>
                <c:pt idx="17">
                  <c:v>1.0396285509558001</c:v>
                </c:pt>
                <c:pt idx="18">
                  <c:v>1.03046845013484</c:v>
                </c:pt>
                <c:pt idx="19">
                  <c:v>1.0218910746193901</c:v>
                </c:pt>
                <c:pt idx="20">
                  <c:v>1.0139314085961599</c:v>
                </c:pt>
                <c:pt idx="21">
                  <c:v>1.0066233835379901</c:v>
                </c:pt>
                <c:pt idx="22">
                  <c:v>1</c:v>
                </c:pt>
                <c:pt idx="23">
                  <c:v>1.0030410632484199</c:v>
                </c:pt>
                <c:pt idx="24">
                  <c:v>1.00610515769526</c:v>
                </c:pt>
                <c:pt idx="25">
                  <c:v>1.00919631963338</c:v>
                </c:pt>
                <c:pt idx="26">
                  <c:v>1.0123189734235101</c:v>
                </c:pt>
                <c:pt idx="27">
                  <c:v>1.0154779712567299</c:v>
                </c:pt>
                <c:pt idx="28">
                  <c:v>1.01867863566936</c:v>
                </c:pt>
                <c:pt idx="29">
                  <c:v>1.02192680438057</c:v>
                </c:pt>
                <c:pt idx="30">
                  <c:v>1.0252288767332001</c:v>
                </c:pt>
                <c:pt idx="31">
                  <c:v>1.02859186063772</c:v>
                </c:pt>
                <c:pt idx="32">
                  <c:v>1.0320234184358601</c:v>
                </c:pt>
                <c:pt idx="33">
                  <c:v>1.03553190950379</c:v>
                </c:pt>
                <c:pt idx="34">
                  <c:v>1.039126426707</c:v>
                </c:pt>
                <c:pt idx="35">
                  <c:v>1.0428168230166901</c:v>
                </c:pt>
                <c:pt idx="36">
                  <c:v>1.04661372374443</c:v>
                </c:pt>
                <c:pt idx="37">
                  <c:v>1.0505285190255</c:v>
                </c:pt>
                <c:pt idx="38">
                  <c:v>1.05457333050508</c:v>
                </c:pt>
                <c:pt idx="39">
                  <c:v>1.0587609458243501</c:v>
                </c:pt>
                <c:pt idx="40">
                  <c:v>1.06310471467823</c:v>
                </c:pt>
                <c:pt idx="41">
                  <c:v>1.06761840115364</c:v>
                </c:pt>
                <c:pt idx="42">
                  <c:v>1.0723159889610701</c:v>
                </c:pt>
                <c:pt idx="43">
                  <c:v>1.07721143915588</c:v>
                </c:pt>
                <c:pt idx="44">
                  <c:v>1.0823184039489699</c:v>
                </c:pt>
                <c:pt idx="45">
                  <c:v>1.0876499049283599</c:v>
                </c:pt>
                <c:pt idx="46">
                  <c:v>1.0932179888818001</c:v>
                </c:pt>
                <c:pt idx="47">
                  <c:v>1.0990333786332001</c:v>
                </c:pt>
                <c:pt idx="48">
                  <c:v>1.1051051390109601</c:v>
                </c:pt>
                <c:pt idx="49">
                  <c:v>1.1114403785187099</c:v>
                </c:pt>
                <c:pt idx="50">
                  <c:v>1.1180440051143601</c:v>
                </c:pt>
                <c:pt idx="51">
                  <c:v>1.1249185498810499</c:v>
                </c:pt>
                <c:pt idx="52">
                  <c:v>1.1320640659938399</c:v>
                </c:pt>
                <c:pt idx="53">
                  <c:v>1.1394781033236101</c:v>
                </c:pt>
                <c:pt idx="54">
                  <c:v>1.1471557524521101</c:v>
                </c:pt>
                <c:pt idx="55">
                  <c:v>1.1550897467767001</c:v>
                </c:pt>
                <c:pt idx="56">
                  <c:v>1.1632706083309301</c:v>
                </c:pt>
                <c:pt idx="57">
                  <c:v>1.17168682203171</c:v>
                </c:pt>
                <c:pt idx="58">
                  <c:v>1.1803250239803</c:v>
                </c:pt>
                <c:pt idx="59">
                  <c:v>1.18917019164657</c:v>
                </c:pt>
                <c:pt idx="60">
                  <c:v>1.19820582664191</c:v>
                </c:pt>
                <c:pt idx="61">
                  <c:v>1.2074141237987399</c:v>
                </c:pt>
                <c:pt idx="62">
                  <c:v>1.2167784634793399</c:v>
                </c:pt>
                <c:pt idx="63">
                  <c:v>1.2262911045779099</c:v>
                </c:pt>
                <c:pt idx="64">
                  <c:v>1.23594714698204</c:v>
                </c:pt>
                <c:pt idx="65">
                  <c:v>1.2457422776142499</c:v>
                </c:pt>
                <c:pt idx="66">
                  <c:v>1.2556727147379501</c:v>
                </c:pt>
                <c:pt idx="67">
                  <c:v>1.26573515494671</c:v>
                </c:pt>
                <c:pt idx="68">
                  <c:v>1.2759267237784799</c:v>
                </c:pt>
                <c:pt idx="69">
                  <c:v>1.28624493041092</c:v>
                </c:pt>
                <c:pt idx="70">
                  <c:v>1.29668762656638</c:v>
                </c:pt>
                <c:pt idx="71">
                  <c:v>1.3072529695441399</c:v>
                </c:pt>
                <c:pt idx="72">
                  <c:v>1.31793938916881</c:v>
                </c:pt>
                <c:pt idx="73">
                  <c:v>1.32874555837263</c:v>
                </c:pt>
                <c:pt idx="74">
                  <c:v>1.3396703670966399</c:v>
                </c:pt>
                <c:pt idx="75">
                  <c:v>1.3507128991886299</c:v>
                </c:pt>
                <c:pt idx="76">
                  <c:v>1.3618724119841801</c:v>
                </c:pt>
                <c:pt idx="77">
                  <c:v>1.37314831827523</c:v>
                </c:pt>
                <c:pt idx="78">
                  <c:v>1.38454017039354</c:v>
                </c:pt>
                <c:pt idx="79">
                  <c:v>1.39604764616132</c:v>
                </c:pt>
                <c:pt idx="80">
                  <c:v>1.4076705364866</c:v>
                </c:pt>
                <c:pt idx="81">
                  <c:v>1.41940873440514</c:v>
                </c:pt>
                <c:pt idx="82">
                  <c:v>1.43126222539338</c:v>
                </c:pt>
                <c:pt idx="83">
                  <c:v>1.4432310787977201</c:v>
                </c:pt>
                <c:pt idx="84">
                  <c:v>1.45531544024406</c:v>
                </c:pt>
                <c:pt idx="85">
                  <c:v>1.4675155249085901</c:v>
                </c:pt>
                <c:pt idx="86">
                  <c:v>1.4798316115452399</c:v>
                </c:pt>
                <c:pt idx="87">
                  <c:v>1.49226403717885</c:v>
                </c:pt>
                <c:pt idx="88">
                  <c:v>1.50481319238399</c:v>
                </c:pt>
                <c:pt idx="89">
                  <c:v>1.51747951708</c:v>
                </c:pt>
                <c:pt idx="90">
                  <c:v>1.5302634967812501</c:v>
                </c:pt>
                <c:pt idx="91">
                  <c:v>1.5431656592493601</c:v>
                </c:pt>
                <c:pt idx="92">
                  <c:v>1.55618657150088</c:v>
                </c:pt>
                <c:pt idx="93">
                  <c:v>1.5693268371295801</c:v>
                </c:pt>
                <c:pt idx="94">
                  <c:v>1.5825870939076501</c:v>
                </c:pt>
                <c:pt idx="95">
                  <c:v>1.59596801163456</c:v>
                </c:pt>
                <c:pt idx="96">
                  <c:v>1.6094702902058999</c:v>
                </c:pt>
                <c:pt idx="97">
                  <c:v>1.62309465787818</c:v>
                </c:pt>
                <c:pt idx="98">
                  <c:v>1.63684186970831</c:v>
                </c:pt>
                <c:pt idx="99">
                  <c:v>1.65071270614884</c:v>
                </c:pt>
                <c:pt idx="100">
                  <c:v>1.66470797178269</c:v>
                </c:pt>
                <c:pt idx="101">
                  <c:v>1.67882849418252</c:v>
                </c:pt>
                <c:pt idx="102">
                  <c:v>1.69307512288202</c:v>
                </c:pt>
                <c:pt idx="103">
                  <c:v>1.70744872844749</c:v>
                </c:pt>
                <c:pt idx="104">
                  <c:v>1.7219502016397801</c:v>
                </c:pt>
                <c:pt idx="105">
                  <c:v>1.73658045265742</c:v>
                </c:pt>
                <c:pt idx="106">
                  <c:v>1.7513404104529899</c:v>
                </c:pt>
                <c:pt idx="107">
                  <c:v>1.7662310221156501</c:v>
                </c:pt>
                <c:pt idx="108">
                  <c:v>1.78125325231336</c:v>
                </c:pt>
                <c:pt idx="109">
                  <c:v>1.7964080827893101</c:v>
                </c:pt>
                <c:pt idx="110">
                  <c:v>1.8116965119072701</c:v>
                </c:pt>
                <c:pt idx="111">
                  <c:v>1.8271195542415499</c:v>
                </c:pt>
                <c:pt idx="112">
                  <c:v>1.8426782402073201</c:v>
                </c:pt>
                <c:pt idx="113">
                  <c:v>1.8583736157278099</c:v>
                </c:pt>
                <c:pt idx="114">
                  <c:v>1.8742067419350199</c:v>
                </c:pt>
                <c:pt idx="115">
                  <c:v>1.890178694901</c:v>
                </c:pt>
                <c:pt idx="116">
                  <c:v>1.90629056539716</c:v>
                </c:pt>
                <c:pt idx="117">
                  <c:v>1.9225434586790799</c:v>
                </c:pt>
                <c:pt idx="118">
                  <c:v>1.93893849429484</c:v>
                </c:pt>
                <c:pt idx="119">
                  <c:v>1.95547680591476</c:v>
                </c:pt>
                <c:pt idx="120">
                  <c:v>1.9721595411808801</c:v>
                </c:pt>
                <c:pt idx="121">
                  <c:v>1.9889878615746299</c:v>
                </c:pt>
                <c:pt idx="122">
                  <c:v>2.0059629423012701</c:v>
                </c:pt>
                <c:pt idx="123">
                  <c:v>2.0230859721894601</c:v>
                </c:pt>
                <c:pt idx="124">
                  <c:v>2.04035815360547</c:v>
                </c:pt>
                <c:pt idx="125">
                  <c:v>2.0577807023801902</c:v>
                </c:pt>
                <c:pt idx="126">
                  <c:v>2.0753548477484798</c:v>
                </c:pt>
                <c:pt idx="127">
                  <c:v>2.0930818322997098</c:v>
                </c:pt>
                <c:pt idx="128">
                  <c:v>2.1109629119389099</c:v>
                </c:pt>
                <c:pt idx="129">
                  <c:v>2.1289993558575202</c:v>
                </c:pt>
                <c:pt idx="130">
                  <c:v>2.14719244651315</c:v>
                </c:pt>
                <c:pt idx="131">
                  <c:v>2.1655434796180599</c:v>
                </c:pt>
                <c:pt idx="132">
                  <c:v>2.1840537641351498</c:v>
                </c:pt>
                <c:pt idx="133">
                  <c:v>2.2027246222815799</c:v>
                </c:pt>
                <c:pt idx="134">
                  <c:v>2.2215573895391301</c:v>
                </c:pt>
                <c:pt idx="135">
                  <c:v>2.2405534146711501</c:v>
                </c:pt>
                <c:pt idx="136">
                  <c:v>2.2597140597454</c:v>
                </c:pt>
                <c:pt idx="137">
                  <c:v>2.2790407001627999</c:v>
                </c:pt>
                <c:pt idx="138">
                  <c:v>2.2985347246913101</c:v>
                </c:pt>
                <c:pt idx="139">
                  <c:v>2.3181975355051101</c:v>
                </c:pt>
                <c:pt idx="140">
                  <c:v>2.3380305482282799</c:v>
                </c:pt>
                <c:pt idx="141">
                  <c:v>2.35803519198334</c:v>
                </c:pt>
                <c:pt idx="142">
                  <c:v>2.3782129094437101</c:v>
                </c:pt>
                <c:pt idx="143">
                  <c:v>2.39856515689047</c:v>
                </c:pt>
                <c:pt idx="144">
                  <c:v>2.4190934042730001</c:v>
                </c:pt>
                <c:pt idx="145">
                  <c:v>2.4397991352729198</c:v>
                </c:pt>
                <c:pt idx="146">
                  <c:v>2.46068384737214</c:v>
                </c:pt>
                <c:pt idx="147">
                  <c:v>2.48174905192365</c:v>
                </c:pt>
                <c:pt idx="148">
                  <c:v>2.5029962742259602</c:v>
                </c:pt>
                <c:pt idx="149">
                  <c:v>2.5244270536002298</c:v>
                </c:pt>
                <c:pt idx="150">
                  <c:v>2.54604294347065</c:v>
                </c:pt>
                <c:pt idx="151">
                  <c:v>2.5678455114475098</c:v>
                </c:pt>
                <c:pt idx="152">
                  <c:v>2.5898363394127499</c:v>
                </c:pt>
                <c:pt idx="153">
                  <c:v>2.6120170236086402</c:v>
                </c:pt>
                <c:pt idx="154">
                  <c:v>2.63438917472853</c:v>
                </c:pt>
                <c:pt idx="155">
                  <c:v>2.6569544180102902</c:v>
                </c:pt>
                <c:pt idx="156">
                  <c:v>2.6797143933319001</c:v>
                </c:pt>
                <c:pt idx="157">
                  <c:v>2.7026707553095801</c:v>
                </c:pt>
                <c:pt idx="158">
                  <c:v>2.7258251733980599</c:v>
                </c:pt>
                <c:pt idx="159">
                  <c:v>2.74917933199279</c:v>
                </c:pt>
                <c:pt idx="160">
                  <c:v>2.77273493053473</c:v>
                </c:pt>
                <c:pt idx="161">
                  <c:v>2.7964936836166401</c:v>
                </c:pt>
                <c:pt idx="162">
                  <c:v>2.8204573210920101</c:v>
                </c:pt>
                <c:pt idx="163">
                  <c:v>2.8446275881851699</c:v>
                </c:pt>
                <c:pt idx="164">
                  <c:v>2.8690062456041199</c:v>
                </c:pt>
                <c:pt idx="165">
                  <c:v>2.8935950696548298</c:v>
                </c:pt>
                <c:pt idx="166">
                  <c:v>2.9183958523573699</c:v>
                </c:pt>
                <c:pt idx="167">
                  <c:v>2.9434104015640399</c:v>
                </c:pt>
                <c:pt idx="168">
                  <c:v>2.9686405410790599</c:v>
                </c:pt>
                <c:pt idx="169">
                  <c:v>2.9940881107805399</c:v>
                </c:pt>
                <c:pt idx="170">
                  <c:v>3.0197549667434198</c:v>
                </c:pt>
                <c:pt idx="171">
                  <c:v>3.0456429813647898</c:v>
                </c:pt>
                <c:pt idx="172">
                  <c:v>3.0717540434905701</c:v>
                </c:pt>
                <c:pt idx="173">
                  <c:v>3.0980900585442801</c:v>
                </c:pt>
                <c:pt idx="174">
                  <c:v>3.12465294865655</c:v>
                </c:pt>
                <c:pt idx="175">
                  <c:v>3.1514446527975899</c:v>
                </c:pt>
                <c:pt idx="176">
                  <c:v>3.1784671269103</c:v>
                </c:pt>
                <c:pt idx="177">
                  <c:v>3.20572234404534</c:v>
                </c:pt>
                <c:pt idx="178">
                  <c:v>3.2332122944979398</c:v>
                </c:pt>
                <c:pt idx="179">
                  <c:v>3.2609389859459599</c:v>
                </c:pt>
                <c:pt idx="180">
                  <c:v>3.2889044435903201</c:v>
                </c:pt>
                <c:pt idx="181">
                  <c:v>3.3171107102958901</c:v>
                </c:pt>
                <c:pt idx="182">
                  <c:v>3.3455598467348899</c:v>
                </c:pt>
                <c:pt idx="183">
                  <c:v>3.3742539315317401</c:v>
                </c:pt>
                <c:pt idx="184">
                  <c:v>3.4031950614088999</c:v>
                </c:pt>
                <c:pt idx="185">
                  <c:v>3.4323853513352001</c:v>
                </c:pt>
                <c:pt idx="186">
                  <c:v>3.4618269346749901</c:v>
                </c:pt>
                <c:pt idx="187">
                  <c:v>3.4915219633391201</c:v>
                </c:pt>
                <c:pt idx="188">
                  <c:v>3.5214726079378398</c:v>
                </c:pt>
                <c:pt idx="189">
                  <c:v>3.5516810579346099</c:v>
                </c:pt>
                <c:pt idx="190">
                  <c:v>3.5821495218019899</c:v>
                </c:pt>
                <c:pt idx="191">
                  <c:v>3.6128802271793599</c:v>
                </c:pt>
                <c:pt idx="192">
                  <c:v>3.64387542103101</c:v>
                </c:pt>
                <c:pt idx="193">
                  <c:v>3.6751373698076102</c:v>
                </c:pt>
                <c:pt idx="194">
                  <c:v>3.7066683596073999</c:v>
                </c:pt>
                <c:pt idx="195">
                  <c:v>3.7384706963408201</c:v>
                </c:pt>
                <c:pt idx="196">
                  <c:v>3.7705467058951001</c:v>
                </c:pt>
                <c:pt idx="197">
                  <c:v>3.8028987343013001</c:v>
                </c:pt>
                <c:pt idx="198">
                  <c:v>3.8355291479035398</c:v>
                </c:pt>
                <c:pt idx="199">
                  <c:v>3.8684403335276998</c:v>
                </c:pt>
                <c:pt idx="200">
                  <c:v>3.9016346986548398</c:v>
                </c:pt>
                <c:pt idx="201">
                  <c:v>3.9351146715934902</c:v>
                </c:pt>
                <c:pt idx="202">
                  <c:v>3.9688827016549402</c:v>
                </c:pt>
                <c:pt idx="203">
                  <c:v>4.0029412593303499</c:v>
                </c:pt>
                <c:pt idx="204">
                  <c:v>4.0372928364685201</c:v>
                </c:pt>
                <c:pt idx="205">
                  <c:v>4.0719399464562498</c:v>
                </c:pt>
                <c:pt idx="206">
                  <c:v>4.1068851243999598</c:v>
                </c:pt>
                <c:pt idx="207">
                  <c:v>4.1421309273088696</c:v>
                </c:pt>
                <c:pt idx="208">
                  <c:v>4.1776799342804303</c:v>
                </c:pt>
                <c:pt idx="209">
                  <c:v>4.2135347466869</c:v>
                </c:pt>
                <c:pt idx="210">
                  <c:v>4.2496979883636197</c:v>
                </c:pt>
                <c:pt idx="211">
                  <c:v>4.2861723057993304</c:v>
                </c:pt>
                <c:pt idx="212">
                  <c:v>4.3229603683285402</c:v>
                </c:pt>
                <c:pt idx="213">
                  <c:v>4.3600648683245602</c:v>
                </c:pt>
                <c:pt idx="214">
                  <c:v>4.3974885213950303</c:v>
                </c:pt>
                <c:pt idx="215">
                  <c:v>4.4352340665794099</c:v>
                </c:pt>
                <c:pt idx="216">
                  <c:v>4.4733042665485101</c:v>
                </c:pt>
                <c:pt idx="217">
                  <c:v>4.5117019078032499</c:v>
                </c:pt>
                <c:pt idx="218">
                  <c:v>4.55042980087965</c:v>
                </c:pt>
                <c:pt idx="219">
                  <c:v>4.5894907805514</c:v>
                </c:pt>
                <c:pt idx="220">
                  <c:v>4.62888770603743</c:v>
                </c:pt>
              </c:numCache>
            </c:numRef>
          </c:yVal>
          <c:smooth val="1"/>
        </c:ser>
        <c:dLbls>
          <c:showLegendKey val="0"/>
          <c:showVal val="0"/>
          <c:showCatName val="0"/>
          <c:showSerName val="0"/>
          <c:showPercent val="0"/>
          <c:showBubbleSize val="0"/>
        </c:dLbls>
        <c:axId val="582941032"/>
        <c:axId val="582941424"/>
      </c:scatterChart>
      <c:valAx>
        <c:axId val="582941032"/>
        <c:scaling>
          <c:orientation val="minMax"/>
          <c:max val="8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582941424"/>
        <c:crosses val="autoZero"/>
        <c:crossBetween val="midCat"/>
        <c:majorUnit val="5"/>
      </c:valAx>
      <c:valAx>
        <c:axId val="5829414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294103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2.237041571062108E-2"/>
          <c:w val="0.88053121564932602"/>
          <c:h val="0.82742960295486401"/>
        </c:manualLayout>
      </c:layout>
      <c:barChart>
        <c:barDir val="col"/>
        <c:grouping val="clustered"/>
        <c:varyColors val="0"/>
        <c:ser>
          <c:idx val="0"/>
          <c:order val="0"/>
          <c:tx>
            <c:strRef>
              <c:f>Sheet1!$B$1</c:f>
              <c:strCache>
                <c:ptCount val="1"/>
                <c:pt idx="0">
                  <c:v>%</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General</c:formatCode>
                <c:ptCount val="15"/>
                <c:pt idx="0">
                  <c:v>19.399899999999999</c:v>
                </c:pt>
                <c:pt idx="1">
                  <c:v>24.769200000000001</c:v>
                </c:pt>
                <c:pt idx="2">
                  <c:v>22.794899999999998</c:v>
                </c:pt>
                <c:pt idx="3">
                  <c:v>22.808</c:v>
                </c:pt>
                <c:pt idx="4">
                  <c:v>23.968299999999999</c:v>
                </c:pt>
                <c:pt idx="5">
                  <c:v>26.9025</c:v>
                </c:pt>
                <c:pt idx="6">
                  <c:v>23.9772</c:v>
                </c:pt>
                <c:pt idx="7">
                  <c:v>25.689</c:v>
                </c:pt>
                <c:pt idx="8">
                  <c:v>29.354800000000001</c:v>
                </c:pt>
                <c:pt idx="9">
                  <c:v>37.480200000000004</c:v>
                </c:pt>
                <c:pt idx="10">
                  <c:v>40.236699999999999</c:v>
                </c:pt>
                <c:pt idx="11">
                  <c:v>42.471800000000002</c:v>
                </c:pt>
                <c:pt idx="12">
                  <c:v>41.554699999999997</c:v>
                </c:pt>
                <c:pt idx="13">
                  <c:v>50.179900000000004</c:v>
                </c:pt>
                <c:pt idx="14">
                  <c:v>51.044800000000002</c:v>
                </c:pt>
              </c:numCache>
            </c:numRef>
          </c:val>
        </c:ser>
        <c:dLbls>
          <c:showLegendKey val="0"/>
          <c:showVal val="0"/>
          <c:showCatName val="0"/>
          <c:showSerName val="0"/>
          <c:showPercent val="0"/>
          <c:showBubbleSize val="0"/>
        </c:dLbls>
        <c:gapWidth val="35"/>
        <c:axId val="728167560"/>
        <c:axId val="728167952"/>
      </c:barChart>
      <c:catAx>
        <c:axId val="728167560"/>
        <c:scaling>
          <c:orientation val="minMax"/>
        </c:scaling>
        <c:delete val="0"/>
        <c:axPos val="b"/>
        <c:title>
          <c:tx>
            <c:rich>
              <a:bodyPr/>
              <a:lstStyle/>
              <a:p>
                <a:pPr>
                  <a:defRPr sz="1700"/>
                </a:pPr>
                <a:r>
                  <a:rPr lang="en-US" sz="1700" dirty="0" smtClean="0"/>
                  <a:t>Year of Transplant</a:t>
                </a:r>
                <a:endParaRPr lang="en-US" sz="1700" dirty="0"/>
              </a:p>
            </c:rich>
          </c:tx>
          <c:layout>
            <c:manualLayout>
              <c:xMode val="edge"/>
              <c:yMode val="edge"/>
              <c:x val="0.40377178814186693"/>
              <c:y val="0.93370137409920118"/>
            </c:manualLayout>
          </c:layout>
          <c:overlay val="0"/>
        </c:title>
        <c:numFmt formatCode="General" sourceLinked="1"/>
        <c:majorTickMark val="out"/>
        <c:minorTickMark val="none"/>
        <c:tickLblPos val="nextTo"/>
        <c:txPr>
          <a:bodyPr rot="0"/>
          <a:lstStyle/>
          <a:p>
            <a:pPr>
              <a:defRPr sz="1500" b="1"/>
            </a:pPr>
            <a:endParaRPr lang="en-US"/>
          </a:p>
        </c:txPr>
        <c:crossAx val="728167952"/>
        <c:crosses val="autoZero"/>
        <c:auto val="1"/>
        <c:lblAlgn val="ctr"/>
        <c:lblOffset val="100"/>
        <c:tickLblSkip val="1"/>
        <c:noMultiLvlLbl val="0"/>
      </c:catAx>
      <c:valAx>
        <c:axId val="728167952"/>
        <c:scaling>
          <c:orientation val="minMax"/>
          <c:max val="6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4.4217870202122173E-3"/>
              <c:y val="0.2842038708180275"/>
            </c:manualLayout>
          </c:layout>
          <c:overlay val="0"/>
        </c:title>
        <c:numFmt formatCode="General" sourceLinked="1"/>
        <c:majorTickMark val="out"/>
        <c:minorTickMark val="none"/>
        <c:tickLblPos val="nextTo"/>
        <c:txPr>
          <a:bodyPr/>
          <a:lstStyle/>
          <a:p>
            <a:pPr>
              <a:defRPr sz="1500" b="1"/>
            </a:pPr>
            <a:endParaRPr lang="en-US"/>
          </a:p>
        </c:txPr>
        <c:crossAx val="72816756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1.0413233783817799</c:v>
                </c:pt>
                <c:pt idx="1">
                  <c:v>1.04093864094767</c:v>
                </c:pt>
                <c:pt idx="2">
                  <c:v>1.0405540456623701</c:v>
                </c:pt>
                <c:pt idx="3">
                  <c:v>1.04016959247338</c:v>
                </c:pt>
                <c:pt idx="4">
                  <c:v>1.03978528132819</c:v>
                </c:pt>
                <c:pt idx="5">
                  <c:v>1.0394011121743301</c:v>
                </c:pt>
                <c:pt idx="6">
                  <c:v>1.0390170849593301</c:v>
                </c:pt>
                <c:pt idx="7">
                  <c:v>1.0386331996307401</c:v>
                </c:pt>
                <c:pt idx="8">
                  <c:v>1.0382494561361599</c:v>
                </c:pt>
                <c:pt idx="9">
                  <c:v>1.03786585442316</c:v>
                </c:pt>
                <c:pt idx="10">
                  <c:v>1.0374823944393801</c:v>
                </c:pt>
                <c:pt idx="11">
                  <c:v>1.0370990761324399</c:v>
                </c:pt>
                <c:pt idx="12">
                  <c:v>1.0367158994500001</c:v>
                </c:pt>
                <c:pt idx="13">
                  <c:v>1.03633286433973</c:v>
                </c:pt>
                <c:pt idx="14">
                  <c:v>1.03594997074933</c:v>
                </c:pt>
                <c:pt idx="15">
                  <c:v>1.0355672186264999</c:v>
                </c:pt>
                <c:pt idx="16">
                  <c:v>1.0351846079189899</c:v>
                </c:pt>
                <c:pt idx="17">
                  <c:v>1.0348021385745401</c:v>
                </c:pt>
                <c:pt idx="18">
                  <c:v>1.0344198105409299</c:v>
                </c:pt>
                <c:pt idx="19">
                  <c:v>1.0340376237659299</c:v>
                </c:pt>
                <c:pt idx="20">
                  <c:v>1.03365557819737</c:v>
                </c:pt>
                <c:pt idx="21">
                  <c:v>1.0332736737830699</c:v>
                </c:pt>
                <c:pt idx="22">
                  <c:v>1.03289191047088</c:v>
                </c:pt>
                <c:pt idx="23">
                  <c:v>1.0325102882086701</c:v>
                </c:pt>
                <c:pt idx="24">
                  <c:v>1.03212880694431</c:v>
                </c:pt>
                <c:pt idx="25">
                  <c:v>1.03174746662573</c:v>
                </c:pt>
                <c:pt idx="26">
                  <c:v>1.0313662672008399</c:v>
                </c:pt>
                <c:pt idx="27">
                  <c:v>1.0309852086175799</c:v>
                </c:pt>
                <c:pt idx="28">
                  <c:v>1.0306042908239199</c:v>
                </c:pt>
                <c:pt idx="29">
                  <c:v>1.0302235137678499</c:v>
                </c:pt>
                <c:pt idx="30">
                  <c:v>1.02984287739736</c:v>
                </c:pt>
                <c:pt idx="31">
                  <c:v>1.02946238166047</c:v>
                </c:pt>
                <c:pt idx="32">
                  <c:v>1.0290820265052301</c:v>
                </c:pt>
                <c:pt idx="33">
                  <c:v>1.02870181187969</c:v>
                </c:pt>
                <c:pt idx="34">
                  <c:v>1.02832173773194</c:v>
                </c:pt>
                <c:pt idx="35">
                  <c:v>1.0279418040100601</c:v>
                </c:pt>
                <c:pt idx="36">
                  <c:v>1.0275620106621901</c:v>
                </c:pt>
                <c:pt idx="37">
                  <c:v>1.0271823576364401</c:v>
                </c:pt>
                <c:pt idx="38">
                  <c:v>1.0268028448809901</c:v>
                </c:pt>
                <c:pt idx="39">
                  <c:v>1.026423472344</c:v>
                </c:pt>
                <c:pt idx="40">
                  <c:v>1.02604423997367</c:v>
                </c:pt>
                <c:pt idx="41">
                  <c:v>1.0256651477181999</c:v>
                </c:pt>
                <c:pt idx="42">
                  <c:v>1.0252861955258401</c:v>
                </c:pt>
                <c:pt idx="43">
                  <c:v>1.0249073833448299</c:v>
                </c:pt>
                <c:pt idx="44">
                  <c:v>1.02452871112344</c:v>
                </c:pt>
                <c:pt idx="45">
                  <c:v>1.0241501788099601</c:v>
                </c:pt>
                <c:pt idx="46">
                  <c:v>1.0237717863527001</c:v>
                </c:pt>
                <c:pt idx="47">
                  <c:v>1.02339353369999</c:v>
                </c:pt>
                <c:pt idx="48">
                  <c:v>1.02301542080017</c:v>
                </c:pt>
                <c:pt idx="49">
                  <c:v>1.02263744760161</c:v>
                </c:pt>
                <c:pt idx="50">
                  <c:v>1.0222596140526901</c:v>
                </c:pt>
                <c:pt idx="51">
                  <c:v>1.0218819201018301</c:v>
                </c:pt>
                <c:pt idx="52">
                  <c:v>1.0215043656974301</c:v>
                </c:pt>
                <c:pt idx="53">
                  <c:v>1.0211269507879399</c:v>
                </c:pt>
                <c:pt idx="54">
                  <c:v>1.0207496753218299</c:v>
                </c:pt>
                <c:pt idx="55">
                  <c:v>1.02037253924756</c:v>
                </c:pt>
                <c:pt idx="56">
                  <c:v>1.01999554251365</c:v>
                </c:pt>
                <c:pt idx="57">
                  <c:v>1.01961868506861</c:v>
                </c:pt>
                <c:pt idx="58">
                  <c:v>1.01924196686098</c:v>
                </c:pt>
                <c:pt idx="59">
                  <c:v>1.0188653878393099</c:v>
                </c:pt>
                <c:pt idx="60">
                  <c:v>1.0184889479521699</c:v>
                </c:pt>
                <c:pt idx="61">
                  <c:v>1.0181126471481701</c:v>
                </c:pt>
                <c:pt idx="62">
                  <c:v>1.0177364853759101</c:v>
                </c:pt>
                <c:pt idx="63">
                  <c:v>1.01736046258403</c:v>
                </c:pt>
                <c:pt idx="64">
                  <c:v>1.01698457872117</c:v>
                </c:pt>
                <c:pt idx="65">
                  <c:v>1.01660883373601</c:v>
                </c:pt>
                <c:pt idx="66">
                  <c:v>1.0162332275772401</c:v>
                </c:pt>
                <c:pt idx="67">
                  <c:v>1.0158577601935601</c:v>
                </c:pt>
                <c:pt idx="68">
                  <c:v>1.0154824315337101</c:v>
                </c:pt>
                <c:pt idx="69">
                  <c:v>1.01510724154642</c:v>
                </c:pt>
                <c:pt idx="70">
                  <c:v>1.01473219018046</c:v>
                </c:pt>
                <c:pt idx="71">
                  <c:v>1.0143572773846099</c:v>
                </c:pt>
                <c:pt idx="72">
                  <c:v>1.0139825031076899</c:v>
                </c:pt>
                <c:pt idx="73">
                  <c:v>1.0136078672985001</c:v>
                </c:pt>
                <c:pt idx="74">
                  <c:v>1.01323336990589</c:v>
                </c:pt>
                <c:pt idx="75">
                  <c:v>1.0128590108787201</c:v>
                </c:pt>
                <c:pt idx="76">
                  <c:v>1.01248479016587</c:v>
                </c:pt>
                <c:pt idx="77">
                  <c:v>1.0121107077162299</c:v>
                </c:pt>
                <c:pt idx="78">
                  <c:v>1.01173676347872</c:v>
                </c:pt>
                <c:pt idx="79">
                  <c:v>1.01136295740227</c:v>
                </c:pt>
                <c:pt idx="80">
                  <c:v>1.0109892894358501</c:v>
                </c:pt>
                <c:pt idx="81">
                  <c:v>1.01061575952841</c:v>
                </c:pt>
                <c:pt idx="82">
                  <c:v>1.01024236762896</c:v>
                </c:pt>
                <c:pt idx="83">
                  <c:v>1.0098691136864999</c:v>
                </c:pt>
                <c:pt idx="84">
                  <c:v>1.0094959976500599</c:v>
                </c:pt>
                <c:pt idx="85">
                  <c:v>1.00912301946868</c:v>
                </c:pt>
                <c:pt idx="86">
                  <c:v>1.0087501790914499</c:v>
                </c:pt>
                <c:pt idx="87">
                  <c:v>1.00837747646743</c:v>
                </c:pt>
                <c:pt idx="88">
                  <c:v>1.0080049115457499</c:v>
                </c:pt>
                <c:pt idx="89">
                  <c:v>1.00763248427551</c:v>
                </c:pt>
                <c:pt idx="90">
                  <c:v>1.0072601946058599</c:v>
                </c:pt>
                <c:pt idx="91">
                  <c:v>1.0068880424859701</c:v>
                </c:pt>
                <c:pt idx="92">
                  <c:v>1.0065160278650001</c:v>
                </c:pt>
                <c:pt idx="93">
                  <c:v>1.00614415069217</c:v>
                </c:pt>
                <c:pt idx="94">
                  <c:v>1.0057724109166799</c:v>
                </c:pt>
                <c:pt idx="95">
                  <c:v>1.0054008084877699</c:v>
                </c:pt>
                <c:pt idx="96">
                  <c:v>1.0050293433547099</c:v>
                </c:pt>
                <c:pt idx="97">
                  <c:v>1.0046580154667499</c:v>
                </c:pt>
                <c:pt idx="98">
                  <c:v>1.00428682477319</c:v>
                </c:pt>
                <c:pt idx="99">
                  <c:v>1.00391577122335</c:v>
                </c:pt>
                <c:pt idx="100">
                  <c:v>1.00354485476655</c:v>
                </c:pt>
                <c:pt idx="101">
                  <c:v>1.0031740753521501</c:v>
                </c:pt>
                <c:pt idx="102">
                  <c:v>1.0028034329294999</c:v>
                </c:pt>
                <c:pt idx="103">
                  <c:v>1.00243292744799</c:v>
                </c:pt>
                <c:pt idx="104">
                  <c:v>1.00206255885703</c:v>
                </c:pt>
                <c:pt idx="105">
                  <c:v>1.0016923271060501</c:v>
                </c:pt>
                <c:pt idx="106">
                  <c:v>1.0013222321444799</c:v>
                </c:pt>
                <c:pt idx="107">
                  <c:v>1.00095227392178</c:v>
                </c:pt>
                <c:pt idx="108">
                  <c:v>1.00058245238743</c:v>
                </c:pt>
                <c:pt idx="109">
                  <c:v>1.00021276749094</c:v>
                </c:pt>
                <c:pt idx="110">
                  <c:v>0.99984321918180996</c:v>
                </c:pt>
                <c:pt idx="111">
                  <c:v>0.99947380740958403</c:v>
                </c:pt>
                <c:pt idx="112">
                  <c:v>0.999104532123814</c:v>
                </c:pt>
                <c:pt idx="113">
                  <c:v>0.99873539327407301</c:v>
                </c:pt>
                <c:pt idx="114">
                  <c:v>0.99836639080995104</c:v>
                </c:pt>
                <c:pt idx="115">
                  <c:v>0.99799752468105696</c:v>
                </c:pt>
                <c:pt idx="116">
                  <c:v>0.99762879483702105</c:v>
                </c:pt>
                <c:pt idx="117">
                  <c:v>0.99726020122748904</c:v>
                </c:pt>
                <c:pt idx="118">
                  <c:v>0.99689174380212697</c:v>
                </c:pt>
                <c:pt idx="119">
                  <c:v>0.99652342251061898</c:v>
                </c:pt>
                <c:pt idx="120">
                  <c:v>0.99615523730266597</c:v>
                </c:pt>
                <c:pt idx="121">
                  <c:v>0.99578718812799105</c:v>
                </c:pt>
                <c:pt idx="122">
                  <c:v>0.99541927493633398</c:v>
                </c:pt>
                <c:pt idx="123">
                  <c:v>0.99505149767745305</c:v>
                </c:pt>
                <c:pt idx="124">
                  <c:v>0.99468385630112399</c:v>
                </c:pt>
                <c:pt idx="125">
                  <c:v>0.99431635075714397</c:v>
                </c:pt>
                <c:pt idx="126">
                  <c:v>0.99394898099532603</c:v>
                </c:pt>
                <c:pt idx="127">
                  <c:v>0.99358174696550206</c:v>
                </c:pt>
                <c:pt idx="128">
                  <c:v>0.99321464861752495</c:v>
                </c:pt>
                <c:pt idx="129">
                  <c:v>0.99284768590126404</c:v>
                </c:pt>
                <c:pt idx="130">
                  <c:v>0.99248085876660697</c:v>
                </c:pt>
                <c:pt idx="131">
                  <c:v>0.99211416716346001</c:v>
                </c:pt>
                <c:pt idx="132">
                  <c:v>0.99174761104174902</c:v>
                </c:pt>
                <c:pt idx="133">
                  <c:v>0.99138119035141803</c:v>
                </c:pt>
                <c:pt idx="134">
                  <c:v>0.99101490504242895</c:v>
                </c:pt>
                <c:pt idx="135">
                  <c:v>0.99064875506476202</c:v>
                </c:pt>
                <c:pt idx="136">
                  <c:v>0.99028274036841601</c:v>
                </c:pt>
                <c:pt idx="137">
                  <c:v>0.98991686090341002</c:v>
                </c:pt>
                <c:pt idx="138">
                  <c:v>0.98955111661978001</c:v>
                </c:pt>
                <c:pt idx="139">
                  <c:v>0.98918550746757905</c:v>
                </c:pt>
                <c:pt idx="140">
                  <c:v>0.98882003339688196</c:v>
                </c:pt>
                <c:pt idx="141">
                  <c:v>0.988454694357779</c:v>
                </c:pt>
                <c:pt idx="142">
                  <c:v>0.98808949030037996</c:v>
                </c:pt>
                <c:pt idx="143">
                  <c:v>0.98772442117481496</c:v>
                </c:pt>
                <c:pt idx="144">
                  <c:v>0.98735948693122899</c:v>
                </c:pt>
                <c:pt idx="145">
                  <c:v>0.98699468751978703</c:v>
                </c:pt>
                <c:pt idx="146">
                  <c:v>0.98663002289067403</c:v>
                </c:pt>
                <c:pt idx="147">
                  <c:v>0.98626549299409105</c:v>
                </c:pt>
                <c:pt idx="148">
                  <c:v>0.98590109778026003</c:v>
                </c:pt>
                <c:pt idx="149">
                  <c:v>0.98553683719941698</c:v>
                </c:pt>
                <c:pt idx="150">
                  <c:v>0.98517271120182204</c:v>
                </c:pt>
                <c:pt idx="151">
                  <c:v>0.98480871973774897</c:v>
                </c:pt>
                <c:pt idx="152">
                  <c:v>0.98444486275749199</c:v>
                </c:pt>
                <c:pt idx="153">
                  <c:v>0.98408114021136395</c:v>
                </c:pt>
                <c:pt idx="154">
                  <c:v>0.98371755204969502</c:v>
                </c:pt>
                <c:pt idx="155">
                  <c:v>0.98335409822283404</c:v>
                </c:pt>
                <c:pt idx="156">
                  <c:v>0.98299077868114904</c:v>
                </c:pt>
                <c:pt idx="157">
                  <c:v>0.98262759337502603</c:v>
                </c:pt>
                <c:pt idx="158">
                  <c:v>0.98226454225486703</c:v>
                </c:pt>
                <c:pt idx="159">
                  <c:v>0.98190162527109703</c:v>
                </c:pt>
                <c:pt idx="160">
                  <c:v>0.98153884237415501</c:v>
                </c:pt>
                <c:pt idx="161">
                  <c:v>0.98117619351450003</c:v>
                </c:pt>
                <c:pt idx="162">
                  <c:v>0.98081367864261004</c:v>
                </c:pt>
                <c:pt idx="163">
                  <c:v>0.98045129770897999</c:v>
                </c:pt>
                <c:pt idx="164">
                  <c:v>0.980089050664124</c:v>
                </c:pt>
                <c:pt idx="165">
                  <c:v>0.97972693745857498</c:v>
                </c:pt>
                <c:pt idx="166">
                  <c:v>0.97936495804288204</c:v>
                </c:pt>
                <c:pt idx="167">
                  <c:v>0.97900311236761395</c:v>
                </c:pt>
                <c:pt idx="168">
                  <c:v>0.97864140038335901</c:v>
                </c:pt>
                <c:pt idx="169">
                  <c:v>0.97827982204072195</c:v>
                </c:pt>
                <c:pt idx="170">
                  <c:v>0.97791837729032505</c:v>
                </c:pt>
                <c:pt idx="171">
                  <c:v>0.97755706608281201</c:v>
                </c:pt>
                <c:pt idx="172">
                  <c:v>0.97719588836884097</c:v>
                </c:pt>
                <c:pt idx="173">
                  <c:v>0.97683484409909005</c:v>
                </c:pt>
                <c:pt idx="174">
                  <c:v>0.97647393322425802</c:v>
                </c:pt>
                <c:pt idx="175">
                  <c:v>0.97611315569505697</c:v>
                </c:pt>
                <c:pt idx="176">
                  <c:v>0.97575251146222097</c:v>
                </c:pt>
                <c:pt idx="177">
                  <c:v>0.97539200047649999</c:v>
                </c:pt>
                <c:pt idx="178">
                  <c:v>0.97503162268866495</c:v>
                </c:pt>
                <c:pt idx="179">
                  <c:v>0.97467137804950199</c:v>
                </c:pt>
                <c:pt idx="180">
                  <c:v>0.97431126650981703</c:v>
                </c:pt>
                <c:pt idx="181">
                  <c:v>0.97395128802043496</c:v>
                </c:pt>
                <c:pt idx="182">
                  <c:v>0.97359144253219498</c:v>
                </c:pt>
                <c:pt idx="183">
                  <c:v>0.97323172999595997</c:v>
                </c:pt>
                <c:pt idx="184">
                  <c:v>0.97287215036260599</c:v>
                </c:pt>
                <c:pt idx="185">
                  <c:v>0.97251270358303199</c:v>
                </c:pt>
                <c:pt idx="186">
                  <c:v>0.97215338960815001</c:v>
                </c:pt>
                <c:pt idx="187">
                  <c:v>0.97179420838889397</c:v>
                </c:pt>
                <c:pt idx="188">
                  <c:v>0.97143515987621498</c:v>
                </c:pt>
                <c:pt idx="189">
                  <c:v>0.97107624402108095</c:v>
                </c:pt>
                <c:pt idx="190">
                  <c:v>0.97071746077447996</c:v>
                </c:pt>
                <c:pt idx="191">
                  <c:v>0.97035881008741698</c:v>
                </c:pt>
                <c:pt idx="192">
                  <c:v>0.97000029191091397</c:v>
                </c:pt>
                <c:pt idx="193">
                  <c:v>0.96964190619601498</c:v>
                </c:pt>
                <c:pt idx="194">
                  <c:v>0.96928365289377605</c:v>
                </c:pt>
                <c:pt idx="195">
                  <c:v>0.96892553195527797</c:v>
                </c:pt>
                <c:pt idx="196">
                  <c:v>0.96856754333161399</c:v>
                </c:pt>
                <c:pt idx="197">
                  <c:v>0.96820968697389898</c:v>
                </c:pt>
                <c:pt idx="198">
                  <c:v>0.96785196283326402</c:v>
                </c:pt>
                <c:pt idx="199">
                  <c:v>0.96749437086085999</c:v>
                </c:pt>
                <c:pt idx="200">
                  <c:v>0.96713691100785404</c:v>
                </c:pt>
                <c:pt idx="201">
                  <c:v>0.96677958322543101</c:v>
                </c:pt>
                <c:pt idx="202">
                  <c:v>0.96642238746479603</c:v>
                </c:pt>
                <c:pt idx="203">
                  <c:v>0.96606532367717202</c:v>
                </c:pt>
                <c:pt idx="204">
                  <c:v>0.96570839181379697</c:v>
                </c:pt>
                <c:pt idx="205">
                  <c:v>0.965351591825929</c:v>
                </c:pt>
                <c:pt idx="206">
                  <c:v>0.96499492366484596</c:v>
                </c:pt>
                <c:pt idx="207">
                  <c:v>0.96463838728184004</c:v>
                </c:pt>
                <c:pt idx="208">
                  <c:v>0.96428198262822395</c:v>
                </c:pt>
                <c:pt idx="209">
                  <c:v>0.96392570965532798</c:v>
                </c:pt>
                <c:pt idx="210">
                  <c:v>0.96356956831449903</c:v>
                </c:pt>
                <c:pt idx="211">
                  <c:v>0.963213558557105</c:v>
                </c:pt>
                <c:pt idx="212">
                  <c:v>0.96285768033452701</c:v>
                </c:pt>
                <c:pt idx="213">
                  <c:v>0.96250193359816905</c:v>
                </c:pt>
                <c:pt idx="214">
                  <c:v>0.96214631829944997</c:v>
                </c:pt>
                <c:pt idx="215">
                  <c:v>0.96179083438980895</c:v>
                </c:pt>
                <c:pt idx="216">
                  <c:v>0.96143548182070004</c:v>
                </c:pt>
                <c:pt idx="217">
                  <c:v>0.96108026054359696</c:v>
                </c:pt>
                <c:pt idx="218">
                  <c:v>0.96072517050999295</c:v>
                </c:pt>
                <c:pt idx="219">
                  <c:v>0.96037021167139502</c:v>
                </c:pt>
                <c:pt idx="220">
                  <c:v>0.96001538397933295</c:v>
                </c:pt>
                <c:pt idx="221">
                  <c:v>0.95966068738535104</c:v>
                </c:pt>
                <c:pt idx="222">
                  <c:v>0.95930612184101205</c:v>
                </c:pt>
                <c:pt idx="223">
                  <c:v>0.95895168729789904</c:v>
                </c:pt>
                <c:pt idx="224">
                  <c:v>0.95859738370760805</c:v>
                </c:pt>
                <c:pt idx="225">
                  <c:v>0.95824321102175802</c:v>
                </c:pt>
                <c:pt idx="226">
                  <c:v>0.95788916919198397</c:v>
                </c:pt>
                <c:pt idx="227">
                  <c:v>0.95753525816993701</c:v>
                </c:pt>
                <c:pt idx="228">
                  <c:v>0.95718147790728902</c:v>
                </c:pt>
                <c:pt idx="229">
                  <c:v>0.95682782835572699</c:v>
                </c:pt>
                <c:pt idx="230">
                  <c:v>0.95647430946695899</c:v>
                </c:pt>
                <c:pt idx="231">
                  <c:v>0.95612092119270797</c:v>
                </c:pt>
                <c:pt idx="232">
                  <c:v>0.95576766348471498</c:v>
                </c:pt>
                <c:pt idx="233">
                  <c:v>0.95541453629474105</c:v>
                </c:pt>
                <c:pt idx="234">
                  <c:v>0.95506153957456397</c:v>
                </c:pt>
                <c:pt idx="235">
                  <c:v>0.95470867327597797</c:v>
                </c:pt>
                <c:pt idx="236">
                  <c:v>0.95435593735079705</c:v>
                </c:pt>
                <c:pt idx="237">
                  <c:v>0.95400333175085195</c:v>
                </c:pt>
                <c:pt idx="238">
                  <c:v>0.95365085642799097</c:v>
                </c:pt>
                <c:pt idx="239">
                  <c:v>0.95329851133408094</c:v>
                </c:pt>
                <c:pt idx="240">
                  <c:v>0.95294629642100603</c:v>
                </c:pt>
                <c:pt idx="241">
                  <c:v>0.95259421164067004</c:v>
                </c:pt>
                <c:pt idx="242">
                  <c:v>0.95224225694498998</c:v>
                </c:pt>
                <c:pt idx="243">
                  <c:v>0.95189043228590597</c:v>
                </c:pt>
                <c:pt idx="244">
                  <c:v>0.951538737615372</c:v>
                </c:pt>
                <c:pt idx="245">
                  <c:v>0.95118717288536203</c:v>
                </c:pt>
                <c:pt idx="246">
                  <c:v>0.95083573804786703</c:v>
                </c:pt>
                <c:pt idx="247">
                  <c:v>0.95048443305489505</c:v>
                </c:pt>
                <c:pt idx="248">
                  <c:v>0.95013325785847302</c:v>
                </c:pt>
                <c:pt idx="249">
                  <c:v>0.94978221241064398</c:v>
                </c:pt>
                <c:pt idx="250">
                  <c:v>0.94943129666347104</c:v>
                </c:pt>
                <c:pt idx="251">
                  <c:v>0.94908051056903298</c:v>
                </c:pt>
                <c:pt idx="252">
                  <c:v>0.948729854079427</c:v>
                </c:pt>
                <c:pt idx="253">
                  <c:v>0.94837932714676898</c:v>
                </c:pt>
                <c:pt idx="254">
                  <c:v>0.94802892972319097</c:v>
                </c:pt>
                <c:pt idx="255">
                  <c:v>0.94767866176084203</c:v>
                </c:pt>
                <c:pt idx="256">
                  <c:v>0.94732852321189298</c:v>
                </c:pt>
                <c:pt idx="257">
                  <c:v>0.94697851402852695</c:v>
                </c:pt>
                <c:pt idx="258">
                  <c:v>0.94662863416294796</c:v>
                </c:pt>
                <c:pt idx="259">
                  <c:v>0.94627888356737799</c:v>
                </c:pt>
                <c:pt idx="260">
                  <c:v>0.94592926219405504</c:v>
                </c:pt>
                <c:pt idx="261">
                  <c:v>0.94557976999523397</c:v>
                </c:pt>
                <c:pt idx="262">
                  <c:v>0.94523040692319105</c:v>
                </c:pt>
                <c:pt idx="263">
                  <c:v>0.94488117293021701</c:v>
                </c:pt>
                <c:pt idx="264">
                  <c:v>0.94453206796862099</c:v>
                </c:pt>
                <c:pt idx="265">
                  <c:v>0.94418309199072903</c:v>
                </c:pt>
                <c:pt idx="266">
                  <c:v>0.94383424494888601</c:v>
                </c:pt>
                <c:pt idx="267">
                  <c:v>0.94348552679545505</c:v>
                </c:pt>
                <c:pt idx="268">
                  <c:v>0.94313693748281402</c:v>
                </c:pt>
                <c:pt idx="269">
                  <c:v>0.94278847696336199</c:v>
                </c:pt>
                <c:pt idx="270">
                  <c:v>0.94244014518951202</c:v>
                </c:pt>
                <c:pt idx="271">
                  <c:v>0.94209194211369796</c:v>
                </c:pt>
                <c:pt idx="272">
                  <c:v>0.94174386768836904</c:v>
                </c:pt>
                <c:pt idx="273">
                  <c:v>0.94139592186599297</c:v>
                </c:pt>
                <c:pt idx="274">
                  <c:v>0.94104810459905397</c:v>
                </c:pt>
                <c:pt idx="275">
                  <c:v>0.94070041584005704</c:v>
                </c:pt>
                <c:pt idx="276">
                  <c:v>0.94035285554152004</c:v>
                </c:pt>
                <c:pt idx="277">
                  <c:v>0.94000542365598105</c:v>
                </c:pt>
                <c:pt idx="278">
                  <c:v>0.93965812013599703</c:v>
                </c:pt>
                <c:pt idx="279">
                  <c:v>0.93931094493413902</c:v>
                </c:pt>
                <c:pt idx="280">
                  <c:v>0.93896389800299795</c:v>
                </c:pt>
                <c:pt idx="281">
                  <c:v>0.93861697929518195</c:v>
                </c:pt>
                <c:pt idx="282">
                  <c:v>0.93827018876331603</c:v>
                </c:pt>
                <c:pt idx="283">
                  <c:v>0.93792352636004295</c:v>
                </c:pt>
                <c:pt idx="284">
                  <c:v>0.93757699203802303</c:v>
                </c:pt>
                <c:pt idx="285">
                  <c:v>0.93723058574993501</c:v>
                </c:pt>
                <c:pt idx="286">
                  <c:v>0.93688430744847395</c:v>
                </c:pt>
                <c:pt idx="287">
                  <c:v>0.93653815708635202</c:v>
                </c:pt>
                <c:pt idx="288">
                  <c:v>0.93619213461629902</c:v>
                </c:pt>
                <c:pt idx="289">
                  <c:v>0.93584623999106498</c:v>
                </c:pt>
                <c:pt idx="290">
                  <c:v>0.935500473163413</c:v>
                </c:pt>
                <c:pt idx="291">
                  <c:v>0.93515483408612599</c:v>
                </c:pt>
                <c:pt idx="292">
                  <c:v>0.93480932271200501</c:v>
                </c:pt>
                <c:pt idx="293">
                  <c:v>0.93446393899386704</c:v>
                </c:pt>
                <c:pt idx="294">
                  <c:v>0.93411868288454702</c:v>
                </c:pt>
                <c:pt idx="295">
                  <c:v>0.93377355433689702</c:v>
                </c:pt>
                <c:pt idx="296">
                  <c:v>0.93342855330378705</c:v>
                </c:pt>
                <c:pt idx="297">
                  <c:v>0.93308367973810602</c:v>
                </c:pt>
                <c:pt idx="298">
                  <c:v>0.93273893359275595</c:v>
                </c:pt>
                <c:pt idx="299">
                  <c:v>0.93239431482066004</c:v>
                </c:pt>
                <c:pt idx="300">
                  <c:v>0.93204982337475895</c:v>
                </c:pt>
                <c:pt idx="301">
                  <c:v>0.93170545920800696</c:v>
                </c:pt>
                <c:pt idx="302">
                  <c:v>0.93136122227338003</c:v>
                </c:pt>
                <c:pt idx="303">
                  <c:v>0.93101711252386998</c:v>
                </c:pt>
                <c:pt idx="304">
                  <c:v>0.93067312991248496</c:v>
                </c:pt>
                <c:pt idx="305">
                  <c:v>0.93032927439225099</c:v>
                </c:pt>
                <c:pt idx="306">
                  <c:v>0.92998554591621296</c:v>
                </c:pt>
                <c:pt idx="307">
                  <c:v>0.92964194443742998</c:v>
                </c:pt>
                <c:pt idx="308">
                  <c:v>0.92929846990898302</c:v>
                </c:pt>
                <c:pt idx="309">
                  <c:v>0.92895512228396504</c:v>
                </c:pt>
                <c:pt idx="310">
                  <c:v>0.928611901515491</c:v>
                </c:pt>
                <c:pt idx="311">
                  <c:v>0.92826880755669094</c:v>
                </c:pt>
                <c:pt idx="312">
                  <c:v>0.92792584036071202</c:v>
                </c:pt>
                <c:pt idx="313">
                  <c:v>0.92758299988071902</c:v>
                </c:pt>
                <c:pt idx="314">
                  <c:v>0.92724028606989495</c:v>
                </c:pt>
                <c:pt idx="315">
                  <c:v>0.92689769888143902</c:v>
                </c:pt>
                <c:pt idx="316">
                  <c:v>0.926555238268568</c:v>
                </c:pt>
                <c:pt idx="317">
                  <c:v>0.92621290418451696</c:v>
                </c:pt>
                <c:pt idx="318">
                  <c:v>0.92587069658253596</c:v>
                </c:pt>
                <c:pt idx="319">
                  <c:v>0.92552861541589404</c:v>
                </c:pt>
                <c:pt idx="320">
                  <c:v>0.92518666063787802</c:v>
                </c:pt>
                <c:pt idx="321">
                  <c:v>0.92484483220179003</c:v>
                </c:pt>
                <c:pt idx="322">
                  <c:v>0.92450313006095097</c:v>
                </c:pt>
                <c:pt idx="323">
                  <c:v>0.92416155416869905</c:v>
                </c:pt>
                <c:pt idx="324">
                  <c:v>0.92382010447838903</c:v>
                </c:pt>
                <c:pt idx="325">
                  <c:v>0.92347878094339297</c:v>
                </c:pt>
                <c:pt idx="326">
                  <c:v>0.92313758351709996</c:v>
                </c:pt>
                <c:pt idx="327">
                  <c:v>0.92279651215291703</c:v>
                </c:pt>
                <c:pt idx="328">
                  <c:v>0.92245556680426799</c:v>
                </c:pt>
                <c:pt idx="329">
                  <c:v>0.92211474742459398</c:v>
                </c:pt>
                <c:pt idx="330">
                  <c:v>0.92177405396735401</c:v>
                </c:pt>
                <c:pt idx="331">
                  <c:v>0.92143349899155902</c:v>
                </c:pt>
                <c:pt idx="332">
                  <c:v>0.92109314544113596</c:v>
                </c:pt>
                <c:pt idx="333">
                  <c:v>0.92075306876318797</c:v>
                </c:pt>
                <c:pt idx="334">
                  <c:v>0.92041334429334098</c:v>
                </c:pt>
                <c:pt idx="335">
                  <c:v>0.92007404725599495</c:v>
                </c:pt>
                <c:pt idx="336">
                  <c:v>0.91973525276464796</c:v>
                </c:pt>
                <c:pt idx="337">
                  <c:v>0.91939703582227605</c:v>
                </c:pt>
                <c:pt idx="338">
                  <c:v>0.91905947132177301</c:v>
                </c:pt>
                <c:pt idx="339">
                  <c:v>0.91872263404645504</c:v>
                </c:pt>
                <c:pt idx="340">
                  <c:v>0.918386598670626</c:v>
                </c:pt>
                <c:pt idx="341">
                  <c:v>0.91805143976020098</c:v>
                </c:pt>
                <c:pt idx="342">
                  <c:v>0.91771723177338904</c:v>
                </c:pt>
                <c:pt idx="343">
                  <c:v>0.91738404906144499</c:v>
                </c:pt>
                <c:pt idx="344">
                  <c:v>0.91705196586946902</c:v>
                </c:pt>
                <c:pt idx="345">
                  <c:v>0.91672105633727996</c:v>
                </c:pt>
                <c:pt idx="346">
                  <c:v>0.91639139450033402</c:v>
                </c:pt>
                <c:pt idx="347">
                  <c:v>0.91606305429071699</c:v>
                </c:pt>
                <c:pt idx="348">
                  <c:v>0.91573610953818796</c:v>
                </c:pt>
                <c:pt idx="349">
                  <c:v>0.91541063397128297</c:v>
                </c:pt>
                <c:pt idx="350">
                  <c:v>0.91508670121848401</c:v>
                </c:pt>
                <c:pt idx="351">
                  <c:v>0.914764384809439</c:v>
                </c:pt>
                <c:pt idx="352">
                  <c:v>0.91444375817624901</c:v>
                </c:pt>
                <c:pt idx="353">
                  <c:v>0.91412489465480895</c:v>
                </c:pt>
                <c:pt idx="354">
                  <c:v>0.91380786748620801</c:v>
                </c:pt>
                <c:pt idx="355">
                  <c:v>0.91349274981818995</c:v>
                </c:pt>
                <c:pt idx="356">
                  <c:v>0.91317961470667597</c:v>
                </c:pt>
                <c:pt idx="357">
                  <c:v>0.91286853511733801</c:v>
                </c:pt>
                <c:pt idx="358">
                  <c:v>0.91255958392723302</c:v>
                </c:pt>
                <c:pt idx="359">
                  <c:v>0.91225283392650403</c:v>
                </c:pt>
                <c:pt idx="360">
                  <c:v>0.91194835782012695</c:v>
                </c:pt>
                <c:pt idx="361">
                  <c:v>0.91164622822972197</c:v>
                </c:pt>
                <c:pt idx="362">
                  <c:v>0.91134651769542496</c:v>
                </c:pt>
                <c:pt idx="363">
                  <c:v>0.91104929867781004</c:v>
                </c:pt>
                <c:pt idx="364">
                  <c:v>0.91075464355987801</c:v>
                </c:pt>
                <c:pt idx="365">
                  <c:v>0.910462624649096</c:v>
                </c:pt>
                <c:pt idx="366">
                  <c:v>0.91017331417949698</c:v>
                </c:pt>
                <c:pt idx="367">
                  <c:v>0.90988678431384196</c:v>
                </c:pt>
                <c:pt idx="368">
                  <c:v>0.90960310714582704</c:v>
                </c:pt>
                <c:pt idx="369">
                  <c:v>0.909322354702364</c:v>
                </c:pt>
                <c:pt idx="370">
                  <c:v>0.90904459894590395</c:v>
                </c:pt>
                <c:pt idx="371">
                  <c:v>0.90876991177682898</c:v>
                </c:pt>
                <c:pt idx="372">
                  <c:v>0.90849836503589598</c:v>
                </c:pt>
                <c:pt idx="373">
                  <c:v>0.90823003050673501</c:v>
                </c:pt>
                <c:pt idx="374">
                  <c:v>0.90796497991841296</c:v>
                </c:pt>
                <c:pt idx="375">
                  <c:v>0.90770328494804797</c:v>
                </c:pt>
                <c:pt idx="376">
                  <c:v>0.90744501722348203</c:v>
                </c:pt>
                <c:pt idx="377">
                  <c:v>0.90719024832601303</c:v>
                </c:pt>
                <c:pt idx="378">
                  <c:v>0.90693904979318096</c:v>
                </c:pt>
                <c:pt idx="379">
                  <c:v>0.90669149312161601</c:v>
                </c:pt>
                <c:pt idx="380">
                  <c:v>0.90644764976993397</c:v>
                </c:pt>
                <c:pt idx="381">
                  <c:v>0.90620759116170402</c:v>
                </c:pt>
                <c:pt idx="382">
                  <c:v>0.90597138868845795</c:v>
                </c:pt>
                <c:pt idx="383">
                  <c:v>0.90573911371276605</c:v>
                </c:pt>
                <c:pt idx="384">
                  <c:v>0.90551083757136697</c:v>
                </c:pt>
                <c:pt idx="385">
                  <c:v>0.90528663157835798</c:v>
                </c:pt>
                <c:pt idx="386">
                  <c:v>0.90506656702843702</c:v>
                </c:pt>
                <c:pt idx="387">
                  <c:v>0.90485071520020399</c:v>
                </c:pt>
                <c:pt idx="388">
                  <c:v>0.904639147359525</c:v>
                </c:pt>
                <c:pt idx="389">
                  <c:v>0.90443193476294403</c:v>
                </c:pt>
                <c:pt idx="390">
                  <c:v>0.904229148661161</c:v>
                </c:pt>
                <c:pt idx="391">
                  <c:v>0.90403086030256197</c:v>
                </c:pt>
                <c:pt idx="392">
                  <c:v>0.903837140936809</c:v>
                </c:pt>
                <c:pt idx="393">
                  <c:v>0.903648061818488</c:v>
                </c:pt>
                <c:pt idx="394">
                  <c:v>0.90346369421081396</c:v>
                </c:pt>
                <c:pt idx="395">
                  <c:v>0.90328410938939196</c:v>
                </c:pt>
                <c:pt idx="396">
                  <c:v>0.90310937864604102</c:v>
                </c:pt>
                <c:pt idx="397">
                  <c:v>0.90293957329267105</c:v>
                </c:pt>
                <c:pt idx="398">
                  <c:v>0.902774764665222</c:v>
                </c:pt>
                <c:pt idx="399">
                  <c:v>0.90261502412765904</c:v>
                </c:pt>
                <c:pt idx="400">
                  <c:v>0.90246042307602703</c:v>
                </c:pt>
                <c:pt idx="401">
                  <c:v>0.90231103294256398</c:v>
                </c:pt>
                <c:pt idx="402">
                  <c:v>0.90216692519987296</c:v>
                </c:pt>
                <c:pt idx="403">
                  <c:v>0.90202817136515301</c:v>
                </c:pt>
                <c:pt idx="404">
                  <c:v>0.90189484300449296</c:v>
                </c:pt>
                <c:pt idx="405">
                  <c:v>0.90176701173721596</c:v>
                </c:pt>
                <c:pt idx="406">
                  <c:v>0.90164474924029503</c:v>
                </c:pt>
                <c:pt idx="407">
                  <c:v>0.90152812725281795</c:v>
                </c:pt>
                <c:pt idx="408">
                  <c:v>0.90141721758052096</c:v>
                </c:pt>
                <c:pt idx="409">
                  <c:v>0.90131209210037599</c:v>
                </c:pt>
                <c:pt idx="410">
                  <c:v>0.90121282276524295</c:v>
                </c:pt>
                <c:pt idx="411">
                  <c:v>0.90111948160858302</c:v>
                </c:pt>
                <c:pt idx="412">
                  <c:v>0.90103214074922899</c:v>
                </c:pt>
                <c:pt idx="413">
                  <c:v>0.90095087239622096</c:v>
                </c:pt>
                <c:pt idx="414">
                  <c:v>0.90087574885370103</c:v>
                </c:pt>
                <c:pt idx="415">
                  <c:v>0.90080684252587595</c:v>
                </c:pt>
                <c:pt idx="416">
                  <c:v>0.90074422592203096</c:v>
                </c:pt>
                <c:pt idx="417">
                  <c:v>0.90068797166161996</c:v>
                </c:pt>
                <c:pt idx="418">
                  <c:v>0.90063815247940504</c:v>
                </c:pt>
                <c:pt idx="419">
                  <c:v>0.90059484123067302</c:v>
                </c:pt>
                <c:pt idx="420">
                  <c:v>0.90055811089650395</c:v>
                </c:pt>
                <c:pt idx="421">
                  <c:v>0.90052803458911002</c:v>
                </c:pt>
                <c:pt idx="422">
                  <c:v>0.90050468555723795</c:v>
                </c:pt>
                <c:pt idx="423">
                  <c:v>0.90048813719163801</c:v>
                </c:pt>
                <c:pt idx="424">
                  <c:v>0.90047846303059098</c:v>
                </c:pt>
                <c:pt idx="425">
                  <c:v>0.90047573676551196</c:v>
                </c:pt>
                <c:pt idx="426">
                  <c:v>0.90048003224661</c:v>
                </c:pt>
                <c:pt idx="427">
                  <c:v>0.90049142348862499</c:v>
                </c:pt>
                <c:pt idx="428">
                  <c:v>0.90050998467661703</c:v>
                </c:pt>
                <c:pt idx="429">
                  <c:v>0.90053579017184004</c:v>
                </c:pt>
                <c:pt idx="430">
                  <c:v>0.90056891451767096</c:v>
                </c:pt>
                <c:pt idx="431">
                  <c:v>0.90060943244561398</c:v>
                </c:pt>
                <c:pt idx="432">
                  <c:v>0.90065741888136996</c:v>
                </c:pt>
                <c:pt idx="433">
                  <c:v>0.90071294895098097</c:v>
                </c:pt>
                <c:pt idx="434">
                  <c:v>0.90077609798703595</c:v>
                </c:pt>
                <c:pt idx="435">
                  <c:v>0.90084694153495803</c:v>
                </c:pt>
                <c:pt idx="436">
                  <c:v>0.90092555535935603</c:v>
                </c:pt>
                <c:pt idx="437">
                  <c:v>0.90101201545044796</c:v>
                </c:pt>
                <c:pt idx="438">
                  <c:v>0.90110639803056003</c:v>
                </c:pt>
                <c:pt idx="439">
                  <c:v>0.901208779560699</c:v>
                </c:pt>
                <c:pt idx="440">
                  <c:v>0.90131923674719505</c:v>
                </c:pt>
                <c:pt idx="441">
                  <c:v>0.90143784654842096</c:v>
                </c:pt>
                <c:pt idx="442">
                  <c:v>0.90156468618158703</c:v>
                </c:pt>
                <c:pt idx="443">
                  <c:v>0.90169983312961299</c:v>
                </c:pt>
                <c:pt idx="444">
                  <c:v>0.90184336514807195</c:v>
                </c:pt>
                <c:pt idx="445">
                  <c:v>0.90199536027221405</c:v>
                </c:pt>
                <c:pt idx="446">
                  <c:v>0.90215589682407105</c:v>
                </c:pt>
                <c:pt idx="447">
                  <c:v>0.90232505341963698</c:v>
                </c:pt>
                <c:pt idx="448">
                  <c:v>0.90250290897612495</c:v>
                </c:pt>
                <c:pt idx="449">
                  <c:v>0.90268954271931101</c:v>
                </c:pt>
                <c:pt idx="450">
                  <c:v>0.902885034190957</c:v>
                </c:pt>
                <c:pt idx="451">
                  <c:v>0.90308946325630901</c:v>
                </c:pt>
                <c:pt idx="452">
                  <c:v>0.90330291011168995</c:v>
                </c:pt>
                <c:pt idx="453">
                  <c:v>0.90352545529216399</c:v>
                </c:pt>
                <c:pt idx="454">
                  <c:v>0.90375717967929703</c:v>
                </c:pt>
                <c:pt idx="455">
                  <c:v>0.90399816450899295</c:v>
                </c:pt>
                <c:pt idx="456">
                  <c:v>0.90424849137942198</c:v>
                </c:pt>
                <c:pt idx="457">
                  <c:v>0.90450824225903403</c:v>
                </c:pt>
                <c:pt idx="458">
                  <c:v>0.90477749949466402</c:v>
                </c:pt>
                <c:pt idx="459">
                  <c:v>0.90505634581971595</c:v>
                </c:pt>
                <c:pt idx="460">
                  <c:v>0.90534486436245498</c:v>
                </c:pt>
                <c:pt idx="461">
                  <c:v>0.90564313865437296</c:v>
                </c:pt>
                <c:pt idx="462">
                  <c:v>0.90595125263865595</c:v>
                </c:pt>
                <c:pt idx="463">
                  <c:v>0.90626929067874795</c:v>
                </c:pt>
                <c:pt idx="464">
                  <c:v>0.90659733756699601</c:v>
                </c:pt>
                <c:pt idx="465">
                  <c:v>0.90693547853341006</c:v>
                </c:pt>
                <c:pt idx="466">
                  <c:v>0.90728379925449798</c:v>
                </c:pt>
                <c:pt idx="467">
                  <c:v>0.90764238586222001</c:v>
                </c:pt>
                <c:pt idx="468">
                  <c:v>0.90801132495302495</c:v>
                </c:pt>
                <c:pt idx="469">
                  <c:v>0.90839070359699603</c:v>
                </c:pt>
                <c:pt idx="470">
                  <c:v>0.90878060934709703</c:v>
                </c:pt>
                <c:pt idx="471">
                  <c:v>0.90918113024852198</c:v>
                </c:pt>
                <c:pt idx="472">
                  <c:v>0.90959235484814205</c:v>
                </c:pt>
                <c:pt idx="473">
                  <c:v>0.910014372204066</c:v>
                </c:pt>
                <c:pt idx="474">
                  <c:v>0.91044727189531005</c:v>
                </c:pt>
                <c:pt idx="475">
                  <c:v>0.91089114403155902</c:v>
                </c:pt>
                <c:pt idx="476">
                  <c:v>0.91134607926305999</c:v>
                </c:pt>
                <c:pt idx="477">
                  <c:v>0.911812168790607</c:v>
                </c:pt>
                <c:pt idx="478">
                  <c:v>0.91228950437565004</c:v>
                </c:pt>
                <c:pt idx="479">
                  <c:v>0.912778178350517</c:v>
                </c:pt>
                <c:pt idx="480">
                  <c:v>0.91327828362874097</c:v>
                </c:pt>
                <c:pt idx="481">
                  <c:v>0.91378991371551599</c:v>
                </c:pt>
                <c:pt idx="482">
                  <c:v>0.91431316271827001</c:v>
                </c:pt>
                <c:pt idx="483">
                  <c:v>0.91484812535734605</c:v>
                </c:pt>
                <c:pt idx="484">
                  <c:v>0.91539489697682297</c:v>
                </c:pt>
                <c:pt idx="485">
                  <c:v>0.91595357355544105</c:v>
                </c:pt>
                <c:pt idx="486">
                  <c:v>0.91652425171766905</c:v>
                </c:pt>
                <c:pt idx="487">
                  <c:v>0.91710702874488603</c:v>
                </c:pt>
                <c:pt idx="488">
                  <c:v>0.91770200258669399</c:v>
                </c:pt>
                <c:pt idx="489">
                  <c:v>0.91830927187236699</c:v>
                </c:pt>
                <c:pt idx="490">
                  <c:v>0.91892893592242397</c:v>
                </c:pt>
                <c:pt idx="491">
                  <c:v>0.91956109476033898</c:v>
                </c:pt>
                <c:pt idx="492">
                  <c:v>0.92020584912438896</c:v>
                </c:pt>
                <c:pt idx="493">
                  <c:v>0.92086330047963105</c:v>
                </c:pt>
                <c:pt idx="494">
                  <c:v>0.92153355103003298</c:v>
                </c:pt>
                <c:pt idx="495">
                  <c:v>0.92221670373072895</c:v>
                </c:pt>
                <c:pt idx="496">
                  <c:v>0.92291286230043101</c:v>
                </c:pt>
                <c:pt idx="497">
                  <c:v>0.92362213123398096</c:v>
                </c:pt>
                <c:pt idx="498">
                  <c:v>0.92434461581504901</c:v>
                </c:pt>
                <c:pt idx="499">
                  <c:v>0.92508042212898201</c:v>
                </c:pt>
                <c:pt idx="500">
                  <c:v>0.925829657075809</c:v>
                </c:pt>
                <c:pt idx="501">
                  <c:v>0.92659242838338995</c:v>
                </c:pt>
                <c:pt idx="502">
                  <c:v>0.92736884462073499</c:v>
                </c:pt>
                <c:pt idx="503">
                  <c:v>0.92815901521146404</c:v>
                </c:pt>
                <c:pt idx="504">
                  <c:v>0.92896305044744398</c:v>
                </c:pt>
                <c:pt idx="505">
                  <c:v>0.929781061502582</c:v>
                </c:pt>
                <c:pt idx="506">
                  <c:v>0.930613160446781</c:v>
                </c:pt>
                <c:pt idx="507">
                  <c:v>0.93145946026006499</c:v>
                </c:pt>
                <c:pt idx="508">
                  <c:v>0.93232007484688395</c:v>
                </c:pt>
                <c:pt idx="509">
                  <c:v>0.93319511905057295</c:v>
                </c:pt>
                <c:pt idx="510">
                  <c:v>0.93408470866800597</c:v>
                </c:pt>
                <c:pt idx="511">
                  <c:v>0.93498896046441404</c:v>
                </c:pt>
                <c:pt idx="512">
                  <c:v>0.93590799218839205</c:v>
                </c:pt>
                <c:pt idx="513">
                  <c:v>0.93684192258708499</c:v>
                </c:pt>
                <c:pt idx="514">
                  <c:v>0.93779087142156103</c:v>
                </c:pt>
                <c:pt idx="515">
                  <c:v>0.93875495948237198</c:v>
                </c:pt>
                <c:pt idx="516">
                  <c:v>0.93973430860531504</c:v>
                </c:pt>
                <c:pt idx="517">
                  <c:v>0.94072904168737204</c:v>
                </c:pt>
                <c:pt idx="518">
                  <c:v>0.941739282702861</c:v>
                </c:pt>
                <c:pt idx="519">
                  <c:v>0.942765156719785</c:v>
                </c:pt>
                <c:pt idx="520">
                  <c:v>0.94380678991637701</c:v>
                </c:pt>
                <c:pt idx="521">
                  <c:v>0.94486430959786505</c:v>
                </c:pt>
                <c:pt idx="522">
                  <c:v>0.94593784421343197</c:v>
                </c:pt>
                <c:pt idx="523">
                  <c:v>0.94702752337340301</c:v>
                </c:pt>
                <c:pt idx="524">
                  <c:v>0.94813347786663804</c:v>
                </c:pt>
                <c:pt idx="525">
                  <c:v>0.94925583967814997</c:v>
                </c:pt>
                <c:pt idx="526">
                  <c:v>0.95039474200694796</c:v>
                </c:pt>
                <c:pt idx="527">
                  <c:v>0.95155031928409795</c:v>
                </c:pt>
                <c:pt idx="528">
                  <c:v>0.95272270719102603</c:v>
                </c:pt>
                <c:pt idx="529">
                  <c:v>0.95391204267804097</c:v>
                </c:pt>
                <c:pt idx="530">
                  <c:v>0.95511846398311095</c:v>
                </c:pt>
                <c:pt idx="531">
                  <c:v>0.95634211065086705</c:v>
                </c:pt>
                <c:pt idx="532">
                  <c:v>0.95758312355185504</c:v>
                </c:pt>
                <c:pt idx="533">
                  <c:v>0.95884164490204205</c:v>
                </c:pt>
                <c:pt idx="534">
                  <c:v>0.96011781828256904</c:v>
                </c:pt>
                <c:pt idx="535">
                  <c:v>0.96141178865976096</c:v>
                </c:pt>
                <c:pt idx="536">
                  <c:v>0.96272370240539895</c:v>
                </c:pt>
                <c:pt idx="537">
                  <c:v>0.96405370731725604</c:v>
                </c:pt>
                <c:pt idx="538">
                  <c:v>0.96540195263990403</c:v>
                </c:pt>
                <c:pt idx="539">
                  <c:v>0.966768589085786</c:v>
                </c:pt>
                <c:pt idx="540">
                  <c:v>0.968153768856576</c:v>
                </c:pt>
                <c:pt idx="541">
                  <c:v>0.96955764566481495</c:v>
                </c:pt>
                <c:pt idx="542">
                  <c:v>0.97098037475582999</c:v>
                </c:pt>
                <c:pt idx="543">
                  <c:v>0.97242211292995495</c:v>
                </c:pt>
                <c:pt idx="544">
                  <c:v>0.97388301856502901</c:v>
                </c:pt>
                <c:pt idx="545">
                  <c:v>0.975363251639214</c:v>
                </c:pt>
                <c:pt idx="546">
                  <c:v>0.97686297375410802</c:v>
                </c:pt>
                <c:pt idx="547">
                  <c:v>0.97838234815816205</c:v>
                </c:pt>
                <c:pt idx="548">
                  <c:v>0.97992153977042296</c:v>
                </c:pt>
                <c:pt idx="549">
                  <c:v>0.98148071520459301</c:v>
                </c:pt>
                <c:pt idx="550">
                  <c:v>0.98306004279340498</c:v>
                </c:pt>
                <c:pt idx="551">
                  <c:v>0.98465969261334496</c:v>
                </c:pt>
                <c:pt idx="552">
                  <c:v>0.98627983650969098</c:v>
                </c:pt>
                <c:pt idx="553">
                  <c:v>0.98792064812191005</c:v>
                </c:pt>
                <c:pt idx="554">
                  <c:v>0.98958230290938698</c:v>
                </c:pt>
                <c:pt idx="555">
                  <c:v>0.99126497817751402</c:v>
                </c:pt>
                <c:pt idx="556">
                  <c:v>0.99296885310413896</c:v>
                </c:pt>
                <c:pt idx="557">
                  <c:v>0.99469410876636499</c:v>
                </c:pt>
                <c:pt idx="558">
                  <c:v>0.99644092816773999</c:v>
                </c:pt>
                <c:pt idx="559">
                  <c:v>0.99820949626579702</c:v>
                </c:pt>
                <c:pt idx="560">
                  <c:v>1</c:v>
                </c:pt>
                <c:pt idx="561">
                  <c:v>1.0018125859586799</c:v>
                </c:pt>
                <c:pt idx="562">
                  <c:v>1.00364723270294</c:v>
                </c:pt>
                <c:pt idx="563">
                  <c:v>1.00550387676835</c:v>
                </c:pt>
                <c:pt idx="564">
                  <c:v>1.00738245484683</c:v>
                </c:pt>
                <c:pt idx="565">
                  <c:v>1.00928290375967</c:v>
                </c:pt>
                <c:pt idx="566">
                  <c:v>1.0112051604305301</c:v>
                </c:pt>
                <c:pt idx="567">
                  <c:v>1.0131491618585799</c:v>
                </c:pt>
                <c:pt idx="568">
                  <c:v>1.0151148450916601</c:v>
                </c:pt>
                <c:pt idx="569">
                  <c:v>1.0171021471995101</c:v>
                </c:pt>
                <c:pt idx="570">
                  <c:v>1.01911100524708</c:v>
                </c:pt>
                <c:pt idx="571">
                  <c:v>1.02114135626786</c:v>
                </c:pt>
                <c:pt idx="572">
                  <c:v>1.02319313723729</c:v>
                </c:pt>
                <c:pt idx="573">
                  <c:v>1.02526628504624</c:v>
                </c:pt>
                <c:pt idx="574">
                  <c:v>1.0273607364744599</c:v>
                </c:pt>
                <c:pt idx="575">
                  <c:v>1.02947642816414</c:v>
                </c:pt>
                <c:pt idx="576">
                  <c:v>1.0316132965935501</c:v>
                </c:pt>
                <c:pt idx="577">
                  <c:v>1.0337712780505901</c:v>
                </c:pt>
                <c:pt idx="578">
                  <c:v>1.03595030860654</c:v>
                </c:pt>
                <c:pt idx="579">
                  <c:v>1.0381503240897001</c:v>
                </c:pt>
                <c:pt idx="580">
                  <c:v>1.0403712600591799</c:v>
                </c:pt>
                <c:pt idx="581">
                  <c:v>1.04261305177866</c:v>
                </c:pt>
                <c:pt idx="582">
                  <c:v>1.0448756341901799</c:v>
                </c:pt>
                <c:pt idx="583">
                  <c:v>1.04715894188803</c:v>
                </c:pt>
                <c:pt idx="584">
                  <c:v>1.04946290909256</c:v>
                </c:pt>
                <c:pt idx="585">
                  <c:v>1.0517874696241101</c:v>
                </c:pt>
                <c:pt idx="586">
                  <c:v>1.05413255687693</c:v>
                </c:pt>
                <c:pt idx="587">
                  <c:v>1.05649810379311</c:v>
                </c:pt>
                <c:pt idx="588">
                  <c:v>1.05888404283656</c:v>
                </c:pt>
                <c:pt idx="589">
                  <c:v>1.06129030596703</c:v>
                </c:pt>
                <c:pt idx="590">
                  <c:v>1.06371682461406</c:v>
                </c:pt>
                <c:pt idx="591">
                  <c:v>1.0661635296510901</c:v>
                </c:pt>
                <c:pt idx="592">
                  <c:v>1.0686303513694799</c:v>
                </c:pt>
                <c:pt idx="593">
                  <c:v>1.07111721945258</c:v>
                </c:pt>
                <c:pt idx="594">
                  <c:v>1.0736240629498499</c:v>
                </c:pt>
                <c:pt idx="595">
                  <c:v>1.07615081025096</c:v>
                </c:pt>
                <c:pt idx="596">
                  <c:v>1.0786973890599201</c:v>
                </c:pt>
                <c:pt idx="597">
                  <c:v>1.0812637263692599</c:v>
                </c:pt>
                <c:pt idx="598">
                  <c:v>1.0838497484341501</c:v>
                </c:pt>
                <c:pt idx="599">
                  <c:v>1.0864553807466399</c:v>
                </c:pt>
                <c:pt idx="600">
                  <c:v>1.08908054800984</c:v>
                </c:pt>
                <c:pt idx="601">
                  <c:v>1.0917251741121301</c:v>
                </c:pt>
                <c:pt idx="602">
                  <c:v>1.09438918210144</c:v>
                </c:pt>
                <c:pt idx="603">
                  <c:v>1.0970724941594601</c:v>
                </c:pt>
                <c:pt idx="604">
                  <c:v>1.09977503157597</c:v>
                </c:pt>
                <c:pt idx="605">
                  <c:v>1.1024967147231199</c:v>
                </c:pt>
                <c:pt idx="606">
                  <c:v>1.1052374630297399</c:v>
                </c:pt>
                <c:pt idx="607">
                  <c:v>1.10799719495566</c:v>
                </c:pt>
                <c:pt idx="608">
                  <c:v>1.1107758279661499</c:v>
                </c:pt>
                <c:pt idx="609">
                  <c:v>1.1135732785062</c:v>
                </c:pt>
                <c:pt idx="610">
                  <c:v>1.1163894619750101</c:v>
                </c:pt>
                <c:pt idx="611">
                  <c:v>1.1192242927003799</c:v>
                </c:pt>
                <c:pt idx="612">
                  <c:v>1.1220776839131801</c:v>
                </c:pt>
                <c:pt idx="613">
                  <c:v>1.1249495477218201</c:v>
                </c:pt>
                <c:pt idx="614">
                  <c:v>1.12783979508679</c:v>
                </c:pt>
                <c:pt idx="615">
                  <c:v>1.13074833579517</c:v>
                </c:pt>
                <c:pt idx="616">
                  <c:v>1.1336750784352301</c:v>
                </c:pt>
                <c:pt idx="617">
                  <c:v>1.13661993037102</c:v>
                </c:pt>
                <c:pt idx="618">
                  <c:v>1.1395827977170301</c:v>
                </c:pt>
                <c:pt idx="619">
                  <c:v>1.14256358531284</c:v>
                </c:pt>
                <c:pt idx="620">
                  <c:v>1.14556219669784</c:v>
                </c:pt>
                <c:pt idx="621">
                  <c:v>1.1485785340860299</c:v>
                </c:pt>
                <c:pt idx="622">
                  <c:v>1.1516124983407501</c:v>
                </c:pt>
                <c:pt idx="623">
                  <c:v>1.15466398894959</c:v>
                </c:pt>
                <c:pt idx="624">
                  <c:v>1.1577329039992299</c:v>
                </c:pt>
                <c:pt idx="625">
                  <c:v>1.16081914015042</c:v>
                </c:pt>
                <c:pt idx="626">
                  <c:v>1.1639225926129499</c:v>
                </c:pt>
                <c:pt idx="627">
                  <c:v>1.1670431551207101</c:v>
                </c:pt>
                <c:pt idx="628">
                  <c:v>1.17018071990677</c:v>
                </c:pt>
                <c:pt idx="629">
                  <c:v>1.1733351776786001</c:v>
                </c:pt>
                <c:pt idx="630">
                  <c:v>1.17650641759326</c:v>
                </c:pt>
                <c:pt idx="631">
                  <c:v>1.1796943272326901</c:v>
                </c:pt>
                <c:pt idx="632">
                  <c:v>1.1828987925790999</c:v>
                </c:pt>
                <c:pt idx="633">
                  <c:v>1.1861196979904101</c:v>
                </c:pt>
                <c:pt idx="634">
                  <c:v>1.18935692617575</c:v>
                </c:pt>
                <c:pt idx="635">
                  <c:v>1.1926103581710701</c:v>
                </c:pt>
                <c:pt idx="636">
                  <c:v>1.19587987331479</c:v>
                </c:pt>
                <c:pt idx="637">
                  <c:v>1.1991653492236101</c:v>
                </c:pt>
                <c:pt idx="638">
                  <c:v>1.2024666617683399</c:v>
                </c:pt>
                <c:pt idx="639">
                  <c:v>1.20578368504984</c:v>
                </c:pt>
                <c:pt idx="640">
                  <c:v>1.2091162913750999</c:v>
                </c:pt>
                <c:pt idx="641">
                  <c:v>1.2124643512333699</c:v>
                </c:pt>
                <c:pt idx="642">
                  <c:v>1.2158277332724099</c:v>
                </c:pt>
                <c:pt idx="643">
                  <c:v>1.2192063042749099</c:v>
                </c:pt>
                <c:pt idx="644">
                  <c:v>1.2225999291348999</c:v>
                </c:pt>
                <c:pt idx="645">
                  <c:v>1.2260084708344201</c:v>
                </c:pt>
                <c:pt idx="646">
                  <c:v>1.2294317904202201</c:v>
                </c:pt>
                <c:pt idx="647">
                  <c:v>1.23286974698062</c:v>
                </c:pt>
                <c:pt idx="648">
                  <c:v>1.2363221976225001</c:v>
                </c:pt>
                <c:pt idx="649">
                  <c:v>1.2397889974484599</c:v>
                </c:pt>
                <c:pt idx="650">
                  <c:v>1.2432699995340399</c:v>
                </c:pt>
                <c:pt idx="651">
                  <c:v>1.2467650549052001</c:v>
                </c:pt>
                <c:pt idx="652">
                  <c:v>1.25027401251586</c:v>
                </c:pt>
                <c:pt idx="653">
                  <c:v>1.2537967192256601</c:v>
                </c:pt>
                <c:pt idx="654">
                  <c:v>1.2573330197778401</c:v>
                </c:pt>
                <c:pt idx="655">
                  <c:v>1.26088275677733</c:v>
                </c:pt>
                <c:pt idx="656">
                  <c:v>1.26444577066901</c:v>
                </c:pt>
                <c:pt idx="657">
                  <c:v>1.2680218997160699</c:v>
                </c:pt>
                <c:pt idx="658">
                  <c:v>1.2716109799787301</c:v>
                </c:pt>
                <c:pt idx="659">
                  <c:v>1.2752128452929501</c:v>
                </c:pt>
                <c:pt idx="660">
                  <c:v>1.2788273272495101</c:v>
                </c:pt>
                <c:pt idx="661">
                  <c:v>1.2824542551731699</c:v>
                </c:pt>
                <c:pt idx="662">
                  <c:v>1.28609345610213</c:v>
                </c:pt>
                <c:pt idx="663">
                  <c:v>1.2897447547676499</c:v>
                </c:pt>
                <c:pt idx="664">
                  <c:v>1.2934079735739299</c:v>
                </c:pt>
                <c:pt idx="665">
                  <c:v>1.2970829325781901</c:v>
                </c:pt>
                <c:pt idx="666">
                  <c:v>1.30076944947099</c:v>
                </c:pt>
                <c:pt idx="667">
                  <c:v>1.30446733955685</c:v>
                </c:pt>
                <c:pt idx="668">
                  <c:v>1.30817641573503</c:v>
                </c:pt>
                <c:pt idx="669">
                  <c:v>1.3118964884806299</c:v>
                </c:pt>
                <c:pt idx="670">
                  <c:v>1.3156273658259099</c:v>
                </c:pt>
                <c:pt idx="671">
                  <c:v>1.3193688910816801</c:v>
                </c:pt>
                <c:pt idx="672">
                  <c:v>1.32312105689693</c:v>
                </c:pt>
                <c:pt idx="673">
                  <c:v>1.3268838935324501</c:v>
                </c:pt>
                <c:pt idx="674">
                  <c:v>1.3306574313350901</c:v>
                </c:pt>
                <c:pt idx="675">
                  <c:v>1.3344417007380001</c:v>
                </c:pt>
                <c:pt idx="676">
                  <c:v>1.3382367322608699</c:v>
                </c:pt>
                <c:pt idx="677">
                  <c:v>1.3420425565102101</c:v>
                </c:pt>
                <c:pt idx="678">
                  <c:v>1.3458592041795601</c:v>
                </c:pt>
                <c:pt idx="679">
                  <c:v>1.34968670604973</c:v>
                </c:pt>
                <c:pt idx="680">
                  <c:v>1.3535250929891001</c:v>
                </c:pt>
                <c:pt idx="681">
                  <c:v>1.35737439595382</c:v>
                </c:pt>
                <c:pt idx="682">
                  <c:v>1.36123464598808</c:v>
                </c:pt>
                <c:pt idx="683">
                  <c:v>1.36510587422435</c:v>
                </c:pt>
                <c:pt idx="684">
                  <c:v>1.36898811188365</c:v>
                </c:pt>
                <c:pt idx="685">
                  <c:v>1.3728813902757799</c:v>
                </c:pt>
                <c:pt idx="686">
                  <c:v>1.37678574079958</c:v>
                </c:pt>
                <c:pt idx="687">
                  <c:v>1.38070119494321</c:v>
                </c:pt>
                <c:pt idx="688">
                  <c:v>1.38462778428434</c:v>
                </c:pt>
                <c:pt idx="689">
                  <c:v>1.38856554049048</c:v>
                </c:pt>
                <c:pt idx="690">
                  <c:v>1.3925144953191699</c:v>
                </c:pt>
                <c:pt idx="691">
                  <c:v>1.3964746806182899</c:v>
                </c:pt>
                <c:pt idx="692">
                  <c:v>1.4004461283262799</c:v>
                </c:pt>
                <c:pt idx="693">
                  <c:v>1.4044288704724199</c:v>
                </c:pt>
                <c:pt idx="694">
                  <c:v>1.40842293917705</c:v>
                </c:pt>
                <c:pt idx="695">
                  <c:v>1.4124283666519</c:v>
                </c:pt>
                <c:pt idx="696">
                  <c:v>1.41644518520027</c:v>
                </c:pt>
                <c:pt idx="697">
                  <c:v>1.42047342721736</c:v>
                </c:pt>
                <c:pt idx="698">
                  <c:v>1.4245131251904599</c:v>
                </c:pt>
                <c:pt idx="699">
                  <c:v>1.4285643116992901</c:v>
                </c:pt>
                <c:pt idx="700">
                  <c:v>1.4326270194162001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0.49877858701254402</c:v>
                </c:pt>
                <c:pt idx="1">
                  <c:v>0.49936706077012899</c:v>
                </c:pt>
                <c:pt idx="2">
                  <c:v>0.499956207342655</c:v>
                </c:pt>
                <c:pt idx="3">
                  <c:v>0.50054602733661702</c:v>
                </c:pt>
                <c:pt idx="4">
                  <c:v>0.50113652135749798</c:v>
                </c:pt>
                <c:pt idx="5">
                  <c:v>0.50172769000975104</c:v>
                </c:pt>
                <c:pt idx="6">
                  <c:v>0.50231953389677297</c:v>
                </c:pt>
                <c:pt idx="7">
                  <c:v>0.50291205362089098</c:v>
                </c:pt>
                <c:pt idx="8">
                  <c:v>0.50350524978333799</c:v>
                </c:pt>
                <c:pt idx="9">
                  <c:v>0.50409912298423198</c:v>
                </c:pt>
                <c:pt idx="10">
                  <c:v>0.50469367382255204</c:v>
                </c:pt>
                <c:pt idx="11">
                  <c:v>0.50528890289612105</c:v>
                </c:pt>
                <c:pt idx="12">
                  <c:v>0.50588481080158298</c:v>
                </c:pt>
                <c:pt idx="13">
                  <c:v>0.50648139813437498</c:v>
                </c:pt>
                <c:pt idx="14">
                  <c:v>0.50707866548871405</c:v>
                </c:pt>
                <c:pt idx="15">
                  <c:v>0.50767661345756399</c:v>
                </c:pt>
                <c:pt idx="16">
                  <c:v>0.50827524263262003</c:v>
                </c:pt>
                <c:pt idx="17">
                  <c:v>0.50887455360428202</c:v>
                </c:pt>
                <c:pt idx="18">
                  <c:v>0.50947454696162897</c:v>
                </c:pt>
                <c:pt idx="19">
                  <c:v>0.51007522329239796</c:v>
                </c:pt>
                <c:pt idx="20">
                  <c:v>0.51067658318295905</c:v>
                </c:pt>
                <c:pt idx="21">
                  <c:v>0.51127862721828798</c:v>
                </c:pt>
                <c:pt idx="22">
                  <c:v>0.51188135598194295</c:v>
                </c:pt>
                <c:pt idx="23">
                  <c:v>0.51248477005603998</c:v>
                </c:pt>
                <c:pt idx="24">
                  <c:v>0.51308887002122305</c:v>
                </c:pt>
                <c:pt idx="25">
                  <c:v>0.513693656456642</c:v>
                </c:pt>
                <c:pt idx="26">
                  <c:v>0.51429912993992399</c:v>
                </c:pt>
                <c:pt idx="27">
                  <c:v>0.51490529104714799</c:v>
                </c:pt>
                <c:pt idx="28">
                  <c:v>0.51551214035281301</c:v>
                </c:pt>
                <c:pt idx="29">
                  <c:v>0.51611967842981599</c:v>
                </c:pt>
                <c:pt idx="30">
                  <c:v>0.51672790584942097</c:v>
                </c:pt>
                <c:pt idx="31">
                  <c:v>0.51733682318122998</c:v>
                </c:pt>
                <c:pt idx="32">
                  <c:v>0.51794643099315496</c:v>
                </c:pt>
                <c:pt idx="33">
                  <c:v>0.51855672985138801</c:v>
                </c:pt>
                <c:pt idx="34">
                  <c:v>0.51916772032037295</c:v>
                </c:pt>
                <c:pt idx="35">
                  <c:v>0.51977940296277303</c:v>
                </c:pt>
                <c:pt idx="36">
                  <c:v>0.52039177833944295</c:v>
                </c:pt>
                <c:pt idx="37">
                  <c:v>0.52100484700939398</c:v>
                </c:pt>
                <c:pt idx="38">
                  <c:v>0.52161860952976602</c:v>
                </c:pt>
                <c:pt idx="39">
                  <c:v>0.52223306645579504</c:v>
                </c:pt>
                <c:pt idx="40">
                  <c:v>0.52284821834078099</c:v>
                </c:pt>
                <c:pt idx="41">
                  <c:v>0.52346406573605198</c:v>
                </c:pt>
                <c:pt idx="42">
                  <c:v>0.52408060919093402</c:v>
                </c:pt>
                <c:pt idx="43">
                  <c:v>0.52469784925271801</c:v>
                </c:pt>
                <c:pt idx="44">
                  <c:v>0.52531578646662302</c:v>
                </c:pt>
                <c:pt idx="45">
                  <c:v>0.52593442137576296</c:v>
                </c:pt>
                <c:pt idx="46">
                  <c:v>0.52655375452110997</c:v>
                </c:pt>
                <c:pt idx="47">
                  <c:v>0.52717378644146096</c:v>
                </c:pt>
                <c:pt idx="48">
                  <c:v>0.52779451767340102</c:v>
                </c:pt>
                <c:pt idx="49">
                  <c:v>0.52841594875126396</c:v>
                </c:pt>
                <c:pt idx="50">
                  <c:v>0.52903808020709897</c:v>
                </c:pt>
                <c:pt idx="51">
                  <c:v>0.52966091257063097</c:v>
                </c:pt>
                <c:pt idx="52">
                  <c:v>0.53028444636921901</c:v>
                </c:pt>
                <c:pt idx="53">
                  <c:v>0.53090868212782505</c:v>
                </c:pt>
                <c:pt idx="54">
                  <c:v>0.53153362036896801</c:v>
                </c:pt>
                <c:pt idx="55">
                  <c:v>0.53215926161268601</c:v>
                </c:pt>
                <c:pt idx="56">
                  <c:v>0.53278560637649497</c:v>
                </c:pt>
                <c:pt idx="57">
                  <c:v>0.53341265517534997</c:v>
                </c:pt>
                <c:pt idx="58">
                  <c:v>0.53404040852159995</c:v>
                </c:pt>
                <c:pt idx="59">
                  <c:v>0.53466886692494697</c:v>
                </c:pt>
                <c:pt idx="60">
                  <c:v>0.53529803089240402</c:v>
                </c:pt>
                <c:pt idx="61">
                  <c:v>0.53592790092825104</c:v>
                </c:pt>
                <c:pt idx="62">
                  <c:v>0.53655847753399</c:v>
                </c:pt>
                <c:pt idx="63">
                  <c:v>0.53718976120829698</c:v>
                </c:pt>
                <c:pt idx="64">
                  <c:v>0.53782175244698405</c:v>
                </c:pt>
                <c:pt idx="65">
                  <c:v>0.53845445174294804</c:v>
                </c:pt>
                <c:pt idx="66">
                  <c:v>0.53908785958612104</c:v>
                </c:pt>
                <c:pt idx="67">
                  <c:v>0.53972197646342901</c:v>
                </c:pt>
                <c:pt idx="68">
                  <c:v>0.54035680285873999</c:v>
                </c:pt>
                <c:pt idx="69">
                  <c:v>0.54099233925281498</c:v>
                </c:pt>
                <c:pt idx="70">
                  <c:v>0.54162858612325804</c:v>
                </c:pt>
                <c:pt idx="71">
                  <c:v>0.54226554394446602</c:v>
                </c:pt>
                <c:pt idx="72">
                  <c:v>0.54290321318757995</c:v>
                </c:pt>
                <c:pt idx="73">
                  <c:v>0.54354159432042803</c:v>
                </c:pt>
                <c:pt idx="74">
                  <c:v>0.54418068780747697</c:v>
                </c:pt>
                <c:pt idx="75">
                  <c:v>0.54482049410977396</c:v>
                </c:pt>
                <c:pt idx="76">
                  <c:v>0.54546101368489996</c:v>
                </c:pt>
                <c:pt idx="77">
                  <c:v>0.54610224698690302</c:v>
                </c:pt>
                <c:pt idx="78">
                  <c:v>0.546744194466254</c:v>
                </c:pt>
                <c:pt idx="79">
                  <c:v>0.54738685656978003</c:v>
                </c:pt>
                <c:pt idx="80">
                  <c:v>0.54803023374061399</c:v>
                </c:pt>
                <c:pt idx="81">
                  <c:v>0.54867432641813096</c:v>
                </c:pt>
                <c:pt idx="82">
                  <c:v>0.54931913503788998</c:v>
                </c:pt>
                <c:pt idx="83">
                  <c:v>0.54996466003157496</c:v>
                </c:pt>
                <c:pt idx="84">
                  <c:v>0.55061090182692896</c:v>
                </c:pt>
                <c:pt idx="85">
                  <c:v>0.55125786084769901</c:v>
                </c:pt>
                <c:pt idx="86">
                  <c:v>0.55190553751356597</c:v>
                </c:pt>
                <c:pt idx="87">
                  <c:v>0.55255393224008198</c:v>
                </c:pt>
                <c:pt idx="88">
                  <c:v>0.55320304543860899</c:v>
                </c:pt>
                <c:pt idx="89">
                  <c:v>0.55385287751624701</c:v>
                </c:pt>
                <c:pt idx="90">
                  <c:v>0.55450342887576798</c:v>
                </c:pt>
                <c:pt idx="91">
                  <c:v>0.555154699915551</c:v>
                </c:pt>
                <c:pt idx="92">
                  <c:v>0.55580669102950897</c:v>
                </c:pt>
                <c:pt idx="93">
                  <c:v>0.55645940260701898</c:v>
                </c:pt>
                <c:pt idx="94">
                  <c:v>0.55711283503285103</c:v>
                </c:pt>
                <c:pt idx="95">
                  <c:v>0.55776698868709396</c:v>
                </c:pt>
                <c:pt idx="96">
                  <c:v>0.55842186394508497</c:v>
                </c:pt>
                <c:pt idx="97">
                  <c:v>0.55907746117732904</c:v>
                </c:pt>
                <c:pt idx="98">
                  <c:v>0.55973378074942803</c:v>
                </c:pt>
                <c:pt idx="99">
                  <c:v>0.56039082302199905</c:v>
                </c:pt>
                <c:pt idx="100">
                  <c:v>0.56104858835059801</c:v>
                </c:pt>
                <c:pt idx="101">
                  <c:v>0.56170707708563905</c:v>
                </c:pt>
                <c:pt idx="102">
                  <c:v>0.56236628957231105</c:v>
                </c:pt>
                <c:pt idx="103">
                  <c:v>0.56302622615049902</c:v>
                </c:pt>
                <c:pt idx="104">
                  <c:v>0.56368688715469795</c:v>
                </c:pt>
                <c:pt idx="105">
                  <c:v>0.56434827291392597</c:v>
                </c:pt>
                <c:pt idx="106">
                  <c:v>0.56501038375164203</c:v>
                </c:pt>
                <c:pt idx="107">
                  <c:v>0.56567321998565401</c:v>
                </c:pt>
                <c:pt idx="108">
                  <c:v>0.56633678192802805</c:v>
                </c:pt>
                <c:pt idx="109">
                  <c:v>0.56700106988500198</c:v>
                </c:pt>
                <c:pt idx="110">
                  <c:v>0.56766608415689301</c:v>
                </c:pt>
                <c:pt idx="111">
                  <c:v>0.56833182503799695</c:v>
                </c:pt>
                <c:pt idx="112">
                  <c:v>0.56899829281650105</c:v>
                </c:pt>
                <c:pt idx="113">
                  <c:v>0.56966548777438197</c:v>
                </c:pt>
                <c:pt idx="114">
                  <c:v>0.57033341018730699</c:v>
                </c:pt>
                <c:pt idx="115">
                  <c:v>0.57100206032453704</c:v>
                </c:pt>
                <c:pt idx="116">
                  <c:v>0.57167143844882395</c:v>
                </c:pt>
                <c:pt idx="117">
                  <c:v>0.57234154481630195</c:v>
                </c:pt>
                <c:pt idx="118">
                  <c:v>0.57301237967639096</c:v>
                </c:pt>
                <c:pt idx="119">
                  <c:v>0.57368394327168104</c:v>
                </c:pt>
                <c:pt idx="120">
                  <c:v>0.57435623583782902</c:v>
                </c:pt>
                <c:pt idx="121">
                  <c:v>0.57502925760344503</c:v>
                </c:pt>
                <c:pt idx="122">
                  <c:v>0.57570300878998304</c:v>
                </c:pt>
                <c:pt idx="123">
                  <c:v>0.57637748961162205</c:v>
                </c:pt>
                <c:pt idx="124">
                  <c:v>0.57705270027515299</c:v>
                </c:pt>
                <c:pt idx="125">
                  <c:v>0.57772864097985999</c:v>
                </c:pt>
                <c:pt idx="126">
                  <c:v>0.57840531191739897</c:v>
                </c:pt>
                <c:pt idx="127">
                  <c:v>0.57908271327167504</c:v>
                </c:pt>
                <c:pt idx="128">
                  <c:v>0.57976084521872095</c:v>
                </c:pt>
                <c:pt idx="129">
                  <c:v>0.58043970792656696</c:v>
                </c:pt>
                <c:pt idx="130">
                  <c:v>0.58111930155511404</c:v>
                </c:pt>
                <c:pt idx="131">
                  <c:v>0.58179962625600101</c:v>
                </c:pt>
                <c:pt idx="132">
                  <c:v>0.58248068217247595</c:v>
                </c:pt>
                <c:pt idx="133">
                  <c:v>0.58316246943925498</c:v>
                </c:pt>
                <c:pt idx="134">
                  <c:v>0.58384498818238695</c:v>
                </c:pt>
                <c:pt idx="135">
                  <c:v>0.58452823851911695</c:v>
                </c:pt>
                <c:pt idx="136">
                  <c:v>0.58521222055773503</c:v>
                </c:pt>
                <c:pt idx="137">
                  <c:v>0.58589693439743995</c:v>
                </c:pt>
                <c:pt idx="138">
                  <c:v>0.58658238012818598</c:v>
                </c:pt>
                <c:pt idx="139">
                  <c:v>0.587268557830534</c:v>
                </c:pt>
                <c:pt idx="140">
                  <c:v>0.58795546757549999</c:v>
                </c:pt>
                <c:pt idx="141">
                  <c:v>0.58864310942439901</c:v>
                </c:pt>
                <c:pt idx="142">
                  <c:v>0.58933148342868502</c:v>
                </c:pt>
                <c:pt idx="143">
                  <c:v>0.59002058962979098</c:v>
                </c:pt>
                <c:pt idx="144">
                  <c:v>0.59071042805896701</c:v>
                </c:pt>
                <c:pt idx="145">
                  <c:v>0.59140099873711105</c:v>
                </c:pt>
                <c:pt idx="146">
                  <c:v>0.59209230167459603</c:v>
                </c:pt>
                <c:pt idx="147">
                  <c:v>0.59278433687110599</c:v>
                </c:pt>
                <c:pt idx="148">
                  <c:v>0.59347710431545098</c:v>
                </c:pt>
                <c:pt idx="149">
                  <c:v>0.59417060398539301</c:v>
                </c:pt>
                <c:pt idx="150">
                  <c:v>0.59486483584745997</c:v>
                </c:pt>
                <c:pt idx="151">
                  <c:v>0.59555979985676599</c:v>
                </c:pt>
                <c:pt idx="152">
                  <c:v>0.59625549595681604</c:v>
                </c:pt>
                <c:pt idx="153">
                  <c:v>0.59695192407931597</c:v>
                </c:pt>
                <c:pt idx="154">
                  <c:v>0.59764908414397799</c:v>
                </c:pt>
                <c:pt idx="155">
                  <c:v>0.59834697605831999</c:v>
                </c:pt>
                <c:pt idx="156">
                  <c:v>0.59904559971746096</c:v>
                </c:pt>
                <c:pt idx="157">
                  <c:v>0.599744955003915</c:v>
                </c:pt>
                <c:pt idx="158">
                  <c:v>0.600445041787383</c:v>
                </c:pt>
                <c:pt idx="159">
                  <c:v>0.60114585992453395</c:v>
                </c:pt>
                <c:pt idx="160">
                  <c:v>0.60184740925878899</c:v>
                </c:pt>
                <c:pt idx="161">
                  <c:v>0.60254968962009903</c:v>
                </c:pt>
                <c:pt idx="162">
                  <c:v>0.60325270082471405</c:v>
                </c:pt>
                <c:pt idx="163">
                  <c:v>0.60395644267495896</c:v>
                </c:pt>
                <c:pt idx="164">
                  <c:v>0.60466091495899299</c:v>
                </c:pt>
                <c:pt idx="165">
                  <c:v>0.60536611745056801</c:v>
                </c:pt>
                <c:pt idx="166">
                  <c:v>0.60607204990879304</c:v>
                </c:pt>
                <c:pt idx="167">
                  <c:v>0.60677871207787504</c:v>
                </c:pt>
                <c:pt idx="168">
                  <c:v>0.60748610368687295</c:v>
                </c:pt>
                <c:pt idx="169">
                  <c:v>0.60819422444943505</c:v>
                </c:pt>
                <c:pt idx="170">
                  <c:v>0.60890307406353805</c:v>
                </c:pt>
                <c:pt idx="171">
                  <c:v>0.60961265221121497</c:v>
                </c:pt>
                <c:pt idx="172">
                  <c:v>0.610322958558288</c:v>
                </c:pt>
                <c:pt idx="173">
                  <c:v>0.61103399275408299</c:v>
                </c:pt>
                <c:pt idx="174">
                  <c:v>0.61174575443114998</c:v>
                </c:pt>
                <c:pt idx="175">
                  <c:v>0.612458243204971</c:v>
                </c:pt>
                <c:pt idx="176">
                  <c:v>0.61317145867366496</c:v>
                </c:pt>
                <c:pt idx="177">
                  <c:v>0.61388540041768902</c:v>
                </c:pt>
                <c:pt idx="178">
                  <c:v>0.61460006799952904</c:v>
                </c:pt>
                <c:pt idx="179">
                  <c:v>0.61531546096338996</c:v>
                </c:pt>
                <c:pt idx="180">
                  <c:v>0.61603157883487003</c:v>
                </c:pt>
                <c:pt idx="181">
                  <c:v>0.61674842112064499</c:v>
                </c:pt>
                <c:pt idx="182">
                  <c:v>0.61746598730812796</c:v>
                </c:pt>
                <c:pt idx="183">
                  <c:v>0.61818427686513799</c:v>
                </c:pt>
                <c:pt idx="184">
                  <c:v>0.61890328923954896</c:v>
                </c:pt>
                <c:pt idx="185">
                  <c:v>0.61962302385894297</c:v>
                </c:pt>
                <c:pt idx="186">
                  <c:v>0.62034348013024898</c:v>
                </c:pt>
                <c:pt idx="187">
                  <c:v>0.621064657439374</c:v>
                </c:pt>
                <c:pt idx="188">
                  <c:v>0.62178655515083803</c:v>
                </c:pt>
                <c:pt idx="189">
                  <c:v>0.62250917260738303</c:v>
                </c:pt>
                <c:pt idx="190">
                  <c:v>0.62323250912959305</c:v>
                </c:pt>
                <c:pt idx="191">
                  <c:v>0.62395656401549104</c:v>
                </c:pt>
                <c:pt idx="192">
                  <c:v>0.62468133654013902</c:v>
                </c:pt>
                <c:pt idx="193">
                  <c:v>0.62540682595522301</c:v>
                </c:pt>
                <c:pt idx="194">
                  <c:v>0.62613303148863098</c:v>
                </c:pt>
                <c:pt idx="195">
                  <c:v>0.62685995234402703</c:v>
                </c:pt>
                <c:pt idx="196">
                  <c:v>0.62758758770040801</c:v>
                </c:pt>
                <c:pt idx="197">
                  <c:v>0.62831593671165897</c:v>
                </c:pt>
                <c:pt idx="198">
                  <c:v>0.62904499850609197</c:v>
                </c:pt>
                <c:pt idx="199">
                  <c:v>0.62977477218598599</c:v>
                </c:pt>
                <c:pt idx="200">
                  <c:v>0.63050525682710501</c:v>
                </c:pt>
                <c:pt idx="201">
                  <c:v>0.63123645147821505</c:v>
                </c:pt>
                <c:pt idx="202">
                  <c:v>0.63196835516058603</c:v>
                </c:pt>
                <c:pt idx="203">
                  <c:v>0.632700966867485</c:v>
                </c:pt>
                <c:pt idx="204">
                  <c:v>0.63343428556366099</c:v>
                </c:pt>
                <c:pt idx="205">
                  <c:v>0.63416831018481101</c:v>
                </c:pt>
                <c:pt idx="206">
                  <c:v>0.63490303963704797</c:v>
                </c:pt>
                <c:pt idx="207">
                  <c:v>0.635638472796342</c:v>
                </c:pt>
                <c:pt idx="208">
                  <c:v>0.63637460850796401</c:v>
                </c:pt>
                <c:pt idx="209">
                  <c:v>0.63711144558590405</c:v>
                </c:pt>
                <c:pt idx="210">
                  <c:v>0.63784898281228897</c:v>
                </c:pt>
                <c:pt idx="211">
                  <c:v>0.63858721893678105</c:v>
                </c:pt>
                <c:pt idx="212">
                  <c:v>0.63932615267596304</c:v>
                </c:pt>
                <c:pt idx="213">
                  <c:v>0.64006578271271297</c:v>
                </c:pt>
                <c:pt idx="214">
                  <c:v>0.64080610769556601</c:v>
                </c:pt>
                <c:pt idx="215">
                  <c:v>0.64154712623805499</c:v>
                </c:pt>
                <c:pt idx="216">
                  <c:v>0.64228883691804795</c:v>
                </c:pt>
                <c:pt idx="217">
                  <c:v>0.64303123827706199</c:v>
                </c:pt>
                <c:pt idx="218">
                  <c:v>0.64377432881956398</c:v>
                </c:pt>
                <c:pt idx="219">
                  <c:v>0.64451810701225998</c:v>
                </c:pt>
                <c:pt idx="220">
                  <c:v>0.64526257128336195</c:v>
                </c:pt>
                <c:pt idx="221">
                  <c:v>0.64600772002184603</c:v>
                </c:pt>
                <c:pt idx="222">
                  <c:v>0.64675355157668502</c:v>
                </c:pt>
                <c:pt idx="223">
                  <c:v>0.64750006425607498</c:v>
                </c:pt>
                <c:pt idx="224">
                  <c:v>0.64824725632663005</c:v>
                </c:pt>
                <c:pt idx="225">
                  <c:v>0.64899512601257603</c:v>
                </c:pt>
                <c:pt idx="226">
                  <c:v>0.64974367149490897</c:v>
                </c:pt>
                <c:pt idx="227">
                  <c:v>0.65049289091054596</c:v>
                </c:pt>
                <c:pt idx="228">
                  <c:v>0.65124278235145505</c:v>
                </c:pt>
                <c:pt idx="229">
                  <c:v>0.65199334386375796</c:v>
                </c:pt>
                <c:pt idx="230">
                  <c:v>0.65274457344682102</c:v>
                </c:pt>
                <c:pt idx="231">
                  <c:v>0.65349646905232095</c:v>
                </c:pt>
                <c:pt idx="232">
                  <c:v>0.65424902858328804</c:v>
                </c:pt>
                <c:pt idx="233">
                  <c:v>0.65500224989313005</c:v>
                </c:pt>
                <c:pt idx="234">
                  <c:v>0.65575613078463202</c:v>
                </c:pt>
                <c:pt idx="235">
                  <c:v>0.65651066900893096</c:v>
                </c:pt>
                <c:pt idx="236">
                  <c:v>0.65726586226446904</c:v>
                </c:pt>
                <c:pt idx="237">
                  <c:v>0.65802170819592298</c:v>
                </c:pt>
                <c:pt idx="238">
                  <c:v>0.65877820439310197</c:v>
                </c:pt>
                <c:pt idx="239">
                  <c:v>0.65953534838982897</c:v>
                </c:pt>
                <c:pt idx="240">
                  <c:v>0.66029313766278497</c:v>
                </c:pt>
                <c:pt idx="241">
                  <c:v>0.66105156963033695</c:v>
                </c:pt>
                <c:pt idx="242">
                  <c:v>0.66181064165132597</c:v>
                </c:pt>
                <c:pt idx="243">
                  <c:v>0.66257035102383399</c:v>
                </c:pt>
                <c:pt idx="244">
                  <c:v>0.66333069498392205</c:v>
                </c:pt>
                <c:pt idx="245">
                  <c:v>0.66409167070432995</c:v>
                </c:pt>
                <c:pt idx="246">
                  <c:v>0.66485327529314897</c:v>
                </c:pt>
                <c:pt idx="247">
                  <c:v>0.66561550579246898</c:v>
                </c:pt>
                <c:pt idx="248">
                  <c:v>0.66637835917697696</c:v>
                </c:pt>
                <c:pt idx="249">
                  <c:v>0.66714183235253499</c:v>
                </c:pt>
                <c:pt idx="250">
                  <c:v>0.667905922154719</c:v>
                </c:pt>
                <c:pt idx="251">
                  <c:v>0.66867062534731603</c:v>
                </c:pt>
                <c:pt idx="252">
                  <c:v>0.66943593862079198</c:v>
                </c:pt>
                <c:pt idx="253">
                  <c:v>0.67020185859071801</c:v>
                </c:pt>
                <c:pt idx="254">
                  <c:v>0.67096838179615403</c:v>
                </c:pt>
                <c:pt idx="255">
                  <c:v>0.67173550469800003</c:v>
                </c:pt>
                <c:pt idx="256">
                  <c:v>0.67250322367729698</c:v>
                </c:pt>
                <c:pt idx="257">
                  <c:v>0.67327153503348902</c:v>
                </c:pt>
                <c:pt idx="258">
                  <c:v>0.67404043498264199</c:v>
                </c:pt>
                <c:pt idx="259">
                  <c:v>0.67480991965561798</c:v>
                </c:pt>
                <c:pt idx="260">
                  <c:v>0.67557998509619599</c:v>
                </c:pt>
                <c:pt idx="261">
                  <c:v>0.67635062725915496</c:v>
                </c:pt>
                <c:pt idx="262">
                  <c:v>0.67712184200829595</c:v>
                </c:pt>
                <c:pt idx="263">
                  <c:v>0.67789362511442697</c:v>
                </c:pt>
                <c:pt idx="264">
                  <c:v>0.67866597225327996</c:v>
                </c:pt>
                <c:pt idx="265">
                  <c:v>0.67943887900338495</c:v>
                </c:pt>
                <c:pt idx="266">
                  <c:v>0.68021234084388704</c:v>
                </c:pt>
                <c:pt idx="267">
                  <c:v>0.68098635315230005</c:v>
                </c:pt>
                <c:pt idx="268">
                  <c:v>0.68176091120220905</c:v>
                </c:pt>
                <c:pt idx="269">
                  <c:v>0.68253601016090404</c:v>
                </c:pt>
                <c:pt idx="270">
                  <c:v>0.68331164508696096</c:v>
                </c:pt>
                <c:pt idx="271">
                  <c:v>0.68408781092774795</c:v>
                </c:pt>
                <c:pt idx="272">
                  <c:v>0.68486450251686903</c:v>
                </c:pt>
                <c:pt idx="273">
                  <c:v>0.68564171457154599</c:v>
                </c:pt>
                <c:pt idx="274">
                  <c:v>0.68641944168991698</c:v>
                </c:pt>
                <c:pt idx="275">
                  <c:v>0.68719767834827095</c:v>
                </c:pt>
                <c:pt idx="276">
                  <c:v>0.68797641889820804</c:v>
                </c:pt>
                <c:pt idx="277">
                  <c:v>0.68875565756371504</c:v>
                </c:pt>
                <c:pt idx="278">
                  <c:v>0.68953538843816897</c:v>
                </c:pt>
                <c:pt idx="279">
                  <c:v>0.69031560548125204</c:v>
                </c:pt>
                <c:pt idx="280">
                  <c:v>0.69109630251578702</c:v>
                </c:pt>
                <c:pt idx="281">
                  <c:v>0.69187747322448401</c:v>
                </c:pt>
                <c:pt idx="282">
                  <c:v>0.69265911114659395</c:v>
                </c:pt>
                <c:pt idx="283">
                  <c:v>0.69344120967446798</c:v>
                </c:pt>
                <c:pt idx="284">
                  <c:v>0.694223762050031</c:v>
                </c:pt>
                <c:pt idx="285">
                  <c:v>0.69500676136114303</c:v>
                </c:pt>
                <c:pt idx="286">
                  <c:v>0.695790200537866</c:v>
                </c:pt>
                <c:pt idx="287">
                  <c:v>0.69657407234862301</c:v>
                </c:pt>
                <c:pt idx="288">
                  <c:v>0.69735836939624796</c:v>
                </c:pt>
                <c:pt idx="289">
                  <c:v>0.698143084113926</c:v>
                </c:pt>
                <c:pt idx="290">
                  <c:v>0.69892820876101303</c:v>
                </c:pt>
                <c:pt idx="291">
                  <c:v>0.69971373541873705</c:v>
                </c:pt>
                <c:pt idx="292">
                  <c:v>0.70049965598577801</c:v>
                </c:pt>
                <c:pt idx="293">
                  <c:v>0.70128596217371997</c:v>
                </c:pt>
                <c:pt idx="294">
                  <c:v>0.70207264550236403</c:v>
                </c:pt>
                <c:pt idx="295">
                  <c:v>0.70285969729491604</c:v>
                </c:pt>
                <c:pt idx="296">
                  <c:v>0.70364710867302405</c:v>
                </c:pt>
                <c:pt idx="297">
                  <c:v>0.70443487055167597</c:v>
                </c:pt>
                <c:pt idx="298">
                  <c:v>0.70522297363394304</c:v>
                </c:pt>
                <c:pt idx="299">
                  <c:v>0.70601140840557297</c:v>
                </c:pt>
                <c:pt idx="300">
                  <c:v>0.70680016512941501</c:v>
                </c:pt>
                <c:pt idx="301">
                  <c:v>0.70758923383968597</c:v>
                </c:pt>
                <c:pt idx="302">
                  <c:v>0.70837860433606104</c:v>
                </c:pt>
                <c:pt idx="303">
                  <c:v>0.70916826617758799</c:v>
                </c:pt>
                <c:pt idx="304">
                  <c:v>0.70995820867642201</c:v>
                </c:pt>
                <c:pt idx="305">
                  <c:v>0.71074842089135803</c:v>
                </c:pt>
                <c:pt idx="306">
                  <c:v>0.711538891621188</c:v>
                </c:pt>
                <c:pt idx="307">
                  <c:v>0.71232960939783396</c:v>
                </c:pt>
                <c:pt idx="308">
                  <c:v>0.71312056247928501</c:v>
                </c:pt>
                <c:pt idx="309">
                  <c:v>0.71391173884231296</c:v>
                </c:pt>
                <c:pt idx="310">
                  <c:v>0.71470312617496501</c:v>
                </c:pt>
                <c:pt idx="311">
                  <c:v>0.71549471186881797</c:v>
                </c:pt>
                <c:pt idx="312">
                  <c:v>0.71628648301100695</c:v>
                </c:pt>
                <c:pt idx="313">
                  <c:v>0.71707842637598296</c:v>
                </c:pt>
                <c:pt idx="314">
                  <c:v>0.71787052841703902</c:v>
                </c:pt>
                <c:pt idx="315">
                  <c:v>0.71866277525754596</c:v>
                </c:pt>
                <c:pt idx="316">
                  <c:v>0.71945515268193205</c:v>
                </c:pt>
                <c:pt idx="317">
                  <c:v>0.72024764612636405</c:v>
                </c:pt>
                <c:pt idx="318">
                  <c:v>0.72104024066913597</c:v>
                </c:pt>
                <c:pt idx="319">
                  <c:v>0.72183292102075902</c:v>
                </c:pt>
                <c:pt idx="320">
                  <c:v>0.72262567151372403</c:v>
                </c:pt>
                <c:pt idx="321">
                  <c:v>0.72341847609194299</c:v>
                </c:pt>
                <c:pt idx="322">
                  <c:v>0.72421131829984997</c:v>
                </c:pt>
                <c:pt idx="323">
                  <c:v>0.72500418127114497</c:v>
                </c:pt>
                <c:pt idx="324">
                  <c:v>0.72579704771718101</c:v>
                </c:pt>
                <c:pt idx="325">
                  <c:v>0.72658989991496803</c:v>
                </c:pt>
                <c:pt idx="326">
                  <c:v>0.72738271969478496</c:v>
                </c:pt>
                <c:pt idx="327">
                  <c:v>0.72817548842739499</c:v>
                </c:pt>
                <c:pt idx="328">
                  <c:v>0.728968187010827</c:v>
                </c:pt>
                <c:pt idx="329">
                  <c:v>0.72976079585673204</c:v>
                </c:pt>
                <c:pt idx="330">
                  <c:v>0.73055329487628995</c:v>
                </c:pt>
                <c:pt idx="331">
                  <c:v>0.73134566735974205</c:v>
                </c:pt>
                <c:pt idx="332">
                  <c:v>0.73213791183072296</c:v>
                </c:pt>
                <c:pt idx="333">
                  <c:v>0.73293003068440599</c:v>
                </c:pt>
                <c:pt idx="334">
                  <c:v>0.73372202634269801</c:v>
                </c:pt>
                <c:pt idx="335">
                  <c:v>0.734513901257835</c:v>
                </c:pt>
                <c:pt idx="336">
                  <c:v>0.73530565791610802</c:v>
                </c:pt>
                <c:pt idx="337">
                  <c:v>0.73609729884173303</c:v>
                </c:pt>
                <c:pt idx="338">
                  <c:v>0.73688882660085298</c:v>
                </c:pt>
                <c:pt idx="339">
                  <c:v>0.73768024380569397</c:v>
                </c:pt>
                <c:pt idx="340">
                  <c:v>0.73847155311887303</c:v>
                </c:pt>
                <c:pt idx="341">
                  <c:v>0.73926275725786605</c:v>
                </c:pt>
                <c:pt idx="342">
                  <c:v>0.74005385899963305</c:v>
                </c:pt>
                <c:pt idx="343">
                  <c:v>0.74084486118542303</c:v>
                </c:pt>
                <c:pt idx="344">
                  <c:v>0.74163576672575304</c:v>
                </c:pt>
                <c:pt idx="345">
                  <c:v>0.74242657860556704</c:v>
                </c:pt>
                <c:pt idx="346">
                  <c:v>0.74321729988958896</c:v>
                </c:pt>
                <c:pt idx="347">
                  <c:v>0.744007933727871</c:v>
                </c:pt>
                <c:pt idx="348">
                  <c:v>0.74479848336154797</c:v>
                </c:pt>
                <c:pt idx="349">
                  <c:v>0.74558895212880205</c:v>
                </c:pt>
                <c:pt idx="350">
                  <c:v>0.74637934347103996</c:v>
                </c:pt>
                <c:pt idx="351">
                  <c:v>0.74716966093931303</c:v>
                </c:pt>
                <c:pt idx="352">
                  <c:v>0.74795990820095204</c:v>
                </c:pt>
                <c:pt idx="353">
                  <c:v>0.74875008904646301</c:v>
                </c:pt>
                <c:pt idx="354">
                  <c:v>0.74954020739665905</c:v>
                </c:pt>
                <c:pt idx="355">
                  <c:v>0.75033026731006203</c:v>
                </c:pt>
                <c:pt idx="356">
                  <c:v>0.75112027299057005</c:v>
                </c:pt>
                <c:pt idx="357">
                  <c:v>0.75191022879540403</c:v>
                </c:pt>
                <c:pt idx="358">
                  <c:v>0.75270013924333701</c:v>
                </c:pt>
                <c:pt idx="359">
                  <c:v>0.75349000902322405</c:v>
                </c:pt>
                <c:pt idx="360">
                  <c:v>0.75427984300284201</c:v>
                </c:pt>
                <c:pt idx="361">
                  <c:v>0.75506964623803796</c:v>
                </c:pt>
                <c:pt idx="362">
                  <c:v>0.75585942398221395</c:v>
                </c:pt>
                <c:pt idx="363">
                  <c:v>0.75664918169614104</c:v>
                </c:pt>
                <c:pt idx="364">
                  <c:v>0.75743892505812604</c:v>
                </c:pt>
                <c:pt idx="365">
                  <c:v>0.75822865997454103</c:v>
                </c:pt>
                <c:pt idx="366">
                  <c:v>0.75901839259071702</c:v>
                </c:pt>
                <c:pt idx="367">
                  <c:v>0.75980812930222796</c:v>
                </c:pt>
                <c:pt idx="368">
                  <c:v>0.76059787676655799</c:v>
                </c:pt>
                <c:pt idx="369">
                  <c:v>0.76138764191518904</c:v>
                </c:pt>
                <c:pt idx="370">
                  <c:v>0.762177431966097</c:v>
                </c:pt>
                <c:pt idx="371">
                  <c:v>0.76296725443668201</c:v>
                </c:pt>
                <c:pt idx="372">
                  <c:v>0.76375711715714301</c:v>
                </c:pt>
                <c:pt idx="373">
                  <c:v>0.76454702828430898</c:v>
                </c:pt>
                <c:pt idx="374">
                  <c:v>0.76533699631593999</c:v>
                </c:pt>
                <c:pt idx="375">
                  <c:v>0.76612703010551197</c:v>
                </c:pt>
                <c:pt idx="376">
                  <c:v>0.76691713887749802</c:v>
                </c:pt>
                <c:pt idx="377">
                  <c:v>0.76770733224315801</c:v>
                </c:pt>
                <c:pt idx="378">
                  <c:v>0.76849762021685597</c:v>
                </c:pt>
                <c:pt idx="379">
                  <c:v>0.76928801323291496</c:v>
                </c:pt>
                <c:pt idx="380">
                  <c:v>0.77007852216302097</c:v>
                </c:pt>
                <c:pt idx="381">
                  <c:v>0.770869158334197</c:v>
                </c:pt>
                <c:pt idx="382">
                  <c:v>0.77165993354735796</c:v>
                </c:pt>
                <c:pt idx="383">
                  <c:v>0.77245086009645703</c:v>
                </c:pt>
                <c:pt idx="384">
                  <c:v>0.77324195078824398</c:v>
                </c:pt>
                <c:pt idx="385">
                  <c:v>0.77403321896265098</c:v>
                </c:pt>
                <c:pt idx="386">
                  <c:v>0.77482467851380799</c:v>
                </c:pt>
                <c:pt idx="387">
                  <c:v>0.77561634391171697</c:v>
                </c:pt>
                <c:pt idx="388">
                  <c:v>0.77640823022459504</c:v>
                </c:pt>
                <c:pt idx="389">
                  <c:v>0.77720035314188995</c:v>
                </c:pt>
                <c:pt idx="390">
                  <c:v>0.77799272899800198</c:v>
                </c:pt>
                <c:pt idx="391">
                  <c:v>0.77878537479669996</c:v>
                </c:pt>
                <c:pt idx="392">
                  <c:v>0.77957830823627605</c:v>
                </c:pt>
                <c:pt idx="393">
                  <c:v>0.78037154773542505</c:v>
                </c:pt>
                <c:pt idx="394">
                  <c:v>0.78116511245987297</c:v>
                </c:pt>
                <c:pt idx="395">
                  <c:v>0.78195902234977099</c:v>
                </c:pt>
                <c:pt idx="396">
                  <c:v>0.78275329814785999</c:v>
                </c:pt>
                <c:pt idx="397">
                  <c:v>0.78354796142842198</c:v>
                </c:pt>
                <c:pt idx="398">
                  <c:v>0.78434303462702404</c:v>
                </c:pt>
                <c:pt idx="399">
                  <c:v>0.78513854107107195</c:v>
                </c:pt>
                <c:pt idx="400">
                  <c:v>0.78593450501117801</c:v>
                </c:pt>
                <c:pt idx="401">
                  <c:v>0.78673095165335805</c:v>
                </c:pt>
                <c:pt idx="402">
                  <c:v>0.78752790719205301</c:v>
                </c:pt>
                <c:pt idx="403">
                  <c:v>0.78832539884400799</c:v>
                </c:pt>
                <c:pt idx="404">
                  <c:v>0.78912345488297997</c:v>
                </c:pt>
                <c:pt idx="405">
                  <c:v>0.78992210467531299</c:v>
                </c:pt>
                <c:pt idx="406">
                  <c:v>0.79072137871636095</c:v>
                </c:pt>
                <c:pt idx="407">
                  <c:v>0.79152130866778003</c:v>
                </c:pt>
                <c:pt idx="408">
                  <c:v>0.79232192739567497</c:v>
                </c:pt>
                <c:pt idx="409">
                  <c:v>0.79312326900961205</c:v>
                </c:pt>
                <c:pt idx="410">
                  <c:v>0.79392536890249499</c:v>
                </c:pt>
                <c:pt idx="411">
                  <c:v>0.79472826379129602</c:v>
                </c:pt>
                <c:pt idx="412">
                  <c:v>0.79553199175864397</c:v>
                </c:pt>
                <c:pt idx="413">
                  <c:v>0.79633659229526399</c:v>
                </c:pt>
                <c:pt idx="414">
                  <c:v>0.797142106343254</c:v>
                </c:pt>
                <c:pt idx="415">
                  <c:v>0.797948576340196</c:v>
                </c:pt>
                <c:pt idx="416">
                  <c:v>0.79875604626408703</c:v>
                </c:pt>
                <c:pt idx="417">
                  <c:v>0.79956456167907297</c:v>
                </c:pt>
                <c:pt idx="418">
                  <c:v>0.80037416978197795</c:v>
                </c:pt>
                <c:pt idx="419">
                  <c:v>0.80118491944960502</c:v>
                </c:pt>
                <c:pt idx="420">
                  <c:v>0.80199686128678205</c:v>
                </c:pt>
                <c:pt idx="421">
                  <c:v>0.80281004767514497</c:v>
                </c:pt>
                <c:pt idx="422">
                  <c:v>0.80362453282262103</c:v>
                </c:pt>
                <c:pt idx="423">
                  <c:v>0.80444037281358305</c:v>
                </c:pt>
                <c:pt idx="424">
                  <c:v>0.80525762565965597</c:v>
                </c:pt>
                <c:pt idx="425">
                  <c:v>0.80607635135112499</c:v>
                </c:pt>
                <c:pt idx="426">
                  <c:v>0.80689661190892803</c:v>
                </c:pt>
                <c:pt idx="427">
                  <c:v>0.80771847143717501</c:v>
                </c:pt>
                <c:pt idx="428">
                  <c:v>0.80854199617616895</c:v>
                </c:pt>
                <c:pt idx="429">
                  <c:v>0.80936725455587</c:v>
                </c:pt>
                <c:pt idx="430">
                  <c:v>0.81019431724976598</c:v>
                </c:pt>
                <c:pt idx="431">
                  <c:v>0.81102325722908597</c:v>
                </c:pt>
                <c:pt idx="432">
                  <c:v>0.81185414981732296</c:v>
                </c:pt>
                <c:pt idx="433">
                  <c:v>0.81268707274498697</c:v>
                </c:pt>
                <c:pt idx="434">
                  <c:v>0.81352210620454601</c:v>
                </c:pt>
                <c:pt idx="435">
                  <c:v>0.81435933290548501</c:v>
                </c:pt>
                <c:pt idx="436">
                  <c:v>0.81519883812941896</c:v>
                </c:pt>
                <c:pt idx="437">
                  <c:v>0.81604070978519705</c:v>
                </c:pt>
                <c:pt idx="438">
                  <c:v>0.81688503846392002</c:v>
                </c:pt>
                <c:pt idx="439">
                  <c:v>0.81773191749380802</c:v>
                </c:pt>
                <c:pt idx="440">
                  <c:v>0.81858144299483404</c:v>
                </c:pt>
                <c:pt idx="441">
                  <c:v>0.81943371393305398</c:v>
                </c:pt>
                <c:pt idx="442">
                  <c:v>0.82028883217454895</c:v>
                </c:pt>
                <c:pt idx="443">
                  <c:v>0.82114690253890399</c:v>
                </c:pt>
                <c:pt idx="444">
                  <c:v>0.82200803285213597</c:v>
                </c:pt>
                <c:pt idx="445">
                  <c:v>0.82287233399898796</c:v>
                </c:pt>
                <c:pt idx="446">
                  <c:v>0.82373991997450802</c:v>
                </c:pt>
                <c:pt idx="447">
                  <c:v>0.82461090793482095</c:v>
                </c:pt>
                <c:pt idx="448">
                  <c:v>0.82548541824701305</c:v>
                </c:pt>
                <c:pt idx="449">
                  <c:v>0.82636357453803699</c:v>
                </c:pt>
                <c:pt idx="450">
                  <c:v>0.82724550374255101</c:v>
                </c:pt>
                <c:pt idx="451">
                  <c:v>0.82813133614960799</c:v>
                </c:pt>
                <c:pt idx="452">
                  <c:v>0.82902120544810798</c:v>
                </c:pt>
                <c:pt idx="453">
                  <c:v>0.82991524877092304</c:v>
                </c:pt>
                <c:pt idx="454">
                  <c:v>0.83081360673762605</c:v>
                </c:pt>
                <c:pt idx="455">
                  <c:v>0.83171642349571295</c:v>
                </c:pt>
                <c:pt idx="456">
                  <c:v>0.83262384676027401</c:v>
                </c:pt>
                <c:pt idx="457">
                  <c:v>0.83353602785200798</c:v>
                </c:pt>
                <c:pt idx="458">
                  <c:v>0.83445312173351605</c:v>
                </c:pt>
                <c:pt idx="459">
                  <c:v>0.83537528704381003</c:v>
                </c:pt>
                <c:pt idx="460">
                  <c:v>0.83630268613094705</c:v>
                </c:pt>
                <c:pt idx="461">
                  <c:v>0.83723548508275503</c:v>
                </c:pt>
                <c:pt idx="462">
                  <c:v>0.83817385375556397</c:v>
                </c:pt>
                <c:pt idx="463">
                  <c:v>0.83911796580090303</c:v>
                </c:pt>
                <c:pt idx="464">
                  <c:v>0.84006799869011295</c:v>
                </c:pt>
                <c:pt idx="465">
                  <c:v>0.84102413373681995</c:v>
                </c:pt>
                <c:pt idx="466">
                  <c:v>0.84198655611725204</c:v>
                </c:pt>
                <c:pt idx="467">
                  <c:v>0.842955454888347</c:v>
                </c:pt>
                <c:pt idx="468">
                  <c:v>0.84393102300363598</c:v>
                </c:pt>
                <c:pt idx="469">
                  <c:v>0.84491345732688505</c:v>
                </c:pt>
                <c:pt idx="470">
                  <c:v>0.84590295864348297</c:v>
                </c:pt>
                <c:pt idx="471">
                  <c:v>0.846899731669564</c:v>
                </c:pt>
                <c:pt idx="472">
                  <c:v>0.84790398505888198</c:v>
                </c:pt>
                <c:pt idx="473">
                  <c:v>0.84891593140743205</c:v>
                </c:pt>
                <c:pt idx="474">
                  <c:v>0.84993578725585195</c:v>
                </c:pt>
                <c:pt idx="475">
                  <c:v>0.85096377308961602</c:v>
                </c:pt>
                <c:pt idx="476">
                  <c:v>0.85200011333707404</c:v>
                </c:pt>
                <c:pt idx="477">
                  <c:v>0.85304503636534701</c:v>
                </c:pt>
                <c:pt idx="478">
                  <c:v>0.85409877447416804</c:v>
                </c:pt>
                <c:pt idx="479">
                  <c:v>0.85516156388769704</c:v>
                </c:pt>
                <c:pt idx="480">
                  <c:v>0.85623364474437502</c:v>
                </c:pt>
                <c:pt idx="481">
                  <c:v>0.85731526108491396</c:v>
                </c:pt>
                <c:pt idx="482">
                  <c:v>0.85840666083847705</c:v>
                </c:pt>
                <c:pt idx="483">
                  <c:v>0.85950809580714205</c:v>
                </c:pt>
                <c:pt idx="484">
                  <c:v>0.86061982164875594</c:v>
                </c:pt>
                <c:pt idx="485">
                  <c:v>0.86174209785825795</c:v>
                </c:pt>
                <c:pt idx="486">
                  <c:v>0.86287518774759597</c:v>
                </c:pt>
                <c:pt idx="487">
                  <c:v>0.86401935842433997</c:v>
                </c:pt>
                <c:pt idx="488">
                  <c:v>0.86517488076910298</c:v>
                </c:pt>
                <c:pt idx="489">
                  <c:v>0.86634202941191396</c:v>
                </c:pt>
                <c:pt idx="490">
                  <c:v>0.86752108270763995</c:v>
                </c:pt>
                <c:pt idx="491">
                  <c:v>0.86871232271061605</c:v>
                </c:pt>
                <c:pt idx="492">
                  <c:v>0.86991603514859595</c:v>
                </c:pt>
                <c:pt idx="493">
                  <c:v>0.87113250939617703</c:v>
                </c:pt>
                <c:pt idx="494">
                  <c:v>0.872362038447829</c:v>
                </c:pt>
                <c:pt idx="495">
                  <c:v>0.87360491889067304</c:v>
                </c:pt>
                <c:pt idx="496">
                  <c:v>0.87486145087716205</c:v>
                </c:pt>
                <c:pt idx="497">
                  <c:v>0.876131938097787</c:v>
                </c:pt>
                <c:pt idx="498">
                  <c:v>0.87741668775398496</c:v>
                </c:pt>
                <c:pt idx="499">
                  <c:v>0.87871601053136394</c:v>
                </c:pt>
                <c:pt idx="500">
                  <c:v>0.88003022057341396</c:v>
                </c:pt>
                <c:pt idx="501">
                  <c:v>0.88135963545583695</c:v>
                </c:pt>
                <c:pt idx="502">
                  <c:v>0.882704576161638</c:v>
                </c:pt>
                <c:pt idx="503">
                  <c:v>0.88406536705712502</c:v>
                </c:pt>
                <c:pt idx="504">
                  <c:v>0.88544233586895604</c:v>
                </c:pt>
                <c:pt idx="505">
                  <c:v>0.88683581366236497</c:v>
                </c:pt>
                <c:pt idx="506">
                  <c:v>0.88824613482070203</c:v>
                </c:pt>
                <c:pt idx="507">
                  <c:v>0.88967363702642599</c:v>
                </c:pt>
                <c:pt idx="508">
                  <c:v>0.89111866124366301</c:v>
                </c:pt>
                <c:pt idx="509">
                  <c:v>0.892581551702464</c:v>
                </c:pt>
                <c:pt idx="510">
                  <c:v>0.89406265588487599</c:v>
                </c:pt>
                <c:pt idx="511">
                  <c:v>0.89556232451293805</c:v>
                </c:pt>
                <c:pt idx="512">
                  <c:v>0.89708091153871905</c:v>
                </c:pt>
                <c:pt idx="513">
                  <c:v>0.89861877413649605</c:v>
                </c:pt>
                <c:pt idx="514">
                  <c:v>0.90017627269716904</c:v>
                </c:pt>
                <c:pt idx="515">
                  <c:v>0.90175377082502295</c:v>
                </c:pt>
                <c:pt idx="516">
                  <c:v>0.90335163533689999</c:v>
                </c:pt>
                <c:pt idx="517">
                  <c:v>0.90497023626389494</c:v>
                </c:pt>
                <c:pt idx="518">
                  <c:v>0.90660994685562701</c:v>
                </c:pt>
                <c:pt idx="519">
                  <c:v>0.90827114358718497</c:v>
                </c:pt>
                <c:pt idx="520">
                  <c:v>0.90995420616878897</c:v>
                </c:pt>
                <c:pt idx="521">
                  <c:v>0.91165951755826002</c:v>
                </c:pt>
                <c:pt idx="522">
                  <c:v>0.91338746397632897</c:v>
                </c:pt>
                <c:pt idx="523">
                  <c:v>0.91513843492485503</c:v>
                </c:pt>
                <c:pt idx="524">
                  <c:v>0.91691282320799705</c:v>
                </c:pt>
                <c:pt idx="525">
                  <c:v>0.91871102495638202</c:v>
                </c:pt>
                <c:pt idx="526">
                  <c:v>0.92053343965430801</c:v>
                </c:pt>
                <c:pt idx="527">
                  <c:v>0.92238047017001801</c:v>
                </c:pt>
                <c:pt idx="528">
                  <c:v>0.92425252278907299</c:v>
                </c:pt>
                <c:pt idx="529">
                  <c:v>0.92615000725085295</c:v>
                </c:pt>
                <c:pt idx="530">
                  <c:v>0.92807333678821002</c:v>
                </c:pt>
                <c:pt idx="531">
                  <c:v>0.93002292817029397</c:v>
                </c:pt>
                <c:pt idx="532">
                  <c:v>0.931999201748549</c:v>
                </c:pt>
                <c:pt idx="533">
                  <c:v>0.93400258150592896</c:v>
                </c:pt>
                <c:pt idx="534">
                  <c:v>0.936033495109305</c:v>
                </c:pt>
                <c:pt idx="535">
                  <c:v>0.93809237396509304</c:v>
                </c:pt>
                <c:pt idx="536">
                  <c:v>0.94017965327810904</c:v>
                </c:pt>
                <c:pt idx="537">
                  <c:v>0.94229577211363502</c:v>
                </c:pt>
                <c:pt idx="538">
                  <c:v>0.94444117346271905</c:v>
                </c:pt>
                <c:pt idx="539">
                  <c:v>0.94661630431069699</c:v>
                </c:pt>
                <c:pt idx="540">
                  <c:v>0.94882161570893397</c:v>
                </c:pt>
                <c:pt idx="541">
                  <c:v>0.95105756284978504</c:v>
                </c:pt>
                <c:pt idx="542">
                  <c:v>0.95332460514477202</c:v>
                </c:pt>
                <c:pt idx="543">
                  <c:v>0.95562320630596898</c:v>
                </c:pt>
                <c:pt idx="544">
                  <c:v>0.95795383443058801</c:v>
                </c:pt>
                <c:pt idx="545">
                  <c:v>0.96031696208876904</c:v>
                </c:pt>
                <c:pt idx="546">
                  <c:v>0.962713066414563</c:v>
                </c:pt>
                <c:pt idx="547">
                  <c:v>0.96514262920008997</c:v>
                </c:pt>
                <c:pt idx="548">
                  <c:v>0.96760613699289699</c:v>
                </c:pt>
                <c:pt idx="549">
                  <c:v>0.97010408119647396</c:v>
                </c:pt>
                <c:pt idx="550">
                  <c:v>0.97263695817395801</c:v>
                </c:pt>
                <c:pt idx="551">
                  <c:v>0.97520526935499396</c:v>
                </c:pt>
                <c:pt idx="552">
                  <c:v>0.97780952134576704</c:v>
                </c:pt>
                <c:pt idx="553">
                  <c:v>0.980450226042198</c:v>
                </c:pt>
                <c:pt idx="554">
                  <c:v>0.98312790074630796</c:v>
                </c:pt>
                <c:pt idx="555">
                  <c:v>0.98584306828573598</c:v>
                </c:pt>
                <c:pt idx="556">
                  <c:v>0.98859625713644494</c:v>
                </c:pt>
                <c:pt idx="557">
                  <c:v>0.99138800154857698</c:v>
                </c:pt>
                <c:pt idx="558">
                  <c:v>0.994218841675507</c:v>
                </c:pt>
                <c:pt idx="559">
                  <c:v>0.99708932370607195</c:v>
                </c:pt>
                <c:pt idx="560">
                  <c:v>1</c:v>
                </c:pt>
                <c:pt idx="561">
                  <c:v>1.0006751080914</c:v>
                </c:pt>
                <c:pt idx="562">
                  <c:v>1.00135611341914</c:v>
                </c:pt>
                <c:pt idx="563">
                  <c:v>1.0020428700803401</c:v>
                </c:pt>
                <c:pt idx="564">
                  <c:v>1.0027352369131</c:v>
                </c:pt>
                <c:pt idx="565">
                  <c:v>1.0034330773199001</c:v>
                </c:pt>
                <c:pt idx="566">
                  <c:v>1.0041362590976599</c:v>
                </c:pt>
                <c:pt idx="567">
                  <c:v>1.0048446542741001</c:v>
                </c:pt>
                <c:pt idx="568">
                  <c:v>1.0055581389503101</c:v>
                </c:pt>
                <c:pt idx="569">
                  <c:v>1.0062765931492099</c:v>
                </c:pt>
                <c:pt idx="570">
                  <c:v>1.00699990066983</c:v>
                </c:pt>
                <c:pt idx="571">
                  <c:v>1.0077279489470601</c:v>
                </c:pt>
                <c:pt idx="572">
                  <c:v>1.0084606289167799</c:v>
                </c:pt>
                <c:pt idx="573">
                  <c:v>1.0091978348861801</c:v>
                </c:pt>
                <c:pt idx="574">
                  <c:v>1.0099394644089801</c:v>
                </c:pt>
                <c:pt idx="575">
                  <c:v>1.0106854181654801</c:v>
                </c:pt>
                <c:pt idx="576">
                  <c:v>1.01143559984722</c:v>
                </c:pt>
                <c:pt idx="577">
                  <c:v>1.0121899160459999</c:v>
                </c:pt>
                <c:pt idx="578">
                  <c:v>1.0129482761473201</c:v>
                </c:pt>
                <c:pt idx="579">
                  <c:v>1.0137105922277201</c:v>
                </c:pt>
                <c:pt idx="580">
                  <c:v>1.0144767789562601</c:v>
                </c:pt>
                <c:pt idx="581">
                  <c:v>1.0152467534996501</c:v>
                </c:pt>
                <c:pt idx="582">
                  <c:v>1.01602043543109</c:v>
                </c:pt>
                <c:pt idx="583">
                  <c:v>1.0167977466426099</c:v>
                </c:pt>
                <c:pt idx="584">
                  <c:v>1.0175786112607501</c:v>
                </c:pt>
                <c:pt idx="585">
                  <c:v>1.0183629555654801</c:v>
                </c:pt>
                <c:pt idx="586">
                  <c:v>1.0191507079122499</c:v>
                </c:pt>
                <c:pt idx="587">
                  <c:v>1.0199417986569801</c:v>
                </c:pt>
                <c:pt idx="588">
                  <c:v>1.02073616008391</c:v>
                </c:pt>
                <c:pt idx="589">
                  <c:v>1.02153372633628</c:v>
                </c:pt>
                <c:pt idx="590">
                  <c:v>1.0223344333494799</c:v>
                </c:pt>
                <c:pt idx="591">
                  <c:v>1.02313821878693</c:v>
                </c:pt>
                <c:pt idx="592">
                  <c:v>1.02394502197821</c:v>
                </c:pt>
                <c:pt idx="593">
                  <c:v>1.02475478385965</c:v>
                </c:pt>
                <c:pt idx="594">
                  <c:v>1.0255674469170799</c:v>
                </c:pt>
                <c:pt idx="595">
                  <c:v>1.0263829551307699</c:v>
                </c:pt>
                <c:pt idx="596">
                  <c:v>1.02720125392238</c:v>
                </c:pt>
                <c:pt idx="597">
                  <c:v>1.02802229010395</c:v>
                </c:pt>
                <c:pt idx="598">
                  <c:v>1.0288460118287399</c:v>
                </c:pt>
                <c:pt idx="599">
                  <c:v>1.02967236854389</c:v>
                </c:pt>
                <c:pt idx="600">
                  <c:v>1.03050131094486</c:v>
                </c:pt>
                <c:pt idx="601">
                  <c:v>1.03133279093151</c:v>
                </c:pt>
                <c:pt idx="602">
                  <c:v>1.0321667615657999</c:v>
                </c:pt>
                <c:pt idx="603">
                  <c:v>1.03300317703103</c:v>
                </c:pt>
                <c:pt idx="604">
                  <c:v>1.0338419925925699</c:v>
                </c:pt>
                <c:pt idx="605">
                  <c:v>1.0346831645600101</c:v>
                </c:pt>
                <c:pt idx="606">
                  <c:v>1.0355266502506399</c:v>
                </c:pt>
                <c:pt idx="607">
                  <c:v>1.03637240795429</c:v>
                </c:pt>
                <c:pt idx="608">
                  <c:v>1.0372203968993701</c:v>
                </c:pt>
                <c:pt idx="609">
                  <c:v>1.0380705772201699</c:v>
                </c:pt>
                <c:pt idx="610">
                  <c:v>1.0389229099252899</c:v>
                </c:pt>
                <c:pt idx="611">
                  <c:v>1.03977735686714</c:v>
                </c:pt>
                <c:pt idx="612">
                  <c:v>1.0406338807126101</c:v>
                </c:pt>
                <c:pt idx="613">
                  <c:v>1.0414924449146199</c:v>
                </c:pt>
                <c:pt idx="614">
                  <c:v>1.0423530136847901</c:v>
                </c:pt>
                <c:pt idx="615">
                  <c:v>1.0432155519669699</c:v>
                </c:pt>
                <c:pt idx="616">
                  <c:v>1.0440800254117</c:v>
                </c:pt>
                <c:pt idx="617">
                  <c:v>1.0449464003515001</c:v>
                </c:pt>
                <c:pt idx="618">
                  <c:v>1.0458146437770901</c:v>
                </c:pt>
                <c:pt idx="619">
                  <c:v>1.0466847233143</c:v>
                </c:pt>
                <c:pt idx="620">
                  <c:v>1.0475566072018201</c:v>
                </c:pt>
                <c:pt idx="621">
                  <c:v>1.0484302642696699</c:v>
                </c:pt>
                <c:pt idx="622">
                  <c:v>1.04930566391836</c:v>
                </c:pt>
                <c:pt idx="623">
                  <c:v>1.0501827760987701</c:v>
                </c:pt>
                <c:pt idx="624">
                  <c:v>1.0510615712926199</c:v>
                </c:pt>
                <c:pt idx="625">
                  <c:v>1.05194202049369</c:v>
                </c:pt>
                <c:pt idx="626">
                  <c:v>1.0528240951894601</c:v>
                </c:pt>
                <c:pt idx="627">
                  <c:v>1.05370776734354</c:v>
                </c:pt>
                <c:pt idx="628">
                  <c:v>1.0545930093784599</c:v>
                </c:pt>
                <c:pt idx="629">
                  <c:v>1.0554797941591401</c:v>
                </c:pt>
                <c:pt idx="630">
                  <c:v>1.0563680949768299</c:v>
                </c:pt>
                <c:pt idx="631">
                  <c:v>1.05725788553347</c:v>
                </c:pt>
                <c:pt idx="632">
                  <c:v>1.05814913992666</c:v>
                </c:pt>
                <c:pt idx="633">
                  <c:v>1.05904183263498</c:v>
                </c:pt>
                <c:pt idx="634">
                  <c:v>1.0599359385037801</c:v>
                </c:pt>
                <c:pt idx="635">
                  <c:v>1.0608314327314099</c:v>
                </c:pt>
                <c:pt idx="636">
                  <c:v>1.0617282908558201</c:v>
                </c:pt>
                <c:pt idx="637">
                  <c:v>1.0626264887415799</c:v>
                </c:pt>
                <c:pt idx="638">
                  <c:v>1.0635260025672599</c:v>
                </c:pt>
                <c:pt idx="639">
                  <c:v>1.0644268088131399</c:v>
                </c:pt>
                <c:pt idx="640">
                  <c:v>1.06532888424932</c:v>
                </c:pt>
                <c:pt idx="641">
                  <c:v>1.06623220592414</c:v>
                </c:pt>
                <c:pt idx="642">
                  <c:v>1.06713675115288</c:v>
                </c:pt>
                <c:pt idx="643">
                  <c:v>1.0680424975068099</c:v>
                </c:pt>
                <c:pt idx="644">
                  <c:v>1.0689494228025</c:v>
                </c:pt>
                <c:pt idx="645">
                  <c:v>1.06985750509148</c:v>
                </c:pt>
                <c:pt idx="646">
                  <c:v>1.0707667226500499</c:v>
                </c:pt>
                <c:pt idx="647">
                  <c:v>1.07167705396946</c:v>
                </c:pt>
                <c:pt idx="648">
                  <c:v>1.0725884777463099</c:v>
                </c:pt>
                <c:pt idx="649">
                  <c:v>1.07350097287313</c:v>
                </c:pt>
                <c:pt idx="650">
                  <c:v>1.0744145184292599</c:v>
                </c:pt>
                <c:pt idx="651">
                  <c:v>1.07532909367194</c:v>
                </c:pt>
                <c:pt idx="652">
                  <c:v>1.0762446780275601</c:v>
                </c:pt>
                <c:pt idx="653">
                  <c:v>1.0771612510831801</c:v>
                </c:pt>
                <c:pt idx="654">
                  <c:v>1.0780787925782001</c:v>
                </c:pt>
                <c:pt idx="655">
                  <c:v>1.07899728239621</c:v>
                </c:pt>
                <c:pt idx="656">
                  <c:v>1.07991670055706</c:v>
                </c:pt>
                <c:pt idx="657">
                  <c:v>1.0808370272090599</c:v>
                </c:pt>
                <c:pt idx="658">
                  <c:v>1.0817582426213701</c:v>
                </c:pt>
                <c:pt idx="659">
                  <c:v>1.08268032717652</c:v>
                </c:pt>
                <c:pt idx="660">
                  <c:v>1.0836032613630999</c:v>
                </c:pt>
                <c:pt idx="661">
                  <c:v>1.08452702576858</c:v>
                </c:pt>
                <c:pt idx="662">
                  <c:v>1.0854516010723001</c:v>
                </c:pt>
                <c:pt idx="663">
                  <c:v>1.08637696803851</c:v>
                </c:pt>
                <c:pt idx="664">
                  <c:v>1.08730310750962</c:v>
                </c:pt>
                <c:pt idx="665">
                  <c:v>1.08823000039954</c:v>
                </c:pt>
                <c:pt idx="666">
                  <c:v>1.0891576276871</c:v>
                </c:pt>
                <c:pt idx="667">
                  <c:v>1.09008597040963</c:v>
                </c:pt>
                <c:pt idx="668">
                  <c:v>1.09101500965659</c:v>
                </c:pt>
                <c:pt idx="669">
                  <c:v>1.09194472656333</c:v>
                </c:pt>
                <c:pt idx="670">
                  <c:v>1.0928751023049399</c:v>
                </c:pt>
                <c:pt idx="671">
                  <c:v>1.09380612207549</c:v>
                </c:pt>
                <c:pt idx="672">
                  <c:v>1.0947377869675401</c:v>
                </c:pt>
                <c:pt idx="673">
                  <c:v>1.09567010189406</c:v>
                </c:pt>
                <c:pt idx="674">
                  <c:v>1.09660307159405</c:v>
                </c:pt>
                <c:pt idx="675">
                  <c:v>1.09753670064145</c:v>
                </c:pt>
                <c:pt idx="676">
                  <c:v>1.09847099345343</c:v>
                </c:pt>
                <c:pt idx="677">
                  <c:v>1.09940595429822</c:v>
                </c:pt>
                <c:pt idx="678">
                  <c:v>1.10034158730244</c:v>
                </c:pt>
                <c:pt idx="679">
                  <c:v>1.1012778964580601</c:v>
                </c:pt>
                <c:pt idx="680">
                  <c:v>1.10221488562893</c:v>
                </c:pt>
                <c:pt idx="681">
                  <c:v>1.10315255855691</c:v>
                </c:pt>
                <c:pt idx="682">
                  <c:v>1.10409091886768</c:v>
                </c:pt>
                <c:pt idx="683">
                  <c:v>1.1050299700762301</c:v>
                </c:pt>
                <c:pt idx="684">
                  <c:v>1.1059697155920301</c:v>
                </c:pt>
                <c:pt idx="685">
                  <c:v>1.1069101587239201</c:v>
                </c:pt>
                <c:pt idx="686">
                  <c:v>1.1078513026847201</c:v>
                </c:pt>
                <c:pt idx="687">
                  <c:v>1.1087931505955899</c:v>
                </c:pt>
                <c:pt idx="688">
                  <c:v>1.1097357054902199</c:v>
                </c:pt>
                <c:pt idx="689">
                  <c:v>1.1106789703186499</c:v>
                </c:pt>
                <c:pt idx="690">
                  <c:v>1.11162294795109</c:v>
                </c:pt>
                <c:pt idx="691">
                  <c:v>1.1125676411813299</c:v>
                </c:pt>
                <c:pt idx="692">
                  <c:v>1.11351305273015</c:v>
                </c:pt>
                <c:pt idx="693">
                  <c:v>1.11445918524843</c:v>
                </c:pt>
                <c:pt idx="694">
                  <c:v>1.1154060413201701</c:v>
                </c:pt>
                <c:pt idx="695">
                  <c:v>1.1163536234653499</c:v>
                </c:pt>
                <c:pt idx="696">
                  <c:v>1.11730193414259</c:v>
                </c:pt>
                <c:pt idx="697">
                  <c:v>1.11825097575179</c:v>
                </c:pt>
                <c:pt idx="698">
                  <c:v>1.11920075063649</c:v>
                </c:pt>
                <c:pt idx="699">
                  <c:v>1.1201512610862701</c:v>
                </c:pt>
                <c:pt idx="700">
                  <c:v>1.1211025093389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2.1740195080531399</c:v>
                </c:pt>
                <c:pt idx="1">
                  <c:v>2.1698532789625902</c:v>
                </c:pt>
                <c:pt idx="2">
                  <c:v>2.1656951269778801</c:v>
                </c:pt>
                <c:pt idx="3">
                  <c:v>2.16154503685358</c:v>
                </c:pt>
                <c:pt idx="4">
                  <c:v>2.1574029933760999</c:v>
                </c:pt>
                <c:pt idx="5">
                  <c:v>2.1532689813636599</c:v>
                </c:pt>
                <c:pt idx="6">
                  <c:v>2.1491429856662299</c:v>
                </c:pt>
                <c:pt idx="7">
                  <c:v>2.1450249911655401</c:v>
                </c:pt>
                <c:pt idx="8">
                  <c:v>2.14091498277502</c:v>
                </c:pt>
                <c:pt idx="9">
                  <c:v>2.13681294543973</c:v>
                </c:pt>
                <c:pt idx="10">
                  <c:v>2.1327188641364101</c:v>
                </c:pt>
                <c:pt idx="11">
                  <c:v>2.1286327238733702</c:v>
                </c:pt>
                <c:pt idx="12">
                  <c:v>2.1245545096904701</c:v>
                </c:pt>
                <c:pt idx="13">
                  <c:v>2.1204842066591398</c:v>
                </c:pt>
                <c:pt idx="14">
                  <c:v>2.1164217998822799</c:v>
                </c:pt>
                <c:pt idx="15">
                  <c:v>2.1123672744942601</c:v>
                </c:pt>
                <c:pt idx="16">
                  <c:v>2.1083206156608898</c:v>
                </c:pt>
                <c:pt idx="17">
                  <c:v>2.10428180857939</c:v>
                </c:pt>
                <c:pt idx="18">
                  <c:v>2.1002508384783298</c:v>
                </c:pt>
                <c:pt idx="19">
                  <c:v>2.0962276906176398</c:v>
                </c:pt>
                <c:pt idx="20">
                  <c:v>2.0922123502885501</c:v>
                </c:pt>
                <c:pt idx="21">
                  <c:v>2.0882048028136002</c:v>
                </c:pt>
                <c:pt idx="22">
                  <c:v>2.0842050335465299</c:v>
                </c:pt>
                <c:pt idx="23">
                  <c:v>2.0802130278723601</c:v>
                </c:pt>
                <c:pt idx="24">
                  <c:v>2.0762287712072802</c:v>
                </c:pt>
                <c:pt idx="25">
                  <c:v>2.0722522489986401</c:v>
                </c:pt>
                <c:pt idx="26">
                  <c:v>2.0682834467249398</c:v>
                </c:pt>
                <c:pt idx="27">
                  <c:v>2.0643223498958099</c:v>
                </c:pt>
                <c:pt idx="28">
                  <c:v>2.0603689440519402</c:v>
                </c:pt>
                <c:pt idx="29">
                  <c:v>2.0564232147650898</c:v>
                </c:pt>
                <c:pt idx="30">
                  <c:v>2.0524851476380799</c:v>
                </c:pt>
                <c:pt idx="31">
                  <c:v>2.0485547283047101</c:v>
                </c:pt>
                <c:pt idx="32">
                  <c:v>2.0446319424297799</c:v>
                </c:pt>
                <c:pt idx="33">
                  <c:v>2.0407167757090598</c:v>
                </c:pt>
                <c:pt idx="34">
                  <c:v>2.0368092138692502</c:v>
                </c:pt>
                <c:pt idx="35">
                  <c:v>2.0329092426679698</c:v>
                </c:pt>
                <c:pt idx="36">
                  <c:v>2.02901684789374</c:v>
                </c:pt>
                <c:pt idx="37">
                  <c:v>2.02513201536595</c:v>
                </c:pt>
                <c:pt idx="38">
                  <c:v>2.0212547309348401</c:v>
                </c:pt>
                <c:pt idx="39">
                  <c:v>2.0173849804814901</c:v>
                </c:pt>
                <c:pt idx="40">
                  <c:v>2.0135227499177701</c:v>
                </c:pt>
                <c:pt idx="41">
                  <c:v>2.0096680251863699</c:v>
                </c:pt>
                <c:pt idx="42">
                  <c:v>2.0058207922607298</c:v>
                </c:pt>
                <c:pt idx="43">
                  <c:v>2.0019810371450601</c:v>
                </c:pt>
                <c:pt idx="44">
                  <c:v>1.9981487458742899</c:v>
                </c:pt>
                <c:pt idx="45">
                  <c:v>1.9943239045140899</c:v>
                </c:pt>
                <c:pt idx="46">
                  <c:v>1.9905064991608099</c:v>
                </c:pt>
                <c:pt idx="47">
                  <c:v>1.98669651594152</c:v>
                </c:pt>
                <c:pt idx="48">
                  <c:v>1.9828939410139099</c:v>
                </c:pt>
                <c:pt idx="49">
                  <c:v>1.9790987605663799</c:v>
                </c:pt>
                <c:pt idx="50">
                  <c:v>1.97531096081794</c:v>
                </c:pt>
                <c:pt idx="51">
                  <c:v>1.97153052801823</c:v>
                </c:pt>
                <c:pt idx="52">
                  <c:v>1.96775744844752</c:v>
                </c:pt>
                <c:pt idx="53">
                  <c:v>1.96399170841668</c:v>
                </c:pt>
                <c:pt idx="54">
                  <c:v>1.9602332942671601</c:v>
                </c:pt>
                <c:pt idx="55">
                  <c:v>1.9564821923710001</c:v>
                </c:pt>
                <c:pt idx="56">
                  <c:v>1.9527383891308201</c:v>
                </c:pt>
                <c:pt idx="57">
                  <c:v>1.9490018709797701</c:v>
                </c:pt>
                <c:pt idx="58">
                  <c:v>1.9452726243816001</c:v>
                </c:pt>
                <c:pt idx="59">
                  <c:v>1.9415506358305701</c:v>
                </c:pt>
                <c:pt idx="60">
                  <c:v>1.93783589185147</c:v>
                </c:pt>
                <c:pt idx="61">
                  <c:v>1.9341283789996599</c:v>
                </c:pt>
                <c:pt idx="62">
                  <c:v>1.93042808386099</c:v>
                </c:pt>
                <c:pt idx="63">
                  <c:v>1.92673499305183</c:v>
                </c:pt>
                <c:pt idx="64">
                  <c:v>1.92304909321909</c:v>
                </c:pt>
                <c:pt idx="65">
                  <c:v>1.9193703710401799</c:v>
                </c:pt>
                <c:pt idx="66">
                  <c:v>1.915698813223</c:v>
                </c:pt>
                <c:pt idx="67">
                  <c:v>1.91203440650597</c:v>
                </c:pt>
                <c:pt idx="68">
                  <c:v>1.9083771376580401</c:v>
                </c:pt>
                <c:pt idx="69">
                  <c:v>1.90472699347861</c:v>
                </c:pt>
                <c:pt idx="70">
                  <c:v>1.90108396079764</c:v>
                </c:pt>
                <c:pt idx="71">
                  <c:v>1.89744802647557</c:v>
                </c:pt>
                <c:pt idx="72">
                  <c:v>1.8938191774033399</c:v>
                </c:pt>
                <c:pt idx="73">
                  <c:v>1.89019740050242</c:v>
                </c:pt>
                <c:pt idx="74">
                  <c:v>1.88658268272479</c:v>
                </c:pt>
                <c:pt idx="75">
                  <c:v>1.88297501105294</c:v>
                </c:pt>
                <c:pt idx="76">
                  <c:v>1.8793743724999099</c:v>
                </c:pt>
                <c:pt idx="77">
                  <c:v>1.8757807541092499</c:v>
                </c:pt>
                <c:pt idx="78">
                  <c:v>1.8721941429550499</c:v>
                </c:pt>
                <c:pt idx="79">
                  <c:v>1.86861452614196</c:v>
                </c:pt>
                <c:pt idx="80">
                  <c:v>1.86504189080518</c:v>
                </c:pt>
                <c:pt idx="81">
                  <c:v>1.8614762241104901</c:v>
                </c:pt>
                <c:pt idx="82">
                  <c:v>1.85791751325423</c:v>
                </c:pt>
                <c:pt idx="83">
                  <c:v>1.85436574546335</c:v>
                </c:pt>
                <c:pt idx="84">
                  <c:v>1.8508209079953899</c:v>
                </c:pt>
                <c:pt idx="85">
                  <c:v>1.84728298813853</c:v>
                </c:pt>
                <c:pt idx="86">
                  <c:v>1.8437519732115699</c:v>
                </c:pt>
                <c:pt idx="87">
                  <c:v>1.84022785056396</c:v>
                </c:pt>
                <c:pt idx="88">
                  <c:v>1.8367106075758399</c:v>
                </c:pt>
                <c:pt idx="89">
                  <c:v>1.8332002316580001</c:v>
                </c:pt>
                <c:pt idx="90">
                  <c:v>1.8296967102519801</c:v>
                </c:pt>
                <c:pt idx="91">
                  <c:v>1.8262000308300399</c:v>
                </c:pt>
                <c:pt idx="92">
                  <c:v>1.82271018089517</c:v>
                </c:pt>
                <c:pt idx="93">
                  <c:v>1.8192271479811499</c:v>
                </c:pt>
                <c:pt idx="94">
                  <c:v>1.8157509196525701</c:v>
                </c:pt>
                <c:pt idx="95">
                  <c:v>1.81228148350483</c:v>
                </c:pt>
                <c:pt idx="96">
                  <c:v>1.8088188271641901</c:v>
                </c:pt>
                <c:pt idx="97">
                  <c:v>1.80536293828779</c:v>
                </c:pt>
                <c:pt idx="98">
                  <c:v>1.80191380456369</c:v>
                </c:pt>
                <c:pt idx="99">
                  <c:v>1.7984714137108699</c:v>
                </c:pt>
                <c:pt idx="100">
                  <c:v>1.79503575347931</c:v>
                </c:pt>
                <c:pt idx="101">
                  <c:v>1.7916068116499799</c:v>
                </c:pt>
                <c:pt idx="102">
                  <c:v>1.7881845760349</c:v>
                </c:pt>
                <c:pt idx="103">
                  <c:v>1.7847690344771701</c:v>
                </c:pt>
                <c:pt idx="104">
                  <c:v>1.781360174851</c:v>
                </c:pt>
                <c:pt idx="105">
                  <c:v>1.7779579850617699</c:v>
                </c:pt>
                <c:pt idx="106">
                  <c:v>1.77456245304604</c:v>
                </c:pt>
                <c:pt idx="107">
                  <c:v>1.77117356677162</c:v>
                </c:pt>
                <c:pt idx="108">
                  <c:v>1.76779131423761</c:v>
                </c:pt>
                <c:pt idx="109">
                  <c:v>1.76441568347443</c:v>
                </c:pt>
                <c:pt idx="110">
                  <c:v>1.7610466625438701</c:v>
                </c:pt>
                <c:pt idx="111">
                  <c:v>1.7576842395391501</c:v>
                </c:pt>
                <c:pt idx="112">
                  <c:v>1.7543284025849699</c:v>
                </c:pt>
                <c:pt idx="113">
                  <c:v>1.7509791398375401</c:v>
                </c:pt>
                <c:pt idx="114">
                  <c:v>1.74763643948466</c:v>
                </c:pt>
                <c:pt idx="115">
                  <c:v>1.74430028974576</c:v>
                </c:pt>
                <c:pt idx="116">
                  <c:v>1.7409706788719801</c:v>
                </c:pt>
                <c:pt idx="117">
                  <c:v>1.7376475951461701</c:v>
                </c:pt>
                <c:pt idx="118">
                  <c:v>1.7343310268830301</c:v>
                </c:pt>
                <c:pt idx="119">
                  <c:v>1.73102096242912</c:v>
                </c:pt>
                <c:pt idx="120">
                  <c:v>1.7277173901629199</c:v>
                </c:pt>
                <c:pt idx="121">
                  <c:v>1.7244202984949299</c:v>
                </c:pt>
                <c:pt idx="122">
                  <c:v>1.7211296758677199</c:v>
                </c:pt>
                <c:pt idx="123">
                  <c:v>1.71784551075601</c:v>
                </c:pt>
                <c:pt idx="124">
                  <c:v>1.7145677916666999</c:v>
                </c:pt>
                <c:pt idx="125">
                  <c:v>1.71129650713901</c:v>
                </c:pt>
                <c:pt idx="126">
                  <c:v>1.7080316457445199</c:v>
                </c:pt>
                <c:pt idx="127">
                  <c:v>1.7047731960872301</c:v>
                </c:pt>
                <c:pt idx="128">
                  <c:v>1.7015211468036899</c:v>
                </c:pt>
                <c:pt idx="129">
                  <c:v>1.6982754865630301</c:v>
                </c:pt>
                <c:pt idx="130">
                  <c:v>1.6950362040670901</c:v>
                </c:pt>
                <c:pt idx="131">
                  <c:v>1.6918032880504901</c:v>
                </c:pt>
                <c:pt idx="132">
                  <c:v>1.68857672728068</c:v>
                </c:pt>
                <c:pt idx="133">
                  <c:v>1.6853565105581101</c:v>
                </c:pt>
                <c:pt idx="134">
                  <c:v>1.68214262671628</c:v>
                </c:pt>
                <c:pt idx="135">
                  <c:v>1.6789350646218</c:v>
                </c:pt>
                <c:pt idx="136">
                  <c:v>1.67573381317459</c:v>
                </c:pt>
                <c:pt idx="137">
                  <c:v>1.67253886130786</c:v>
                </c:pt>
                <c:pt idx="138">
                  <c:v>1.6693501979883301</c:v>
                </c:pt>
                <c:pt idx="139">
                  <c:v>1.66616781221625</c:v>
                </c:pt>
                <c:pt idx="140">
                  <c:v>1.6629916930255499</c:v>
                </c:pt>
                <c:pt idx="141">
                  <c:v>1.65982182948396</c:v>
                </c:pt>
                <c:pt idx="142">
                  <c:v>1.6566582106930801</c:v>
                </c:pt>
                <c:pt idx="143">
                  <c:v>1.6535008257885799</c:v>
                </c:pt>
                <c:pt idx="144">
                  <c:v>1.65034966394022</c:v>
                </c:pt>
                <c:pt idx="145">
                  <c:v>1.6472047143520501</c:v>
                </c:pt>
                <c:pt idx="146">
                  <c:v>1.6440659662625301</c:v>
                </c:pt>
                <c:pt idx="147">
                  <c:v>1.6409334089446199</c:v>
                </c:pt>
                <c:pt idx="148">
                  <c:v>1.6378070317059299</c:v>
                </c:pt>
                <c:pt idx="149">
                  <c:v>1.6346868238889001</c:v>
                </c:pt>
                <c:pt idx="150">
                  <c:v>1.6315727748708799</c:v>
                </c:pt>
                <c:pt idx="151">
                  <c:v>1.62846487406429</c:v>
                </c:pt>
                <c:pt idx="152">
                  <c:v>1.6253631109168101</c:v>
                </c:pt>
                <c:pt idx="153">
                  <c:v>1.6222674749114701</c:v>
                </c:pt>
                <c:pt idx="154">
                  <c:v>1.61917795556684</c:v>
                </c:pt>
                <c:pt idx="155">
                  <c:v>1.61609454243718</c:v>
                </c:pt>
                <c:pt idx="156">
                  <c:v>1.6130172251126</c:v>
                </c:pt>
                <c:pt idx="157">
                  <c:v>1.6099459932192199</c:v>
                </c:pt>
                <c:pt idx="158">
                  <c:v>1.6068808364193501</c:v>
                </c:pt>
                <c:pt idx="159">
                  <c:v>1.60382174441167</c:v>
                </c:pt>
                <c:pt idx="160">
                  <c:v>1.6007687069313801</c:v>
                </c:pt>
                <c:pt idx="161">
                  <c:v>1.5977217137504101</c:v>
                </c:pt>
                <c:pt idx="162">
                  <c:v>1.5946807546775901</c:v>
                </c:pt>
                <c:pt idx="163">
                  <c:v>1.5916458195588301</c:v>
                </c:pt>
                <c:pt idx="164">
                  <c:v>1.5886168982773601</c:v>
                </c:pt>
                <c:pt idx="165">
                  <c:v>1.5855939807538599</c:v>
                </c:pt>
                <c:pt idx="166">
                  <c:v>1.5825770569467399</c:v>
                </c:pt>
                <c:pt idx="167">
                  <c:v>1.5795661168522801</c:v>
                </c:pt>
                <c:pt idx="168">
                  <c:v>1.57656115050488</c:v>
                </c:pt>
                <c:pt idx="169">
                  <c:v>1.5735621479772699</c:v>
                </c:pt>
                <c:pt idx="170">
                  <c:v>1.57056909938075</c:v>
                </c:pt>
                <c:pt idx="171">
                  <c:v>1.56758199486538</c:v>
                </c:pt>
                <c:pt idx="172">
                  <c:v>1.5646008246202501</c:v>
                </c:pt>
                <c:pt idx="173">
                  <c:v>1.5616255788736899</c:v>
                </c:pt>
                <c:pt idx="174">
                  <c:v>1.55865624789353</c:v>
                </c:pt>
                <c:pt idx="175">
                  <c:v>1.55569282198736</c:v>
                </c:pt>
                <c:pt idx="176">
                  <c:v>1.5527352915027699</c:v>
                </c:pt>
                <c:pt idx="177">
                  <c:v>1.5497836468276001</c:v>
                </c:pt>
                <c:pt idx="178">
                  <c:v>1.5468378783902399</c:v>
                </c:pt>
                <c:pt idx="179">
                  <c:v>1.5438979766598799</c:v>
                </c:pt>
                <c:pt idx="180">
                  <c:v>1.5409639321467701</c:v>
                </c:pt>
                <c:pt idx="181">
                  <c:v>1.53803573540257</c:v>
                </c:pt>
                <c:pt idx="182">
                  <c:v>1.53511337702057</c:v>
                </c:pt>
                <c:pt idx="183">
                  <c:v>1.5321968476360399</c:v>
                </c:pt>
                <c:pt idx="184">
                  <c:v>1.5292861379265099</c:v>
                </c:pt>
                <c:pt idx="185">
                  <c:v>1.5263812386120801</c:v>
                </c:pt>
                <c:pt idx="186">
                  <c:v>1.5234821404557799</c:v>
                </c:pt>
                <c:pt idx="187">
                  <c:v>1.5205888342638201</c:v>
                </c:pt>
                <c:pt idx="188">
                  <c:v>1.51770131088602</c:v>
                </c:pt>
                <c:pt idx="189">
                  <c:v>1.51481956121606</c:v>
                </c:pt>
                <c:pt idx="190">
                  <c:v>1.51194357619191</c:v>
                </c:pt>
                <c:pt idx="191">
                  <c:v>1.5090733467961199</c:v>
                </c:pt>
                <c:pt idx="192">
                  <c:v>1.5062088640562401</c:v>
                </c:pt>
                <c:pt idx="193">
                  <c:v>1.5033501190451599</c:v>
                </c:pt>
                <c:pt idx="194">
                  <c:v>1.5004971028815</c:v>
                </c:pt>
                <c:pt idx="195">
                  <c:v>1.4976498067300099</c:v>
                </c:pt>
                <c:pt idx="196">
                  <c:v>1.49480822180197</c:v>
                </c:pt>
                <c:pt idx="197">
                  <c:v>1.4919723393555999</c:v>
                </c:pt>
                <c:pt idx="198">
                  <c:v>1.48914215069644</c:v>
                </c:pt>
                <c:pt idx="199">
                  <c:v>1.4863176471778701</c:v>
                </c:pt>
                <c:pt idx="200">
                  <c:v>1.4834988202014301</c:v>
                </c:pt>
                <c:pt idx="201">
                  <c:v>1.48068566121739</c:v>
                </c:pt>
                <c:pt idx="202">
                  <c:v>1.47787816172509</c:v>
                </c:pt>
                <c:pt idx="203">
                  <c:v>1.4750763132735101</c:v>
                </c:pt>
                <c:pt idx="204">
                  <c:v>1.4722801074617</c:v>
                </c:pt>
                <c:pt idx="205">
                  <c:v>1.4694895359392499</c:v>
                </c:pt>
                <c:pt idx="206">
                  <c:v>1.4667045904068501</c:v>
                </c:pt>
                <c:pt idx="207">
                  <c:v>1.46392526261677</c:v>
                </c:pt>
                <c:pt idx="208">
                  <c:v>1.46115154437338</c:v>
                </c:pt>
                <c:pt idx="209">
                  <c:v>1.45838342753371</c:v>
                </c:pt>
                <c:pt idx="210">
                  <c:v>1.45562090400797</c:v>
                </c:pt>
                <c:pt idx="211">
                  <c:v>1.4528639657601601</c:v>
                </c:pt>
                <c:pt idx="212">
                  <c:v>1.45011260480858</c:v>
                </c:pt>
                <c:pt idx="213">
                  <c:v>1.4473668132264801</c:v>
                </c:pt>
                <c:pt idx="214">
                  <c:v>1.4446265831426499</c:v>
                </c:pt>
                <c:pt idx="215">
                  <c:v>1.44189190674201</c:v>
                </c:pt>
                <c:pt idx="216">
                  <c:v>1.43916277626625</c:v>
                </c:pt>
                <c:pt idx="217">
                  <c:v>1.4364391840145201</c:v>
                </c:pt>
                <c:pt idx="218">
                  <c:v>1.43372112234402</c:v>
                </c:pt>
                <c:pt idx="219">
                  <c:v>1.43100858367074</c:v>
                </c:pt>
                <c:pt idx="220">
                  <c:v>1.4283015604701199</c:v>
                </c:pt>
                <c:pt idx="221">
                  <c:v>1.42560004527776</c:v>
                </c:pt>
                <c:pt idx="222">
                  <c:v>1.4229040306901599</c:v>
                </c:pt>
                <c:pt idx="223">
                  <c:v>1.42021350936547</c:v>
                </c:pt>
                <c:pt idx="224">
                  <c:v>1.41752847402421</c:v>
                </c:pt>
                <c:pt idx="225">
                  <c:v>1.41484891745011</c:v>
                </c:pt>
                <c:pt idx="226">
                  <c:v>1.4121748324908401</c:v>
                </c:pt>
                <c:pt idx="227">
                  <c:v>1.4095062120588999</c:v>
                </c:pt>
                <c:pt idx="228">
                  <c:v>1.40684304913239</c:v>
                </c:pt>
                <c:pt idx="229">
                  <c:v>1.4041853367559001</c:v>
                </c:pt>
                <c:pt idx="230">
                  <c:v>1.4015330680414</c:v>
                </c:pt>
                <c:pt idx="231">
                  <c:v>1.3988862361690899</c:v>
                </c:pt>
                <c:pt idx="232">
                  <c:v>1.39624483438838</c:v>
                </c:pt>
                <c:pt idx="233">
                  <c:v>1.39360885601879</c:v>
                </c:pt>
                <c:pt idx="234">
                  <c:v>1.3909782944509099</c:v>
                </c:pt>
                <c:pt idx="235">
                  <c:v>1.3883531431474401</c:v>
                </c:pt>
                <c:pt idx="236">
                  <c:v>1.38573339564414</c:v>
                </c:pt>
                <c:pt idx="237">
                  <c:v>1.3831190455509099</c:v>
                </c:pt>
                <c:pt idx="238">
                  <c:v>1.3805100865528299</c:v>
                </c:pt>
                <c:pt idx="239">
                  <c:v>1.3779065124112599</c:v>
                </c:pt>
                <c:pt idx="240">
                  <c:v>1.37530831696495</c:v>
                </c:pt>
                <c:pt idx="241">
                  <c:v>1.3727154941311901</c:v>
                </c:pt>
                <c:pt idx="242">
                  <c:v>1.37012803790698</c:v>
                </c:pt>
                <c:pt idx="243">
                  <c:v>1.3675459423702101</c:v>
                </c:pt>
                <c:pt idx="244">
                  <c:v>1.3649692016809201</c:v>
                </c:pt>
                <c:pt idx="245">
                  <c:v>1.36239781008256</c:v>
                </c:pt>
                <c:pt idx="246">
                  <c:v>1.3598317619032501</c:v>
                </c:pt>
                <c:pt idx="247">
                  <c:v>1.35727105155714</c:v>
                </c:pt>
                <c:pt idx="248">
                  <c:v>1.3547156735457599</c:v>
                </c:pt>
                <c:pt idx="249">
                  <c:v>1.3521656224593801</c:v>
                </c:pt>
                <c:pt idx="250">
                  <c:v>1.3496208929785001</c:v>
                </c:pt>
                <c:pt idx="251">
                  <c:v>1.3470814798752599</c:v>
                </c:pt>
                <c:pt idx="252">
                  <c:v>1.3445473780149599</c:v>
                </c:pt>
                <c:pt idx="253">
                  <c:v>1.3420185823576201</c:v>
                </c:pt>
                <c:pt idx="254">
                  <c:v>1.33949508795952</c:v>
                </c:pt>
                <c:pt idx="255">
                  <c:v>1.33697688997485</c:v>
                </c:pt>
                <c:pt idx="256">
                  <c:v>1.33446398365736</c:v>
                </c:pt>
                <c:pt idx="257">
                  <c:v>1.33195636436207</c:v>
                </c:pt>
                <c:pt idx="258">
                  <c:v>1.3294540275470099</c:v>
                </c:pt>
                <c:pt idx="259">
                  <c:v>1.326956968775</c:v>
                </c:pt>
                <c:pt idx="260">
                  <c:v>1.3244651837155601</c:v>
                </c:pt>
                <c:pt idx="261">
                  <c:v>1.3219786681467001</c:v>
                </c:pt>
                <c:pt idx="262">
                  <c:v>1.3194974179569201</c:v>
                </c:pt>
                <c:pt idx="263">
                  <c:v>1.31702142914721</c:v>
                </c:pt>
                <c:pt idx="264">
                  <c:v>1.3145506978330299</c:v>
                </c:pt>
                <c:pt idx="265">
                  <c:v>1.3120852202464699</c:v>
                </c:pt>
                <c:pt idx="266">
                  <c:v>1.3096249927383801</c:v>
                </c:pt>
                <c:pt idx="267">
                  <c:v>1.30717001178057</c:v>
                </c:pt>
                <c:pt idx="268">
                  <c:v>1.3047202739680599</c:v>
                </c:pt>
                <c:pt idx="269">
                  <c:v>1.30227577602148</c:v>
                </c:pt>
                <c:pt idx="270">
                  <c:v>1.29983651478937</c:v>
                </c:pt>
                <c:pt idx="271">
                  <c:v>1.2974024872507199</c:v>
                </c:pt>
                <c:pt idx="272">
                  <c:v>1.2949736905174201</c:v>
                </c:pt>
                <c:pt idx="273">
                  <c:v>1.29255012183691</c:v>
                </c:pt>
                <c:pt idx="274">
                  <c:v>1.2901317785948201</c:v>
                </c:pt>
                <c:pt idx="275">
                  <c:v>1.2877186583176701</c:v>
                </c:pt>
                <c:pt idx="276">
                  <c:v>1.2853107586757599</c:v>
                </c:pt>
                <c:pt idx="277">
                  <c:v>1.28290807748598</c:v>
                </c:pt>
                <c:pt idx="278">
                  <c:v>1.28051061271483</c:v>
                </c:pt>
                <c:pt idx="279">
                  <c:v>1.2781183624814201</c:v>
                </c:pt>
                <c:pt idx="280">
                  <c:v>1.2757313250606499</c:v>
                </c:pt>
                <c:pt idx="281">
                  <c:v>1.27334949888644</c:v>
                </c:pt>
                <c:pt idx="282">
                  <c:v>1.27097288255497</c:v>
                </c:pt>
                <c:pt idx="283">
                  <c:v>1.26860147482817</c:v>
                </c:pt>
                <c:pt idx="284">
                  <c:v>1.2662352746371699</c:v>
                </c:pt>
                <c:pt idx="285">
                  <c:v>1.26387428108592</c:v>
                </c:pt>
                <c:pt idx="286">
                  <c:v>1.26151849345489</c:v>
                </c:pt>
                <c:pt idx="287">
                  <c:v>1.2591679112048899</c:v>
                </c:pt>
                <c:pt idx="288">
                  <c:v>1.25682253398096</c:v>
                </c:pt>
                <c:pt idx="289">
                  <c:v>1.25448236161643</c:v>
                </c:pt>
                <c:pt idx="290">
                  <c:v>1.25214739413704</c:v>
                </c:pt>
                <c:pt idx="291">
                  <c:v>1.2498176317652301</c:v>
                </c:pt>
                <c:pt idx="292">
                  <c:v>1.2474930749245301</c:v>
                </c:pt>
                <c:pt idx="293">
                  <c:v>1.2451737242440699</c:v>
                </c:pt>
                <c:pt idx="294">
                  <c:v>1.2428595805631899</c:v>
                </c:pt>
                <c:pt idx="295">
                  <c:v>1.2405506449363299</c:v>
                </c:pt>
                <c:pt idx="296">
                  <c:v>1.23824691863785</c:v>
                </c:pt>
                <c:pt idx="297">
                  <c:v>1.2359484031671499</c:v>
                </c:pt>
                <c:pt idx="298">
                  <c:v>1.23365510025392</c:v>
                </c:pt>
                <c:pt idx="299">
                  <c:v>1.2313670118634701</c:v>
                </c:pt>
                <c:pt idx="300">
                  <c:v>1.2290841402022801</c:v>
                </c:pt>
                <c:pt idx="301">
                  <c:v>1.2268064877237499</c:v>
                </c:pt>
                <c:pt idx="302">
                  <c:v>1.22453405713401</c:v>
                </c:pt>
                <c:pt idx="303">
                  <c:v>1.2222668513980299</c:v>
                </c:pt>
                <c:pt idx="304">
                  <c:v>1.22000487374584</c:v>
                </c:pt>
                <c:pt idx="305">
                  <c:v>1.2177481276789399</c:v>
                </c:pt>
                <c:pt idx="306">
                  <c:v>1.2154966169769399</c:v>
                </c:pt>
                <c:pt idx="307">
                  <c:v>1.2132503457044099</c:v>
                </c:pt>
                <c:pt idx="308">
                  <c:v>1.2110093182178601</c:v>
                </c:pt>
                <c:pt idx="309">
                  <c:v>1.2087735391730601</c:v>
                </c:pt>
                <c:pt idx="310">
                  <c:v>1.20654301353247</c:v>
                </c:pt>
                <c:pt idx="311">
                  <c:v>1.20431774657295</c:v>
                </c:pt>
                <c:pt idx="312">
                  <c:v>1.2020977438937701</c:v>
                </c:pt>
                <c:pt idx="313">
                  <c:v>1.1998830114247201</c:v>
                </c:pt>
                <c:pt idx="314">
                  <c:v>1.19767355543464</c:v>
                </c:pt>
                <c:pt idx="315">
                  <c:v>1.1954693825401199</c:v>
                </c:pt>
                <c:pt idx="316">
                  <c:v>1.1932704997144801</c:v>
                </c:pt>
                <c:pt idx="317">
                  <c:v>1.1910769142970701</c:v>
                </c:pt>
                <c:pt idx="318">
                  <c:v>1.1888886340028699</c:v>
                </c:pt>
                <c:pt idx="319">
                  <c:v>1.1867056669323499</c:v>
                </c:pt>
                <c:pt idx="320">
                  <c:v>1.18452802158166</c:v>
                </c:pt>
                <c:pt idx="321">
                  <c:v>1.1823557068532</c:v>
                </c:pt>
                <c:pt idx="322">
                  <c:v>1.1801887320664799</c:v>
                </c:pt>
                <c:pt idx="323">
                  <c:v>1.17802710696932</c:v>
                </c:pt>
                <c:pt idx="324">
                  <c:v>1.1758708417494399</c:v>
                </c:pt>
                <c:pt idx="325">
                  <c:v>1.1737199470464701</c:v>
                </c:pt>
                <c:pt idx="326">
                  <c:v>1.17157443396424</c:v>
                </c:pt>
                <c:pt idx="327">
                  <c:v>1.1694343140836101</c:v>
                </c:pt>
                <c:pt idx="328">
                  <c:v>1.1672995994755899</c:v>
                </c:pt>
                <c:pt idx="329">
                  <c:v>1.16517030271499</c:v>
                </c:pt>
                <c:pt idx="330">
                  <c:v>1.1630464368945099</c:v>
                </c:pt>
                <c:pt idx="331">
                  <c:v>1.1609280412215699</c:v>
                </c:pt>
                <c:pt idx="332">
                  <c:v>1.15881525716538</c:v>
                </c:pt>
                <c:pt idx="333">
                  <c:v>1.1567082506432</c:v>
                </c:pt>
                <c:pt idx="334">
                  <c:v>1.1546071862882401</c:v>
                </c:pt>
                <c:pt idx="335">
                  <c:v>1.15251222745323</c:v>
                </c:pt>
                <c:pt idx="336">
                  <c:v>1.15042353621405</c:v>
                </c:pt>
                <c:pt idx="337">
                  <c:v>1.14834127337361</c:v>
                </c:pt>
                <c:pt idx="338">
                  <c:v>1.14626559846562</c:v>
                </c:pt>
                <c:pt idx="339">
                  <c:v>1.1441966697587</c:v>
                </c:pt>
                <c:pt idx="340">
                  <c:v>1.1421346442603399</c:v>
                </c:pt>
                <c:pt idx="341">
                  <c:v>1.14007967772112</c:v>
                </c:pt>
                <c:pt idx="342">
                  <c:v>1.1380319246389199</c:v>
                </c:pt>
                <c:pt idx="343">
                  <c:v>1.13599153826314</c:v>
                </c:pt>
                <c:pt idx="344">
                  <c:v>1.1339586705990701</c:v>
                </c:pt>
                <c:pt idx="345">
                  <c:v>1.1319334724122401</c:v>
                </c:pt>
                <c:pt idx="346">
                  <c:v>1.1299160932327901</c:v>
                </c:pt>
                <c:pt idx="347">
                  <c:v>1.1279066813598999</c:v>
                </c:pt>
                <c:pt idx="348">
                  <c:v>1.1259053838661801</c:v>
                </c:pt>
                <c:pt idx="349">
                  <c:v>1.1239123466021299</c:v>
                </c:pt>
                <c:pt idx="350">
                  <c:v>1.12192771420049</c:v>
                </c:pt>
                <c:pt idx="351">
                  <c:v>1.11995163008065</c:v>
                </c:pt>
                <c:pt idx="352">
                  <c:v>1.1179842364530099</c:v>
                </c:pt>
                <c:pt idx="353">
                  <c:v>1.11602567432324</c:v>
                </c:pt>
                <c:pt idx="354">
                  <c:v>1.1140760834965899</c:v>
                </c:pt>
                <c:pt idx="355">
                  <c:v>1.1121356025820099</c:v>
                </c:pt>
                <c:pt idx="356">
                  <c:v>1.1102043689963099</c:v>
                </c:pt>
                <c:pt idx="357">
                  <c:v>1.10828251896813</c:v>
                </c:pt>
                <c:pt idx="358">
                  <c:v>1.1063701875418701</c:v>
                </c:pt>
                <c:pt idx="359">
                  <c:v>1.1044675085815101</c:v>
                </c:pt>
                <c:pt idx="360">
                  <c:v>1.1025746147742299</c:v>
                </c:pt>
                <c:pt idx="361">
                  <c:v>1.1006916376340099</c:v>
                </c:pt>
                <c:pt idx="362">
                  <c:v>1.09881870750496</c:v>
                </c:pt>
                <c:pt idx="363">
                  <c:v>1.0969559535645499</c:v>
                </c:pt>
                <c:pt idx="364">
                  <c:v>1.0951035038267001</c:v>
                </c:pt>
                <c:pt idx="365">
                  <c:v>1.0932614851445399</c:v>
                </c:pt>
                <c:pt idx="366">
                  <c:v>1.09143002321314</c:v>
                </c:pt>
                <c:pt idx="367">
                  <c:v>1.0896092425719099</c:v>
                </c:pt>
                <c:pt idx="368">
                  <c:v>1.0877992666067899</c:v>
                </c:pt>
                <c:pt idx="369">
                  <c:v>1.0860002175522001</c:v>
                </c:pt>
                <c:pt idx="370">
                  <c:v>1.0842122164927599</c:v>
                </c:pt>
                <c:pt idx="371">
                  <c:v>1.08243538336468</c:v>
                </c:pt>
                <c:pt idx="372">
                  <c:v>1.0806698369569201</c:v>
                </c:pt>
                <c:pt idx="373">
                  <c:v>1.07891569491199</c:v>
                </c:pt>
                <c:pt idx="374">
                  <c:v>1.0771730737265</c:v>
                </c:pt>
                <c:pt idx="375">
                  <c:v>1.0754420887512699</c:v>
                </c:pt>
                <c:pt idx="376">
                  <c:v>1.07372285419124</c:v>
                </c:pt>
                <c:pt idx="377">
                  <c:v>1.07201548310489</c:v>
                </c:pt>
                <c:pt idx="378">
                  <c:v>1.0703200874033301</c:v>
                </c:pt>
                <c:pt idx="379">
                  <c:v>1.06863677784903</c:v>
                </c:pt>
                <c:pt idx="380">
                  <c:v>1.0669656640540599</c:v>
                </c:pt>
                <c:pt idx="381">
                  <c:v>1.06530685447799</c:v>
                </c:pt>
                <c:pt idx="382">
                  <c:v>1.0636604564252901</c:v>
                </c:pt>
                <c:pt idx="383">
                  <c:v>1.06202657604232</c:v>
                </c:pt>
                <c:pt idx="384">
                  <c:v>1.06040531831381</c:v>
                </c:pt>
                <c:pt idx="385">
                  <c:v>1.0587967870588699</c:v>
                </c:pt>
                <c:pt idx="386">
                  <c:v>1.0572010849265201</c:v>
                </c:pt>
                <c:pt idx="387">
                  <c:v>1.05561831339067</c:v>
                </c:pt>
                <c:pt idx="388">
                  <c:v>1.0540485727445701</c:v>
                </c:pt>
                <c:pt idx="389">
                  <c:v>1.0524919620947499</c:v>
                </c:pt>
                <c:pt idx="390">
                  <c:v>1.05094857935438</c:v>
                </c:pt>
                <c:pt idx="391">
                  <c:v>1.0494185212360201</c:v>
                </c:pt>
                <c:pt idx="392">
                  <c:v>1.0479018832438201</c:v>
                </c:pt>
                <c:pt idx="393">
                  <c:v>1.0463987596651301</c:v>
                </c:pt>
                <c:pt idx="394">
                  <c:v>1.04490924356146</c:v>
                </c:pt>
                <c:pt idx="395">
                  <c:v>1.0434334267588099</c:v>
                </c:pt>
                <c:pt idx="396">
                  <c:v>1.0419713998373601</c:v>
                </c:pt>
                <c:pt idx="397">
                  <c:v>1.0405232521205801</c:v>
                </c:pt>
                <c:pt idx="398">
                  <c:v>1.0390890716635299</c:v>
                </c:pt>
                <c:pt idx="399">
                  <c:v>1.03766894524062</c:v>
                </c:pt>
                <c:pt idx="400">
                  <c:v>1.03626295833261</c:v>
                </c:pt>
                <c:pt idx="401">
                  <c:v>1.0348711951129701</c:v>
                </c:pt>
                <c:pt idx="402">
                  <c:v>1.0334937384334599</c:v>
                </c:pt>
                <c:pt idx="403">
                  <c:v>1.03213066980906</c:v>
                </c:pt>
                <c:pt idx="404">
                  <c:v>1.0307820694022101</c:v>
                </c:pt>
                <c:pt idx="405">
                  <c:v>1.02944801600623</c:v>
                </c:pt>
                <c:pt idx="406">
                  <c:v>1.02812858702814</c:v>
                </c:pt>
                <c:pt idx="407">
                  <c:v>1.02682385847063</c:v>
                </c:pt>
                <c:pt idx="408">
                  <c:v>1.02553390491341</c:v>
                </c:pt>
                <c:pt idx="409">
                  <c:v>1.02425879949376</c:v>
                </c:pt>
                <c:pt idx="410">
                  <c:v>1.02299861388639</c:v>
                </c:pt>
                <c:pt idx="411">
                  <c:v>1.0217534182825601</c:v>
                </c:pt>
                <c:pt idx="412">
                  <c:v>1.0205232813684899</c:v>
                </c:pt>
                <c:pt idx="413">
                  <c:v>1.01930827030305</c:v>
                </c:pt>
                <c:pt idx="414">
                  <c:v>1.0181084506947999</c:v>
                </c:pt>
                <c:pt idx="415">
                  <c:v>1.01692388657823</c:v>
                </c:pt>
                <c:pt idx="416">
                  <c:v>1.01575464038945</c:v>
                </c:pt>
                <c:pt idx="417">
                  <c:v>1.0146007729411299</c:v>
                </c:pt>
                <c:pt idx="418">
                  <c:v>1.0134623433968</c:v>
                </c:pt>
                <c:pt idx="419">
                  <c:v>1.0123394092446101</c:v>
                </c:pt>
                <c:pt idx="420">
                  <c:v>1.01123202627033</c:v>
                </c:pt>
                <c:pt idx="421">
                  <c:v>1.01014024852997</c:v>
                </c:pt>
                <c:pt idx="422">
                  <c:v>1.0090641283216399</c:v>
                </c:pt>
                <c:pt idx="423">
                  <c:v>1.0080037161570601</c:v>
                </c:pt>
                <c:pt idx="424">
                  <c:v>1.0069590607325101</c:v>
                </c:pt>
                <c:pt idx="425">
                  <c:v>1.0059302088992601</c:v>
                </c:pt>
                <c:pt idx="426">
                  <c:v>1.0049172056337501</c:v>
                </c:pt>
                <c:pt idx="427">
                  <c:v>1.0039200940072099</c:v>
                </c:pt>
                <c:pt idx="428">
                  <c:v>1.00293891515512</c:v>
                </c:pt>
                <c:pt idx="429">
                  <c:v>1.0019737082462301</c:v>
                </c:pt>
                <c:pt idx="430">
                  <c:v>1.0010245104515001</c:v>
                </c:pt>
                <c:pt idx="431">
                  <c:v>1.0000913569127201</c:v>
                </c:pt>
                <c:pt idx="432">
                  <c:v>0.99917428071110803</c:v>
                </c:pt>
                <c:pt idx="433">
                  <c:v>0.998273312835806</c:v>
                </c:pt>
                <c:pt idx="434">
                  <c:v>0.99738848215236797</c:v>
                </c:pt>
                <c:pt idx="435">
                  <c:v>0.99651981537132395</c:v>
                </c:pt>
                <c:pt idx="436">
                  <c:v>0.99566733701686805</c:v>
                </c:pt>
                <c:pt idx="437">
                  <c:v>0.99483106939575405</c:v>
                </c:pt>
                <c:pt idx="438">
                  <c:v>0.99401103256645496</c:v>
                </c:pt>
                <c:pt idx="439">
                  <c:v>0.99320724430868801</c:v>
                </c:pt>
                <c:pt idx="440">
                  <c:v>0.992419720093352</c:v>
                </c:pt>
                <c:pt idx="441">
                  <c:v>0.99164847305298998</c:v>
                </c:pt>
                <c:pt idx="442">
                  <c:v>0.99089351395283298</c:v>
                </c:pt>
                <c:pt idx="443">
                  <c:v>0.99015485116252</c:v>
                </c:pt>
                <c:pt idx="444">
                  <c:v>0.98943249062859195</c:v>
                </c:pt>
                <c:pt idx="445">
                  <c:v>0.98872643584782505</c:v>
                </c:pt>
                <c:pt idx="446">
                  <c:v>0.988036687841511</c:v>
                </c:pt>
                <c:pt idx="447">
                  <c:v>0.98736324513076401</c:v>
                </c:pt>
                <c:pt idx="448">
                  <c:v>0.98670610371295198</c:v>
                </c:pt>
                <c:pt idx="449">
                  <c:v>0.986065257039342</c:v>
                </c:pt>
                <c:pt idx="450">
                  <c:v>0.98544069599404704</c:v>
                </c:pt>
                <c:pt idx="451">
                  <c:v>0.98483240887436996</c:v>
                </c:pt>
                <c:pt idx="452">
                  <c:v>0.98424038137263603</c:v>
                </c:pt>
                <c:pt idx="453">
                  <c:v>0.98366459655960103</c:v>
                </c:pt>
                <c:pt idx="454">
                  <c:v>0.98310503486953305</c:v>
                </c:pt>
                <c:pt idx="455">
                  <c:v>0.98256167408703299</c:v>
                </c:pt>
                <c:pt idx="456">
                  <c:v>0.98203448933571003</c:v>
                </c:pt>
                <c:pt idx="457">
                  <c:v>0.98152345306876898</c:v>
                </c:pt>
                <c:pt idx="458">
                  <c:v>0.98102853506160703</c:v>
                </c:pt>
                <c:pt idx="459">
                  <c:v>0.98054970240648298</c:v>
                </c:pt>
                <c:pt idx="460">
                  <c:v>0.98008691950934701</c:v>
                </c:pt>
                <c:pt idx="461">
                  <c:v>0.979640148088889</c:v>
                </c:pt>
                <c:pt idx="462">
                  <c:v>0.979209347177876</c:v>
                </c:pt>
                <c:pt idx="463">
                  <c:v>0.97879447312683898</c:v>
                </c:pt>
                <c:pt idx="464">
                  <c:v>0.97839547961016804</c:v>
                </c:pt>
                <c:pt idx="465">
                  <c:v>0.97801231763465502</c:v>
                </c:pt>
                <c:pt idx="466">
                  <c:v>0.97764493555054599</c:v>
                </c:pt>
                <c:pt idx="467">
                  <c:v>0.97729327906512098</c:v>
                </c:pt>
                <c:pt idx="468">
                  <c:v>0.976957291258856</c:v>
                </c:pt>
                <c:pt idx="469">
                  <c:v>0.97663691260417096</c:v>
                </c:pt>
                <c:pt idx="470">
                  <c:v>0.97633208098679902</c:v>
                </c:pt>
                <c:pt idx="471">
                  <c:v>0.97604273172978095</c:v>
                </c:pt>
                <c:pt idx="472">
                  <c:v>0.97576879762008895</c:v>
                </c:pt>
                <c:pt idx="473">
                  <c:v>0.97551020893788198</c:v>
                </c:pt>
                <c:pt idx="474">
                  <c:v>0.97526689348837603</c:v>
                </c:pt>
                <c:pt idx="475">
                  <c:v>0.975038776636314</c:v>
                </c:pt>
                <c:pt idx="476">
                  <c:v>0.97482578134301601</c:v>
                </c:pt>
                <c:pt idx="477">
                  <c:v>0.97462782820595695</c:v>
                </c:pt>
                <c:pt idx="478">
                  <c:v>0.97444483550086303</c:v>
                </c:pt>
                <c:pt idx="479">
                  <c:v>0.97427671922624304</c:v>
                </c:pt>
                <c:pt idx="480">
                  <c:v>0.97412339315032204</c:v>
                </c:pt>
                <c:pt idx="481">
                  <c:v>0.97398476886031504</c:v>
                </c:pt>
                <c:pt idx="482">
                  <c:v>0.97386075581394604</c:v>
                </c:pt>
                <c:pt idx="483">
                  <c:v>0.97375126139317503</c:v>
                </c:pt>
                <c:pt idx="484">
                  <c:v>0.973656190960007</c:v>
                </c:pt>
                <c:pt idx="485">
                  <c:v>0.97357544791432504</c:v>
                </c:pt>
                <c:pt idx="486">
                  <c:v>0.97350893375363901</c:v>
                </c:pt>
                <c:pt idx="487">
                  <c:v>0.97345654813464999</c:v>
                </c:pt>
                <c:pt idx="488">
                  <c:v>0.97341818893651799</c:v>
                </c:pt>
                <c:pt idx="489">
                  <c:v>0.97339375232573699</c:v>
                </c:pt>
                <c:pt idx="490">
                  <c:v>0.97338313282248701</c:v>
                </c:pt>
                <c:pt idx="491">
                  <c:v>0.97338622336835001</c:v>
                </c:pt>
                <c:pt idx="492">
                  <c:v>0.97340291539527002</c:v>
                </c:pt>
                <c:pt idx="493">
                  <c:v>0.97343309889562102</c:v>
                </c:pt>
                <c:pt idx="494">
                  <c:v>0.97347666249327502</c:v>
                </c:pt>
                <c:pt idx="495">
                  <c:v>0.97353349351551</c:v>
                </c:pt>
                <c:pt idx="496">
                  <c:v>0.97360347806566006</c:v>
                </c:pt>
                <c:pt idx="497">
                  <c:v>0.97368650109635302</c:v>
                </c:pt>
                <c:pt idx="498">
                  <c:v>0.973782446483209</c:v>
                </c:pt>
                <c:pt idx="499">
                  <c:v>0.97389119709887295</c:v>
                </c:pt>
                <c:pt idx="500">
                  <c:v>0.97401263488723899</c:v>
                </c:pt>
                <c:pt idx="501">
                  <c:v>0.97414664093775505</c:v>
                </c:pt>
                <c:pt idx="502">
                  <c:v>0.97429309555965604</c:v>
                </c:pt>
                <c:pt idx="503">
                  <c:v>0.97445187835601299</c:v>
                </c:pt>
                <c:pt idx="504">
                  <c:v>0.97462286829747702</c:v>
                </c:pt>
                <c:pt idx="505">
                  <c:v>0.97480594379558705</c:v>
                </c:pt>
                <c:pt idx="506">
                  <c:v>0.97500098277552405</c:v>
                </c:pt>
                <c:pt idx="507">
                  <c:v>0.97520786274821503</c:v>
                </c:pt>
                <c:pt idx="508">
                  <c:v>0.97542646088164797</c:v>
                </c:pt>
                <c:pt idx="509">
                  <c:v>0.97565665407131996</c:v>
                </c:pt>
                <c:pt idx="510">
                  <c:v>0.97589831900969404</c:v>
                </c:pt>
                <c:pt idx="511">
                  <c:v>0.97615133225459405</c:v>
                </c:pt>
                <c:pt idx="512">
                  <c:v>0.97641557029641701</c:v>
                </c:pt>
                <c:pt idx="513">
                  <c:v>0.97669090962409899</c:v>
                </c:pt>
                <c:pt idx="514">
                  <c:v>0.97697722678974597</c:v>
                </c:pt>
                <c:pt idx="515">
                  <c:v>0.97727439847185404</c:v>
                </c:pt>
                <c:pt idx="516">
                  <c:v>0.97758230153705505</c:v>
                </c:pt>
                <c:pt idx="517">
                  <c:v>0.97790081310030896</c:v>
                </c:pt>
                <c:pt idx="518">
                  <c:v>0.978229810583503</c:v>
                </c:pt>
                <c:pt idx="519">
                  <c:v>0.97856917177239899</c:v>
                </c:pt>
                <c:pt idx="520">
                  <c:v>0.97891877487187096</c:v>
                </c:pt>
                <c:pt idx="521">
                  <c:v>0.97927849855941096</c:v>
                </c:pt>
                <c:pt idx="522">
                  <c:v>0.97964822203684698</c:v>
                </c:pt>
                <c:pt idx="523">
                  <c:v>0.98002782508026298</c:v>
                </c:pt>
                <c:pt idx="524">
                  <c:v>0.98041718808807898</c:v>
                </c:pt>
                <c:pt idx="525">
                  <c:v>0.98081619212728199</c:v>
                </c:pt>
                <c:pt idx="526">
                  <c:v>0.98122471897778596</c:v>
                </c:pt>
                <c:pt idx="527">
                  <c:v>0.981642651174924</c:v>
                </c:pt>
                <c:pt idx="528">
                  <c:v>0.98206987205004603</c:v>
                </c:pt>
                <c:pt idx="529">
                  <c:v>0.98250626576924405</c:v>
                </c:pt>
                <c:pt idx="530">
                  <c:v>0.98295171737019404</c:v>
                </c:pt>
                <c:pt idx="531">
                  <c:v>0.98340611279713197</c:v>
                </c:pt>
                <c:pt idx="532">
                  <c:v>0.983869338933964</c:v>
                </c:pt>
                <c:pt idx="533">
                  <c:v>0.98434128363553897</c:v>
                </c:pt>
                <c:pt idx="534">
                  <c:v>0.98482183575710003</c:v>
                </c:pt>
                <c:pt idx="535">
                  <c:v>0.985310885181926</c:v>
                </c:pt>
                <c:pt idx="536">
                  <c:v>0.98580832284720399</c:v>
                </c:pt>
                <c:pt idx="537">
                  <c:v>0.98631404076815299</c:v>
                </c:pt>
                <c:pt idx="538">
                  <c:v>0.98682793206042796</c:v>
                </c:pt>
                <c:pt idx="539">
                  <c:v>0.98734989096084103</c:v>
                </c:pt>
                <c:pt idx="540">
                  <c:v>0.987879812846434</c:v>
                </c:pt>
                <c:pt idx="541">
                  <c:v>0.98841759425193998</c:v>
                </c:pt>
                <c:pt idx="542">
                  <c:v>0.98896313288567395</c:v>
                </c:pt>
                <c:pt idx="543">
                  <c:v>0.98951632764388497</c:v>
                </c:pt>
                <c:pt idx="544">
                  <c:v>0.99007707862362004</c:v>
                </c:pt>
                <c:pt idx="545">
                  <c:v>0.99064528713414801</c:v>
                </c:pt>
                <c:pt idx="546">
                  <c:v>0.99122085570696505</c:v>
                </c:pt>
                <c:pt idx="547">
                  <c:v>0.99180368810445396</c:v>
                </c:pt>
                <c:pt idx="548">
                  <c:v>0.99239368932721705</c:v>
                </c:pt>
                <c:pt idx="549">
                  <c:v>0.99299076562014899</c:v>
                </c:pt>
                <c:pt idx="550">
                  <c:v>0.99359482447728198</c:v>
                </c:pt>
                <c:pt idx="551">
                  <c:v>0.99420577464545001</c:v>
                </c:pt>
                <c:pt idx="552">
                  <c:v>0.99482352612683</c:v>
                </c:pt>
                <c:pt idx="553">
                  <c:v>0.99544799018038999</c:v>
                </c:pt>
                <c:pt idx="554">
                  <c:v>0.996079079322298</c:v>
                </c:pt>
                <c:pt idx="555">
                  <c:v>0.99671670732533901</c:v>
                </c:pt>
                <c:pt idx="556">
                  <c:v>0.99736078921737503</c:v>
                </c:pt>
                <c:pt idx="557">
                  <c:v>0.99801124127891105</c:v>
                </c:pt>
                <c:pt idx="558">
                  <c:v>0.99866798103977905</c:v>
                </c:pt>
                <c:pt idx="559">
                  <c:v>0.99933092727502504</c:v>
                </c:pt>
                <c:pt idx="560">
                  <c:v>1</c:v>
                </c:pt>
                <c:pt idx="561">
                  <c:v>1.0029513568089501</c:v>
                </c:pt>
                <c:pt idx="562">
                  <c:v>1.00594359410541</c:v>
                </c:pt>
                <c:pt idx="563">
                  <c:v>1.00897683760288</c:v>
                </c:pt>
                <c:pt idx="564">
                  <c:v>1.01205121050431</c:v>
                </c:pt>
                <c:pt idx="565">
                  <c:v>1.0151668335892401</c:v>
                </c:pt>
                <c:pt idx="566">
                  <c:v>1.0183238252945901</c:v>
                </c:pt>
                <c:pt idx="567">
                  <c:v>1.02152230178929</c:v>
                </c:pt>
                <c:pt idx="568">
                  <c:v>1.02476237704281</c:v>
                </c:pt>
                <c:pt idx="569">
                  <c:v>1.02804416288798</c:v>
                </c:pt>
                <c:pt idx="570">
                  <c:v>1.03136776907809</c:v>
                </c:pt>
                <c:pt idx="571">
                  <c:v>1.03473330333854</c:v>
                </c:pt>
                <c:pt idx="572">
                  <c:v>1.0381408714131299</c:v>
                </c:pt>
                <c:pt idx="573">
                  <c:v>1.04159057710531</c:v>
                </c:pt>
                <c:pt idx="574">
                  <c:v>1.0450825223143501</c:v>
                </c:pt>
                <c:pt idx="575">
                  <c:v>1.0486168070667401</c:v>
                </c:pt>
                <c:pt idx="576">
                  <c:v>1.0521935295429301</c:v>
                </c:pt>
                <c:pt idx="577">
                  <c:v>1.0558127860995099</c:v>
                </c:pt>
                <c:pt idx="578">
                  <c:v>1.05947467128707</c:v>
                </c:pt>
                <c:pt idx="579">
                  <c:v>1.0631792778638001</c:v>
                </c:pt>
                <c:pt idx="580">
                  <c:v>1.06692669680495</c:v>
                </c:pt>
                <c:pt idx="581">
                  <c:v>1.0707170173084199</c:v>
                </c:pt>
                <c:pt idx="582">
                  <c:v>1.07455032679643</c:v>
                </c:pt>
                <c:pt idx="583">
                  <c:v>1.0784267109135099</c:v>
                </c:pt>
                <c:pt idx="584">
                  <c:v>1.0823462535208499</c:v>
                </c:pt>
                <c:pt idx="585">
                  <c:v>1.0863090366872299</c:v>
                </c:pt>
                <c:pt idx="586">
                  <c:v>1.0903151406764999</c:v>
                </c:pt>
                <c:pt idx="587">
                  <c:v>1.09436464393183</c:v>
                </c:pt>
                <c:pt idx="588">
                  <c:v>1.0984576230567999</c:v>
                </c:pt>
                <c:pt idx="589">
                  <c:v>1.10259415279335</c:v>
                </c:pt>
                <c:pt idx="590">
                  <c:v>1.10677430599681</c:v>
                </c:pt>
                <c:pt idx="591">
                  <c:v>1.11099815360802</c:v>
                </c:pt>
                <c:pt idx="592">
                  <c:v>1.1152657646226201</c:v>
                </c:pt>
                <c:pt idx="593">
                  <c:v>1.1195772060576801</c:v>
                </c:pt>
                <c:pt idx="594">
                  <c:v>1.12393254291556</c:v>
                </c:pt>
                <c:pt idx="595">
                  <c:v>1.12833183814538</c:v>
                </c:pt>
                <c:pt idx="596">
                  <c:v>1.1327751526018099</c:v>
                </c:pt>
                <c:pt idx="597">
                  <c:v>1.1372625450015399</c:v>
                </c:pt>
                <c:pt idx="598">
                  <c:v>1.14179407187741</c:v>
                </c:pt>
                <c:pt idx="599">
                  <c:v>1.1463697875301599</c:v>
                </c:pt>
                <c:pt idx="600">
                  <c:v>1.1509897439779999</c:v>
                </c:pt>
                <c:pt idx="601">
                  <c:v>1.15565399090401</c:v>
                </c:pt>
                <c:pt idx="602">
                  <c:v>1.16036257560141</c:v>
                </c:pt>
                <c:pt idx="603">
                  <c:v>1.1651155429167701</c:v>
                </c:pt>
                <c:pt idx="604">
                  <c:v>1.1699129351912401</c:v>
                </c:pt>
                <c:pt idx="605">
                  <c:v>1.1747547921997501</c:v>
                </c:pt>
                <c:pt idx="606">
                  <c:v>1.1796411510884199</c:v>
                </c:pt>
                <c:pt idx="607">
                  <c:v>1.18457204630998</c:v>
                </c:pt>
                <c:pt idx="608">
                  <c:v>1.1895475095575001</c:v>
                </c:pt>
                <c:pt idx="609">
                  <c:v>1.1945675696962199</c:v>
                </c:pt>
                <c:pt idx="610">
                  <c:v>1.1996322526937899</c:v>
                </c:pt>
                <c:pt idx="611">
                  <c:v>1.2047415815487199</c:v>
                </c:pt>
                <c:pt idx="612">
                  <c:v>1.2098955762172401</c:v>
                </c:pt>
                <c:pt idx="613">
                  <c:v>1.2150942535385101</c:v>
                </c:pt>
                <c:pt idx="614">
                  <c:v>1.22033762715831</c:v>
                </c:pt>
                <c:pt idx="615">
                  <c:v>1.2256257074511301</c:v>
                </c:pt>
                <c:pt idx="616">
                  <c:v>1.2309585014408699</c:v>
                </c:pt>
                <c:pt idx="617">
                  <c:v>1.2363360127199501</c:v>
                </c:pt>
                <c:pt idx="618">
                  <c:v>1.24175824136708</c:v>
                </c:pt>
                <c:pt idx="619">
                  <c:v>1.2472251838636299</c:v>
                </c:pt>
                <c:pt idx="620">
                  <c:v>1.25273683300854</c:v>
                </c:pt>
                <c:pt idx="621">
                  <c:v>1.2582931778320701</c:v>
                </c:pt>
                <c:pt idx="622">
                  <c:v>1.26389420350809</c:v>
                </c:pt>
                <c:pt idx="623">
                  <c:v>1.2695398912651601</c:v>
                </c:pt>
                <c:pt idx="624">
                  <c:v>1.2752302182964399</c:v>
                </c:pt>
                <c:pt idx="625">
                  <c:v>1.2809651576682599</c:v>
                </c:pt>
                <c:pt idx="626">
                  <c:v>1.2867446782276299</c:v>
                </c:pt>
                <c:pt idx="627">
                  <c:v>1.2925687445084999</c:v>
                </c:pt>
                <c:pt idx="628">
                  <c:v>1.29843731663703</c:v>
                </c:pt>
                <c:pt idx="629">
                  <c:v>1.30435035023561</c:v>
                </c:pt>
                <c:pt idx="630">
                  <c:v>1.31030779632595</c:v>
                </c:pt>
                <c:pt idx="631">
                  <c:v>1.31630960123109</c:v>
                </c:pt>
                <c:pt idx="632">
                  <c:v>1.32235570647638</c:v>
                </c:pt>
                <c:pt idx="633">
                  <c:v>1.32844604868954</c:v>
                </c:pt>
                <c:pt idx="634">
                  <c:v>1.33458055949972</c:v>
                </c:pt>
                <c:pt idx="635">
                  <c:v>1.3407591654357001</c:v>
                </c:pt>
                <c:pt idx="636">
                  <c:v>1.34698178782316</c:v>
                </c:pt>
                <c:pt idx="637">
                  <c:v>1.3532483426811099</c:v>
                </c:pt>
                <c:pt idx="638">
                  <c:v>1.35955874061749</c:v>
                </c:pt>
                <c:pt idx="639">
                  <c:v>1.36591288672401</c:v>
                </c:pt>
                <c:pt idx="640">
                  <c:v>1.3723106804701399</c:v>
                </c:pt>
                <c:pt idx="641">
                  <c:v>1.3787520155964399</c:v>
                </c:pt>
                <c:pt idx="642">
                  <c:v>1.3852367800071701</c:v>
                </c:pt>
                <c:pt idx="643">
                  <c:v>1.39176485566222</c:v>
                </c:pt>
                <c:pt idx="644">
                  <c:v>1.39833611846837</c:v>
                </c:pt>
                <c:pt idx="645">
                  <c:v>1.40495043817001</c:v>
                </c:pt>
                <c:pt idx="646">
                  <c:v>1.4116076782392299</c:v>
                </c:pt>
                <c:pt idx="647">
                  <c:v>1.41830769576537</c:v>
                </c:pt>
                <c:pt idx="648">
                  <c:v>1.4250503413441</c:v>
                </c:pt>
                <c:pt idx="649">
                  <c:v>1.4318354589660101</c:v>
                </c:pt>
                <c:pt idx="650">
                  <c:v>1.4386628859047199</c:v>
                </c:pt>
                <c:pt idx="651">
                  <c:v>1.44553245260467</c:v>
                </c:pt>
                <c:pt idx="652">
                  <c:v>1.4524439825685</c:v>
                </c:pt>
                <c:pt idx="653">
                  <c:v>1.4593972922440599</c:v>
                </c:pt>
                <c:pt idx="654">
                  <c:v>1.4663921909112101</c:v>
                </c:pt>
                <c:pt idx="655">
                  <c:v>1.47342848056834</c:v>
                </c:pt>
                <c:pt idx="656">
                  <c:v>1.48050595581864</c:v>
                </c:pt>
                <c:pt idx="657">
                  <c:v>1.48762440375626</c:v>
                </c:pt>
                <c:pt idx="658">
                  <c:v>1.4947836038522699</c:v>
                </c:pt>
                <c:pt idx="659">
                  <c:v>1.5019833278406101</c:v>
                </c:pt>
                <c:pt idx="660">
                  <c:v>1.5092233396039301</c:v>
                </c:pt>
                <c:pt idx="661">
                  <c:v>1.51650339505943</c:v>
                </c:pt>
                <c:pt idx="662">
                  <c:v>1.5238232420448099</c:v>
                </c:pt>
                <c:pt idx="663">
                  <c:v>1.5311826202041801</c:v>
                </c:pt>
                <c:pt idx="664">
                  <c:v>1.53858126087424</c:v>
                </c:pt>
                <c:pt idx="665">
                  <c:v>1.54601888697052</c:v>
                </c:pt>
                <c:pt idx="666">
                  <c:v>1.5534952128739501</c:v>
                </c:pt>
                <c:pt idx="667">
                  <c:v>1.5610099443176</c:v>
                </c:pt>
                <c:pt idx="668">
                  <c:v>1.5685627782738001</c:v>
                </c:pt>
                <c:pt idx="669">
                  <c:v>1.5761534028416599</c:v>
                </c:pt>
                <c:pt idx="670">
                  <c:v>1.58378149713495</c:v>
                </c:pt>
                <c:pt idx="671">
                  <c:v>1.59144681641668</c:v>
                </c:pt>
                <c:pt idx="672">
                  <c:v>1.5991494511698601</c:v>
                </c:pt>
                <c:pt idx="673">
                  <c:v>1.6068895773210401</c:v>
                </c:pt>
                <c:pt idx="674">
                  <c:v>1.61466737184444</c:v>
                </c:pt>
                <c:pt idx="675">
                  <c:v>1.6224830127573699</c:v>
                </c:pt>
                <c:pt idx="676">
                  <c:v>1.63033667911613</c:v>
                </c:pt>
                <c:pt idx="677">
                  <c:v>1.6382285510124901</c:v>
                </c:pt>
                <c:pt idx="678">
                  <c:v>1.6461588095706201</c:v>
                </c:pt>
                <c:pt idx="679">
                  <c:v>1.6541276369444899</c:v>
                </c:pt>
                <c:pt idx="680">
                  <c:v>1.66213521631563</c:v>
                </c:pt>
                <c:pt idx="681">
                  <c:v>1.6701817318914001</c:v>
                </c:pt>
                <c:pt idx="682">
                  <c:v>1.6782673689034899</c:v>
                </c:pt>
                <c:pt idx="683">
                  <c:v>1.6863923136069101</c:v>
                </c:pt>
                <c:pt idx="684">
                  <c:v>1.6945567532792101</c:v>
                </c:pt>
                <c:pt idx="685">
                  <c:v>1.7027608762199899</c:v>
                </c:pt>
                <c:pt idx="686">
                  <c:v>1.7110048717508399</c:v>
                </c:pt>
                <c:pt idx="687">
                  <c:v>1.71928893021535</c:v>
                </c:pt>
                <c:pt idx="688">
                  <c:v>1.7276132429795601</c:v>
                </c:pt>
                <c:pt idx="689">
                  <c:v>1.73597800243255</c:v>
                </c:pt>
                <c:pt idx="690">
                  <c:v>1.74438340198724</c:v>
                </c:pt>
                <c:pt idx="691">
                  <c:v>1.7528296360815301</c:v>
                </c:pt>
                <c:pt idx="692">
                  <c:v>1.7613169001794999</c:v>
                </c:pt>
                <c:pt idx="693">
                  <c:v>1.7698453907728799</c:v>
                </c:pt>
                <c:pt idx="694">
                  <c:v>1.7784153053827101</c:v>
                </c:pt>
                <c:pt idx="695">
                  <c:v>1.78702684256113</c:v>
                </c:pt>
                <c:pt idx="696">
                  <c:v>1.79568020189338</c:v>
                </c:pt>
                <c:pt idx="697">
                  <c:v>1.80437558399993</c:v>
                </c:pt>
                <c:pt idx="698">
                  <c:v>1.8131131905387501</c:v>
                </c:pt>
                <c:pt idx="699">
                  <c:v>1.8218932242077699</c:v>
                </c:pt>
                <c:pt idx="700">
                  <c:v>1.83071588874743</c:v>
                </c:pt>
              </c:numCache>
            </c:numRef>
          </c:yVal>
          <c:smooth val="1"/>
        </c:ser>
        <c:dLbls>
          <c:showLegendKey val="0"/>
          <c:showVal val="0"/>
          <c:showCatName val="0"/>
          <c:showSerName val="0"/>
          <c:showPercent val="0"/>
          <c:showBubbleSize val="0"/>
        </c:dLbls>
        <c:axId val="729031920"/>
        <c:axId val="729032312"/>
      </c:scatterChart>
      <c:valAx>
        <c:axId val="729031920"/>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729032312"/>
        <c:crosses val="autoZero"/>
        <c:crossBetween val="midCat"/>
        <c:majorUnit val="10"/>
      </c:valAx>
      <c:valAx>
        <c:axId val="7290323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2903192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0.19281389613928199</c:v>
                </c:pt>
                <c:pt idx="1">
                  <c:v>0.196044589977002</c:v>
                </c:pt>
                <c:pt idx="2">
                  <c:v>0.19932941571539001</c:v>
                </c:pt>
                <c:pt idx="3">
                  <c:v>0.202669280361676</c:v>
                </c:pt>
                <c:pt idx="4">
                  <c:v>0.20606510612045201</c:v>
                </c:pt>
                <c:pt idx="5">
                  <c:v>0.209517830648313</c:v>
                </c:pt>
                <c:pt idx="6">
                  <c:v>0.21302840731276301</c:v>
                </c:pt>
                <c:pt idx="7">
                  <c:v>0.21659780545545501</c:v>
                </c:pt>
                <c:pt idx="8">
                  <c:v>0.22022701065985201</c:v>
                </c:pt>
                <c:pt idx="9">
                  <c:v>0.223917025023363</c:v>
                </c:pt>
                <c:pt idx="10">
                  <c:v>0.22766886743404199</c:v>
                </c:pt>
                <c:pt idx="11">
                  <c:v>0.231483573851928</c:v>
                </c:pt>
                <c:pt idx="12">
                  <c:v>0.235362197595088</c:v>
                </c:pt>
                <c:pt idx="13">
                  <c:v>0.23930580963046499</c:v>
                </c:pt>
                <c:pt idx="14">
                  <c:v>0.243315498869592</c:v>
                </c:pt>
                <c:pt idx="15">
                  <c:v>0.24739237246926299</c:v>
                </c:pt>
                <c:pt idx="16">
                  <c:v>0.25153755613723999</c:v>
                </c:pt>
                <c:pt idx="17">
                  <c:v>0.255752194443085</c:v>
                </c:pt>
                <c:pt idx="18">
                  <c:v>0.26003745113420002</c:v>
                </c:pt>
                <c:pt idx="19">
                  <c:v>0.26439450945715998</c:v>
                </c:pt>
                <c:pt idx="20">
                  <c:v>0.26882457248442898</c:v>
                </c:pt>
                <c:pt idx="21">
                  <c:v>0.27332886344655999</c:v>
                </c:pt>
                <c:pt idx="22">
                  <c:v>0.27790862606994499</c:v>
                </c:pt>
                <c:pt idx="23">
                  <c:v>0.282565124920241</c:v>
                </c:pt>
                <c:pt idx="24">
                  <c:v>0.28729964575153599</c:v>
                </c:pt>
                <c:pt idx="25">
                  <c:v>0.29211349586137603</c:v>
                </c:pt>
                <c:pt idx="26">
                  <c:v>0.29700800445173597</c:v>
                </c:pt>
                <c:pt idx="27">
                  <c:v>0.30198452299603601</c:v>
                </c:pt>
                <c:pt idx="28">
                  <c:v>0.30704442561231599</c:v>
                </c:pt>
                <c:pt idx="29">
                  <c:v>0.31218910944265399</c:v>
                </c:pt>
                <c:pt idx="30">
                  <c:v>0.31741999503894602</c:v>
                </c:pt>
                <c:pt idx="31">
                  <c:v>0.32273852675515002</c:v>
                </c:pt>
                <c:pt idx="32">
                  <c:v>0.32814617314610101</c:v>
                </c:pt>
                <c:pt idx="33">
                  <c:v>0.33364442737301098</c:v>
                </c:pt>
                <c:pt idx="34">
                  <c:v>0.33923480761575697</c:v>
                </c:pt>
                <c:pt idx="35">
                  <c:v>0.34491885749208301</c:v>
                </c:pt>
                <c:pt idx="36">
                  <c:v>0.35069814648382902</c:v>
                </c:pt>
                <c:pt idx="37">
                  <c:v>0.35657427037028899</c:v>
                </c:pt>
                <c:pt idx="38">
                  <c:v>0.36254885166884199</c:v>
                </c:pt>
                <c:pt idx="39">
                  <c:v>0.368623540082965</c:v>
                </c:pt>
                <c:pt idx="40">
                  <c:v>0.37480001295774501</c:v>
                </c:pt>
                <c:pt idx="41">
                  <c:v>0.38107997574302799</c:v>
                </c:pt>
                <c:pt idx="42">
                  <c:v>0.38746516246433399</c:v>
                </c:pt>
                <c:pt idx="43">
                  <c:v>0.39395733620165002</c:v>
                </c:pt>
                <c:pt idx="44">
                  <c:v>0.400558289576256</c:v>
                </c:pt>
                <c:pt idx="45">
                  <c:v>0.40726984524570398</c:v>
                </c:pt>
                <c:pt idx="46">
                  <c:v>0.41409385640709001</c:v>
                </c:pt>
                <c:pt idx="47">
                  <c:v>0.42103220730875901</c:v>
                </c:pt>
                <c:pt idx="48">
                  <c:v>0.42808681377058599</c:v>
                </c:pt>
                <c:pt idx="49">
                  <c:v>0.435259623712973</c:v>
                </c:pt>
                <c:pt idx="50">
                  <c:v>0.442552617694705</c:v>
                </c:pt>
                <c:pt idx="51">
                  <c:v>0.449967809459829</c:v>
                </c:pt>
                <c:pt idx="52">
                  <c:v>0.45750724649368502</c:v>
                </c:pt>
                <c:pt idx="53">
                  <c:v>0.46517301058825999</c:v>
                </c:pt>
                <c:pt idx="54">
                  <c:v>0.472967218417015</c:v>
                </c:pt>
                <c:pt idx="55">
                  <c:v>0.48089202211933701</c:v>
                </c:pt>
                <c:pt idx="56">
                  <c:v>0.48894960989479302</c:v>
                </c:pt>
                <c:pt idx="57">
                  <c:v>0.49714220660733499</c:v>
                </c:pt>
                <c:pt idx="58">
                  <c:v>0.50547207439962805</c:v>
                </c:pt>
                <c:pt idx="59">
                  <c:v>0.51394151331767801</c:v>
                </c:pt>
                <c:pt idx="60">
                  <c:v>0.52255286194591599</c:v>
                </c:pt>
                <c:pt idx="61">
                  <c:v>0.53130849805293401</c:v>
                </c:pt>
                <c:pt idx="62">
                  <c:v>0.54021083924803304</c:v>
                </c:pt>
                <c:pt idx="63">
                  <c:v>0.54926234364877302</c:v>
                </c:pt>
                <c:pt idx="64">
                  <c:v>0.55846551055971105</c:v>
                </c:pt>
                <c:pt idx="65">
                  <c:v>0.56782288116251001</c:v>
                </c:pt>
                <c:pt idx="66">
                  <c:v>0.57733703921760804</c:v>
                </c:pt>
                <c:pt idx="67">
                  <c:v>0.58701061177765301</c:v>
                </c:pt>
                <c:pt idx="68">
                  <c:v>0.59684626991287804</c:v>
                </c:pt>
                <c:pt idx="69">
                  <c:v>0.60684672944864304</c:v>
                </c:pt>
                <c:pt idx="70">
                  <c:v>0.61701414436660296</c:v>
                </c:pt>
                <c:pt idx="71">
                  <c:v>0.62734820412654402</c:v>
                </c:pt>
                <c:pt idx="72">
                  <c:v>0.63784780954574805</c:v>
                </c:pt>
                <c:pt idx="73">
                  <c:v>0.64851165103345798</c:v>
                </c:pt>
                <c:pt idx="74">
                  <c:v>0.65933819925784698</c:v>
                </c:pt>
                <c:pt idx="75">
                  <c:v>0.67032569576116596</c:v>
                </c:pt>
                <c:pt idx="76">
                  <c:v>0.68147214354339403</c:v>
                </c:pt>
                <c:pt idx="77">
                  <c:v>0.69277529763628098</c:v>
                </c:pt>
                <c:pt idx="78">
                  <c:v>0.70423265569119597</c:v>
                </c:pt>
                <c:pt idx="79">
                  <c:v>0.71584144860577303</c:v>
                </c:pt>
                <c:pt idx="80">
                  <c:v>0.72759863121589696</c:v>
                </c:pt>
                <c:pt idx="81">
                  <c:v>0.73950087308118795</c:v>
                </c:pt>
                <c:pt idx="82">
                  <c:v>0.75154454939371795</c:v>
                </c:pt>
                <c:pt idx="83">
                  <c:v>0.76372573204125804</c:v>
                </c:pt>
                <c:pt idx="84">
                  <c:v>0.77604018085795301</c:v>
                </c:pt>
                <c:pt idx="85">
                  <c:v>0.78848333509684299</c:v>
                </c:pt>
                <c:pt idx="86">
                  <c:v>0.80105030516019204</c:v>
                </c:pt>
                <c:pt idx="87">
                  <c:v>0.81373586462502701</c:v>
                </c:pt>
                <c:pt idx="88">
                  <c:v>0.82653444260278197</c:v>
                </c:pt>
                <c:pt idx="89">
                  <c:v>0.83944011647323802</c:v>
                </c:pt>
                <c:pt idx="90">
                  <c:v>0.85244660503432701</c:v>
                </c:pt>
                <c:pt idx="91">
                  <c:v>0.86554726211055399</c:v>
                </c:pt>
                <c:pt idx="92">
                  <c:v>0.87873507066391798</c:v>
                </c:pt>
                <c:pt idx="93">
                  <c:v>0.89200263745227004</c:v>
                </c:pt>
                <c:pt idx="94">
                  <c:v>0.90534218828094903</c:v>
                </c:pt>
                <c:pt idx="95">
                  <c:v>0.91874556389431505</c:v>
                </c:pt>
                <c:pt idx="96">
                  <c:v>0.93220421655445096</c:v>
                </c:pt>
                <c:pt idx="97">
                  <c:v>0.94570920735481101</c:v>
                </c:pt>
                <c:pt idx="98">
                  <c:v>0.95925120431689104</c:v>
                </c:pt>
                <c:pt idx="99">
                  <c:v>0.972820481318175</c:v>
                </c:pt>
                <c:pt idx="100">
                  <c:v>0.98640691789952994</c:v>
                </c:pt>
                <c:pt idx="101">
                  <c:v>1</c:v>
                </c:pt>
                <c:pt idx="102">
                  <c:v>1.0135903605094601</c:v>
                </c:pt>
                <c:pt idx="103">
                  <c:v>1.02717456345197</c:v>
                </c:pt>
                <c:pt idx="104">
                  <c:v>1.0407507791489501</c:v>
                </c:pt>
                <c:pt idx="105">
                  <c:v>1.0543172893241299</c:v>
                </c:pt>
                <c:pt idx="106">
                  <c:v>1.0678724896574201</c:v>
                </c:pt>
                <c:pt idx="107">
                  <c:v>1.0814148922159399</c:v>
                </c:pt>
                <c:pt idx="108">
                  <c:v>1.09494312776346</c:v>
                </c:pt>
                <c:pt idx="109">
                  <c:v>1.10845594795003</c:v>
                </c:pt>
                <c:pt idx="110">
                  <c:v>1.12195222738383</c:v>
                </c:pt>
                <c:pt idx="111">
                  <c:v>1.13543096558736</c:v>
                </c:pt>
                <c:pt idx="112">
                  <c:v>1.14889128884091</c:v>
                </c:pt>
                <c:pt idx="113">
                  <c:v>1.16233245191583</c:v>
                </c:pt>
                <c:pt idx="114">
                  <c:v>1.17575383970118</c:v>
                </c:pt>
                <c:pt idx="115">
                  <c:v>1.1891549687268601</c:v>
                </c:pt>
                <c:pt idx="116">
                  <c:v>1.2025354885871999</c:v>
                </c:pt>
                <c:pt idx="117">
                  <c:v>1.21589518326886</c:v>
                </c:pt>
                <c:pt idx="118">
                  <c:v>1.2292339723872201</c:v>
                </c:pt>
                <c:pt idx="119">
                  <c:v>1.24255191233572</c:v>
                </c:pt>
                <c:pt idx="120">
                  <c:v>1.25584919735286</c:v>
                </c:pt>
                <c:pt idx="121">
                  <c:v>1.26912616051159</c:v>
                </c:pt>
                <c:pt idx="122">
                  <c:v>1.28238327463621</c:v>
                </c:pt>
                <c:pt idx="123">
                  <c:v>1.2956211531520201</c:v>
                </c:pt>
                <c:pt idx="124">
                  <c:v>1.30884055087312</c:v>
                </c:pt>
                <c:pt idx="125">
                  <c:v>1.3220423647338699</c:v>
                </c:pt>
                <c:pt idx="126">
                  <c:v>1.3352276344698799</c:v>
                </c:pt>
                <c:pt idx="127">
                  <c:v>1.3483975432542501</c:v>
                </c:pt>
                <c:pt idx="128">
                  <c:v>1.36155341829526</c:v>
                </c:pt>
                <c:pt idx="129">
                  <c:v>1.3746967314014999</c:v>
                </c:pt>
                <c:pt idx="130">
                  <c:v>1.38782909952082</c:v>
                </c:pt>
                <c:pt idx="131">
                  <c:v>1.40095228525946</c:v>
                </c:pt>
                <c:pt idx="132">
                  <c:v>1.4140681973879501</c:v>
                </c:pt>
                <c:pt idx="133">
                  <c:v>1.4271788913402099</c:v>
                </c:pt>
                <c:pt idx="134">
                  <c:v>1.44028656971285</c:v>
                </c:pt>
                <c:pt idx="135">
                  <c:v>1.4533935827711699</c:v>
                </c:pt>
                <c:pt idx="136">
                  <c:v>1.46650242896908</c:v>
                </c:pt>
                <c:pt idx="137">
                  <c:v>1.47961575548969</c:v>
                </c:pt>
                <c:pt idx="138">
                  <c:v>1.4927363588137801</c:v>
                </c:pt>
                <c:pt idx="139">
                  <c:v>1.5058671853233601</c:v>
                </c:pt>
                <c:pt idx="140">
                  <c:v>1.5190113319474801</c:v>
                </c:pt>
                <c:pt idx="141">
                  <c:v>1.5321720468576301</c:v>
                </c:pt>
                <c:pt idx="142">
                  <c:v>1.54535273022033</c:v>
                </c:pt>
                <c:pt idx="143">
                  <c:v>1.5585569350141999</c:v>
                </c:pt>
                <c:pt idx="144">
                  <c:v>1.5717883679192699</c:v>
                </c:pt>
                <c:pt idx="145">
                  <c:v>1.58505089028618</c:v>
                </c:pt>
                <c:pt idx="146">
                  <c:v>1.59834851919306</c:v>
                </c:pt>
                <c:pt idx="147">
                  <c:v>1.61168542859799</c:v>
                </c:pt>
                <c:pt idx="148">
                  <c:v>1.62506595059509</c:v>
                </c:pt>
                <c:pt idx="149">
                  <c:v>1.6384945767822501</c:v>
                </c:pt>
                <c:pt idx="150">
                  <c:v>1.6519759597488599</c:v>
                </c:pt>
                <c:pt idx="151">
                  <c:v>1.66551491469184</c:v>
                </c:pt>
                <c:pt idx="152">
                  <c:v>1.6791164211685401</c:v>
                </c:pt>
                <c:pt idx="153">
                  <c:v>1.692785624995</c:v>
                </c:pt>
                <c:pt idx="154">
                  <c:v>1.7065278402986801</c:v>
                </c:pt>
                <c:pt idx="155">
                  <c:v>1.7203485517344099</c:v>
                </c:pt>
                <c:pt idx="156">
                  <c:v>1.7342534168727901</c:v>
                </c:pt>
                <c:pt idx="157">
                  <c:v>1.7482482687705401</c:v>
                </c:pt>
                <c:pt idx="158">
                  <c:v>1.7623391187323001</c:v>
                </c:pt>
                <c:pt idx="159">
                  <c:v>1.77653215927372</c:v>
                </c:pt>
                <c:pt idx="160">
                  <c:v>1.7908337672960599</c:v>
                </c:pt>
                <c:pt idx="161">
                  <c:v>1.80524954370201</c:v>
                </c:pt>
                <c:pt idx="162">
                  <c:v>1.81978136360299</c:v>
                </c:pt>
                <c:pt idx="163">
                  <c:v>1.8344301611209299</c:v>
                </c:pt>
                <c:pt idx="164">
                  <c:v>1.8491968778972001</c:v>
                </c:pt>
                <c:pt idx="165">
                  <c:v>1.8640824631531501</c:v>
                </c:pt>
                <c:pt idx="166">
                  <c:v>1.87908787375116</c:v>
                </c:pt>
                <c:pt idx="167">
                  <c:v>1.89421407425609</c:v>
                </c:pt>
                <c:pt idx="168">
                  <c:v>1.9094620369973201</c:v>
                </c:pt>
                <c:pt idx="169">
                  <c:v>1.9248327421312501</c:v>
                </c:pt>
                <c:pt idx="170">
                  <c:v>1.9403271777043001</c:v>
                </c:pt>
                <c:pt idx="171">
                  <c:v>1.9559463397164101</c:v>
                </c:pt>
                <c:pt idx="172">
                  <c:v>1.9716912321850999</c:v>
                </c:pt>
                <c:pt idx="173">
                  <c:v>1.9875628672099801</c:v>
                </c:pt>
                <c:pt idx="174">
                  <c:v>2.00356226503779</c:v>
                </c:pt>
                <c:pt idx="175">
                  <c:v>2.01969045412805</c:v>
                </c:pt>
                <c:pt idx="176">
                  <c:v>2.0359484712191001</c:v>
                </c:pt>
                <c:pt idx="177">
                  <c:v>2.05233736139478</c:v>
                </c:pt>
                <c:pt idx="178">
                  <c:v>2.06885817815161</c:v>
                </c:pt>
                <c:pt idx="179">
                  <c:v>2.0855119834664801</c:v>
                </c:pt>
                <c:pt idx="180">
                  <c:v>2.1022998478649502</c:v>
                </c:pt>
                <c:pt idx="181">
                  <c:v>2.1192228504900501</c:v>
                </c:pt>
                <c:pt idx="182">
                  <c:v>2.1362820791716501</c:v>
                </c:pt>
                <c:pt idx="183">
                  <c:v>2.1534786304963802</c:v>
                </c:pt>
                <c:pt idx="184">
                  <c:v>2.1708136098781301</c:v>
                </c:pt>
                <c:pt idx="185">
                  <c:v>2.1882881316291001</c:v>
                </c:pt>
                <c:pt idx="186">
                  <c:v>2.2059033190314299</c:v>
                </c:pt>
                <c:pt idx="187">
                  <c:v>2.2236603044094201</c:v>
                </c:pt>
                <c:pt idx="188">
                  <c:v>2.2415602292022898</c:v>
                </c:pt>
                <c:pt idx="189">
                  <c:v>2.2596042440375901</c:v>
                </c:pt>
                <c:pt idx="190">
                  <c:v>2.27779350880511</c:v>
                </c:pt>
                <c:pt idx="191">
                  <c:v>2.2961291927315002</c:v>
                </c:pt>
                <c:pt idx="192">
                  <c:v>2.3146124744553802</c:v>
                </c:pt>
                <c:pt idx="193">
                  <c:v>2.33324454210315</c:v>
                </c:pt>
                <c:pt idx="194">
                  <c:v>2.3520265933653</c:v>
                </c:pt>
                <c:pt idx="195">
                  <c:v>2.37095983557347</c:v>
                </c:pt>
                <c:pt idx="196">
                  <c:v>2.3900454857780198</c:v>
                </c:pt>
                <c:pt idx="197">
                  <c:v>2.4092847708262499</c:v>
                </c:pt>
                <c:pt idx="198">
                  <c:v>2.4286789274413101</c:v>
                </c:pt>
                <c:pt idx="199">
                  <c:v>2.4482292023016501</c:v>
                </c:pt>
                <c:pt idx="200">
                  <c:v>2.4679368521212002</c:v>
                </c:pt>
                <c:pt idx="201">
                  <c:v>2.4878031437300998</c:v>
                </c:pt>
                <c:pt idx="202">
                  <c:v>2.5078293541561898</c:v>
                </c:pt>
                <c:pt idx="203">
                  <c:v>2.52801677070706</c:v>
                </c:pt>
                <c:pt idx="204">
                  <c:v>2.5483666910528302</c:v>
                </c:pt>
                <c:pt idx="205">
                  <c:v>2.5688804233095301</c:v>
                </c:pt>
                <c:pt idx="206">
                  <c:v>2.5895592861232202</c:v>
                </c:pt>
                <c:pt idx="207">
                  <c:v>2.6104046087547301</c:v>
                </c:pt>
                <c:pt idx="208">
                  <c:v>2.6314177311651199</c:v>
                </c:pt>
                <c:pt idx="209">
                  <c:v>2.6526000041018198</c:v>
                </c:pt>
                <c:pt idx="210">
                  <c:v>2.6739527891854298</c:v>
                </c:pt>
                <c:pt idx="211">
                  <c:v>2.6954774589972699</c:v>
                </c:pt>
                <c:pt idx="212">
                  <c:v>2.7171753971676198</c:v>
                </c:pt>
                <c:pt idx="213">
                  <c:v>2.7390479984646401</c:v>
                </c:pt>
                <c:pt idx="214">
                  <c:v>2.7610966688840199</c:v>
                </c:pt>
                <c:pt idx="215">
                  <c:v>2.7833228257394</c:v>
                </c:pt>
                <c:pt idx="216">
                  <c:v>2.8057278977534299</c:v>
                </c:pt>
                <c:pt idx="217">
                  <c:v>2.82831332514963</c:v>
                </c:pt>
                <c:pt idx="218">
                  <c:v>2.8510805597449802</c:v>
                </c:pt>
                <c:pt idx="219">
                  <c:v>2.8740310650432401</c:v>
                </c:pt>
                <c:pt idx="220">
                  <c:v>2.89716631632899</c:v>
                </c:pt>
                <c:pt idx="221">
                  <c:v>2.9204878007625101</c:v>
                </c:pt>
                <c:pt idx="222">
                  <c:v>2.9439970174753798</c:v>
                </c:pt>
                <c:pt idx="223">
                  <c:v>2.9676954776667799</c:v>
                </c:pt>
                <c:pt idx="224">
                  <c:v>2.99158470470072</c:v>
                </c:pt>
                <c:pt idx="225">
                  <c:v>3.01566623420389</c:v>
                </c:pt>
                <c:pt idx="226">
                  <c:v>3.0399416141644102</c:v>
                </c:pt>
                <c:pt idx="227">
                  <c:v>3.06441240503132</c:v>
                </c:pt>
                <c:pt idx="228">
                  <c:v>3.0890801798149301</c:v>
                </c:pt>
                <c:pt idx="229">
                  <c:v>3.1139465241878499</c:v>
                </c:pt>
                <c:pt idx="230">
                  <c:v>3.1390130365870101</c:v>
                </c:pt>
                <c:pt idx="231">
                  <c:v>3.16428132831635</c:v>
                </c:pt>
                <c:pt idx="232">
                  <c:v>3.1897530236504101</c:v>
                </c:pt>
                <c:pt idx="233">
                  <c:v>3.2154297599387598</c:v>
                </c:pt>
                <c:pt idx="234">
                  <c:v>3.2413131877112198</c:v>
                </c:pt>
                <c:pt idx="235">
                  <c:v>3.2674049707839901</c:v>
                </c:pt>
                <c:pt idx="236">
                  <c:v>3.2937067863665801</c:v>
                </c:pt>
                <c:pt idx="237">
                  <c:v>3.3202203251696201</c:v>
                </c:pt>
                <c:pt idx="238">
                  <c:v>3.3469472915135601</c:v>
                </c:pt>
                <c:pt idx="239">
                  <c:v>3.3738894034382199</c:v>
                </c:pt>
                <c:pt idx="240">
                  <c:v>3.4010483928132</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9.2240522068225306E-2</c:v>
                </c:pt>
                <c:pt idx="1">
                  <c:v>9.4505952001424198E-2</c:v>
                </c:pt>
                <c:pt idx="2">
                  <c:v>9.6827019493304495E-2</c:v>
                </c:pt>
                <c:pt idx="3">
                  <c:v>9.9205090883614497E-2</c:v>
                </c:pt>
                <c:pt idx="4">
                  <c:v>0.10164156606109601</c:v>
                </c:pt>
                <c:pt idx="5">
                  <c:v>0.104137879286855</c:v>
                </c:pt>
                <c:pt idx="6">
                  <c:v>0.106695500037916</c:v>
                </c:pt>
                <c:pt idx="7">
                  <c:v>0.109315933871431</c:v>
                </c:pt>
                <c:pt idx="8">
                  <c:v>0.112000723310076</c:v>
                </c:pt>
                <c:pt idx="9">
                  <c:v>0.11475144874911999</c:v>
                </c:pt>
                <c:pt idx="10">
                  <c:v>0.117569729385718</c:v>
                </c:pt>
                <c:pt idx="11">
                  <c:v>0.120457224170952</c:v>
                </c:pt>
                <c:pt idx="12">
                  <c:v>0.123415632785182</c:v>
                </c:pt>
                <c:pt idx="13">
                  <c:v>0.12644669663726801</c:v>
                </c:pt>
                <c:pt idx="14">
                  <c:v>0.12955219988824199</c:v>
                </c:pt>
                <c:pt idx="15">
                  <c:v>0.132733970500021</c:v>
                </c:pt>
                <c:pt idx="16">
                  <c:v>0.13599388130977699</c:v>
                </c:pt>
                <c:pt idx="17">
                  <c:v>0.13933385113056701</c:v>
                </c:pt>
                <c:pt idx="18">
                  <c:v>0.142755845878864</c:v>
                </c:pt>
                <c:pt idx="19">
                  <c:v>0.14626187972964999</c:v>
                </c:pt>
                <c:pt idx="20">
                  <c:v>0.14985401629970599</c:v>
                </c:pt>
                <c:pt idx="21">
                  <c:v>0.15353436985980701</c:v>
                </c:pt>
                <c:pt idx="22">
                  <c:v>0.157305106576489</c:v>
                </c:pt>
                <c:pt idx="23">
                  <c:v>0.16116844578411299</c:v>
                </c:pt>
                <c:pt idx="24">
                  <c:v>0.16512666128793299</c:v>
                </c:pt>
                <c:pt idx="25">
                  <c:v>0.16918208269892901</c:v>
                </c:pt>
                <c:pt idx="26">
                  <c:v>0.173337096801123</c:v>
                </c:pt>
                <c:pt idx="27">
                  <c:v>0.17759414895218101</c:v>
                </c:pt>
                <c:pt idx="28">
                  <c:v>0.18195574451806801</c:v>
                </c:pt>
                <c:pt idx="29">
                  <c:v>0.18642445034254501</c:v>
                </c:pt>
                <c:pt idx="30">
                  <c:v>0.19100289625234701</c:v>
                </c:pt>
                <c:pt idx="31">
                  <c:v>0.19569377659884399</c:v>
                </c:pt>
                <c:pt idx="32">
                  <c:v>0.20049985183704</c:v>
                </c:pt>
                <c:pt idx="33">
                  <c:v>0.20542395014277001</c:v>
                </c:pt>
                <c:pt idx="34">
                  <c:v>0.21046896906894699</c:v>
                </c:pt>
                <c:pt idx="35">
                  <c:v>0.21563787724175501</c:v>
                </c:pt>
                <c:pt idx="36">
                  <c:v>0.22093371609766799</c:v>
                </c:pt>
                <c:pt idx="37">
                  <c:v>0.22635960166220601</c:v>
                </c:pt>
                <c:pt idx="38">
                  <c:v>0.23191872637132099</c:v>
                </c:pt>
                <c:pt idx="39">
                  <c:v>0.237614360936345</c:v>
                </c:pt>
                <c:pt idx="40">
                  <c:v>0.24344985625339399</c:v>
                </c:pt>
                <c:pt idx="41">
                  <c:v>0.249428645358163</c:v>
                </c:pt>
                <c:pt idx="42">
                  <c:v>0.25555424542701599</c:v>
                </c:pt>
                <c:pt idx="43">
                  <c:v>0.26183025982526098</c:v>
                </c:pt>
                <c:pt idx="44">
                  <c:v>0.268260380203521</c:v>
                </c:pt>
                <c:pt idx="45">
                  <c:v>0.274848388643049</c:v>
                </c:pt>
                <c:pt idx="46">
                  <c:v>0.28159815985082098</c:v>
                </c:pt>
                <c:pt idx="47">
                  <c:v>0.28851366340521101</c:v>
                </c:pt>
                <c:pt idx="48">
                  <c:v>0.29559896605299002</c:v>
                </c:pt>
                <c:pt idx="49">
                  <c:v>0.30285823405830198</c:v>
                </c:pt>
                <c:pt idx="50">
                  <c:v>0.31029573560422802</c:v>
                </c:pt>
                <c:pt idx="51">
                  <c:v>0.31791584324739303</c:v>
                </c:pt>
                <c:pt idx="52">
                  <c:v>0.32572303642595601</c:v>
                </c:pt>
                <c:pt idx="53">
                  <c:v>0.33372190402114099</c:v>
                </c:pt>
                <c:pt idx="54">
                  <c:v>0.341917146972258</c:v>
                </c:pt>
                <c:pt idx="55">
                  <c:v>0.35031358094486897</c:v>
                </c:pt>
                <c:pt idx="56">
                  <c:v>0.358916139051429</c:v>
                </c:pt>
                <c:pt idx="57">
                  <c:v>0.36772987462331302</c:v>
                </c:pt>
                <c:pt idx="58">
                  <c:v>0.376759964032572</c:v>
                </c:pt>
                <c:pt idx="59">
                  <c:v>0.38601170956112602</c:v>
                </c:pt>
                <c:pt idx="60">
                  <c:v>0.39549054231422598</c:v>
                </c:pt>
                <c:pt idx="61">
                  <c:v>0.40520202517396298</c:v>
                </c:pt>
                <c:pt idx="62">
                  <c:v>0.41515185578722003</c:v>
                </c:pt>
                <c:pt idx="63">
                  <c:v>0.42534586958074599</c:v>
                </c:pt>
                <c:pt idx="64">
                  <c:v>0.43579004279377598</c:v>
                </c:pt>
                <c:pt idx="65">
                  <c:v>0.44649049551574299</c:v>
                </c:pt>
                <c:pt idx="66">
                  <c:v>0.45745349471290198</c:v>
                </c:pt>
                <c:pt idx="67">
                  <c:v>0.46868545722273702</c:v>
                </c:pt>
                <c:pt idx="68">
                  <c:v>0.480192952688618</c:v>
                </c:pt>
                <c:pt idx="69">
                  <c:v>0.49198270639851299</c:v>
                </c:pt>
                <c:pt idx="70">
                  <c:v>0.50406057387395498</c:v>
                </c:pt>
                <c:pt idx="71">
                  <c:v>0.51642826006460396</c:v>
                </c:pt>
                <c:pt idx="72">
                  <c:v>0.52908604261355496</c:v>
                </c:pt>
                <c:pt idx="73">
                  <c:v>0.54203372015907103</c:v>
                </c:pt>
                <c:pt idx="74">
                  <c:v>0.55527058003087604</c:v>
                </c:pt>
                <c:pt idx="75">
                  <c:v>0.56879536546628795</c:v>
                </c:pt>
                <c:pt idx="76">
                  <c:v>0.58260624246222403</c:v>
                </c:pt>
                <c:pt idx="77">
                  <c:v>0.59670076639323999</c:v>
                </c:pt>
                <c:pt idx="78">
                  <c:v>0.61107584854080699</c:v>
                </c:pt>
                <c:pt idx="79">
                  <c:v>0.62572772269473198</c:v>
                </c:pt>
                <c:pt idx="80">
                  <c:v>0.64065191200420402</c:v>
                </c:pt>
                <c:pt idx="81">
                  <c:v>0.65584319627336096</c:v>
                </c:pt>
                <c:pt idx="82">
                  <c:v>0.67129557991448197</c:v>
                </c:pt>
                <c:pt idx="83">
                  <c:v>0.68700226079111604</c:v>
                </c:pt>
                <c:pt idx="84">
                  <c:v>0.70295560020354597</c:v>
                </c:pt>
                <c:pt idx="85">
                  <c:v>0.71914709429019696</c:v>
                </c:pt>
                <c:pt idx="86">
                  <c:v>0.73556734714091299</c:v>
                </c:pt>
                <c:pt idx="87">
                  <c:v>0.75220604594173701</c:v>
                </c:pt>
                <c:pt idx="88">
                  <c:v>0.76905193849597298</c:v>
                </c:pt>
                <c:pt idx="89">
                  <c:v>0.78609281349329896</c:v>
                </c:pt>
                <c:pt idx="90">
                  <c:v>0.80331548392783703</c:v>
                </c:pt>
                <c:pt idx="91">
                  <c:v>0.82070577409773204</c:v>
                </c:pt>
                <c:pt idx="92">
                  <c:v>0.83824851065366901</c:v>
                </c:pt>
                <c:pt idx="93">
                  <c:v>0.85592751820250101</c:v>
                </c:pt>
                <c:pt idx="94">
                  <c:v>0.87372562001571696</c:v>
                </c:pt>
                <c:pt idx="95">
                  <c:v>0.89162464444207001</c:v>
                </c:pt>
                <c:pt idx="96">
                  <c:v>0.90960543768077795</c:v>
                </c:pt>
                <c:pt idx="97">
                  <c:v>0.92764788363816797</c:v>
                </c:pt>
                <c:pt idx="98">
                  <c:v>0.94573093166880595</c:v>
                </c:pt>
                <c:pt idx="99">
                  <c:v>0.96383263309499301</c:v>
                </c:pt>
                <c:pt idx="100">
                  <c:v>0.98193018750948002</c:v>
                </c:pt>
                <c:pt idx="101">
                  <c:v>1</c:v>
                </c:pt>
                <c:pt idx="102">
                  <c:v>1.0091791725930499</c:v>
                </c:pt>
                <c:pt idx="103">
                  <c:v>1.0184405656100299</c:v>
                </c:pt>
                <c:pt idx="104">
                  <c:v>1.02778303077271</c:v>
                </c:pt>
                <c:pt idx="105">
                  <c:v>1.03720528081929</c:v>
                </c:pt>
                <c:pt idx="106">
                  <c:v>1.04670588141821</c:v>
                </c:pt>
                <c:pt idx="107">
                  <c:v>1.0562832429293001</c:v>
                </c:pt>
                <c:pt idx="108">
                  <c:v>1.06593561207148</c:v>
                </c:pt>
                <c:pt idx="109">
                  <c:v>1.07566106356963</c:v>
                </c:pt>
                <c:pt idx="110">
                  <c:v>1.08545749186885</c:v>
                </c:pt>
                <c:pt idx="111">
                  <c:v>1.09532260302147</c:v>
                </c:pt>
                <c:pt idx="112">
                  <c:v>1.10525390687087</c:v>
                </c:pt>
                <c:pt idx="113">
                  <c:v>1.1152487096765999</c:v>
                </c:pt>
                <c:pt idx="114">
                  <c:v>1.12530410734701</c:v>
                </c:pt>
                <c:pt idx="115">
                  <c:v>1.1354169794681801</c:v>
                </c:pt>
                <c:pt idx="116">
                  <c:v>1.1455839843407101</c:v>
                </c:pt>
                <c:pt idx="117">
                  <c:v>1.15580155525928</c:v>
                </c:pt>
                <c:pt idx="118">
                  <c:v>1.1660658982907099</c:v>
                </c:pt>
                <c:pt idx="119">
                  <c:v>1.17637299182626</c:v>
                </c:pt>
                <c:pt idx="120">
                  <c:v>1.1867185881992</c:v>
                </c:pt>
                <c:pt idx="121">
                  <c:v>1.1970982176695599</c:v>
                </c:pt>
                <c:pt idx="122">
                  <c:v>1.2075071950818199</c:v>
                </c:pt>
                <c:pt idx="123">
                  <c:v>1.2179406294966899</c:v>
                </c:pt>
                <c:pt idx="124">
                  <c:v>1.2283934370831999</c:v>
                </c:pt>
                <c:pt idx="125">
                  <c:v>1.23886035753011</c:v>
                </c:pt>
                <c:pt idx="126">
                  <c:v>1.2493359741954499</c:v>
                </c:pt>
                <c:pt idx="127">
                  <c:v>1.2598147381574301</c:v>
                </c:pt>
                <c:pt idx="128">
                  <c:v>1.27029099626</c:v>
                </c:pt>
                <c:pt idx="129">
                  <c:v>1.2807590231613499</c:v>
                </c:pt>
                <c:pt idx="130">
                  <c:v>1.2912130572948399</c:v>
                </c:pt>
                <c:pt idx="131">
                  <c:v>1.3016473405423801</c:v>
                </c:pt>
                <c:pt idx="132">
                  <c:v>1.3120561613027399</c:v>
                </c:pt>
                <c:pt idx="133">
                  <c:v>1.32243390051625</c:v>
                </c:pt>
                <c:pt idx="134">
                  <c:v>1.33277508008944</c:v>
                </c:pt>
                <c:pt idx="135">
                  <c:v>1.3430744130522501</c:v>
                </c:pt>
                <c:pt idx="136">
                  <c:v>1.35332685468596</c:v>
                </c:pt>
                <c:pt idx="137">
                  <c:v>1.3635276537849499</c:v>
                </c:pt>
                <c:pt idx="138">
                  <c:v>1.3736724031682199</c:v>
                </c:pt>
                <c:pt idx="139">
                  <c:v>1.38375708853927</c:v>
                </c:pt>
                <c:pt idx="140">
                  <c:v>1.39377813480975</c:v>
                </c:pt>
                <c:pt idx="141">
                  <c:v>1.4037324490526699</c:v>
                </c:pt>
                <c:pt idx="142">
                  <c:v>1.4136174593342099</c:v>
                </c:pt>
                <c:pt idx="143">
                  <c:v>1.4234311487846301</c:v>
                </c:pt>
                <c:pt idx="144">
                  <c:v>1.4331720844040401</c:v>
                </c:pt>
                <c:pt idx="145">
                  <c:v>1.44283944024996</c:v>
                </c:pt>
                <c:pt idx="146">
                  <c:v>1.4524330148129001</c:v>
                </c:pt>
                <c:pt idx="147">
                  <c:v>1.4619532425464199</c:v>
                </c:pt>
                <c:pt idx="148">
                  <c:v>1.4714011996704</c:v>
                </c:pt>
                <c:pt idx="149">
                  <c:v>1.4807786045047699</c:v>
                </c:pt>
                <c:pt idx="150">
                  <c:v>1.4900878127100201</c:v>
                </c:pt>
                <c:pt idx="151">
                  <c:v>1.4993318079068201</c:v>
                </c:pt>
                <c:pt idx="152">
                  <c:v>1.5085141882180999</c:v>
                </c:pt>
                <c:pt idx="153">
                  <c:v>1.5176391493225201</c:v>
                </c:pt>
                <c:pt idx="154">
                  <c:v>1.5267114646295601</c:v>
                </c:pt>
                <c:pt idx="155">
                  <c:v>1.5357364631863399</c:v>
                </c:pt>
                <c:pt idx="156">
                  <c:v>1.5447200059064199</c:v>
                </c:pt>
                <c:pt idx="157">
                  <c:v>1.5536684606767699</c:v>
                </c:pt>
                <c:pt idx="158">
                  <c:v>1.5625886768527</c:v>
                </c:pt>
                <c:pt idx="159">
                  <c:v>1.57148795959693</c:v>
                </c:pt>
                <c:pt idx="160">
                  <c:v>1.5803740444604699</c:v>
                </c:pt>
                <c:pt idx="161">
                  <c:v>1.5892540814676499</c:v>
                </c:pt>
                <c:pt idx="162">
                  <c:v>1.5981314734215499</c:v>
                </c:pt>
                <c:pt idx="163">
                  <c:v>1.6070085506435301</c:v>
                </c:pt>
                <c:pt idx="164">
                  <c:v>1.6158875246418301</c:v>
                </c:pt>
                <c:pt idx="165">
                  <c:v>1.62477049345868</c:v>
                </c:pt>
                <c:pt idx="166">
                  <c:v>1.6336594471422501</c:v>
                </c:pt>
                <c:pt idx="167">
                  <c:v>1.64255627324896</c:v>
                </c:pt>
                <c:pt idx="168">
                  <c:v>1.6514627623017699</c:v>
                </c:pt>
                <c:pt idx="169">
                  <c:v>1.66038061314705</c:v>
                </c:pt>
                <c:pt idx="170">
                  <c:v>1.6693114381669401</c:v>
                </c:pt>
                <c:pt idx="171">
                  <c:v>1.67825676831538</c:v>
                </c:pt>
                <c:pt idx="172">
                  <c:v>1.68721805795582</c:v>
                </c:pt>
                <c:pt idx="173">
                  <c:v>1.6961966894859699</c:v>
                </c:pt>
                <c:pt idx="174">
                  <c:v>1.7051939777413101</c:v>
                </c:pt>
                <c:pt idx="175">
                  <c:v>1.7142111741738</c:v>
                </c:pt>
                <c:pt idx="176">
                  <c:v>1.72324947080603</c:v>
                </c:pt>
                <c:pt idx="177">
                  <c:v>1.732310003964</c:v>
                </c:pt>
                <c:pt idx="178">
                  <c:v>1.74139385779375</c:v>
                </c:pt>
                <c:pt idx="179">
                  <c:v>1.75050206756889</c:v>
                </c:pt>
                <c:pt idx="180">
                  <c:v>1.75963562279705</c:v>
                </c:pt>
                <c:pt idx="181">
                  <c:v>1.76879547013403</c:v>
                </c:pt>
                <c:pt idx="182">
                  <c:v>1.7779825161148901</c:v>
                </c:pt>
                <c:pt idx="183">
                  <c:v>1.78719762971151</c:v>
                </c:pt>
                <c:pt idx="184">
                  <c:v>1.7964416447261</c:v>
                </c:pt>
                <c:pt idx="185">
                  <c:v>1.8057153620300499</c:v>
                </c:pt>
                <c:pt idx="186">
                  <c:v>1.81501955165732</c:v>
                </c:pt>
                <c:pt idx="187">
                  <c:v>1.82435495476131</c:v>
                </c:pt>
                <c:pt idx="188">
                  <c:v>1.8337222854436801</c:v>
                </c:pt>
                <c:pt idx="189">
                  <c:v>1.84312223246346</c:v>
                </c:pt>
                <c:pt idx="190">
                  <c:v>1.85255546083407</c:v>
                </c:pt>
                <c:pt idx="191">
                  <c:v>1.86202261331584</c:v>
                </c:pt>
                <c:pt idx="192">
                  <c:v>1.8715243118107601</c:v>
                </c:pt>
                <c:pt idx="193">
                  <c:v>1.88106115866621</c:v>
                </c:pt>
                <c:pt idx="194">
                  <c:v>1.8906337378938001</c:v>
                </c:pt>
                <c:pt idx="195">
                  <c:v>1.90024261630901</c:v>
                </c:pt>
                <c:pt idx="196">
                  <c:v>1.9098883445971599</c:v>
                </c:pt>
                <c:pt idx="197">
                  <c:v>1.91957145831062</c:v>
                </c:pt>
                <c:pt idx="198">
                  <c:v>1.9292924788021999</c:v>
                </c:pt>
                <c:pt idx="199">
                  <c:v>1.9390519140987701</c:v>
                </c:pt>
                <c:pt idx="200">
                  <c:v>1.94885025971961</c:v>
                </c:pt>
                <c:pt idx="201">
                  <c:v>1.95868799944292</c:v>
                </c:pt>
                <c:pt idx="202">
                  <c:v>1.96856560602433</c:v>
                </c:pt>
                <c:pt idx="203">
                  <c:v>1.97848354187052</c:v>
                </c:pt>
                <c:pt idx="204">
                  <c:v>1.98844225967106</c:v>
                </c:pt>
                <c:pt idx="205">
                  <c:v>1.99844220299139</c:v>
                </c:pt>
                <c:pt idx="206">
                  <c:v>2.0084838068294402</c:v>
                </c:pt>
                <c:pt idx="207">
                  <c:v>2.01856749813853</c:v>
                </c:pt>
                <c:pt idx="208">
                  <c:v>2.02869369631857</c:v>
                </c:pt>
                <c:pt idx="209">
                  <c:v>2.03886281367804</c:v>
                </c:pt>
                <c:pt idx="210">
                  <c:v>2.0490752558683099</c:v>
                </c:pt>
                <c:pt idx="211">
                  <c:v>2.0593314222924501</c:v>
                </c:pt>
                <c:pt idx="212">
                  <c:v>2.0696317064901</c:v>
                </c:pt>
                <c:pt idx="213">
                  <c:v>2.0799764964998899</c:v>
                </c:pt>
                <c:pt idx="214">
                  <c:v>2.0903661752010998</c:v>
                </c:pt>
                <c:pt idx="215">
                  <c:v>2.1008011206356998</c:v>
                </c:pt>
                <c:pt idx="216">
                  <c:v>2.1112817063121301</c:v>
                </c:pt>
                <c:pt idx="217">
                  <c:v>2.1218083014920701</c:v>
                </c:pt>
                <c:pt idx="218">
                  <c:v>2.1323812714611399</c:v>
                </c:pt>
                <c:pt idx="219">
                  <c:v>2.1430009777846402</c:v>
                </c:pt>
                <c:pt idx="220">
                  <c:v>2.1536677785493601</c:v>
                </c:pt>
                <c:pt idx="221">
                  <c:v>2.16438202859212</c:v>
                </c:pt>
                <c:pt idx="222">
                  <c:v>2.1751440797161301</c:v>
                </c:pt>
                <c:pt idx="223">
                  <c:v>2.18595428089567</c:v>
                </c:pt>
                <c:pt idx="224">
                  <c:v>2.1968129784701</c:v>
                </c:pt>
                <c:pt idx="225">
                  <c:v>2.2077205163275102</c:v>
                </c:pt>
                <c:pt idx="226">
                  <c:v>2.2186772360790301</c:v>
                </c:pt>
                <c:pt idx="227">
                  <c:v>2.2296834772240199</c:v>
                </c:pt>
                <c:pt idx="228">
                  <c:v>2.2407395773069401</c:v>
                </c:pt>
                <c:pt idx="229">
                  <c:v>2.25184587206624</c:v>
                </c:pt>
                <c:pt idx="230">
                  <c:v>2.2630026955758198</c:v>
                </c:pt>
                <c:pt idx="231">
                  <c:v>2.2742103803795501</c:v>
                </c:pt>
                <c:pt idx="232">
                  <c:v>2.28546925761911</c:v>
                </c:pt>
                <c:pt idx="233">
                  <c:v>2.29677965715566</c:v>
                </c:pt>
                <c:pt idx="234">
                  <c:v>2.3081419076857301</c:v>
                </c:pt>
                <c:pt idx="235">
                  <c:v>2.3195563368514902</c:v>
                </c:pt>
                <c:pt idx="236">
                  <c:v>2.3310232713459298</c:v>
                </c:pt>
                <c:pt idx="237">
                  <c:v>2.3425430370131002</c:v>
                </c:pt>
                <c:pt idx="238">
                  <c:v>2.3541159589437601</c:v>
                </c:pt>
                <c:pt idx="239">
                  <c:v>2.36574236156665</c:v>
                </c:pt>
                <c:pt idx="240">
                  <c:v>2.37742256873568</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0.40304627197265602</c:v>
                </c:pt>
                <c:pt idx="1">
                  <c:v>0.40667789113083402</c:v>
                </c:pt>
                <c:pt idx="2">
                  <c:v>0.41034223894691302</c:v>
                </c:pt>
                <c:pt idx="3">
                  <c:v>0.41403961063356998</c:v>
                </c:pt>
                <c:pt idx="4">
                  <c:v>0.41777030407923199</c:v>
                </c:pt>
                <c:pt idx="5">
                  <c:v>0.42153461987310098</c:v>
                </c:pt>
                <c:pt idx="6">
                  <c:v>0.42533286133047399</c:v>
                </c:pt>
                <c:pt idx="7">
                  <c:v>0.42916533451835598</c:v>
                </c:pt>
                <c:pt idx="8">
                  <c:v>0.43303234828137499</c:v>
                </c:pt>
                <c:pt idx="9">
                  <c:v>0.43693421426801798</c:v>
                </c:pt>
                <c:pt idx="10">
                  <c:v>0.44087124695718</c:v>
                </c:pt>
                <c:pt idx="11">
                  <c:v>0.44484376368505701</c:v>
                </c:pt>
                <c:pt idx="12">
                  <c:v>0.44885208467237198</c:v>
                </c:pt>
                <c:pt idx="13">
                  <c:v>0.45289653305196398</c:v>
                </c:pt>
                <c:pt idx="14">
                  <c:v>0.45697743489674097</c:v>
                </c:pt>
                <c:pt idx="15">
                  <c:v>0.46109511924802299</c:v>
                </c:pt>
                <c:pt idx="16">
                  <c:v>0.46524991814426803</c:v>
                </c:pt>
                <c:pt idx="17">
                  <c:v>0.46944216665022898</c:v>
                </c:pt>
                <c:pt idx="18">
                  <c:v>0.47367220288653</c:v>
                </c:pt>
                <c:pt idx="19">
                  <c:v>0.47794036805969697</c:v>
                </c:pt>
                <c:pt idx="20">
                  <c:v>0.482247006492663</c:v>
                </c:pt>
                <c:pt idx="21">
                  <c:v>0.48659246565576703</c:v>
                </c:pt>
                <c:pt idx="22">
                  <c:v>0.49097709619827301</c:v>
                </c:pt>
                <c:pt idx="23">
                  <c:v>0.49540125198044099</c:v>
                </c:pt>
                <c:pt idx="24">
                  <c:v>0.49986529010618103</c:v>
                </c:pt>
                <c:pt idx="25">
                  <c:v>0.50436957095631196</c:v>
                </c:pt>
                <c:pt idx="26">
                  <c:v>0.50891445822248704</c:v>
                </c:pt>
                <c:pt idx="27">
                  <c:v>0.51350031894180403</c:v>
                </c:pt>
                <c:pt idx="28">
                  <c:v>0.51812752353216096</c:v>
                </c:pt>
                <c:pt idx="29">
                  <c:v>0.52279644582840801</c:v>
                </c:pt>
                <c:pt idx="30">
                  <c:v>0.52750746311935104</c:v>
                </c:pt>
                <c:pt idx="31">
                  <c:v>0.53226095618566605</c:v>
                </c:pt>
                <c:pt idx="32">
                  <c:v>0.53705730933881202</c:v>
                </c:pt>
                <c:pt idx="33">
                  <c:v>0.54189691046101396</c:v>
                </c:pt>
                <c:pt idx="34">
                  <c:v>0.54678015104640099</c:v>
                </c:pt>
                <c:pt idx="35">
                  <c:v>0.55170742624342395</c:v>
                </c:pt>
                <c:pt idx="36">
                  <c:v>0.55667913489864695</c:v>
                </c:pt>
                <c:pt idx="37">
                  <c:v>0.56169567960205802</c:v>
                </c:pt>
                <c:pt idx="38">
                  <c:v>0.56675746673404603</c:v>
                </c:pt>
                <c:pt idx="39">
                  <c:v>0.57186490651421495</c:v>
                </c:pt>
                <c:pt idx="40">
                  <c:v>0.57701841305222601</c:v>
                </c:pt>
                <c:pt idx="41">
                  <c:v>0.582218404400897</c:v>
                </c:pt>
                <c:pt idx="42">
                  <c:v>0.58746530261180296</c:v>
                </c:pt>
                <c:pt idx="43">
                  <c:v>0.59275953379367996</c:v>
                </c:pt>
                <c:pt idx="44">
                  <c:v>0.598101528173967</c:v>
                </c:pt>
                <c:pt idx="45">
                  <c:v>0.60349172016386099</c:v>
                </c:pt>
                <c:pt idx="46">
                  <c:v>0.60893054842735805</c:v>
                </c:pt>
                <c:pt idx="47">
                  <c:v>0.61441845595477496</c:v>
                </c:pt>
                <c:pt idx="48">
                  <c:v>0.61995589014137997</c:v>
                </c:pt>
                <c:pt idx="49">
                  <c:v>0.62554330287182702</c:v>
                </c:pt>
                <c:pt idx="50">
                  <c:v>0.63118115061123403</c:v>
                </c:pt>
                <c:pt idx="51">
                  <c:v>0.63686989450387199</c:v>
                </c:pt>
                <c:pt idx="52">
                  <c:v>0.642610000480623</c:v>
                </c:pt>
                <c:pt idx="53">
                  <c:v>0.64840193937655899</c:v>
                </c:pt>
                <c:pt idx="54">
                  <c:v>0.65424618706027704</c:v>
                </c:pt>
                <c:pt idx="55">
                  <c:v>0.660143224576895</c:v>
                </c:pt>
                <c:pt idx="56">
                  <c:v>0.66609353830704698</c:v>
                </c:pt>
                <c:pt idx="57">
                  <c:v>0.67209762014462504</c:v>
                </c:pt>
                <c:pt idx="58">
                  <c:v>0.67815596769664799</c:v>
                </c:pt>
                <c:pt idx="59">
                  <c:v>0.68426908450930801</c:v>
                </c:pt>
                <c:pt idx="60">
                  <c:v>0.69043748032516505</c:v>
                </c:pt>
                <c:pt idx="61">
                  <c:v>0.69666167137755897</c:v>
                </c:pt>
                <c:pt idx="62">
                  <c:v>0.70294218072973302</c:v>
                </c:pt>
                <c:pt idx="63">
                  <c:v>0.70927953866793303</c:v>
                </c:pt>
                <c:pt idx="64">
                  <c:v>0.71567428316004</c:v>
                </c:pt>
                <c:pt idx="65">
                  <c:v>0.72212696039422197</c:v>
                </c:pt>
                <c:pt idx="66">
                  <c:v>0.72863812541588602</c:v>
                </c:pt>
                <c:pt idx="67">
                  <c:v>0.73520834288616699</c:v>
                </c:pt>
                <c:pt idx="68">
                  <c:v>0.74183818799171497</c:v>
                </c:pt>
                <c:pt idx="69">
                  <c:v>0.74852824754416403</c:v>
                </c:pt>
                <c:pt idx="70">
                  <c:v>0.75527917492640495</c:v>
                </c:pt>
                <c:pt idx="71">
                  <c:v>0.76209185216077402</c:v>
                </c:pt>
                <c:pt idx="72">
                  <c:v>0.76896722909674897</c:v>
                </c:pt>
                <c:pt idx="73">
                  <c:v>0.77590626908362204</c:v>
                </c:pt>
                <c:pt idx="74">
                  <c:v>0.78290994811287695</c:v>
                </c:pt>
                <c:pt idx="75">
                  <c:v>0.78997925383821199</c:v>
                </c:pt>
                <c:pt idx="76">
                  <c:v>0.79711518445623397</c:v>
                </c:pt>
                <c:pt idx="77">
                  <c:v>0.80431874742850196</c:v>
                </c:pt>
                <c:pt idx="78">
                  <c:v>0.81159095802287495</c:v>
                </c:pt>
                <c:pt idx="79">
                  <c:v>0.81893283764894997</c:v>
                </c:pt>
                <c:pt idx="80">
                  <c:v>0.82634541195870503</c:v>
                </c:pt>
                <c:pt idx="81">
                  <c:v>0.83382970867918105</c:v>
                </c:pt>
                <c:pt idx="82">
                  <c:v>0.84138675513901195</c:v>
                </c:pt>
                <c:pt idx="83">
                  <c:v>0.84901757544478096</c:v>
                </c:pt>
                <c:pt idx="84">
                  <c:v>0.85672318725629504</c:v>
                </c:pt>
                <c:pt idx="85">
                  <c:v>0.86450459810182401</c:v>
                </c:pt>
                <c:pt idx="86">
                  <c:v>0.872362801164839</c:v>
                </c:pt>
                <c:pt idx="87">
                  <c:v>0.88029877046259397</c:v>
                </c:pt>
                <c:pt idx="88">
                  <c:v>0.88831345532362904</c:v>
                </c:pt>
                <c:pt idx="89">
                  <c:v>0.89640777405556304</c:v>
                </c:pt>
                <c:pt idx="90">
                  <c:v>0.90458260667589396</c:v>
                </c:pt>
                <c:pt idx="91">
                  <c:v>0.91283878655624395</c:v>
                </c:pt>
                <c:pt idx="92">
                  <c:v>0.92117709080398502</c:v>
                </c:pt>
                <c:pt idx="93">
                  <c:v>0.92959822917337298</c:v>
                </c:pt>
                <c:pt idx="94">
                  <c:v>0.93810283126022298</c:v>
                </c:pt>
                <c:pt idx="95">
                  <c:v>0.94669143168835501</c:v>
                </c:pt>
                <c:pt idx="96">
                  <c:v>0.95536445294082695</c:v>
                </c:pt>
                <c:pt idx="97">
                  <c:v>0.96412218542236805</c:v>
                </c:pt>
                <c:pt idx="98">
                  <c:v>0.97296476425881095</c:v>
                </c:pt>
                <c:pt idx="99">
                  <c:v>0.98189214224172605</c:v>
                </c:pt>
                <c:pt idx="100">
                  <c:v>0.99090405820796401</c:v>
                </c:pt>
                <c:pt idx="101">
                  <c:v>1</c:v>
                </c:pt>
                <c:pt idx="102">
                  <c:v>1.0180208300156599</c:v>
                </c:pt>
                <c:pt idx="103">
                  <c:v>1.03598346278632</c:v>
                </c:pt>
                <c:pt idx="104">
                  <c:v>1.0538821442545101</c:v>
                </c:pt>
                <c:pt idx="105">
                  <c:v>1.0717116149753201</c:v>
                </c:pt>
                <c:pt idx="106">
                  <c:v>1.0894671315136299</c:v>
                </c:pt>
                <c:pt idx="107">
                  <c:v>1.10714448698746</c:v>
                </c:pt>
                <c:pt idx="108">
                  <c:v>1.1247400306914801</c:v>
                </c:pt>
                <c:pt idx="109">
                  <c:v>1.1422506867250499</c:v>
                </c:pt>
                <c:pt idx="110">
                  <c:v>1.15967397153828</c:v>
                </c:pt>
                <c:pt idx="111">
                  <c:v>1.1770080102961</c:v>
                </c:pt>
                <c:pt idx="112">
                  <c:v>1.19425155194564</c:v>
                </c:pt>
                <c:pt idx="113">
                  <c:v>1.2114039828554899</c:v>
                </c:pt>
                <c:pt idx="114">
                  <c:v>1.2284653388772999</c:v>
                </c:pt>
                <c:pt idx="115">
                  <c:v>1.24543631566098</c:v>
                </c:pt>
                <c:pt idx="116">
                  <c:v>1.26231827703482</c:v>
                </c:pt>
                <c:pt idx="117">
                  <c:v>1.2791132612421301</c:v>
                </c:pt>
                <c:pt idx="118">
                  <c:v>1.2958239848072099</c:v>
                </c:pt>
                <c:pt idx="119">
                  <c:v>1.31245384378663</c:v>
                </c:pt>
                <c:pt idx="120">
                  <c:v>1.32900691214848</c:v>
                </c:pt>
                <c:pt idx="121">
                  <c:v>1.3454879370136099</c:v>
                </c:pt>
                <c:pt idx="122">
                  <c:v>1.36190233049109</c:v>
                </c:pt>
                <c:pt idx="123">
                  <c:v>1.37825615784627</c:v>
                </c:pt>
                <c:pt idx="124">
                  <c:v>1.3945561217564799</c:v>
                </c:pt>
                <c:pt idx="125">
                  <c:v>1.4108095424375999</c:v>
                </c:pt>
                <c:pt idx="126">
                  <c:v>1.42702433346653</c:v>
                </c:pt>
                <c:pt idx="127">
                  <c:v>1.4432089731807001</c:v>
                </c:pt>
                <c:pt idx="128">
                  <c:v>1.4593724716065599</c:v>
                </c:pt>
                <c:pt idx="129">
                  <c:v>1.47552433295479</c:v>
                </c:pt>
                <c:pt idx="130">
                  <c:v>1.4916745138187999</c:v>
                </c:pt>
                <c:pt idx="131">
                  <c:v>1.50783337732314</c:v>
                </c:pt>
                <c:pt idx="132">
                  <c:v>1.5240116435858999</c:v>
                </c:pt>
                <c:pt idx="133">
                  <c:v>1.54022033698012</c:v>
                </c:pt>
                <c:pt idx="134">
                  <c:v>1.5564707307972701</c:v>
                </c:pt>
                <c:pt idx="135">
                  <c:v>1.57277429002606</c:v>
                </c:pt>
                <c:pt idx="136">
                  <c:v>1.58914261305432</c:v>
                </c:pt>
                <c:pt idx="137">
                  <c:v>1.60558737317593</c:v>
                </c:pt>
                <c:pt idx="138">
                  <c:v>1.62212026083175</c:v>
                </c:pt>
                <c:pt idx="139">
                  <c:v>1.6387529275296999</c:v>
                </c:pt>
                <c:pt idx="140">
                  <c:v>1.6554969323721</c:v>
                </c:pt>
                <c:pt idx="141">
                  <c:v>1.67236369206694</c:v>
                </c:pt>
                <c:pt idx="142">
                  <c:v>1.6893644352158601</c:v>
                </c:pt>
                <c:pt idx="143">
                  <c:v>1.70651016155919</c:v>
                </c:pt>
                <c:pt idx="144">
                  <c:v>1.72381160672246</c:v>
                </c:pt>
                <c:pt idx="145">
                  <c:v>1.7412792128566601</c:v>
                </c:pt>
                <c:pt idx="146">
                  <c:v>1.7589231054044401</c:v>
                </c:pt>
                <c:pt idx="147">
                  <c:v>1.7767530760633199</c:v>
                </c:pt>
                <c:pt idx="148">
                  <c:v>1.7947785718640801</c:v>
                </c:pt>
                <c:pt idx="149">
                  <c:v>1.8130086901429101</c:v>
                </c:pt>
                <c:pt idx="150">
                  <c:v>1.83145217906647</c:v>
                </c:pt>
                <c:pt idx="151">
                  <c:v>1.85011744327202</c:v>
                </c:pt>
                <c:pt idx="152">
                  <c:v>1.8690125541134099</c:v>
                </c:pt>
                <c:pt idx="153">
                  <c:v>1.8881452639574301</c:v>
                </c:pt>
                <c:pt idx="154">
                  <c:v>1.90752302395339</c:v>
                </c:pt>
                <c:pt idx="155">
                  <c:v>1.9271530046985601</c:v>
                </c:pt>
                <c:pt idx="156">
                  <c:v>1.9470421192416101</c:v>
                </c:pt>
                <c:pt idx="157">
                  <c:v>1.96719704790033</c:v>
                </c:pt>
                <c:pt idx="158">
                  <c:v>1.987624264416</c:v>
                </c:pt>
                <c:pt idx="159">
                  <c:v>2.0083300630208099</c:v>
                </c:pt>
                <c:pt idx="160">
                  <c:v>2.0293205860532102</c:v>
                </c:pt>
                <c:pt idx="161">
                  <c:v>2.05060094105704</c:v>
                </c:pt>
                <c:pt idx="162">
                  <c:v>2.0721725755307898</c:v>
                </c:pt>
                <c:pt idx="163">
                  <c:v>2.09403616096664</c:v>
                </c:pt>
                <c:pt idx="164">
                  <c:v>2.1161925202576701</c:v>
                </c:pt>
                <c:pt idx="165">
                  <c:v>2.1386426227117501</c:v>
                </c:pt>
                <c:pt idx="166">
                  <c:v>2.16138757894455</c:v>
                </c:pt>
                <c:pt idx="167">
                  <c:v>2.18442863574636</c:v>
                </c:pt>
                <c:pt idx="168">
                  <c:v>2.2077671709970601</c:v>
                </c:pt>
                <c:pt idx="169">
                  <c:v>2.23140468868651</c:v>
                </c:pt>
                <c:pt idx="170">
                  <c:v>2.25534281408394</c:v>
                </c:pt>
                <c:pt idx="171">
                  <c:v>2.2795832890876802</c:v>
                </c:pt>
                <c:pt idx="172">
                  <c:v>2.3041279677777098</c:v>
                </c:pt>
                <c:pt idx="173">
                  <c:v>2.32897881218546</c:v>
                </c:pt>
                <c:pt idx="174">
                  <c:v>2.3541378882891899</c:v>
                </c:pt>
                <c:pt idx="175">
                  <c:v>2.3796073622387999</c:v>
                </c:pt>
                <c:pt idx="176">
                  <c:v>2.4053894968095202</c:v>
                </c:pt>
                <c:pt idx="177">
                  <c:v>2.4314866480817399</c:v>
                </c:pt>
                <c:pt idx="178">
                  <c:v>2.4579012623413901</c:v>
                </c:pt>
                <c:pt idx="179">
                  <c:v>2.4846358731942102</c:v>
                </c:pt>
                <c:pt idx="180">
                  <c:v>2.5116930988858202</c:v>
                </c:pt>
                <c:pt idx="181">
                  <c:v>2.5390756398188099</c:v>
                </c:pt>
                <c:pt idx="182">
                  <c:v>2.56678627625777</c:v>
                </c:pt>
                <c:pt idx="183">
                  <c:v>2.5948278662126198</c:v>
                </c:pt>
                <c:pt idx="184">
                  <c:v>2.6232033434910802</c:v>
                </c:pt>
                <c:pt idx="185">
                  <c:v>2.6519157159106399</c:v>
                </c:pt>
                <c:pt idx="186">
                  <c:v>2.6809680636611501</c:v>
                </c:pt>
                <c:pt idx="187">
                  <c:v>2.7103635378089699</c:v>
                </c:pt>
                <c:pt idx="188">
                  <c:v>2.7401053589342701</c:v>
                </c:pt>
                <c:pt idx="189">
                  <c:v>2.7701968158934398</c:v>
                </c:pt>
                <c:pt idx="190">
                  <c:v>2.8006412646986298</c:v>
                </c:pt>
                <c:pt idx="191">
                  <c:v>2.83144212750735</c:v>
                </c:pt>
                <c:pt idx="192">
                  <c:v>2.8626028917150399</c:v>
                </c:pt>
                <c:pt idx="193">
                  <c:v>2.89412710914422</c:v>
                </c:pt>
                <c:pt idx="194">
                  <c:v>2.9260183953240801</c:v>
                </c:pt>
                <c:pt idx="195">
                  <c:v>2.9582804288546898</c:v>
                </c:pt>
                <c:pt idx="196">
                  <c:v>2.9909169508507301</c:v>
                </c:pt>
                <c:pt idx="197">
                  <c:v>3.0239317644594799</c:v>
                </c:pt>
                <c:pt idx="198">
                  <c:v>3.05732873444857</c:v>
                </c:pt>
                <c:pt idx="199">
                  <c:v>3.09111178685919</c:v>
                </c:pt>
                <c:pt idx="200">
                  <c:v>3.1252849087205901</c:v>
                </c:pt>
                <c:pt idx="201">
                  <c:v>3.1598521478222401</c:v>
                </c:pt>
                <c:pt idx="202">
                  <c:v>3.1948176125402199</c:v>
                </c:pt>
                <c:pt idx="203">
                  <c:v>3.2301854717143801</c:v>
                </c:pt>
                <c:pt idx="204">
                  <c:v>3.2659599545736202</c:v>
                </c:pt>
                <c:pt idx="205">
                  <c:v>3.3021453507061498</c:v>
                </c:pt>
                <c:pt idx="206">
                  <c:v>3.3387460100724899</c:v>
                </c:pt>
                <c:pt idx="207">
                  <c:v>3.3757663430585598</c:v>
                </c:pt>
                <c:pt idx="208">
                  <c:v>3.4132108205668001</c:v>
                </c:pt>
                <c:pt idx="209">
                  <c:v>3.4510839741432799</c:v>
                </c:pt>
                <c:pt idx="210">
                  <c:v>3.4893903961388002</c:v>
                </c:pt>
                <c:pt idx="211">
                  <c:v>3.52813473990228</c:v>
                </c:pt>
                <c:pt idx="212">
                  <c:v>3.5673217200049399</c:v>
                </c:pt>
                <c:pt idx="213">
                  <c:v>3.6069561124935201</c:v>
                </c:pt>
                <c:pt idx="214">
                  <c:v>3.64704275517136</c:v>
                </c:pt>
                <c:pt idx="215">
                  <c:v>3.6875865479059602</c:v>
                </c:pt>
                <c:pt idx="216">
                  <c:v>3.7285924529618599</c:v>
                </c:pt>
                <c:pt idx="217">
                  <c:v>3.7700654953577701</c:v>
                </c:pt>
                <c:pt idx="218">
                  <c:v>3.8120107632468101</c:v>
                </c:pt>
                <c:pt idx="219">
                  <c:v>3.8544334083190699</c:v>
                </c:pt>
                <c:pt idx="220">
                  <c:v>3.8973386462256099</c:v>
                </c:pt>
                <c:pt idx="221">
                  <c:v>3.9407317570229199</c:v>
                </c:pt>
                <c:pt idx="222">
                  <c:v>3.9846180856373699</c:v>
                </c:pt>
                <c:pt idx="223">
                  <c:v>4.0290030423487204</c:v>
                </c:pt>
                <c:pt idx="224">
                  <c:v>4.0738921032922697</c:v>
                </c:pt>
                <c:pt idx="225">
                  <c:v>4.1192908109788799</c:v>
                </c:pt>
                <c:pt idx="226">
                  <c:v>4.1652047748324801</c:v>
                </c:pt>
                <c:pt idx="227">
                  <c:v>4.2116396717444804</c:v>
                </c:pt>
                <c:pt idx="228">
                  <c:v>4.2586012466446901</c:v>
                </c:pt>
                <c:pt idx="229">
                  <c:v>4.3060953130882798</c:v>
                </c:pt>
                <c:pt idx="230">
                  <c:v>4.3541277538584797</c:v>
                </c:pt>
                <c:pt idx="231">
                  <c:v>4.4027045215845098</c:v>
                </c:pt>
                <c:pt idx="232">
                  <c:v>4.4518316393747002</c:v>
                </c:pt>
                <c:pt idx="233">
                  <c:v>4.5015152014641497</c:v>
                </c:pt>
                <c:pt idx="234">
                  <c:v>4.5517613738770004</c:v>
                </c:pt>
                <c:pt idx="235">
                  <c:v>4.6025763951028704</c:v>
                </c:pt>
                <c:pt idx="236">
                  <c:v>4.65396657678727</c:v>
                </c:pt>
                <c:pt idx="237">
                  <c:v>4.7059383044358603</c:v>
                </c:pt>
                <c:pt idx="238">
                  <c:v>4.7584980381323598</c:v>
                </c:pt>
                <c:pt idx="239">
                  <c:v>4.8116523132698603</c:v>
                </c:pt>
                <c:pt idx="240">
                  <c:v>4.8654077412954999</c:v>
                </c:pt>
              </c:numCache>
            </c:numRef>
          </c:yVal>
          <c:smooth val="1"/>
        </c:ser>
        <c:dLbls>
          <c:showLegendKey val="0"/>
          <c:showVal val="0"/>
          <c:showCatName val="0"/>
          <c:showSerName val="0"/>
          <c:showPercent val="0"/>
          <c:showBubbleSize val="0"/>
        </c:dLbls>
        <c:axId val="234884256"/>
        <c:axId val="234884648"/>
      </c:scatterChart>
      <c:valAx>
        <c:axId val="234884256"/>
        <c:scaling>
          <c:orientation val="minMax"/>
          <c:max val="2"/>
          <c:min val="0.5"/>
        </c:scaling>
        <c:delete val="0"/>
        <c:axPos val="b"/>
        <c:title>
          <c:tx>
            <c:rich>
              <a:bodyPr/>
              <a:lstStyle/>
              <a:p>
                <a:pPr>
                  <a:defRPr sz="1700"/>
                </a:pPr>
                <a:r>
                  <a:rPr lang="en-US" sz="1700" dirty="0" smtClean="0"/>
                  <a:t>Recipient creatinine</a:t>
                </a:r>
                <a:endParaRPr lang="en-US" sz="1700" dirty="0"/>
              </a:p>
            </c:rich>
          </c:tx>
          <c:layout>
            <c:manualLayout>
              <c:xMode val="edge"/>
              <c:yMode val="edge"/>
              <c:x val="0.41330383480825966"/>
              <c:y val="0.88582020997375333"/>
            </c:manualLayout>
          </c:layout>
          <c:overlay val="0"/>
        </c:title>
        <c:numFmt formatCode="#,##0.0" sourceLinked="0"/>
        <c:majorTickMark val="out"/>
        <c:minorTickMark val="none"/>
        <c:tickLblPos val="nextTo"/>
        <c:txPr>
          <a:bodyPr rot="0"/>
          <a:lstStyle/>
          <a:p>
            <a:pPr>
              <a:defRPr sz="1500" b="1"/>
            </a:pPr>
            <a:endParaRPr lang="en-US"/>
          </a:p>
        </c:txPr>
        <c:crossAx val="234884648"/>
        <c:crosses val="autoZero"/>
        <c:crossBetween val="midCat"/>
        <c:majorUnit val="0.5"/>
      </c:valAx>
      <c:valAx>
        <c:axId val="2348846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234884256"/>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4"/>
          <c:order val="0"/>
          <c:tx>
            <c:strRef>
              <c:f>Sheet1!$A$2</c:f>
              <c:strCache>
                <c:ptCount val="1"/>
                <c:pt idx="0">
                  <c:v>CHD</c:v>
                </c:pt>
              </c:strCache>
            </c:strRef>
          </c:tx>
          <c:spPr>
            <a:gradFill>
              <a:gsLst>
                <a:gs pos="50000">
                  <a:srgbClr val="FFFF00"/>
                </a:gs>
                <a:gs pos="0">
                  <a:schemeClr val="tx2">
                    <a:lumMod val="75000"/>
                  </a:schemeClr>
                </a:gs>
                <a:gs pos="100000">
                  <a:schemeClr val="tx2">
                    <a:lumMod val="75000"/>
                  </a:schemeClr>
                </a:gs>
              </a:gsLst>
              <a:lin ang="10800000" scaled="0"/>
            </a:gradFill>
            <a:ln>
              <a:solidFill>
                <a:schemeClr val="bg2"/>
              </a:solidFill>
            </a:ln>
          </c:spPr>
          <c:invertIfNegative val="0"/>
          <c:cat>
            <c:strRef>
              <c:f>Sheet1!$B$1:$C$1</c:f>
              <c:strCache>
                <c:ptCount val="2"/>
                <c:pt idx="0">
                  <c:v>Male</c:v>
                </c:pt>
                <c:pt idx="1">
                  <c:v>Female</c:v>
                </c:pt>
              </c:strCache>
            </c:strRef>
          </c:cat>
          <c:val>
            <c:numRef>
              <c:f>Sheet1!$B$2:$C$2</c:f>
              <c:numCache>
                <c:formatCode>General</c:formatCode>
                <c:ptCount val="2"/>
                <c:pt idx="0">
                  <c:v>468</c:v>
                </c:pt>
                <c:pt idx="1">
                  <c:v>295</c:v>
                </c:pt>
              </c:numCache>
            </c:numRef>
          </c:val>
        </c:ser>
        <c:ser>
          <c:idx val="5"/>
          <c:order val="1"/>
          <c:tx>
            <c:strRef>
              <c:f>Sheet1!$A$3</c:f>
              <c:strCache>
                <c:ptCount val="1"/>
                <c:pt idx="0">
                  <c:v>HCM</c:v>
                </c:pt>
              </c:strCache>
            </c:strRef>
          </c:tx>
          <c:spPr>
            <a:gradFill>
              <a:gsLst>
                <a:gs pos="50000">
                  <a:srgbClr val="009900"/>
                </a:gs>
                <a:gs pos="0">
                  <a:schemeClr val="accent5">
                    <a:lumMod val="25000"/>
                  </a:schemeClr>
                </a:gs>
                <a:gs pos="100000">
                  <a:schemeClr val="accent5">
                    <a:lumMod val="25000"/>
                  </a:schemeClr>
                </a:gs>
              </a:gsLst>
              <a:lin ang="10800000" scaled="0"/>
            </a:gradFill>
            <a:ln>
              <a:solidFill>
                <a:schemeClr val="bg2"/>
              </a:solidFill>
            </a:ln>
          </c:spPr>
          <c:invertIfNegative val="0"/>
          <c:cat>
            <c:strRef>
              <c:f>Sheet1!$B$1:$C$1</c:f>
              <c:strCache>
                <c:ptCount val="2"/>
                <c:pt idx="0">
                  <c:v>Male</c:v>
                </c:pt>
                <c:pt idx="1">
                  <c:v>Female</c:v>
                </c:pt>
              </c:strCache>
            </c:strRef>
          </c:cat>
          <c:val>
            <c:numRef>
              <c:f>Sheet1!$B$3:$C$3</c:f>
              <c:numCache>
                <c:formatCode>General</c:formatCode>
                <c:ptCount val="2"/>
                <c:pt idx="0">
                  <c:v>419</c:v>
                </c:pt>
                <c:pt idx="1">
                  <c:v>283</c:v>
                </c:pt>
              </c:numCache>
            </c:numRef>
          </c:val>
        </c:ser>
        <c:ser>
          <c:idx val="6"/>
          <c:order val="2"/>
          <c:tx>
            <c:strRef>
              <c:f>Sheet1!$A$4</c:f>
              <c:strCache>
                <c:ptCount val="1"/>
                <c:pt idx="0">
                  <c:v>ICM</c:v>
                </c:pt>
              </c:strCache>
            </c:strRef>
          </c:tx>
          <c:spPr>
            <a:gradFill>
              <a:gsLst>
                <a:gs pos="50000">
                  <a:srgbClr val="FF0000"/>
                </a:gs>
                <a:gs pos="0">
                  <a:srgbClr val="C00000"/>
                </a:gs>
                <a:gs pos="100000">
                  <a:srgbClr val="C00000"/>
                </a:gs>
              </a:gsLst>
              <a:lin ang="10800000" scaled="0"/>
            </a:gradFill>
            <a:ln>
              <a:solidFill>
                <a:schemeClr val="bg2"/>
              </a:solidFill>
            </a:ln>
          </c:spPr>
          <c:invertIfNegative val="0"/>
          <c:cat>
            <c:strRef>
              <c:f>Sheet1!$B$1:$C$1</c:f>
              <c:strCache>
                <c:ptCount val="2"/>
                <c:pt idx="0">
                  <c:v>Male</c:v>
                </c:pt>
                <c:pt idx="1">
                  <c:v>Female</c:v>
                </c:pt>
              </c:strCache>
            </c:strRef>
          </c:cat>
          <c:val>
            <c:numRef>
              <c:f>Sheet1!$B$4:$C$4</c:f>
              <c:numCache>
                <c:formatCode>General</c:formatCode>
                <c:ptCount val="2"/>
                <c:pt idx="0">
                  <c:v>7132</c:v>
                </c:pt>
                <c:pt idx="1">
                  <c:v>1091</c:v>
                </c:pt>
              </c:numCache>
            </c:numRef>
          </c:val>
        </c:ser>
        <c:ser>
          <c:idx val="7"/>
          <c:order val="3"/>
          <c:tx>
            <c:strRef>
              <c:f>Sheet1!$A$5</c:f>
              <c:strCache>
                <c:ptCount val="1"/>
                <c:pt idx="0">
                  <c:v>NICM</c:v>
                </c:pt>
              </c:strCache>
            </c:strRef>
          </c:tx>
          <c:spPr>
            <a:gradFill>
              <a:gsLst>
                <a:gs pos="50000">
                  <a:schemeClr val="bg1">
                    <a:lumMod val="50000"/>
                    <a:lumOff val="50000"/>
                  </a:schemeClr>
                </a:gs>
                <a:gs pos="0">
                  <a:schemeClr val="bg1">
                    <a:lumMod val="75000"/>
                    <a:lumOff val="25000"/>
                  </a:schemeClr>
                </a:gs>
                <a:gs pos="100000">
                  <a:schemeClr val="bg1">
                    <a:lumMod val="75000"/>
                    <a:lumOff val="25000"/>
                  </a:schemeClr>
                </a:gs>
              </a:gsLst>
              <a:lin ang="10800000" scaled="0"/>
            </a:gradFill>
            <a:ln>
              <a:solidFill>
                <a:schemeClr val="bg2"/>
              </a:solidFill>
            </a:ln>
          </c:spPr>
          <c:invertIfNegative val="0"/>
          <c:cat>
            <c:strRef>
              <c:f>Sheet1!$B$1:$C$1</c:f>
              <c:strCache>
                <c:ptCount val="2"/>
                <c:pt idx="0">
                  <c:v>Male</c:v>
                </c:pt>
                <c:pt idx="1">
                  <c:v>Female</c:v>
                </c:pt>
              </c:strCache>
            </c:strRef>
          </c:cat>
          <c:val>
            <c:numRef>
              <c:f>Sheet1!$B$5:$C$5</c:f>
              <c:numCache>
                <c:formatCode>General</c:formatCode>
                <c:ptCount val="2"/>
                <c:pt idx="0">
                  <c:v>8250</c:v>
                </c:pt>
                <c:pt idx="1">
                  <c:v>3442</c:v>
                </c:pt>
              </c:numCache>
            </c:numRef>
          </c:val>
        </c:ser>
        <c:ser>
          <c:idx val="0"/>
          <c:order val="4"/>
          <c:tx>
            <c:strRef>
              <c:f>Sheet1!$A$6</c:f>
              <c:strCache>
                <c:ptCount val="1"/>
                <c:pt idx="0">
                  <c:v>RCM</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Sheet1!$B$1:$C$1</c:f>
              <c:strCache>
                <c:ptCount val="2"/>
                <c:pt idx="0">
                  <c:v>Male</c:v>
                </c:pt>
                <c:pt idx="1">
                  <c:v>Female</c:v>
                </c:pt>
              </c:strCache>
            </c:strRef>
          </c:cat>
          <c:val>
            <c:numRef>
              <c:f>Sheet1!$B$6:$C$6</c:f>
              <c:numCache>
                <c:formatCode>General</c:formatCode>
                <c:ptCount val="2"/>
                <c:pt idx="0">
                  <c:v>486</c:v>
                </c:pt>
                <c:pt idx="1">
                  <c:v>288</c:v>
                </c:pt>
              </c:numCache>
            </c:numRef>
          </c:val>
        </c:ser>
        <c:ser>
          <c:idx val="1"/>
          <c:order val="5"/>
          <c:tx>
            <c:strRef>
              <c:f>Sheet1!$A$7</c:f>
              <c:strCache>
                <c:ptCount val="1"/>
                <c:pt idx="0">
                  <c:v>Retransplant</c:v>
                </c:pt>
              </c:strCache>
            </c:strRef>
          </c:tx>
          <c:spPr>
            <a:gradFill flip="none" rotWithShape="1">
              <a:gsLst>
                <a:gs pos="0">
                  <a:srgbClr val="9900CC"/>
                </a:gs>
                <a:gs pos="50000">
                  <a:srgbClr val="FF00FF"/>
                </a:gs>
                <a:gs pos="100000">
                  <a:srgbClr val="9900CC"/>
                </a:gs>
              </a:gsLst>
              <a:lin ang="10800000" scaled="1"/>
              <a:tileRect/>
            </a:gradFill>
            <a:ln>
              <a:solidFill>
                <a:schemeClr val="bg2"/>
              </a:solidFill>
            </a:ln>
          </c:spPr>
          <c:invertIfNegative val="0"/>
          <c:cat>
            <c:strRef>
              <c:f>Sheet1!$B$1:$C$1</c:f>
              <c:strCache>
                <c:ptCount val="2"/>
                <c:pt idx="0">
                  <c:v>Male</c:v>
                </c:pt>
                <c:pt idx="1">
                  <c:v>Female</c:v>
                </c:pt>
              </c:strCache>
            </c:strRef>
          </c:cat>
          <c:val>
            <c:numRef>
              <c:f>Sheet1!$B$7:$C$7</c:f>
              <c:numCache>
                <c:formatCode>General</c:formatCode>
                <c:ptCount val="2"/>
                <c:pt idx="0">
                  <c:v>461</c:v>
                </c:pt>
                <c:pt idx="1">
                  <c:v>261</c:v>
                </c:pt>
              </c:numCache>
            </c:numRef>
          </c:val>
        </c:ser>
        <c:ser>
          <c:idx val="2"/>
          <c:order val="6"/>
          <c:tx>
            <c:strRef>
              <c:f>Sheet1!$A$8</c:f>
              <c:strCache>
                <c:ptCount val="1"/>
                <c:pt idx="0">
                  <c:v>VCM</c:v>
                </c:pt>
              </c:strCache>
            </c:strRef>
          </c:tx>
          <c:spPr>
            <a:gradFill flip="none" rotWithShape="1">
              <a:gsLst>
                <a:gs pos="0">
                  <a:srgbClr val="009900"/>
                </a:gs>
                <a:gs pos="50000">
                  <a:srgbClr val="00FF00"/>
                </a:gs>
                <a:gs pos="100000">
                  <a:srgbClr val="009900"/>
                </a:gs>
              </a:gsLst>
              <a:lin ang="10800000" scaled="1"/>
              <a:tileRect/>
            </a:gradFill>
            <a:ln>
              <a:solidFill>
                <a:srgbClr val="000000"/>
              </a:solidFill>
            </a:ln>
          </c:spPr>
          <c:invertIfNegative val="0"/>
          <c:cat>
            <c:strRef>
              <c:f>Sheet1!$B$1:$C$1</c:f>
              <c:strCache>
                <c:ptCount val="2"/>
                <c:pt idx="0">
                  <c:v>Male</c:v>
                </c:pt>
                <c:pt idx="1">
                  <c:v>Female</c:v>
                </c:pt>
              </c:strCache>
            </c:strRef>
          </c:cat>
          <c:val>
            <c:numRef>
              <c:f>Sheet1!$B$8:$C$8</c:f>
              <c:numCache>
                <c:formatCode>General</c:formatCode>
                <c:ptCount val="2"/>
                <c:pt idx="0">
                  <c:v>456</c:v>
                </c:pt>
                <c:pt idx="1">
                  <c:v>193</c:v>
                </c:pt>
              </c:numCache>
            </c:numRef>
          </c:val>
        </c:ser>
        <c:ser>
          <c:idx val="3"/>
          <c:order val="7"/>
          <c:tx>
            <c:strRef>
              <c:f>Sheet1!$A$9</c:f>
              <c:strCache>
                <c:ptCount val="1"/>
                <c:pt idx="0">
                  <c:v>Other</c:v>
                </c:pt>
              </c:strCache>
            </c:strRef>
          </c:tx>
          <c:spPr>
            <a:gradFill flip="none" rotWithShape="1">
              <a:gsLst>
                <a:gs pos="0">
                  <a:srgbClr val="FF6600"/>
                </a:gs>
                <a:gs pos="50000">
                  <a:srgbClr val="FF9933"/>
                </a:gs>
                <a:gs pos="100000">
                  <a:srgbClr val="FF6600"/>
                </a:gs>
              </a:gsLst>
              <a:lin ang="0" scaled="1"/>
              <a:tileRect/>
            </a:gradFill>
            <a:ln>
              <a:solidFill>
                <a:srgbClr val="000000"/>
              </a:solidFill>
            </a:ln>
          </c:spPr>
          <c:invertIfNegative val="0"/>
          <c:cat>
            <c:strRef>
              <c:f>Sheet1!$B$1:$C$1</c:f>
              <c:strCache>
                <c:ptCount val="2"/>
                <c:pt idx="0">
                  <c:v>Male</c:v>
                </c:pt>
                <c:pt idx="1">
                  <c:v>Female</c:v>
                </c:pt>
              </c:strCache>
            </c:strRef>
          </c:cat>
          <c:val>
            <c:numRef>
              <c:f>Sheet1!$B$9:$C$9</c:f>
              <c:numCache>
                <c:formatCode>General</c:formatCode>
                <c:ptCount val="2"/>
                <c:pt idx="0">
                  <c:v>167</c:v>
                </c:pt>
                <c:pt idx="1">
                  <c:v>83</c:v>
                </c:pt>
              </c:numCache>
            </c:numRef>
          </c:val>
        </c:ser>
        <c:dLbls>
          <c:showLegendKey val="0"/>
          <c:showVal val="0"/>
          <c:showCatName val="0"/>
          <c:showSerName val="0"/>
          <c:showPercent val="0"/>
          <c:showBubbleSize val="0"/>
        </c:dLbls>
        <c:gapWidth val="40"/>
        <c:overlap val="100"/>
        <c:axId val="729713424"/>
        <c:axId val="729713816"/>
      </c:barChart>
      <c:catAx>
        <c:axId val="729713424"/>
        <c:scaling>
          <c:orientation val="minMax"/>
        </c:scaling>
        <c:delete val="0"/>
        <c:axPos val="b"/>
        <c:numFmt formatCode="General" sourceLinked="0"/>
        <c:majorTickMark val="out"/>
        <c:minorTickMark val="none"/>
        <c:tickLblPos val="nextTo"/>
        <c:txPr>
          <a:bodyPr/>
          <a:lstStyle/>
          <a:p>
            <a:pPr>
              <a:defRPr sz="1500" b="1"/>
            </a:pPr>
            <a:endParaRPr lang="en-US"/>
          </a:p>
        </c:txPr>
        <c:crossAx val="729713816"/>
        <c:crosses val="autoZero"/>
        <c:auto val="1"/>
        <c:lblAlgn val="ctr"/>
        <c:lblOffset val="100"/>
        <c:noMultiLvlLbl val="0"/>
      </c:catAx>
      <c:valAx>
        <c:axId val="72971381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29713424"/>
        <c:crosses val="autoZero"/>
        <c:crossBetween val="between"/>
        <c:majorUnit val="0.2"/>
      </c:valAx>
      <c:spPr>
        <a:solidFill>
          <a:srgbClr val="000000"/>
        </a:solidFill>
        <a:ln w="12700">
          <a:solidFill>
            <a:srgbClr val="FFFFFF"/>
          </a:solidFill>
        </a:ln>
      </c:spPr>
    </c:plotArea>
    <c:legend>
      <c:legendPos val="t"/>
      <c:layout>
        <c:manualLayout>
          <c:xMode val="edge"/>
          <c:yMode val="edge"/>
          <c:x val="5.0466159678758102E-2"/>
          <c:y val="1.5625E-2"/>
          <c:w val="0.93278809700069532"/>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66739662976910497"/>
        </c:manualLayout>
      </c:layout>
      <c:barChart>
        <c:barDir val="col"/>
        <c:grouping val="percentStacked"/>
        <c:varyColors val="0"/>
        <c:ser>
          <c:idx val="4"/>
          <c:order val="0"/>
          <c:tx>
            <c:strRef>
              <c:f>Sheet1!$B$1</c:f>
              <c:strCache>
                <c:ptCount val="1"/>
                <c:pt idx="0">
                  <c:v>CHD</c:v>
                </c:pt>
              </c:strCache>
            </c:strRef>
          </c:tx>
          <c:spPr>
            <a:gradFill>
              <a:gsLst>
                <a:gs pos="50000">
                  <a:srgbClr val="FFFF00"/>
                </a:gs>
                <a:gs pos="0">
                  <a:schemeClr val="tx2">
                    <a:lumMod val="75000"/>
                  </a:schemeClr>
                </a:gs>
                <a:gs pos="100000">
                  <a:schemeClr val="tx2">
                    <a:lumMod val="75000"/>
                  </a:schemeClr>
                </a:gs>
              </a:gsLst>
              <a:lin ang="10800000" scaled="0"/>
            </a:gradFill>
            <a:ln>
              <a:solidFill>
                <a:schemeClr val="bg2"/>
              </a:solidFill>
            </a:ln>
          </c:spPr>
          <c:invertIfNegative val="0"/>
          <c:cat>
            <c:strRef>
              <c:f>Sheet1!$A$2:$A$15</c:f>
              <c:strCache>
                <c:ptCount val="14"/>
                <c:pt idx="0">
                  <c:v>1982-
1991</c:v>
                </c:pt>
                <c:pt idx="1">
                  <c:v>1992-
2001</c:v>
                </c:pt>
                <c:pt idx="2">
                  <c:v>2002-
2008</c:v>
                </c:pt>
                <c:pt idx="3">
                  <c:v>2009-
6/2015</c:v>
                </c:pt>
                <c:pt idx="4">
                  <c:v> </c:v>
                </c:pt>
                <c:pt idx="5">
                  <c:v>1982-
1991</c:v>
                </c:pt>
                <c:pt idx="6">
                  <c:v>1992-
2001</c:v>
                </c:pt>
                <c:pt idx="7">
                  <c:v>2002-
2008</c:v>
                </c:pt>
                <c:pt idx="8">
                  <c:v>2009-
6/2015</c:v>
                </c:pt>
                <c:pt idx="9">
                  <c:v> </c:v>
                </c:pt>
                <c:pt idx="10">
                  <c:v>1982-
1991</c:v>
                </c:pt>
                <c:pt idx="11">
                  <c:v>1992-
2001</c:v>
                </c:pt>
                <c:pt idx="12">
                  <c:v>2002-
2008</c:v>
                </c:pt>
                <c:pt idx="13">
                  <c:v>2009-
6/2015</c:v>
                </c:pt>
              </c:strCache>
            </c:strRef>
          </c:cat>
          <c:val>
            <c:numRef>
              <c:f>Sheet1!$B$2:$B$15</c:f>
              <c:numCache>
                <c:formatCode>General</c:formatCode>
                <c:ptCount val="14"/>
                <c:pt idx="0">
                  <c:v>113</c:v>
                </c:pt>
                <c:pt idx="1">
                  <c:v>308</c:v>
                </c:pt>
                <c:pt idx="2">
                  <c:v>233</c:v>
                </c:pt>
                <c:pt idx="3">
                  <c:v>300</c:v>
                </c:pt>
                <c:pt idx="4">
                  <c:v>0</c:v>
                </c:pt>
                <c:pt idx="5">
                  <c:v>140</c:v>
                </c:pt>
                <c:pt idx="6">
                  <c:v>386</c:v>
                </c:pt>
                <c:pt idx="7">
                  <c:v>357</c:v>
                </c:pt>
                <c:pt idx="8">
                  <c:v>421</c:v>
                </c:pt>
                <c:pt idx="9">
                  <c:v>0</c:v>
                </c:pt>
                <c:pt idx="10">
                  <c:v>7</c:v>
                </c:pt>
                <c:pt idx="11">
                  <c:v>37</c:v>
                </c:pt>
                <c:pt idx="12">
                  <c:v>37</c:v>
                </c:pt>
                <c:pt idx="13">
                  <c:v>42</c:v>
                </c:pt>
              </c:numCache>
            </c:numRef>
          </c:val>
        </c:ser>
        <c:ser>
          <c:idx val="5"/>
          <c:order val="1"/>
          <c:tx>
            <c:strRef>
              <c:f>Sheet1!$C$1</c:f>
              <c:strCache>
                <c:ptCount val="1"/>
                <c:pt idx="0">
                  <c:v>HCM</c:v>
                </c:pt>
              </c:strCache>
            </c:strRef>
          </c:tx>
          <c:spPr>
            <a:gradFill>
              <a:gsLst>
                <a:gs pos="50000">
                  <a:srgbClr val="009900"/>
                </a:gs>
                <a:gs pos="0">
                  <a:schemeClr val="accent5">
                    <a:lumMod val="25000"/>
                  </a:schemeClr>
                </a:gs>
                <a:gs pos="100000">
                  <a:schemeClr val="accent5">
                    <a:lumMod val="25000"/>
                  </a:schemeClr>
                </a:gs>
              </a:gsLst>
              <a:lin ang="10800000" scaled="0"/>
            </a:gradFill>
            <a:ln>
              <a:solidFill>
                <a:schemeClr val="bg2"/>
              </a:solidFill>
            </a:ln>
          </c:spPr>
          <c:invertIfNegative val="0"/>
          <c:cat>
            <c:strRef>
              <c:f>Sheet1!$A$2:$A$15</c:f>
              <c:strCache>
                <c:ptCount val="14"/>
                <c:pt idx="0">
                  <c:v>1982-
1991</c:v>
                </c:pt>
                <c:pt idx="1">
                  <c:v>1992-
2001</c:v>
                </c:pt>
                <c:pt idx="2">
                  <c:v>2002-
2008</c:v>
                </c:pt>
                <c:pt idx="3">
                  <c:v>2009-
6/2015</c:v>
                </c:pt>
                <c:pt idx="4">
                  <c:v> </c:v>
                </c:pt>
                <c:pt idx="5">
                  <c:v>1982-
1991</c:v>
                </c:pt>
                <c:pt idx="6">
                  <c:v>1992-
2001</c:v>
                </c:pt>
                <c:pt idx="7">
                  <c:v>2002-
2008</c:v>
                </c:pt>
                <c:pt idx="8">
                  <c:v>2009-
6/2015</c:v>
                </c:pt>
                <c:pt idx="9">
                  <c:v> </c:v>
                </c:pt>
                <c:pt idx="10">
                  <c:v>1982-
1991</c:v>
                </c:pt>
                <c:pt idx="11">
                  <c:v>1992-
2001</c:v>
                </c:pt>
                <c:pt idx="12">
                  <c:v>2002-
2008</c:v>
                </c:pt>
                <c:pt idx="13">
                  <c:v>2009-
6/2015</c:v>
                </c:pt>
              </c:strCache>
            </c:strRef>
          </c:cat>
          <c:val>
            <c:numRef>
              <c:f>Sheet1!$C$2:$C$15</c:f>
              <c:numCache>
                <c:formatCode>General</c:formatCode>
                <c:ptCount val="14"/>
                <c:pt idx="0">
                  <c:v>74</c:v>
                </c:pt>
                <c:pt idx="1">
                  <c:v>239</c:v>
                </c:pt>
                <c:pt idx="2">
                  <c:v>327</c:v>
                </c:pt>
                <c:pt idx="3">
                  <c:v>317</c:v>
                </c:pt>
                <c:pt idx="4">
                  <c:v>0</c:v>
                </c:pt>
                <c:pt idx="5">
                  <c:v>43</c:v>
                </c:pt>
                <c:pt idx="6">
                  <c:v>212</c:v>
                </c:pt>
                <c:pt idx="7">
                  <c:v>301</c:v>
                </c:pt>
                <c:pt idx="8">
                  <c:v>346</c:v>
                </c:pt>
                <c:pt idx="9">
                  <c:v>0</c:v>
                </c:pt>
                <c:pt idx="10">
                  <c:v>0</c:v>
                </c:pt>
                <c:pt idx="11">
                  <c:v>9</c:v>
                </c:pt>
                <c:pt idx="12">
                  <c:v>10</c:v>
                </c:pt>
                <c:pt idx="13">
                  <c:v>39</c:v>
                </c:pt>
              </c:numCache>
            </c:numRef>
          </c:val>
        </c:ser>
        <c:ser>
          <c:idx val="0"/>
          <c:order val="2"/>
          <c:tx>
            <c:strRef>
              <c:f>Sheet1!$D$1</c:f>
              <c:strCache>
                <c:ptCount val="1"/>
                <c:pt idx="0">
                  <c:v>ICM</c:v>
                </c:pt>
              </c:strCache>
            </c:strRef>
          </c:tx>
          <c:spPr>
            <a:gradFill>
              <a:gsLst>
                <a:gs pos="50000">
                  <a:srgbClr val="FF0000"/>
                </a:gs>
                <a:gs pos="0">
                  <a:srgbClr val="C00000"/>
                </a:gs>
                <a:gs pos="100000">
                  <a:srgbClr val="C00000"/>
                </a:gs>
              </a:gsLst>
              <a:lin ang="10800000" scaled="0"/>
            </a:gradFill>
            <a:ln>
              <a:solidFill>
                <a:srgbClr val="000000"/>
              </a:solidFill>
            </a:ln>
          </c:spPr>
          <c:invertIfNegative val="0"/>
          <c:cat>
            <c:strRef>
              <c:f>Sheet1!$A$2:$A$15</c:f>
              <c:strCache>
                <c:ptCount val="14"/>
                <c:pt idx="0">
                  <c:v>1982-
1991</c:v>
                </c:pt>
                <c:pt idx="1">
                  <c:v>1992-
2001</c:v>
                </c:pt>
                <c:pt idx="2">
                  <c:v>2002-
2008</c:v>
                </c:pt>
                <c:pt idx="3">
                  <c:v>2009-
6/2015</c:v>
                </c:pt>
                <c:pt idx="4">
                  <c:v> </c:v>
                </c:pt>
                <c:pt idx="5">
                  <c:v>1982-
1991</c:v>
                </c:pt>
                <c:pt idx="6">
                  <c:v>1992-
2001</c:v>
                </c:pt>
                <c:pt idx="7">
                  <c:v>2002-
2008</c:v>
                </c:pt>
                <c:pt idx="8">
                  <c:v>2009-
6/2015</c:v>
                </c:pt>
                <c:pt idx="9">
                  <c:v> </c:v>
                </c:pt>
                <c:pt idx="10">
                  <c:v>1982-
1991</c:v>
                </c:pt>
                <c:pt idx="11">
                  <c:v>1992-
2001</c:v>
                </c:pt>
                <c:pt idx="12">
                  <c:v>2002-
2008</c:v>
                </c:pt>
                <c:pt idx="13">
                  <c:v>2009-
6/2015</c:v>
                </c:pt>
              </c:strCache>
            </c:strRef>
          </c:cat>
          <c:val>
            <c:numRef>
              <c:f>Sheet1!$D$2:$D$15</c:f>
              <c:numCache>
                <c:formatCode>General</c:formatCode>
                <c:ptCount val="14"/>
                <c:pt idx="0">
                  <c:v>3746</c:v>
                </c:pt>
                <c:pt idx="1">
                  <c:v>6738</c:v>
                </c:pt>
                <c:pt idx="2">
                  <c:v>3181</c:v>
                </c:pt>
                <c:pt idx="3">
                  <c:v>2462</c:v>
                </c:pt>
                <c:pt idx="4">
                  <c:v>0</c:v>
                </c:pt>
                <c:pt idx="5">
                  <c:v>5481</c:v>
                </c:pt>
                <c:pt idx="6">
                  <c:v>10453</c:v>
                </c:pt>
                <c:pt idx="7">
                  <c:v>5786</c:v>
                </c:pt>
                <c:pt idx="8">
                  <c:v>5121</c:v>
                </c:pt>
                <c:pt idx="9">
                  <c:v>0</c:v>
                </c:pt>
                <c:pt idx="10">
                  <c:v>309</c:v>
                </c:pt>
                <c:pt idx="11">
                  <c:v>688</c:v>
                </c:pt>
                <c:pt idx="12">
                  <c:v>461</c:v>
                </c:pt>
                <c:pt idx="13">
                  <c:v>640</c:v>
                </c:pt>
              </c:numCache>
            </c:numRef>
          </c:val>
        </c:ser>
        <c:ser>
          <c:idx val="1"/>
          <c:order val="3"/>
          <c:tx>
            <c:strRef>
              <c:f>Sheet1!$E$1</c:f>
              <c:strCache>
                <c:ptCount val="1"/>
                <c:pt idx="0">
                  <c:v>NICM</c:v>
                </c:pt>
              </c:strCache>
            </c:strRef>
          </c:tx>
          <c:spPr>
            <a:gradFill>
              <a:gsLst>
                <a:gs pos="50000">
                  <a:schemeClr val="bg1">
                    <a:lumMod val="50000"/>
                    <a:lumOff val="50000"/>
                  </a:schemeClr>
                </a:gs>
                <a:gs pos="0">
                  <a:schemeClr val="bg1">
                    <a:lumMod val="75000"/>
                    <a:lumOff val="25000"/>
                  </a:schemeClr>
                </a:gs>
                <a:gs pos="100000">
                  <a:schemeClr val="bg1">
                    <a:lumMod val="75000"/>
                    <a:lumOff val="25000"/>
                  </a:schemeClr>
                </a:gs>
              </a:gsLst>
              <a:lin ang="10800000" scaled="0"/>
            </a:gradFill>
            <a:ln>
              <a:solidFill>
                <a:srgbClr val="000000"/>
              </a:solidFill>
            </a:ln>
          </c:spPr>
          <c:invertIfNegative val="0"/>
          <c:cat>
            <c:strRef>
              <c:f>Sheet1!$A$2:$A$15</c:f>
              <c:strCache>
                <c:ptCount val="14"/>
                <c:pt idx="0">
                  <c:v>1982-
1991</c:v>
                </c:pt>
                <c:pt idx="1">
                  <c:v>1992-
2001</c:v>
                </c:pt>
                <c:pt idx="2">
                  <c:v>2002-
2008</c:v>
                </c:pt>
                <c:pt idx="3">
                  <c:v>2009-
6/2015</c:v>
                </c:pt>
                <c:pt idx="4">
                  <c:v> </c:v>
                </c:pt>
                <c:pt idx="5">
                  <c:v>1982-
1991</c:v>
                </c:pt>
                <c:pt idx="6">
                  <c:v>1992-
2001</c:v>
                </c:pt>
                <c:pt idx="7">
                  <c:v>2002-
2008</c:v>
                </c:pt>
                <c:pt idx="8">
                  <c:v>2009-
6/2015</c:v>
                </c:pt>
                <c:pt idx="9">
                  <c:v> </c:v>
                </c:pt>
                <c:pt idx="10">
                  <c:v>1982-
1991</c:v>
                </c:pt>
                <c:pt idx="11">
                  <c:v>1992-
2001</c:v>
                </c:pt>
                <c:pt idx="12">
                  <c:v>2002-
2008</c:v>
                </c:pt>
                <c:pt idx="13">
                  <c:v>2009-
6/2015</c:v>
                </c:pt>
              </c:strCache>
            </c:strRef>
          </c:cat>
          <c:val>
            <c:numRef>
              <c:f>Sheet1!$E$2:$E$15</c:f>
              <c:numCache>
                <c:formatCode>General</c:formatCode>
                <c:ptCount val="14"/>
                <c:pt idx="0">
                  <c:v>4226</c:v>
                </c:pt>
                <c:pt idx="1">
                  <c:v>7961</c:v>
                </c:pt>
                <c:pt idx="2">
                  <c:v>4194</c:v>
                </c:pt>
                <c:pt idx="3">
                  <c:v>3969</c:v>
                </c:pt>
                <c:pt idx="4">
                  <c:v>0</c:v>
                </c:pt>
                <c:pt idx="5">
                  <c:v>4652</c:v>
                </c:pt>
                <c:pt idx="6">
                  <c:v>8427</c:v>
                </c:pt>
                <c:pt idx="7">
                  <c:v>5613</c:v>
                </c:pt>
                <c:pt idx="8">
                  <c:v>6435</c:v>
                </c:pt>
                <c:pt idx="9">
                  <c:v>0</c:v>
                </c:pt>
                <c:pt idx="10">
                  <c:v>405</c:v>
                </c:pt>
                <c:pt idx="11">
                  <c:v>1154</c:v>
                </c:pt>
                <c:pt idx="12">
                  <c:v>1094</c:v>
                </c:pt>
                <c:pt idx="13">
                  <c:v>1288</c:v>
                </c:pt>
              </c:numCache>
            </c:numRef>
          </c:val>
        </c:ser>
        <c:ser>
          <c:idx val="2"/>
          <c:order val="4"/>
          <c:tx>
            <c:strRef>
              <c:f>Sheet1!$F$1</c:f>
              <c:strCache>
                <c:ptCount val="1"/>
                <c:pt idx="0">
                  <c:v>RCM</c:v>
                </c:pt>
              </c:strCache>
            </c:strRef>
          </c:tx>
          <c:spPr>
            <a:gradFill>
              <a:gsLst>
                <a:gs pos="50000">
                  <a:srgbClr val="00FFCC"/>
                </a:gs>
                <a:gs pos="0">
                  <a:srgbClr val="008080"/>
                </a:gs>
                <a:gs pos="100000">
                  <a:srgbClr val="008080"/>
                </a:gs>
              </a:gsLst>
              <a:lin ang="10800000" scaled="0"/>
            </a:gradFill>
            <a:ln>
              <a:solidFill>
                <a:srgbClr val="000000"/>
              </a:solidFill>
            </a:ln>
          </c:spPr>
          <c:invertIfNegative val="0"/>
          <c:cat>
            <c:strRef>
              <c:f>Sheet1!$A$2:$A$15</c:f>
              <c:strCache>
                <c:ptCount val="14"/>
                <c:pt idx="0">
                  <c:v>1982-
1991</c:v>
                </c:pt>
                <c:pt idx="1">
                  <c:v>1992-
2001</c:v>
                </c:pt>
                <c:pt idx="2">
                  <c:v>2002-
2008</c:v>
                </c:pt>
                <c:pt idx="3">
                  <c:v>2009-
6/2015</c:v>
                </c:pt>
                <c:pt idx="4">
                  <c:v> </c:v>
                </c:pt>
                <c:pt idx="5">
                  <c:v>1982-
1991</c:v>
                </c:pt>
                <c:pt idx="6">
                  <c:v>1992-
2001</c:v>
                </c:pt>
                <c:pt idx="7">
                  <c:v>2002-
2008</c:v>
                </c:pt>
                <c:pt idx="8">
                  <c:v>2009-
6/2015</c:v>
                </c:pt>
                <c:pt idx="9">
                  <c:v> </c:v>
                </c:pt>
                <c:pt idx="10">
                  <c:v>1982-
1991</c:v>
                </c:pt>
                <c:pt idx="11">
                  <c:v>1992-
2001</c:v>
                </c:pt>
                <c:pt idx="12">
                  <c:v>2002-
2008</c:v>
                </c:pt>
                <c:pt idx="13">
                  <c:v>2009-
6/2015</c:v>
                </c:pt>
              </c:strCache>
            </c:strRef>
          </c:cat>
          <c:val>
            <c:numRef>
              <c:f>Sheet1!$F$2:$F$15</c:f>
              <c:numCache>
                <c:formatCode>General</c:formatCode>
                <c:ptCount val="14"/>
                <c:pt idx="0">
                  <c:v>27</c:v>
                </c:pt>
                <c:pt idx="1">
                  <c:v>215</c:v>
                </c:pt>
                <c:pt idx="2">
                  <c:v>237</c:v>
                </c:pt>
                <c:pt idx="3">
                  <c:v>251</c:v>
                </c:pt>
                <c:pt idx="4">
                  <c:v>0</c:v>
                </c:pt>
                <c:pt idx="5">
                  <c:v>49</c:v>
                </c:pt>
                <c:pt idx="6">
                  <c:v>245</c:v>
                </c:pt>
                <c:pt idx="7">
                  <c:v>273</c:v>
                </c:pt>
                <c:pt idx="8">
                  <c:v>478</c:v>
                </c:pt>
                <c:pt idx="9">
                  <c:v>0</c:v>
                </c:pt>
                <c:pt idx="10">
                  <c:v>1</c:v>
                </c:pt>
                <c:pt idx="11">
                  <c:v>11</c:v>
                </c:pt>
                <c:pt idx="12">
                  <c:v>15</c:v>
                </c:pt>
                <c:pt idx="13">
                  <c:v>45</c:v>
                </c:pt>
              </c:numCache>
            </c:numRef>
          </c:val>
        </c:ser>
        <c:ser>
          <c:idx val="3"/>
          <c:order val="5"/>
          <c:tx>
            <c:strRef>
              <c:f>Sheet1!$G$1</c:f>
              <c:strCache>
                <c:ptCount val="1"/>
                <c:pt idx="0">
                  <c:v>Retransplant</c:v>
                </c:pt>
              </c:strCache>
            </c:strRef>
          </c:tx>
          <c:spPr>
            <a:gradFill>
              <a:gsLst>
                <a:gs pos="50000">
                  <a:srgbClr val="FF00FF"/>
                </a:gs>
                <a:gs pos="0">
                  <a:srgbClr val="9900CC"/>
                </a:gs>
                <a:gs pos="100000">
                  <a:srgbClr val="9900CC"/>
                </a:gs>
              </a:gsLst>
              <a:lin ang="10800000" scaled="0"/>
            </a:gradFill>
            <a:ln>
              <a:solidFill>
                <a:srgbClr val="000000"/>
              </a:solidFill>
            </a:ln>
          </c:spPr>
          <c:invertIfNegative val="0"/>
          <c:cat>
            <c:strRef>
              <c:f>Sheet1!$A$2:$A$15</c:f>
              <c:strCache>
                <c:ptCount val="14"/>
                <c:pt idx="0">
                  <c:v>1982-
1991</c:v>
                </c:pt>
                <c:pt idx="1">
                  <c:v>1992-
2001</c:v>
                </c:pt>
                <c:pt idx="2">
                  <c:v>2002-
2008</c:v>
                </c:pt>
                <c:pt idx="3">
                  <c:v>2009-
6/2015</c:v>
                </c:pt>
                <c:pt idx="4">
                  <c:v> </c:v>
                </c:pt>
                <c:pt idx="5">
                  <c:v>1982-
1991</c:v>
                </c:pt>
                <c:pt idx="6">
                  <c:v>1992-
2001</c:v>
                </c:pt>
                <c:pt idx="7">
                  <c:v>2002-
2008</c:v>
                </c:pt>
                <c:pt idx="8">
                  <c:v>2009-
6/2015</c:v>
                </c:pt>
                <c:pt idx="9">
                  <c:v> </c:v>
                </c:pt>
                <c:pt idx="10">
                  <c:v>1982-
1991</c:v>
                </c:pt>
                <c:pt idx="11">
                  <c:v>1992-
2001</c:v>
                </c:pt>
                <c:pt idx="12">
                  <c:v>2002-
2008</c:v>
                </c:pt>
                <c:pt idx="13">
                  <c:v>2009-
6/2015</c:v>
                </c:pt>
              </c:strCache>
            </c:strRef>
          </c:cat>
          <c:val>
            <c:numRef>
              <c:f>Sheet1!$G$2:$G$15</c:f>
              <c:numCache>
                <c:formatCode>General</c:formatCode>
                <c:ptCount val="14"/>
                <c:pt idx="0">
                  <c:v>273</c:v>
                </c:pt>
                <c:pt idx="1">
                  <c:v>427</c:v>
                </c:pt>
                <c:pt idx="2">
                  <c:v>268</c:v>
                </c:pt>
                <c:pt idx="3">
                  <c:v>189</c:v>
                </c:pt>
                <c:pt idx="4">
                  <c:v>0</c:v>
                </c:pt>
                <c:pt idx="5">
                  <c:v>296</c:v>
                </c:pt>
                <c:pt idx="6">
                  <c:v>570</c:v>
                </c:pt>
                <c:pt idx="7">
                  <c:v>447</c:v>
                </c:pt>
                <c:pt idx="8">
                  <c:v>481</c:v>
                </c:pt>
                <c:pt idx="9">
                  <c:v>0</c:v>
                </c:pt>
                <c:pt idx="10">
                  <c:v>19</c:v>
                </c:pt>
                <c:pt idx="11">
                  <c:v>17</c:v>
                </c:pt>
                <c:pt idx="12">
                  <c:v>28</c:v>
                </c:pt>
                <c:pt idx="13">
                  <c:v>52</c:v>
                </c:pt>
              </c:numCache>
            </c:numRef>
          </c:val>
        </c:ser>
        <c:ser>
          <c:idx val="6"/>
          <c:order val="6"/>
          <c:tx>
            <c:strRef>
              <c:f>Sheet1!$H$1</c:f>
              <c:strCache>
                <c:ptCount val="1"/>
                <c:pt idx="0">
                  <c:v>VCM</c:v>
                </c:pt>
              </c:strCache>
            </c:strRef>
          </c:tx>
          <c:spPr>
            <a:gradFill>
              <a:gsLst>
                <a:gs pos="50000">
                  <a:srgbClr val="00FF00"/>
                </a:gs>
                <a:gs pos="0">
                  <a:srgbClr val="008000"/>
                </a:gs>
                <a:gs pos="100000">
                  <a:srgbClr val="008000"/>
                </a:gs>
              </a:gsLst>
              <a:lin ang="10800000" scaled="0"/>
            </a:gradFill>
            <a:ln>
              <a:solidFill>
                <a:srgbClr val="000000"/>
              </a:solidFill>
            </a:ln>
          </c:spPr>
          <c:invertIfNegative val="0"/>
          <c:cat>
            <c:strRef>
              <c:f>Sheet1!$A$2:$A$15</c:f>
              <c:strCache>
                <c:ptCount val="14"/>
                <c:pt idx="0">
                  <c:v>1982-
1991</c:v>
                </c:pt>
                <c:pt idx="1">
                  <c:v>1992-
2001</c:v>
                </c:pt>
                <c:pt idx="2">
                  <c:v>2002-
2008</c:v>
                </c:pt>
                <c:pt idx="3">
                  <c:v>2009-
6/2015</c:v>
                </c:pt>
                <c:pt idx="4">
                  <c:v> </c:v>
                </c:pt>
                <c:pt idx="5">
                  <c:v>1982-
1991</c:v>
                </c:pt>
                <c:pt idx="6">
                  <c:v>1992-
2001</c:v>
                </c:pt>
                <c:pt idx="7">
                  <c:v>2002-
2008</c:v>
                </c:pt>
                <c:pt idx="8">
                  <c:v>2009-
6/2015</c:v>
                </c:pt>
                <c:pt idx="9">
                  <c:v> </c:v>
                </c:pt>
                <c:pt idx="10">
                  <c:v>1982-
1991</c:v>
                </c:pt>
                <c:pt idx="11">
                  <c:v>1992-
2001</c:v>
                </c:pt>
                <c:pt idx="12">
                  <c:v>2002-
2008</c:v>
                </c:pt>
                <c:pt idx="13">
                  <c:v>2009-
6/2015</c:v>
                </c:pt>
              </c:strCache>
            </c:strRef>
          </c:cat>
          <c:val>
            <c:numRef>
              <c:f>Sheet1!$H$2:$H$15</c:f>
              <c:numCache>
                <c:formatCode>General</c:formatCode>
                <c:ptCount val="14"/>
                <c:pt idx="0">
                  <c:v>446</c:v>
                </c:pt>
                <c:pt idx="1">
                  <c:v>868</c:v>
                </c:pt>
                <c:pt idx="2">
                  <c:v>399</c:v>
                </c:pt>
                <c:pt idx="3">
                  <c:v>292</c:v>
                </c:pt>
                <c:pt idx="4">
                  <c:v>0</c:v>
                </c:pt>
                <c:pt idx="5">
                  <c:v>472</c:v>
                </c:pt>
                <c:pt idx="6">
                  <c:v>592</c:v>
                </c:pt>
                <c:pt idx="7">
                  <c:v>352</c:v>
                </c:pt>
                <c:pt idx="8">
                  <c:v>275</c:v>
                </c:pt>
                <c:pt idx="9">
                  <c:v>0</c:v>
                </c:pt>
                <c:pt idx="10">
                  <c:v>22</c:v>
                </c:pt>
                <c:pt idx="11">
                  <c:v>47</c:v>
                </c:pt>
                <c:pt idx="12">
                  <c:v>31</c:v>
                </c:pt>
                <c:pt idx="13">
                  <c:v>82</c:v>
                </c:pt>
              </c:numCache>
            </c:numRef>
          </c:val>
        </c:ser>
        <c:ser>
          <c:idx val="7"/>
          <c:order val="7"/>
          <c:tx>
            <c:strRef>
              <c:f>Sheet1!$I$1</c:f>
              <c:strCache>
                <c:ptCount val="1"/>
                <c:pt idx="0">
                  <c:v>Other</c:v>
                </c:pt>
              </c:strCache>
            </c:strRef>
          </c:tx>
          <c:spPr>
            <a:gradFill>
              <a:gsLst>
                <a:gs pos="50000">
                  <a:srgbClr val="FF9933"/>
                </a:gs>
                <a:gs pos="0">
                  <a:srgbClr val="FF6600"/>
                </a:gs>
                <a:gs pos="100000">
                  <a:srgbClr val="FF6600"/>
                </a:gs>
              </a:gsLst>
              <a:lin ang="10800000" scaled="0"/>
            </a:gradFill>
            <a:ln>
              <a:solidFill>
                <a:srgbClr val="000000"/>
              </a:solidFill>
            </a:ln>
          </c:spPr>
          <c:invertIfNegative val="0"/>
          <c:cat>
            <c:strRef>
              <c:f>Sheet1!$A$2:$A$15</c:f>
              <c:strCache>
                <c:ptCount val="14"/>
                <c:pt idx="0">
                  <c:v>1982-
1991</c:v>
                </c:pt>
                <c:pt idx="1">
                  <c:v>1992-
2001</c:v>
                </c:pt>
                <c:pt idx="2">
                  <c:v>2002-
2008</c:v>
                </c:pt>
                <c:pt idx="3">
                  <c:v>2009-
6/2015</c:v>
                </c:pt>
                <c:pt idx="4">
                  <c:v> </c:v>
                </c:pt>
                <c:pt idx="5">
                  <c:v>1982-
1991</c:v>
                </c:pt>
                <c:pt idx="6">
                  <c:v>1992-
2001</c:v>
                </c:pt>
                <c:pt idx="7">
                  <c:v>2002-
2008</c:v>
                </c:pt>
                <c:pt idx="8">
                  <c:v>2009-
6/2015</c:v>
                </c:pt>
                <c:pt idx="9">
                  <c:v> </c:v>
                </c:pt>
                <c:pt idx="10">
                  <c:v>1982-
1991</c:v>
                </c:pt>
                <c:pt idx="11">
                  <c:v>1992-
2001</c:v>
                </c:pt>
                <c:pt idx="12">
                  <c:v>2002-
2008</c:v>
                </c:pt>
                <c:pt idx="13">
                  <c:v>2009-
6/2015</c:v>
                </c:pt>
              </c:strCache>
            </c:strRef>
          </c:cat>
          <c:val>
            <c:numRef>
              <c:f>Sheet1!$I$2:$I$15</c:f>
              <c:numCache>
                <c:formatCode>General</c:formatCode>
                <c:ptCount val="14"/>
                <c:pt idx="0">
                  <c:v>5</c:v>
                </c:pt>
                <c:pt idx="1">
                  <c:v>22</c:v>
                </c:pt>
                <c:pt idx="2">
                  <c:v>20</c:v>
                </c:pt>
                <c:pt idx="3">
                  <c:v>59</c:v>
                </c:pt>
                <c:pt idx="4">
                  <c:v>0</c:v>
                </c:pt>
                <c:pt idx="5">
                  <c:v>19</c:v>
                </c:pt>
                <c:pt idx="6">
                  <c:v>68</c:v>
                </c:pt>
                <c:pt idx="7">
                  <c:v>122</c:v>
                </c:pt>
                <c:pt idx="8">
                  <c:v>180</c:v>
                </c:pt>
                <c:pt idx="9">
                  <c:v>0</c:v>
                </c:pt>
                <c:pt idx="10">
                  <c:v>0</c:v>
                </c:pt>
                <c:pt idx="11">
                  <c:v>1</c:v>
                </c:pt>
                <c:pt idx="12">
                  <c:v>4</c:v>
                </c:pt>
                <c:pt idx="13">
                  <c:v>11</c:v>
                </c:pt>
              </c:numCache>
            </c:numRef>
          </c:val>
        </c:ser>
        <c:dLbls>
          <c:showLegendKey val="0"/>
          <c:showVal val="0"/>
          <c:showCatName val="0"/>
          <c:showSerName val="0"/>
          <c:showPercent val="0"/>
          <c:showBubbleSize val="0"/>
        </c:dLbls>
        <c:gapWidth val="40"/>
        <c:overlap val="100"/>
        <c:axId val="729714600"/>
        <c:axId val="729714992"/>
      </c:barChart>
      <c:catAx>
        <c:axId val="729714600"/>
        <c:scaling>
          <c:orientation val="minMax"/>
        </c:scaling>
        <c:delete val="0"/>
        <c:axPos val="b"/>
        <c:numFmt formatCode="General" sourceLinked="0"/>
        <c:majorTickMark val="out"/>
        <c:minorTickMark val="none"/>
        <c:tickLblPos val="nextTo"/>
        <c:txPr>
          <a:bodyPr/>
          <a:lstStyle/>
          <a:p>
            <a:pPr>
              <a:defRPr sz="1400" b="1"/>
            </a:pPr>
            <a:endParaRPr lang="en-US"/>
          </a:p>
        </c:txPr>
        <c:crossAx val="729714992"/>
        <c:crosses val="autoZero"/>
        <c:auto val="1"/>
        <c:lblAlgn val="ctr"/>
        <c:lblOffset val="100"/>
        <c:noMultiLvlLbl val="0"/>
      </c:catAx>
      <c:valAx>
        <c:axId val="72971499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29714600"/>
        <c:crosses val="autoZero"/>
        <c:crossBetween val="between"/>
        <c:majorUnit val="0.2"/>
      </c:valAx>
      <c:spPr>
        <a:solidFill>
          <a:srgbClr val="000000"/>
        </a:solidFill>
        <a:ln w="12700">
          <a:solidFill>
            <a:srgbClr val="FFFFFF"/>
          </a:solidFill>
        </a:ln>
      </c:spPr>
    </c:plotArea>
    <c:legend>
      <c:legendPos val="t"/>
      <c:layout>
        <c:manualLayout>
          <c:xMode val="edge"/>
          <c:yMode val="edge"/>
          <c:x val="0.15303026224286068"/>
          <c:y val="2.34375E-2"/>
          <c:w val="0.77324393745653575"/>
          <c:h val="5.457073300620031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506165716354433"/>
          <c:h val="0.76488312007874026"/>
        </c:manualLayout>
      </c:layout>
      <c:barChart>
        <c:barDir val="col"/>
        <c:grouping val="percentStacked"/>
        <c:varyColors val="0"/>
        <c:ser>
          <c:idx val="0"/>
          <c:order val="0"/>
          <c:tx>
            <c:strRef>
              <c:f>Sheet1!$A$2</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Sheet1!$B$2:$H$2</c:f>
              <c:numCache>
                <c:formatCode>General</c:formatCode>
                <c:ptCount val="7"/>
                <c:pt idx="0">
                  <c:v>453</c:v>
                </c:pt>
                <c:pt idx="1">
                  <c:v>184</c:v>
                </c:pt>
                <c:pt idx="2">
                  <c:v>261</c:v>
                </c:pt>
                <c:pt idx="3">
                  <c:v>2675</c:v>
                </c:pt>
                <c:pt idx="4">
                  <c:v>123</c:v>
                </c:pt>
                <c:pt idx="5">
                  <c:v>301</c:v>
                </c:pt>
                <c:pt idx="6">
                  <c:v>80</c:v>
                </c:pt>
              </c:numCache>
            </c:numRef>
          </c:val>
        </c:ser>
        <c:ser>
          <c:idx val="1"/>
          <c:order val="1"/>
          <c:tx>
            <c:strRef>
              <c:f>Sheet1!$A$3</c:f>
              <c:strCache>
                <c:ptCount val="1"/>
                <c:pt idx="0">
                  <c:v>40-59</c:v>
                </c:pt>
              </c:strCache>
            </c:strRef>
          </c:tx>
          <c:spPr>
            <a:gradFill flip="none" rotWithShape="1">
              <a:gsLst>
                <a:gs pos="0">
                  <a:srgbClr val="009999"/>
                </a:gs>
                <a:gs pos="50000">
                  <a:srgbClr val="66FFCC"/>
                </a:gs>
                <a:gs pos="100000">
                  <a:srgbClr val="009999"/>
                </a:gs>
              </a:gsLst>
              <a:lin ang="10800000" scaled="1"/>
              <a:tileRect/>
            </a:gradFill>
            <a:ln>
              <a:solidFill>
                <a:schemeClr val="bg2"/>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Sheet1!$B$3:$H$3</c:f>
              <c:numCache>
                <c:formatCode>General</c:formatCode>
                <c:ptCount val="7"/>
                <c:pt idx="0">
                  <c:v>264</c:v>
                </c:pt>
                <c:pt idx="1">
                  <c:v>382</c:v>
                </c:pt>
                <c:pt idx="2">
                  <c:v>4069</c:v>
                </c:pt>
                <c:pt idx="3">
                  <c:v>6041</c:v>
                </c:pt>
                <c:pt idx="4">
                  <c:v>401</c:v>
                </c:pt>
                <c:pt idx="5">
                  <c:v>294</c:v>
                </c:pt>
                <c:pt idx="6">
                  <c:v>339</c:v>
                </c:pt>
              </c:numCache>
            </c:numRef>
          </c:val>
        </c:ser>
        <c:ser>
          <c:idx val="2"/>
          <c:order val="2"/>
          <c:tx>
            <c:strRef>
              <c:f>Sheet1!$A$4</c:f>
              <c:strCache>
                <c:ptCount val="1"/>
                <c:pt idx="0">
                  <c:v>60-69</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Sheet1!$B$4:$H$4</c:f>
              <c:numCache>
                <c:formatCode>General</c:formatCode>
                <c:ptCount val="7"/>
                <c:pt idx="0">
                  <c:v>44</c:v>
                </c:pt>
                <c:pt idx="1">
                  <c:v>129</c:v>
                </c:pt>
                <c:pt idx="2">
                  <c:v>3609</c:v>
                </c:pt>
                <c:pt idx="3">
                  <c:v>2817</c:v>
                </c:pt>
                <c:pt idx="4">
                  <c:v>217</c:v>
                </c:pt>
                <c:pt idx="5">
                  <c:v>116</c:v>
                </c:pt>
                <c:pt idx="6">
                  <c:v>217</c:v>
                </c:pt>
              </c:numCache>
            </c:numRef>
          </c:val>
        </c:ser>
        <c:ser>
          <c:idx val="3"/>
          <c:order val="3"/>
          <c:tx>
            <c:strRef>
              <c:f>Sheet1!$A$5</c:f>
              <c:strCache>
                <c:ptCount val="1"/>
                <c:pt idx="0">
                  <c:v>70+</c:v>
                </c:pt>
              </c:strCache>
            </c:strRef>
          </c:tx>
          <c:spPr>
            <a:gradFill flip="none" rotWithShape="1">
              <a:gsLst>
                <a:gs pos="0">
                  <a:srgbClr val="FF6600"/>
                </a:gs>
                <a:gs pos="50000">
                  <a:srgbClr val="FFC000"/>
                </a:gs>
                <a:gs pos="100000">
                  <a:srgbClr val="FF6600"/>
                </a:gs>
              </a:gsLst>
              <a:lin ang="0" scaled="1"/>
              <a:tileRect/>
            </a:gradFill>
            <a:ln>
              <a:solidFill>
                <a:srgbClr val="000000"/>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Sheet1!$B$5:$H$5</c:f>
              <c:numCache>
                <c:formatCode>General</c:formatCode>
                <c:ptCount val="7"/>
                <c:pt idx="0">
                  <c:v>2</c:v>
                </c:pt>
                <c:pt idx="1">
                  <c:v>7</c:v>
                </c:pt>
                <c:pt idx="2">
                  <c:v>284</c:v>
                </c:pt>
                <c:pt idx="3">
                  <c:v>159</c:v>
                </c:pt>
                <c:pt idx="4">
                  <c:v>33</c:v>
                </c:pt>
                <c:pt idx="5">
                  <c:v>11</c:v>
                </c:pt>
                <c:pt idx="6">
                  <c:v>13</c:v>
                </c:pt>
              </c:numCache>
            </c:numRef>
          </c:val>
        </c:ser>
        <c:dLbls>
          <c:showLegendKey val="0"/>
          <c:showVal val="0"/>
          <c:showCatName val="0"/>
          <c:showSerName val="0"/>
          <c:showPercent val="0"/>
          <c:showBubbleSize val="0"/>
        </c:dLbls>
        <c:gapWidth val="40"/>
        <c:overlap val="100"/>
        <c:axId val="727841528"/>
        <c:axId val="727841920"/>
      </c:barChart>
      <c:catAx>
        <c:axId val="727841528"/>
        <c:scaling>
          <c:orientation val="minMax"/>
        </c:scaling>
        <c:delete val="0"/>
        <c:axPos val="b"/>
        <c:numFmt formatCode="General" sourceLinked="0"/>
        <c:majorTickMark val="out"/>
        <c:minorTickMark val="none"/>
        <c:tickLblPos val="nextTo"/>
        <c:txPr>
          <a:bodyPr/>
          <a:lstStyle/>
          <a:p>
            <a:pPr>
              <a:defRPr sz="1400" b="1"/>
            </a:pPr>
            <a:endParaRPr lang="en-US"/>
          </a:p>
        </c:txPr>
        <c:crossAx val="727841920"/>
        <c:crosses val="autoZero"/>
        <c:auto val="1"/>
        <c:lblAlgn val="ctr"/>
        <c:lblOffset val="100"/>
        <c:noMultiLvlLbl val="0"/>
      </c:catAx>
      <c:valAx>
        <c:axId val="7278419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27841528"/>
        <c:crosses val="autoZero"/>
        <c:crossBetween val="between"/>
        <c:majorUnit val="0.2"/>
      </c:valAx>
      <c:spPr>
        <a:solidFill>
          <a:srgbClr val="000000"/>
        </a:solidFill>
        <a:ln w="12700">
          <a:solidFill>
            <a:srgbClr val="FFFFFF"/>
          </a:solidFill>
        </a:ln>
      </c:spPr>
    </c:plotArea>
    <c:legend>
      <c:legendPos val="t"/>
      <c:layout>
        <c:manualLayout>
          <c:xMode val="edge"/>
          <c:yMode val="edge"/>
          <c:x val="0.14579724409448819"/>
          <c:y val="3.125E-2"/>
          <c:w val="0.79197631007330982"/>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506165716354433"/>
          <c:h val="0.76488312007874026"/>
        </c:manualLayout>
      </c:layout>
      <c:barChart>
        <c:barDir val="col"/>
        <c:grouping val="percentStacked"/>
        <c:varyColors val="0"/>
        <c:ser>
          <c:idx val="0"/>
          <c:order val="0"/>
          <c:tx>
            <c:strRef>
              <c:f>Sheet1!$A$2</c:f>
              <c:strCache>
                <c:ptCount val="1"/>
                <c:pt idx="0">
                  <c:v>0-10</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Sheet1!$B$2:$H$2</c:f>
              <c:numCache>
                <c:formatCode>General</c:formatCode>
                <c:ptCount val="7"/>
                <c:pt idx="0">
                  <c:v>4</c:v>
                </c:pt>
                <c:pt idx="1">
                  <c:v>1</c:v>
                </c:pt>
                <c:pt idx="2">
                  <c:v>3</c:v>
                </c:pt>
                <c:pt idx="3">
                  <c:v>13</c:v>
                </c:pt>
                <c:pt idx="4">
                  <c:v>0</c:v>
                </c:pt>
                <c:pt idx="5">
                  <c:v>1</c:v>
                </c:pt>
                <c:pt idx="6">
                  <c:v>1</c:v>
                </c:pt>
              </c:numCache>
            </c:numRef>
          </c:val>
        </c:ser>
        <c:ser>
          <c:idx val="1"/>
          <c:order val="1"/>
          <c:tx>
            <c:strRef>
              <c:f>Sheet1!$A$3</c:f>
              <c:strCache>
                <c:ptCount val="1"/>
                <c:pt idx="0">
                  <c:v>11-17</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Sheet1!$B$3:$H$3</c:f>
              <c:numCache>
                <c:formatCode>General</c:formatCode>
                <c:ptCount val="7"/>
                <c:pt idx="0">
                  <c:v>69</c:v>
                </c:pt>
                <c:pt idx="1">
                  <c:v>43</c:v>
                </c:pt>
                <c:pt idx="2">
                  <c:v>388</c:v>
                </c:pt>
                <c:pt idx="3">
                  <c:v>619</c:v>
                </c:pt>
                <c:pt idx="4">
                  <c:v>40</c:v>
                </c:pt>
                <c:pt idx="5">
                  <c:v>58</c:v>
                </c:pt>
                <c:pt idx="6">
                  <c:v>33</c:v>
                </c:pt>
              </c:numCache>
            </c:numRef>
          </c:val>
        </c:ser>
        <c:ser>
          <c:idx val="2"/>
          <c:order val="2"/>
          <c:tx>
            <c:strRef>
              <c:f>Sheet1!$A$4</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Sheet1!$B$4:$H$4</c:f>
              <c:numCache>
                <c:formatCode>General</c:formatCode>
                <c:ptCount val="7"/>
                <c:pt idx="0">
                  <c:v>447</c:v>
                </c:pt>
                <c:pt idx="1">
                  <c:v>328</c:v>
                </c:pt>
                <c:pt idx="2">
                  <c:v>4477</c:v>
                </c:pt>
                <c:pt idx="3">
                  <c:v>6397</c:v>
                </c:pt>
                <c:pt idx="4">
                  <c:v>404</c:v>
                </c:pt>
                <c:pt idx="5">
                  <c:v>404</c:v>
                </c:pt>
                <c:pt idx="6">
                  <c:v>316</c:v>
                </c:pt>
              </c:numCache>
            </c:numRef>
          </c:val>
        </c:ser>
        <c:ser>
          <c:idx val="3"/>
          <c:order val="3"/>
          <c:tx>
            <c:strRef>
              <c:f>Sheet1!$A$5</c:f>
              <c:strCache>
                <c:ptCount val="1"/>
                <c:pt idx="0">
                  <c:v>40-59</c:v>
                </c:pt>
              </c:strCache>
            </c:strRef>
          </c:tx>
          <c:spPr>
            <a:gradFill flip="none" rotWithShape="1">
              <a:gsLst>
                <a:gs pos="0">
                  <a:srgbClr val="009999"/>
                </a:gs>
                <a:gs pos="50000">
                  <a:srgbClr val="66FFCC"/>
                </a:gs>
                <a:gs pos="100000">
                  <a:srgbClr val="009999"/>
                </a:gs>
              </a:gsLst>
              <a:lin ang="0" scaled="1"/>
              <a:tileRect/>
            </a:gradFill>
            <a:ln>
              <a:solidFill>
                <a:srgbClr val="000000"/>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Sheet1!$B$5:$H$5</c:f>
              <c:numCache>
                <c:formatCode>General</c:formatCode>
                <c:ptCount val="7"/>
                <c:pt idx="0">
                  <c:v>232</c:v>
                </c:pt>
                <c:pt idx="1">
                  <c:v>297</c:v>
                </c:pt>
                <c:pt idx="2">
                  <c:v>3096</c:v>
                </c:pt>
                <c:pt idx="3">
                  <c:v>4311</c:v>
                </c:pt>
                <c:pt idx="4">
                  <c:v>302</c:v>
                </c:pt>
                <c:pt idx="5">
                  <c:v>234</c:v>
                </c:pt>
                <c:pt idx="6">
                  <c:v>277</c:v>
                </c:pt>
              </c:numCache>
            </c:numRef>
          </c:val>
        </c:ser>
        <c:ser>
          <c:idx val="4"/>
          <c:order val="4"/>
          <c:tx>
            <c:strRef>
              <c:f>Sheet1!$A$6</c:f>
              <c:strCache>
                <c:ptCount val="1"/>
                <c:pt idx="0">
                  <c:v>60+</c:v>
                </c:pt>
              </c:strCache>
            </c:strRef>
          </c:tx>
          <c:spPr>
            <a:gradFill>
              <a:gsLst>
                <a:gs pos="0">
                  <a:srgbClr val="FF99CC"/>
                </a:gs>
                <a:gs pos="50000">
                  <a:srgbClr val="FFCCFF"/>
                </a:gs>
                <a:gs pos="100000">
                  <a:srgbClr val="FF99CC"/>
                </a:gs>
              </a:gsLst>
              <a:lin ang="0" scaled="1"/>
            </a:gradFill>
            <a:ln>
              <a:solidFill>
                <a:schemeClr val="bg2"/>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Sheet1!$B$6:$H$6</c:f>
              <c:numCache>
                <c:formatCode>General</c:formatCode>
                <c:ptCount val="7"/>
                <c:pt idx="0">
                  <c:v>11</c:v>
                </c:pt>
                <c:pt idx="1">
                  <c:v>31</c:v>
                </c:pt>
                <c:pt idx="2">
                  <c:v>238</c:v>
                </c:pt>
                <c:pt idx="3">
                  <c:v>323</c:v>
                </c:pt>
                <c:pt idx="4">
                  <c:v>28</c:v>
                </c:pt>
                <c:pt idx="5">
                  <c:v>15</c:v>
                </c:pt>
                <c:pt idx="6">
                  <c:v>21</c:v>
                </c:pt>
              </c:numCache>
            </c:numRef>
          </c:val>
        </c:ser>
        <c:dLbls>
          <c:showLegendKey val="0"/>
          <c:showVal val="0"/>
          <c:showCatName val="0"/>
          <c:showSerName val="0"/>
          <c:showPercent val="0"/>
          <c:showBubbleSize val="0"/>
        </c:dLbls>
        <c:gapWidth val="40"/>
        <c:overlap val="100"/>
        <c:axId val="750382200"/>
        <c:axId val="750382592"/>
      </c:barChart>
      <c:catAx>
        <c:axId val="750382200"/>
        <c:scaling>
          <c:orientation val="minMax"/>
        </c:scaling>
        <c:delete val="0"/>
        <c:axPos val="b"/>
        <c:numFmt formatCode="General" sourceLinked="0"/>
        <c:majorTickMark val="out"/>
        <c:minorTickMark val="none"/>
        <c:tickLblPos val="nextTo"/>
        <c:txPr>
          <a:bodyPr/>
          <a:lstStyle/>
          <a:p>
            <a:pPr>
              <a:defRPr sz="1400" b="1"/>
            </a:pPr>
            <a:endParaRPr lang="en-US"/>
          </a:p>
        </c:txPr>
        <c:crossAx val="750382592"/>
        <c:crosses val="autoZero"/>
        <c:auto val="1"/>
        <c:lblAlgn val="ctr"/>
        <c:lblOffset val="100"/>
        <c:noMultiLvlLbl val="0"/>
      </c:catAx>
      <c:valAx>
        <c:axId val="75038259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50382200"/>
        <c:crosses val="autoZero"/>
        <c:crossBetween val="between"/>
        <c:majorUnit val="0.2"/>
      </c:valAx>
      <c:spPr>
        <a:solidFill>
          <a:srgbClr val="000000"/>
        </a:solidFill>
        <a:ln w="12700">
          <a:solidFill>
            <a:srgbClr val="FFFFFF"/>
          </a:solidFill>
        </a:ln>
      </c:spPr>
    </c:plotArea>
    <c:legend>
      <c:legendPos val="t"/>
      <c:layout>
        <c:manualLayout>
          <c:xMode val="edge"/>
          <c:yMode val="edge"/>
          <c:x val="0.14436046248529277"/>
          <c:y val="3.90625E-2"/>
          <c:w val="0.81914913114308974"/>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71541377840591E-2"/>
          <c:y val="0.12857796095800522"/>
          <c:w val="0.90778450770576757"/>
          <c:h val="0.7671472892571719"/>
        </c:manualLayout>
      </c:layout>
      <c:barChart>
        <c:barDir val="col"/>
        <c:grouping val="clustered"/>
        <c:varyColors val="0"/>
        <c:ser>
          <c:idx val="4"/>
          <c:order val="0"/>
          <c:tx>
            <c:strRef>
              <c:f>Sheet1!$A$2</c:f>
              <c:strCache>
                <c:ptCount val="1"/>
                <c:pt idx="0">
                  <c:v>2005-2008</c:v>
                </c:pt>
              </c:strCache>
            </c:strRef>
          </c:tx>
          <c:spPr>
            <a:gradFill>
              <a:gsLst>
                <a:gs pos="50000">
                  <a:srgbClr val="FFFF00"/>
                </a:gs>
                <a:gs pos="0">
                  <a:schemeClr val="tx2">
                    <a:lumMod val="75000"/>
                  </a:schemeClr>
                </a:gs>
                <a:gs pos="100000">
                  <a:schemeClr val="tx2">
                    <a:lumMod val="75000"/>
                  </a:schemeClr>
                </a:gs>
              </a:gsLst>
              <a:lin ang="10800000" scaled="0"/>
            </a:gradFill>
            <a:ln>
              <a:solidFill>
                <a:schemeClr val="bg2"/>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Sheet1!$B$2:$H$2</c:f>
              <c:numCache>
                <c:formatCode>General</c:formatCode>
                <c:ptCount val="7"/>
                <c:pt idx="0">
                  <c:v>8.2474000000000007</c:v>
                </c:pt>
                <c:pt idx="1">
                  <c:v>11.2994</c:v>
                </c:pt>
                <c:pt idx="2">
                  <c:v>26.724399999999999</c:v>
                </c:pt>
                <c:pt idx="3">
                  <c:v>30.2959</c:v>
                </c:pt>
                <c:pt idx="4">
                  <c:v>8.3871000000000002</c:v>
                </c:pt>
                <c:pt idx="5">
                  <c:v>11.6981</c:v>
                </c:pt>
                <c:pt idx="6">
                  <c:v>21.354199999999999</c:v>
                </c:pt>
              </c:numCache>
            </c:numRef>
          </c:val>
        </c:ser>
        <c:ser>
          <c:idx val="5"/>
          <c:order val="1"/>
          <c:tx>
            <c:strRef>
              <c:f>Sheet1!$A$3</c:f>
              <c:strCache>
                <c:ptCount val="1"/>
                <c:pt idx="0">
                  <c:v>2009-2012</c:v>
                </c:pt>
              </c:strCache>
            </c:strRef>
          </c:tx>
          <c:spPr>
            <a:gradFill>
              <a:gsLst>
                <a:gs pos="50000">
                  <a:srgbClr val="00FF00"/>
                </a:gs>
                <a:gs pos="0">
                  <a:srgbClr val="009900"/>
                </a:gs>
                <a:gs pos="100000">
                  <a:srgbClr val="009900"/>
                </a:gs>
              </a:gsLst>
              <a:lin ang="10800000" scaled="0"/>
            </a:gradFill>
            <a:ln>
              <a:solidFill>
                <a:schemeClr val="bg2"/>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Sheet1!$B$3:$H$3</c:f>
              <c:numCache>
                <c:formatCode>General</c:formatCode>
                <c:ptCount val="7"/>
                <c:pt idx="0">
                  <c:v>12.184900000000001</c:v>
                </c:pt>
                <c:pt idx="1">
                  <c:v>23.157900000000001</c:v>
                </c:pt>
                <c:pt idx="2">
                  <c:v>43.010399999999997</c:v>
                </c:pt>
                <c:pt idx="3">
                  <c:v>45.683</c:v>
                </c:pt>
                <c:pt idx="4">
                  <c:v>16.342400000000001</c:v>
                </c:pt>
                <c:pt idx="5">
                  <c:v>16.187100000000001</c:v>
                </c:pt>
                <c:pt idx="6">
                  <c:v>23.076899999999998</c:v>
                </c:pt>
              </c:numCache>
            </c:numRef>
          </c:val>
        </c:ser>
        <c:ser>
          <c:idx val="0"/>
          <c:order val="2"/>
          <c:tx>
            <c:strRef>
              <c:f>Sheet1!$A$4</c:f>
              <c:strCache>
                <c:ptCount val="1"/>
                <c:pt idx="0">
                  <c:v>2013-6/2015</c:v>
                </c:pt>
              </c:strCache>
            </c:strRef>
          </c:tx>
          <c:spPr>
            <a:gradFill>
              <a:gsLst>
                <a:gs pos="50000">
                  <a:srgbClr val="FF0000"/>
                </a:gs>
                <a:gs pos="0">
                  <a:srgbClr val="C00000"/>
                </a:gs>
                <a:gs pos="100000">
                  <a:srgbClr val="C00000"/>
                </a:gs>
              </a:gsLst>
              <a:lin ang="10800000" scaled="0"/>
            </a:gradFill>
            <a:ln>
              <a:solidFill>
                <a:srgbClr val="000000"/>
              </a:solidFill>
            </a:ln>
          </c:spPr>
          <c:invertIfNegative val="0"/>
          <c:cat>
            <c:strRef>
              <c:f>Sheet1!$B$1:$H$1</c:f>
              <c:strCache>
                <c:ptCount val="7"/>
                <c:pt idx="0">
                  <c:v>CHD</c:v>
                </c:pt>
                <c:pt idx="1">
                  <c:v>HCM</c:v>
                </c:pt>
                <c:pt idx="2">
                  <c:v>ICM</c:v>
                </c:pt>
                <c:pt idx="3">
                  <c:v>NICM</c:v>
                </c:pt>
                <c:pt idx="4">
                  <c:v>RCM</c:v>
                </c:pt>
                <c:pt idx="5">
                  <c:v>Retransplant</c:v>
                </c:pt>
                <c:pt idx="6">
                  <c:v>VCM</c:v>
                </c:pt>
              </c:strCache>
            </c:strRef>
          </c:cat>
          <c:val>
            <c:numRef>
              <c:f>Sheet1!$B$4:$H$4</c:f>
              <c:numCache>
                <c:formatCode>General</c:formatCode>
                <c:ptCount val="7"/>
                <c:pt idx="0">
                  <c:v>15.9091</c:v>
                </c:pt>
                <c:pt idx="1">
                  <c:v>26.0563</c:v>
                </c:pt>
                <c:pt idx="2">
                  <c:v>54.934399999999997</c:v>
                </c:pt>
                <c:pt idx="3">
                  <c:v>56.25</c:v>
                </c:pt>
                <c:pt idx="4">
                  <c:v>21.327000000000002</c:v>
                </c:pt>
                <c:pt idx="5">
                  <c:v>17.2775</c:v>
                </c:pt>
                <c:pt idx="6">
                  <c:v>36.974800000000002</c:v>
                </c:pt>
              </c:numCache>
            </c:numRef>
          </c:val>
        </c:ser>
        <c:dLbls>
          <c:showLegendKey val="0"/>
          <c:showVal val="0"/>
          <c:showCatName val="0"/>
          <c:showSerName val="0"/>
          <c:showPercent val="0"/>
          <c:showBubbleSize val="0"/>
        </c:dLbls>
        <c:gapWidth val="40"/>
        <c:axId val="750383376"/>
        <c:axId val="673224968"/>
      </c:barChart>
      <c:catAx>
        <c:axId val="750383376"/>
        <c:scaling>
          <c:orientation val="minMax"/>
        </c:scaling>
        <c:delete val="0"/>
        <c:axPos val="b"/>
        <c:numFmt formatCode="General" sourceLinked="0"/>
        <c:majorTickMark val="out"/>
        <c:minorTickMark val="none"/>
        <c:tickLblPos val="nextTo"/>
        <c:txPr>
          <a:bodyPr/>
          <a:lstStyle/>
          <a:p>
            <a:pPr>
              <a:defRPr sz="1450" b="1"/>
            </a:pPr>
            <a:endParaRPr lang="en-US"/>
          </a:p>
        </c:txPr>
        <c:crossAx val="673224968"/>
        <c:crosses val="autoZero"/>
        <c:auto val="1"/>
        <c:lblAlgn val="ctr"/>
        <c:lblOffset val="100"/>
        <c:noMultiLvlLbl val="0"/>
      </c:catAx>
      <c:valAx>
        <c:axId val="67322496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50383376"/>
        <c:crosses val="autoZero"/>
        <c:crossBetween val="between"/>
      </c:valAx>
      <c:spPr>
        <a:solidFill>
          <a:srgbClr val="000000"/>
        </a:solidFill>
        <a:ln w="12700">
          <a:solidFill>
            <a:srgbClr val="FFFFFF"/>
          </a:solidFill>
        </a:ln>
      </c:spPr>
    </c:plotArea>
    <c:legend>
      <c:legendPos val="t"/>
      <c:layout>
        <c:manualLayout>
          <c:xMode val="edge"/>
          <c:yMode val="edge"/>
          <c:x val="0.28835789757049601"/>
          <c:y val="4.2996053174151241E-2"/>
          <c:w val="0.44512293335127978"/>
          <c:h val="5.6339859013882616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18549924849135E-2"/>
          <c:y val="4.5796945836315918E-2"/>
          <c:w val="0.89638849630975614"/>
          <c:h val="0.82943490018293153"/>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CHD</c:v>
                </c:pt>
                <c:pt idx="1">
                  <c:v>HCM</c:v>
                </c:pt>
                <c:pt idx="2">
                  <c:v>ICM</c:v>
                </c:pt>
                <c:pt idx="3">
                  <c:v>NICM</c:v>
                </c:pt>
                <c:pt idx="4">
                  <c:v>RCM</c:v>
                </c:pt>
                <c:pt idx="5">
                  <c:v>Retransplant</c:v>
                </c:pt>
                <c:pt idx="6">
                  <c:v>VCM</c:v>
                </c:pt>
              </c:strCache>
            </c:strRef>
          </c:cat>
          <c:val>
            <c:numRef>
              <c:f>Sheet1!$B$2:$B$8</c:f>
              <c:numCache>
                <c:formatCode>General</c:formatCode>
                <c:ptCount val="7"/>
                <c:pt idx="0">
                  <c:v>85.858599999999996</c:v>
                </c:pt>
                <c:pt idx="1">
                  <c:v>32.345700000000001</c:v>
                </c:pt>
                <c:pt idx="2">
                  <c:v>65.0852</c:v>
                </c:pt>
                <c:pt idx="3">
                  <c:v>38.819000000000003</c:v>
                </c:pt>
                <c:pt idx="4">
                  <c:v>25.142900000000001</c:v>
                </c:pt>
                <c:pt idx="5">
                  <c:v>39.754100000000001</c:v>
                </c:pt>
                <c:pt idx="6">
                  <c:v>87.066199999999995</c:v>
                </c:pt>
              </c:numCache>
            </c:numRef>
          </c:val>
        </c:ser>
        <c:dLbls>
          <c:showLegendKey val="0"/>
          <c:showVal val="0"/>
          <c:showCatName val="0"/>
          <c:showSerName val="0"/>
          <c:showPercent val="0"/>
          <c:showBubbleSize val="0"/>
        </c:dLbls>
        <c:gapWidth val="35"/>
        <c:axId val="673225752"/>
        <c:axId val="673226144"/>
      </c:barChart>
      <c:catAx>
        <c:axId val="673225752"/>
        <c:scaling>
          <c:orientation val="minMax"/>
        </c:scaling>
        <c:delete val="0"/>
        <c:axPos val="b"/>
        <c:numFmt formatCode="General" sourceLinked="0"/>
        <c:majorTickMark val="out"/>
        <c:minorTickMark val="none"/>
        <c:tickLblPos val="nextTo"/>
        <c:txPr>
          <a:bodyPr rot="0"/>
          <a:lstStyle/>
          <a:p>
            <a:pPr>
              <a:defRPr sz="1250" b="1"/>
            </a:pPr>
            <a:endParaRPr lang="en-US"/>
          </a:p>
        </c:txPr>
        <c:crossAx val="673226144"/>
        <c:crosses val="autoZero"/>
        <c:auto val="1"/>
        <c:lblAlgn val="ctr"/>
        <c:lblOffset val="100"/>
        <c:noMultiLvlLbl val="0"/>
      </c:catAx>
      <c:valAx>
        <c:axId val="6732261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4.7670323260874236E-4"/>
              <c:y val="0.2846904080171796"/>
            </c:manualLayout>
          </c:layout>
          <c:overlay val="0"/>
        </c:title>
        <c:numFmt formatCode="General" sourceLinked="1"/>
        <c:majorTickMark val="out"/>
        <c:minorTickMark val="none"/>
        <c:tickLblPos val="nextTo"/>
        <c:txPr>
          <a:bodyPr/>
          <a:lstStyle/>
          <a:p>
            <a:pPr>
              <a:defRPr sz="1500" b="1"/>
            </a:pPr>
            <a:endParaRPr lang="en-US"/>
          </a:p>
        </c:txPr>
        <c:crossAx val="673225752"/>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18549924849135E-2"/>
          <c:y val="4.5796945836315918E-2"/>
          <c:w val="0.89638849630975614"/>
          <c:h val="0.82943490018293153"/>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CHD</c:v>
                </c:pt>
                <c:pt idx="1">
                  <c:v>HCM</c:v>
                </c:pt>
                <c:pt idx="2">
                  <c:v>ICM</c:v>
                </c:pt>
                <c:pt idx="3">
                  <c:v>NICM</c:v>
                </c:pt>
                <c:pt idx="4">
                  <c:v>RCM</c:v>
                </c:pt>
                <c:pt idx="5">
                  <c:v>Retransplant</c:v>
                </c:pt>
                <c:pt idx="6">
                  <c:v>VCM</c:v>
                </c:pt>
              </c:strCache>
            </c:strRef>
          </c:cat>
          <c:val>
            <c:numRef>
              <c:f>Sheet1!$B$2:$B$8</c:f>
              <c:numCache>
                <c:formatCode>General</c:formatCode>
                <c:ptCount val="7"/>
                <c:pt idx="0">
                  <c:v>52.8217</c:v>
                </c:pt>
                <c:pt idx="1">
                  <c:v>49.051499999999997</c:v>
                </c:pt>
                <c:pt idx="2">
                  <c:v>40.369500000000002</c:v>
                </c:pt>
                <c:pt idx="3">
                  <c:v>43.805399999999999</c:v>
                </c:pt>
                <c:pt idx="4">
                  <c:v>53.6145</c:v>
                </c:pt>
                <c:pt idx="5">
                  <c:v>60.4938</c:v>
                </c:pt>
                <c:pt idx="6">
                  <c:v>52.866199999999999</c:v>
                </c:pt>
              </c:numCache>
            </c:numRef>
          </c:val>
        </c:ser>
        <c:dLbls>
          <c:showLegendKey val="0"/>
          <c:showVal val="0"/>
          <c:showCatName val="0"/>
          <c:showSerName val="0"/>
          <c:showPercent val="0"/>
          <c:showBubbleSize val="0"/>
        </c:dLbls>
        <c:gapWidth val="35"/>
        <c:axId val="864746800"/>
        <c:axId val="864747192"/>
      </c:barChart>
      <c:catAx>
        <c:axId val="864746800"/>
        <c:scaling>
          <c:orientation val="minMax"/>
        </c:scaling>
        <c:delete val="0"/>
        <c:axPos val="b"/>
        <c:numFmt formatCode="General" sourceLinked="0"/>
        <c:majorTickMark val="out"/>
        <c:minorTickMark val="none"/>
        <c:tickLblPos val="nextTo"/>
        <c:txPr>
          <a:bodyPr rot="0"/>
          <a:lstStyle/>
          <a:p>
            <a:pPr>
              <a:defRPr sz="1250" b="1"/>
            </a:pPr>
            <a:endParaRPr lang="en-US"/>
          </a:p>
        </c:txPr>
        <c:crossAx val="864747192"/>
        <c:crosses val="autoZero"/>
        <c:auto val="1"/>
        <c:lblAlgn val="ctr"/>
        <c:lblOffset val="100"/>
        <c:noMultiLvlLbl val="0"/>
      </c:catAx>
      <c:valAx>
        <c:axId val="86474719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4.7670323260874236E-4"/>
              <c:y val="0.2846904080171796"/>
            </c:manualLayout>
          </c:layout>
          <c:overlay val="0"/>
        </c:title>
        <c:numFmt formatCode="General" sourceLinked="1"/>
        <c:majorTickMark val="out"/>
        <c:minorTickMark val="none"/>
        <c:tickLblPos val="nextTo"/>
        <c:txPr>
          <a:bodyPr/>
          <a:lstStyle/>
          <a:p>
            <a:pPr>
              <a:defRPr sz="1500" b="1"/>
            </a:pPr>
            <a:endParaRPr lang="en-US"/>
          </a:p>
        </c:txPr>
        <c:crossAx val="864746800"/>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CHD (N=1,111)</c:v>
                </c:pt>
              </c:strCache>
            </c:strRef>
          </c:tx>
          <c:spPr>
            <a:ln w="41275">
              <a:solidFill>
                <a:srgbClr val="FFFF00"/>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Sheet1!$B$2:$B$59</c:f>
              <c:numCache>
                <c:formatCode>General</c:formatCode>
                <c:ptCount val="58"/>
                <c:pt idx="0">
                  <c:v>100</c:v>
                </c:pt>
                <c:pt idx="1">
                  <c:v>91.269000000000005</c:v>
                </c:pt>
                <c:pt idx="2">
                  <c:v>88.477999999999994</c:v>
                </c:pt>
                <c:pt idx="3">
                  <c:v>87.033000000000001</c:v>
                </c:pt>
                <c:pt idx="4">
                  <c:v>85.763000000000005</c:v>
                </c:pt>
                <c:pt idx="5">
                  <c:v>84.394999999999996</c:v>
                </c:pt>
                <c:pt idx="6">
                  <c:v>83.843000000000004</c:v>
                </c:pt>
                <c:pt idx="7">
                  <c:v>83.289000000000001</c:v>
                </c:pt>
                <c:pt idx="8">
                  <c:v>83.289000000000001</c:v>
                </c:pt>
                <c:pt idx="9">
                  <c:v>83.012</c:v>
                </c:pt>
                <c:pt idx="10">
                  <c:v>82.826999999999998</c:v>
                </c:pt>
                <c:pt idx="11">
                  <c:v>82.549000000000007</c:v>
                </c:pt>
                <c:pt idx="12">
                  <c:v>82.27</c:v>
                </c:pt>
                <c:pt idx="13">
                  <c:v>82.177000000000007</c:v>
                </c:pt>
                <c:pt idx="14">
                  <c:v>81.991</c:v>
                </c:pt>
                <c:pt idx="15">
                  <c:v>81.617999999999995</c:v>
                </c:pt>
                <c:pt idx="16">
                  <c:v>81.244</c:v>
                </c:pt>
                <c:pt idx="17">
                  <c:v>81.150000000000006</c:v>
                </c:pt>
                <c:pt idx="18">
                  <c:v>80.962999999999994</c:v>
                </c:pt>
                <c:pt idx="19">
                  <c:v>80.962999999999994</c:v>
                </c:pt>
                <c:pt idx="20">
                  <c:v>80.962999999999994</c:v>
                </c:pt>
                <c:pt idx="21">
                  <c:v>80.869</c:v>
                </c:pt>
                <c:pt idx="22">
                  <c:v>80.869</c:v>
                </c:pt>
                <c:pt idx="23">
                  <c:v>80.869</c:v>
                </c:pt>
                <c:pt idx="24">
                  <c:v>80.775999999999996</c:v>
                </c:pt>
                <c:pt idx="25">
                  <c:v>80.775999999999996</c:v>
                </c:pt>
                <c:pt idx="26">
                  <c:v>80.775999999999996</c:v>
                </c:pt>
                <c:pt idx="27">
                  <c:v>80.682000000000002</c:v>
                </c:pt>
                <c:pt idx="28">
                  <c:v>80.682000000000002</c:v>
                </c:pt>
                <c:pt idx="29">
                  <c:v>80.587999999999994</c:v>
                </c:pt>
                <c:pt idx="30">
                  <c:v>80.400000000000006</c:v>
                </c:pt>
                <c:pt idx="31">
                  <c:v>80.305999999999997</c:v>
                </c:pt>
                <c:pt idx="32">
                  <c:v>80.117999999999995</c:v>
                </c:pt>
                <c:pt idx="33">
                  <c:v>80.117999999999995</c:v>
                </c:pt>
                <c:pt idx="34">
                  <c:v>80.117999999999995</c:v>
                </c:pt>
                <c:pt idx="35">
                  <c:v>79.930999999999997</c:v>
                </c:pt>
                <c:pt idx="36">
                  <c:v>79.930999999999997</c:v>
                </c:pt>
                <c:pt idx="37">
                  <c:v>79.742999999999995</c:v>
                </c:pt>
                <c:pt idx="38">
                  <c:v>79.649000000000001</c:v>
                </c:pt>
                <c:pt idx="39">
                  <c:v>79.555000000000007</c:v>
                </c:pt>
                <c:pt idx="40">
                  <c:v>79.555000000000007</c:v>
                </c:pt>
                <c:pt idx="41">
                  <c:v>79.367000000000004</c:v>
                </c:pt>
                <c:pt idx="42">
                  <c:v>79.367000000000004</c:v>
                </c:pt>
                <c:pt idx="43">
                  <c:v>79.367000000000004</c:v>
                </c:pt>
                <c:pt idx="44">
                  <c:v>79.272999999999996</c:v>
                </c:pt>
                <c:pt idx="45">
                  <c:v>79.177999999999997</c:v>
                </c:pt>
                <c:pt idx="46">
                  <c:v>79.082999999999998</c:v>
                </c:pt>
                <c:pt idx="47">
                  <c:v>79.082999999999998</c:v>
                </c:pt>
                <c:pt idx="48">
                  <c:v>78.89</c:v>
                </c:pt>
                <c:pt idx="49">
                  <c:v>76.084000000000003</c:v>
                </c:pt>
                <c:pt idx="50">
                  <c:v>73.596000000000004</c:v>
                </c:pt>
                <c:pt idx="51">
                  <c:v>70.302000000000007</c:v>
                </c:pt>
                <c:pt idx="52">
                  <c:v>68.622</c:v>
                </c:pt>
                <c:pt idx="53">
                  <c:v>68.412000000000006</c:v>
                </c:pt>
                <c:pt idx="54">
                  <c:v>66.052999999999997</c:v>
                </c:pt>
                <c:pt idx="55">
                  <c:v>64.463999999999999</c:v>
                </c:pt>
                <c:pt idx="56">
                  <c:v>61.554000000000002</c:v>
                </c:pt>
                <c:pt idx="57">
                  <c:v>60.293999999999997</c:v>
                </c:pt>
              </c:numCache>
            </c:numRef>
          </c:yVal>
          <c:smooth val="0"/>
        </c:ser>
        <c:ser>
          <c:idx val="1"/>
          <c:order val="1"/>
          <c:tx>
            <c:strRef>
              <c:f>Sheet1!$C$1</c:f>
              <c:strCache>
                <c:ptCount val="1"/>
                <c:pt idx="0">
                  <c:v>ICM (N=13,451)</c:v>
                </c:pt>
              </c:strCache>
            </c:strRef>
          </c:tx>
          <c:spPr>
            <a:ln w="41275">
              <a:solidFill>
                <a:srgbClr val="FF0000"/>
              </a:solidFill>
              <a:prstDash val="solid"/>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Sheet1!$C$2:$C$59</c:f>
              <c:numCache>
                <c:formatCode>General</c:formatCode>
                <c:ptCount val="58"/>
                <c:pt idx="0">
                  <c:v>100</c:v>
                </c:pt>
                <c:pt idx="1">
                  <c:v>95.239000000000004</c:v>
                </c:pt>
                <c:pt idx="2">
                  <c:v>93.673000000000002</c:v>
                </c:pt>
                <c:pt idx="3">
                  <c:v>92.558999999999997</c:v>
                </c:pt>
                <c:pt idx="4">
                  <c:v>91.628</c:v>
                </c:pt>
                <c:pt idx="5">
                  <c:v>90.978999999999999</c:v>
                </c:pt>
                <c:pt idx="6">
                  <c:v>90.488</c:v>
                </c:pt>
                <c:pt idx="7">
                  <c:v>90.016999999999996</c:v>
                </c:pt>
                <c:pt idx="8">
                  <c:v>89.674999999999997</c:v>
                </c:pt>
                <c:pt idx="9">
                  <c:v>89.308999999999997</c:v>
                </c:pt>
                <c:pt idx="10">
                  <c:v>88.944000000000003</c:v>
                </c:pt>
                <c:pt idx="11">
                  <c:v>88.706999999999994</c:v>
                </c:pt>
                <c:pt idx="12">
                  <c:v>88.41</c:v>
                </c:pt>
                <c:pt idx="13">
                  <c:v>88.210999999999999</c:v>
                </c:pt>
                <c:pt idx="14">
                  <c:v>87.965999999999994</c:v>
                </c:pt>
                <c:pt idx="15">
                  <c:v>87.768000000000001</c:v>
                </c:pt>
                <c:pt idx="16">
                  <c:v>87.484999999999999</c:v>
                </c:pt>
                <c:pt idx="17">
                  <c:v>87.286000000000001</c:v>
                </c:pt>
                <c:pt idx="18">
                  <c:v>87.117000000000004</c:v>
                </c:pt>
                <c:pt idx="19">
                  <c:v>86.986999999999995</c:v>
                </c:pt>
                <c:pt idx="20">
                  <c:v>86.840999999999994</c:v>
                </c:pt>
                <c:pt idx="21">
                  <c:v>86.703000000000003</c:v>
                </c:pt>
                <c:pt idx="22">
                  <c:v>86.587999999999994</c:v>
                </c:pt>
                <c:pt idx="23">
                  <c:v>86.45</c:v>
                </c:pt>
                <c:pt idx="24">
                  <c:v>86.257999999999996</c:v>
                </c:pt>
                <c:pt idx="25">
                  <c:v>86.128</c:v>
                </c:pt>
                <c:pt idx="26">
                  <c:v>85.997</c:v>
                </c:pt>
                <c:pt idx="27">
                  <c:v>85.843999999999994</c:v>
                </c:pt>
                <c:pt idx="28">
                  <c:v>85.704999999999998</c:v>
                </c:pt>
                <c:pt idx="29">
                  <c:v>85.659000000000006</c:v>
                </c:pt>
                <c:pt idx="30">
                  <c:v>85.49</c:v>
                </c:pt>
                <c:pt idx="31">
                  <c:v>85.373999999999995</c:v>
                </c:pt>
                <c:pt idx="32">
                  <c:v>85.29</c:v>
                </c:pt>
                <c:pt idx="33">
                  <c:v>85.236000000000004</c:v>
                </c:pt>
                <c:pt idx="34">
                  <c:v>85.159000000000006</c:v>
                </c:pt>
                <c:pt idx="35">
                  <c:v>85.058000000000007</c:v>
                </c:pt>
                <c:pt idx="36">
                  <c:v>84.997</c:v>
                </c:pt>
                <c:pt idx="37">
                  <c:v>84.927000000000007</c:v>
                </c:pt>
                <c:pt idx="38">
                  <c:v>84.85</c:v>
                </c:pt>
                <c:pt idx="39">
                  <c:v>84.703000000000003</c:v>
                </c:pt>
                <c:pt idx="40">
                  <c:v>84.587000000000003</c:v>
                </c:pt>
                <c:pt idx="41">
                  <c:v>84.525000000000006</c:v>
                </c:pt>
                <c:pt idx="42">
                  <c:v>84.44</c:v>
                </c:pt>
                <c:pt idx="43">
                  <c:v>84.355000000000004</c:v>
                </c:pt>
                <c:pt idx="44">
                  <c:v>84.277000000000001</c:v>
                </c:pt>
                <c:pt idx="45">
                  <c:v>84.168000000000006</c:v>
                </c:pt>
                <c:pt idx="46">
                  <c:v>84.105000000000004</c:v>
                </c:pt>
                <c:pt idx="47">
                  <c:v>84.019000000000005</c:v>
                </c:pt>
                <c:pt idx="48">
                  <c:v>83.853999999999999</c:v>
                </c:pt>
                <c:pt idx="49">
                  <c:v>80.259</c:v>
                </c:pt>
                <c:pt idx="50">
                  <c:v>77.31</c:v>
                </c:pt>
                <c:pt idx="51">
                  <c:v>74.316999999999993</c:v>
                </c:pt>
                <c:pt idx="52">
                  <c:v>71.209000000000003</c:v>
                </c:pt>
                <c:pt idx="53">
                  <c:v>67.802000000000007</c:v>
                </c:pt>
                <c:pt idx="54">
                  <c:v>64.319000000000003</c:v>
                </c:pt>
                <c:pt idx="55">
                  <c:v>60.673999999999999</c:v>
                </c:pt>
                <c:pt idx="56">
                  <c:v>56.253999999999998</c:v>
                </c:pt>
                <c:pt idx="57">
                  <c:v>52.109000000000002</c:v>
                </c:pt>
              </c:numCache>
            </c:numRef>
          </c:yVal>
          <c:smooth val="0"/>
        </c:ser>
        <c:ser>
          <c:idx val="2"/>
          <c:order val="2"/>
          <c:tx>
            <c:strRef>
              <c:f>Sheet1!$D$1</c:f>
              <c:strCache>
                <c:ptCount val="1"/>
                <c:pt idx="0">
                  <c:v>NICM (N=17,717)</c:v>
                </c:pt>
              </c:strCache>
            </c:strRef>
          </c:tx>
          <c:spPr>
            <a:ln w="41275">
              <a:solidFill>
                <a:srgbClr val="0066FF"/>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Sheet1!$D$2:$D$59</c:f>
              <c:numCache>
                <c:formatCode>General</c:formatCode>
                <c:ptCount val="58"/>
                <c:pt idx="0">
                  <c:v>100</c:v>
                </c:pt>
                <c:pt idx="1">
                  <c:v>95.953999999999994</c:v>
                </c:pt>
                <c:pt idx="2">
                  <c:v>94.445999999999998</c:v>
                </c:pt>
                <c:pt idx="3">
                  <c:v>93.608999999999995</c:v>
                </c:pt>
                <c:pt idx="4">
                  <c:v>92.716999999999999</c:v>
                </c:pt>
                <c:pt idx="5">
                  <c:v>92.141999999999996</c:v>
                </c:pt>
                <c:pt idx="6">
                  <c:v>91.828999999999994</c:v>
                </c:pt>
                <c:pt idx="7">
                  <c:v>91.403000000000006</c:v>
                </c:pt>
                <c:pt idx="8">
                  <c:v>91.081999999999994</c:v>
                </c:pt>
                <c:pt idx="9">
                  <c:v>90.789000000000001</c:v>
                </c:pt>
                <c:pt idx="10">
                  <c:v>90.491</c:v>
                </c:pt>
                <c:pt idx="11">
                  <c:v>90.286000000000001</c:v>
                </c:pt>
                <c:pt idx="12">
                  <c:v>90.028000000000006</c:v>
                </c:pt>
                <c:pt idx="13">
                  <c:v>89.897999999999996</c:v>
                </c:pt>
                <c:pt idx="14">
                  <c:v>89.64</c:v>
                </c:pt>
                <c:pt idx="15">
                  <c:v>89.44</c:v>
                </c:pt>
                <c:pt idx="16">
                  <c:v>89.292000000000002</c:v>
                </c:pt>
                <c:pt idx="17">
                  <c:v>89.144999999999996</c:v>
                </c:pt>
                <c:pt idx="18">
                  <c:v>89.004000000000005</c:v>
                </c:pt>
                <c:pt idx="19">
                  <c:v>88.885999999999996</c:v>
                </c:pt>
                <c:pt idx="20">
                  <c:v>88.72</c:v>
                </c:pt>
                <c:pt idx="21">
                  <c:v>88.566999999999993</c:v>
                </c:pt>
                <c:pt idx="22">
                  <c:v>88.39</c:v>
                </c:pt>
                <c:pt idx="23">
                  <c:v>88.248000000000005</c:v>
                </c:pt>
                <c:pt idx="24">
                  <c:v>88.147999999999996</c:v>
                </c:pt>
                <c:pt idx="25">
                  <c:v>88.052999999999997</c:v>
                </c:pt>
                <c:pt idx="26">
                  <c:v>87.947000000000003</c:v>
                </c:pt>
                <c:pt idx="27">
                  <c:v>87.828000000000003</c:v>
                </c:pt>
                <c:pt idx="28">
                  <c:v>87.745000000000005</c:v>
                </c:pt>
                <c:pt idx="29">
                  <c:v>87.596999999999994</c:v>
                </c:pt>
                <c:pt idx="30">
                  <c:v>87.402000000000001</c:v>
                </c:pt>
                <c:pt idx="31">
                  <c:v>87.283000000000001</c:v>
                </c:pt>
                <c:pt idx="32">
                  <c:v>87.158000000000001</c:v>
                </c:pt>
                <c:pt idx="33">
                  <c:v>86.98</c:v>
                </c:pt>
                <c:pt idx="34">
                  <c:v>86.808000000000007</c:v>
                </c:pt>
                <c:pt idx="35">
                  <c:v>86.724999999999994</c:v>
                </c:pt>
                <c:pt idx="36">
                  <c:v>86.659000000000006</c:v>
                </c:pt>
                <c:pt idx="37">
                  <c:v>86.563999999999993</c:v>
                </c:pt>
                <c:pt idx="38">
                  <c:v>86.456999999999994</c:v>
                </c:pt>
                <c:pt idx="39">
                  <c:v>86.367000000000004</c:v>
                </c:pt>
                <c:pt idx="40">
                  <c:v>86.266000000000005</c:v>
                </c:pt>
                <c:pt idx="41">
                  <c:v>86.218000000000004</c:v>
                </c:pt>
                <c:pt idx="42">
                  <c:v>86.128</c:v>
                </c:pt>
                <c:pt idx="43">
                  <c:v>86.067999999999998</c:v>
                </c:pt>
                <c:pt idx="44">
                  <c:v>85.947999999999993</c:v>
                </c:pt>
                <c:pt idx="45">
                  <c:v>85.852000000000004</c:v>
                </c:pt>
                <c:pt idx="46">
                  <c:v>85.718999999999994</c:v>
                </c:pt>
                <c:pt idx="47">
                  <c:v>85.683000000000007</c:v>
                </c:pt>
                <c:pt idx="48">
                  <c:v>85.596999999999994</c:v>
                </c:pt>
                <c:pt idx="49">
                  <c:v>82.396000000000001</c:v>
                </c:pt>
                <c:pt idx="50">
                  <c:v>79.441999999999993</c:v>
                </c:pt>
                <c:pt idx="51">
                  <c:v>76.713999999999999</c:v>
                </c:pt>
                <c:pt idx="52">
                  <c:v>73.858000000000004</c:v>
                </c:pt>
                <c:pt idx="53">
                  <c:v>71.191999999999993</c:v>
                </c:pt>
                <c:pt idx="54">
                  <c:v>68.765000000000001</c:v>
                </c:pt>
                <c:pt idx="55">
                  <c:v>66.028000000000006</c:v>
                </c:pt>
                <c:pt idx="56">
                  <c:v>62.93</c:v>
                </c:pt>
                <c:pt idx="57">
                  <c:v>59.709000000000003</c:v>
                </c:pt>
              </c:numCache>
            </c:numRef>
          </c:yVal>
          <c:smooth val="0"/>
        </c:ser>
        <c:ser>
          <c:idx val="3"/>
          <c:order val="3"/>
          <c:tx>
            <c:strRef>
              <c:f>Sheet1!$E$1</c:f>
              <c:strCache>
                <c:ptCount val="1"/>
                <c:pt idx="0">
                  <c:v>Retransplant (N=1,153)</c:v>
                </c:pt>
              </c:strCache>
            </c:strRef>
          </c:tx>
          <c:spPr>
            <a:ln w="41275">
              <a:solidFill>
                <a:srgbClr val="00FF00"/>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Sheet1!$E$2:$E$59</c:f>
              <c:numCache>
                <c:formatCode>General</c:formatCode>
                <c:ptCount val="58"/>
                <c:pt idx="0">
                  <c:v>100</c:v>
                </c:pt>
                <c:pt idx="1">
                  <c:v>92.539000000000001</c:v>
                </c:pt>
                <c:pt idx="2">
                  <c:v>90.453999999999994</c:v>
                </c:pt>
                <c:pt idx="3">
                  <c:v>88.356999999999999</c:v>
                </c:pt>
                <c:pt idx="4">
                  <c:v>87.391999999999996</c:v>
                </c:pt>
                <c:pt idx="5">
                  <c:v>86.245999999999995</c:v>
                </c:pt>
                <c:pt idx="6">
                  <c:v>85.804000000000002</c:v>
                </c:pt>
                <c:pt idx="7">
                  <c:v>85.36</c:v>
                </c:pt>
                <c:pt idx="8">
                  <c:v>84.738</c:v>
                </c:pt>
                <c:pt idx="9">
                  <c:v>83.936999999999998</c:v>
                </c:pt>
                <c:pt idx="10">
                  <c:v>83.581000000000003</c:v>
                </c:pt>
                <c:pt idx="11">
                  <c:v>83.046999999999997</c:v>
                </c:pt>
                <c:pt idx="12">
                  <c:v>82.869</c:v>
                </c:pt>
                <c:pt idx="13">
                  <c:v>82.6</c:v>
                </c:pt>
                <c:pt idx="14">
                  <c:v>82.51</c:v>
                </c:pt>
                <c:pt idx="15">
                  <c:v>82.241</c:v>
                </c:pt>
                <c:pt idx="16">
                  <c:v>82.061000000000007</c:v>
                </c:pt>
                <c:pt idx="17">
                  <c:v>81.790999999999997</c:v>
                </c:pt>
                <c:pt idx="18">
                  <c:v>81.430999999999997</c:v>
                </c:pt>
                <c:pt idx="19">
                  <c:v>81.161000000000001</c:v>
                </c:pt>
                <c:pt idx="20">
                  <c:v>80.89</c:v>
                </c:pt>
                <c:pt idx="21">
                  <c:v>80.709999999999994</c:v>
                </c:pt>
                <c:pt idx="22">
                  <c:v>80.62</c:v>
                </c:pt>
                <c:pt idx="23">
                  <c:v>80.438999999999993</c:v>
                </c:pt>
                <c:pt idx="24">
                  <c:v>80.257999999999996</c:v>
                </c:pt>
                <c:pt idx="25">
                  <c:v>80.168000000000006</c:v>
                </c:pt>
                <c:pt idx="26">
                  <c:v>79.986999999999995</c:v>
                </c:pt>
                <c:pt idx="27">
                  <c:v>79.896000000000001</c:v>
                </c:pt>
                <c:pt idx="28">
                  <c:v>79.715000000000003</c:v>
                </c:pt>
                <c:pt idx="29">
                  <c:v>79.715000000000003</c:v>
                </c:pt>
                <c:pt idx="30">
                  <c:v>79.534000000000006</c:v>
                </c:pt>
                <c:pt idx="31">
                  <c:v>79.171000000000006</c:v>
                </c:pt>
                <c:pt idx="32">
                  <c:v>78.899000000000001</c:v>
                </c:pt>
                <c:pt idx="33">
                  <c:v>78.899000000000001</c:v>
                </c:pt>
                <c:pt idx="34">
                  <c:v>78.626999999999995</c:v>
                </c:pt>
                <c:pt idx="35">
                  <c:v>78.536000000000001</c:v>
                </c:pt>
                <c:pt idx="36">
                  <c:v>78.444999999999993</c:v>
                </c:pt>
                <c:pt idx="37">
                  <c:v>78.353999999999999</c:v>
                </c:pt>
                <c:pt idx="38">
                  <c:v>78.081000000000003</c:v>
                </c:pt>
                <c:pt idx="39">
                  <c:v>78.081000000000003</c:v>
                </c:pt>
                <c:pt idx="40">
                  <c:v>77.989000000000004</c:v>
                </c:pt>
                <c:pt idx="41">
                  <c:v>77.807000000000002</c:v>
                </c:pt>
                <c:pt idx="42">
                  <c:v>77.807000000000002</c:v>
                </c:pt>
                <c:pt idx="43">
                  <c:v>77.623000000000005</c:v>
                </c:pt>
                <c:pt idx="44">
                  <c:v>77.531000000000006</c:v>
                </c:pt>
                <c:pt idx="45">
                  <c:v>77.162999999999997</c:v>
                </c:pt>
                <c:pt idx="46">
                  <c:v>76.884</c:v>
                </c:pt>
                <c:pt idx="47">
                  <c:v>76.884</c:v>
                </c:pt>
                <c:pt idx="48">
                  <c:v>76.697000000000003</c:v>
                </c:pt>
                <c:pt idx="49">
                  <c:v>72.635999999999996</c:v>
                </c:pt>
                <c:pt idx="50">
                  <c:v>68.11</c:v>
                </c:pt>
                <c:pt idx="51">
                  <c:v>66.031999999999996</c:v>
                </c:pt>
                <c:pt idx="52">
                  <c:v>62.478999999999999</c:v>
                </c:pt>
                <c:pt idx="53">
                  <c:v>60.223999999999997</c:v>
                </c:pt>
                <c:pt idx="54">
                  <c:v>56.695</c:v>
                </c:pt>
                <c:pt idx="55">
                  <c:v>53.195999999999998</c:v>
                </c:pt>
                <c:pt idx="56">
                  <c:v>47.692</c:v>
                </c:pt>
                <c:pt idx="57">
                  <c:v>43.624000000000002</c:v>
                </c:pt>
              </c:numCache>
            </c:numRef>
          </c:yVal>
          <c:smooth val="0"/>
        </c:ser>
        <c:ser>
          <c:idx val="4"/>
          <c:order val="4"/>
          <c:tx>
            <c:strRef>
              <c:f>Sheet1!$F$1</c:f>
              <c:strCache>
                <c:ptCount val="1"/>
                <c:pt idx="0">
                  <c:v>VCM (N=1,119)</c:v>
                </c:pt>
              </c:strCache>
            </c:strRef>
          </c:tx>
          <c:spPr>
            <a:ln w="41275">
              <a:solidFill>
                <a:srgbClr val="FF00FF"/>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Sheet1!$F$2:$F$59</c:f>
              <c:numCache>
                <c:formatCode>General</c:formatCode>
                <c:ptCount val="58"/>
                <c:pt idx="0">
                  <c:v>100</c:v>
                </c:pt>
                <c:pt idx="1">
                  <c:v>92.760999999999996</c:v>
                </c:pt>
                <c:pt idx="2">
                  <c:v>90.344999999999999</c:v>
                </c:pt>
                <c:pt idx="3">
                  <c:v>88.549000000000007</c:v>
                </c:pt>
                <c:pt idx="4">
                  <c:v>87.465999999999994</c:v>
                </c:pt>
                <c:pt idx="5">
                  <c:v>86.561000000000007</c:v>
                </c:pt>
                <c:pt idx="6">
                  <c:v>86.013999999999996</c:v>
                </c:pt>
                <c:pt idx="7">
                  <c:v>85.191000000000003</c:v>
                </c:pt>
                <c:pt idx="8">
                  <c:v>84.641999999999996</c:v>
                </c:pt>
                <c:pt idx="9">
                  <c:v>84.459000000000003</c:v>
                </c:pt>
                <c:pt idx="10">
                  <c:v>84.001000000000005</c:v>
                </c:pt>
                <c:pt idx="11">
                  <c:v>83.543999999999997</c:v>
                </c:pt>
                <c:pt idx="12">
                  <c:v>83.177999999999997</c:v>
                </c:pt>
                <c:pt idx="13">
                  <c:v>82.536000000000001</c:v>
                </c:pt>
                <c:pt idx="14">
                  <c:v>82.168000000000006</c:v>
                </c:pt>
                <c:pt idx="15">
                  <c:v>81.891999999999996</c:v>
                </c:pt>
                <c:pt idx="16">
                  <c:v>81.8</c:v>
                </c:pt>
                <c:pt idx="17">
                  <c:v>81.614999999999995</c:v>
                </c:pt>
                <c:pt idx="18">
                  <c:v>81.430999999999997</c:v>
                </c:pt>
                <c:pt idx="19">
                  <c:v>81.338999999999999</c:v>
                </c:pt>
                <c:pt idx="20">
                  <c:v>80.97</c:v>
                </c:pt>
                <c:pt idx="21">
                  <c:v>80.97</c:v>
                </c:pt>
                <c:pt idx="22">
                  <c:v>80.786000000000001</c:v>
                </c:pt>
                <c:pt idx="23">
                  <c:v>80.692999999999998</c:v>
                </c:pt>
                <c:pt idx="24">
                  <c:v>80.692999999999998</c:v>
                </c:pt>
                <c:pt idx="25">
                  <c:v>80.692999999999998</c:v>
                </c:pt>
                <c:pt idx="26">
                  <c:v>80.600999999999999</c:v>
                </c:pt>
                <c:pt idx="27">
                  <c:v>80.600999999999999</c:v>
                </c:pt>
                <c:pt idx="28">
                  <c:v>80.600999999999999</c:v>
                </c:pt>
                <c:pt idx="29">
                  <c:v>80.323999999999998</c:v>
                </c:pt>
                <c:pt idx="30">
                  <c:v>80.323999999999998</c:v>
                </c:pt>
                <c:pt idx="31">
                  <c:v>80.230999999999995</c:v>
                </c:pt>
                <c:pt idx="32">
                  <c:v>80.138999999999996</c:v>
                </c:pt>
                <c:pt idx="33">
                  <c:v>80.138999999999996</c:v>
                </c:pt>
                <c:pt idx="34">
                  <c:v>80.046000000000006</c:v>
                </c:pt>
                <c:pt idx="35">
                  <c:v>79.581999999999994</c:v>
                </c:pt>
                <c:pt idx="36">
                  <c:v>79.489000000000004</c:v>
                </c:pt>
                <c:pt idx="37">
                  <c:v>79.396000000000001</c:v>
                </c:pt>
                <c:pt idx="38">
                  <c:v>79.396000000000001</c:v>
                </c:pt>
                <c:pt idx="39">
                  <c:v>79.302999999999997</c:v>
                </c:pt>
                <c:pt idx="40">
                  <c:v>79.209999999999994</c:v>
                </c:pt>
                <c:pt idx="41">
                  <c:v>79.022999999999996</c:v>
                </c:pt>
                <c:pt idx="42">
                  <c:v>78.835999999999999</c:v>
                </c:pt>
                <c:pt idx="43">
                  <c:v>78.742000000000004</c:v>
                </c:pt>
                <c:pt idx="44">
                  <c:v>78.742000000000004</c:v>
                </c:pt>
                <c:pt idx="45">
                  <c:v>78.647999999999996</c:v>
                </c:pt>
                <c:pt idx="46">
                  <c:v>78.647999999999996</c:v>
                </c:pt>
                <c:pt idx="47">
                  <c:v>78.459000000000003</c:v>
                </c:pt>
                <c:pt idx="48">
                  <c:v>78.459000000000003</c:v>
                </c:pt>
                <c:pt idx="49">
                  <c:v>75.915999999999997</c:v>
                </c:pt>
                <c:pt idx="50">
                  <c:v>73.372</c:v>
                </c:pt>
                <c:pt idx="51">
                  <c:v>70.132999999999996</c:v>
                </c:pt>
                <c:pt idx="52">
                  <c:v>67.305000000000007</c:v>
                </c:pt>
                <c:pt idx="53">
                  <c:v>64.838999999999999</c:v>
                </c:pt>
                <c:pt idx="54">
                  <c:v>62.704000000000001</c:v>
                </c:pt>
                <c:pt idx="55">
                  <c:v>59.234000000000002</c:v>
                </c:pt>
                <c:pt idx="56">
                  <c:v>56.320999999999998</c:v>
                </c:pt>
                <c:pt idx="57">
                  <c:v>52.854999999999997</c:v>
                </c:pt>
              </c:numCache>
            </c:numRef>
          </c:yVal>
          <c:smooth val="0"/>
        </c:ser>
        <c:dLbls>
          <c:showLegendKey val="0"/>
          <c:showVal val="0"/>
          <c:showCatName val="0"/>
          <c:showSerName val="0"/>
          <c:showPercent val="0"/>
          <c:showBubbleSize val="0"/>
        </c:dLbls>
        <c:axId val="864747976"/>
        <c:axId val="864748368"/>
      </c:scatterChart>
      <c:valAx>
        <c:axId val="86474797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64748368"/>
        <c:crosses val="autoZero"/>
        <c:crossBetween val="midCat"/>
        <c:majorUnit val="1"/>
      </c:valAx>
      <c:valAx>
        <c:axId val="8647483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64747976"/>
        <c:crosses val="autoZero"/>
        <c:crossBetween val="midCat"/>
        <c:majorUnit val="25"/>
      </c:valAx>
      <c:spPr>
        <a:solidFill>
          <a:schemeClr val="bg2"/>
        </a:solidFill>
        <a:ln>
          <a:solidFill>
            <a:schemeClr val="tx1"/>
          </a:solidFill>
        </a:ln>
      </c:spPr>
    </c:plotArea>
    <c:legend>
      <c:legendPos val="r"/>
      <c:layout>
        <c:manualLayout>
          <c:xMode val="edge"/>
          <c:yMode val="edge"/>
          <c:x val="9.2445393478357576E-2"/>
          <c:y val="0.66302725620835867"/>
          <c:w val="0.67692868899862091"/>
          <c:h val="0.1688108217242075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3.9152185718164582E-2"/>
          <c:w val="0.88053121564932602"/>
          <c:h val="0.80663373294936669"/>
        </c:manualLayout>
      </c:layout>
      <c:barChart>
        <c:barDir val="col"/>
        <c:grouping val="stacked"/>
        <c:varyColors val="0"/>
        <c:ser>
          <c:idx val="0"/>
          <c:order val="0"/>
          <c:tx>
            <c:strRef>
              <c:f>Sheet1!$B$1</c:f>
              <c:strCache>
                <c:ptCount val="1"/>
                <c:pt idx="0">
                  <c:v>LVAD</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General</c:formatCode>
                <c:ptCount val="10"/>
                <c:pt idx="0">
                  <c:v>20.417999999999999</c:v>
                </c:pt>
                <c:pt idx="1">
                  <c:v>19.264600000000002</c:v>
                </c:pt>
                <c:pt idx="2">
                  <c:v>18.928799999999999</c:v>
                </c:pt>
                <c:pt idx="3">
                  <c:v>21.935500000000001</c:v>
                </c:pt>
                <c:pt idx="4">
                  <c:v>31.470700000000001</c:v>
                </c:pt>
                <c:pt idx="5">
                  <c:v>34.911200000000001</c:v>
                </c:pt>
                <c:pt idx="6">
                  <c:v>35.752800000000001</c:v>
                </c:pt>
                <c:pt idx="7">
                  <c:v>36.276400000000002</c:v>
                </c:pt>
                <c:pt idx="8">
                  <c:v>42.625900000000001</c:v>
                </c:pt>
                <c:pt idx="9">
                  <c:v>44.9041</c:v>
                </c:pt>
              </c:numCache>
            </c:numRef>
          </c:val>
        </c:ser>
        <c:ser>
          <c:idx val="1"/>
          <c:order val="1"/>
          <c:tx>
            <c:strRef>
              <c:f>Sheet1!$C$1</c:f>
              <c:strCache>
                <c:ptCount val="1"/>
                <c:pt idx="0">
                  <c:v>RVAD</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General</c:formatCode>
                <c:ptCount val="10"/>
                <c:pt idx="0">
                  <c:v>0.53591</c:v>
                </c:pt>
                <c:pt idx="1">
                  <c:v>0.41428999999999999</c:v>
                </c:pt>
                <c:pt idx="2">
                  <c:v>0.26001000000000002</c:v>
                </c:pt>
                <c:pt idx="3">
                  <c:v>0.26882</c:v>
                </c:pt>
                <c:pt idx="4">
                  <c:v>0.21085999999999999</c:v>
                </c:pt>
                <c:pt idx="5">
                  <c:v>0.34516999999999998</c:v>
                </c:pt>
                <c:pt idx="6">
                  <c:v>0.24521999999999999</c:v>
                </c:pt>
                <c:pt idx="7">
                  <c:v>0.23991999999999999</c:v>
                </c:pt>
                <c:pt idx="8">
                  <c:v>0.31474999999999997</c:v>
                </c:pt>
                <c:pt idx="9">
                  <c:v>0.21321999999999999</c:v>
                </c:pt>
              </c:numCache>
            </c:numRef>
          </c:val>
        </c:ser>
        <c:ser>
          <c:idx val="2"/>
          <c:order val="2"/>
          <c:tx>
            <c:strRef>
              <c:f>Sheet1!$D$1</c:f>
              <c:strCache>
                <c:ptCount val="1"/>
                <c:pt idx="0">
                  <c:v>LVAD+RVAD</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General</c:formatCode>
                <c:ptCount val="10"/>
                <c:pt idx="0">
                  <c:v>4.82315</c:v>
                </c:pt>
                <c:pt idx="1">
                  <c:v>3.0036299999999998</c:v>
                </c:pt>
                <c:pt idx="2">
                  <c:v>4.7321900000000001</c:v>
                </c:pt>
                <c:pt idx="3">
                  <c:v>5.1612900000000002</c:v>
                </c:pt>
                <c:pt idx="4">
                  <c:v>3.5846100000000001</c:v>
                </c:pt>
                <c:pt idx="5">
                  <c:v>2.61341</c:v>
                </c:pt>
                <c:pt idx="6">
                  <c:v>3.6782699999999999</c:v>
                </c:pt>
                <c:pt idx="7">
                  <c:v>2.6871399999999999</c:v>
                </c:pt>
                <c:pt idx="8">
                  <c:v>3.4172699999999998</c:v>
                </c:pt>
                <c:pt idx="9">
                  <c:v>2.9424299999999999</c:v>
                </c:pt>
              </c:numCache>
            </c:numRef>
          </c:val>
        </c:ser>
        <c:ser>
          <c:idx val="3"/>
          <c:order val="3"/>
          <c:tx>
            <c:strRef>
              <c:f>Sheet1!$E$1</c:f>
              <c:strCache>
                <c:ptCount val="1"/>
                <c:pt idx="0">
                  <c:v>TAH</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Sheet1!$E$2:$E$11</c:f>
              <c:numCache>
                <c:formatCode>General</c:formatCode>
                <c:ptCount val="10"/>
                <c:pt idx="0">
                  <c:v>0.21435999999999999</c:v>
                </c:pt>
                <c:pt idx="1">
                  <c:v>0.46607999999999999</c:v>
                </c:pt>
                <c:pt idx="2">
                  <c:v>0.83203000000000005</c:v>
                </c:pt>
                <c:pt idx="3">
                  <c:v>0.96774000000000004</c:v>
                </c:pt>
                <c:pt idx="4">
                  <c:v>1.10701</c:v>
                </c:pt>
                <c:pt idx="5">
                  <c:v>1.3313600000000001</c:v>
                </c:pt>
                <c:pt idx="6">
                  <c:v>1.5693999999999999</c:v>
                </c:pt>
                <c:pt idx="7">
                  <c:v>1.05566</c:v>
                </c:pt>
                <c:pt idx="8">
                  <c:v>2.33813</c:v>
                </c:pt>
                <c:pt idx="9">
                  <c:v>1.4498899999999999</c:v>
                </c:pt>
              </c:numCache>
            </c:numRef>
          </c:val>
        </c:ser>
        <c:ser>
          <c:idx val="4"/>
          <c:order val="4"/>
          <c:tx>
            <c:strRef>
              <c:f>Sheet1!$F$1</c:f>
              <c:strCache>
                <c:ptCount val="1"/>
                <c:pt idx="0">
                  <c:v>VAD+ECMO</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Sheet1!$F$2:$F$11</c:f>
              <c:numCache>
                <c:formatCode>General</c:formatCode>
                <c:ptCount val="10"/>
                <c:pt idx="0">
                  <c:v>0.26795000000000002</c:v>
                </c:pt>
                <c:pt idx="1">
                  <c:v>0.25892999999999999</c:v>
                </c:pt>
                <c:pt idx="2">
                  <c:v>0.20801</c:v>
                </c:pt>
                <c:pt idx="3">
                  <c:v>0.21504999999999999</c:v>
                </c:pt>
                <c:pt idx="4">
                  <c:v>0.42171999999999998</c:v>
                </c:pt>
                <c:pt idx="5">
                  <c:v>0.29586000000000001</c:v>
                </c:pt>
                <c:pt idx="6">
                  <c:v>0.29426000000000002</c:v>
                </c:pt>
                <c:pt idx="7">
                  <c:v>0.33589000000000002</c:v>
                </c:pt>
                <c:pt idx="8">
                  <c:v>0.49459999999999998</c:v>
                </c:pt>
                <c:pt idx="9">
                  <c:v>0.55437000000000003</c:v>
                </c:pt>
              </c:numCache>
            </c:numRef>
          </c:val>
        </c:ser>
        <c:ser>
          <c:idx val="5"/>
          <c:order val="5"/>
          <c:tx>
            <c:strRef>
              <c:f>Sheet1!$G$1</c:f>
              <c:strCache>
                <c:ptCount val="1"/>
                <c:pt idx="0">
                  <c:v>ECMO</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rgbClr val="000000"/>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Sheet1!$G$2:$G$11</c:f>
              <c:numCache>
                <c:formatCode>General</c:formatCode>
                <c:ptCount val="10"/>
                <c:pt idx="0">
                  <c:v>0.64309000000000005</c:v>
                </c:pt>
                <c:pt idx="1">
                  <c:v>0.56964999999999999</c:v>
                </c:pt>
                <c:pt idx="2">
                  <c:v>0.72802999999999995</c:v>
                </c:pt>
                <c:pt idx="3">
                  <c:v>0.80645</c:v>
                </c:pt>
                <c:pt idx="4">
                  <c:v>0.68528999999999995</c:v>
                </c:pt>
                <c:pt idx="5">
                  <c:v>0.73963999999999996</c:v>
                </c:pt>
                <c:pt idx="6">
                  <c:v>0.93183000000000005</c:v>
                </c:pt>
                <c:pt idx="7">
                  <c:v>0.95969000000000004</c:v>
                </c:pt>
                <c:pt idx="8">
                  <c:v>0.98921000000000003</c:v>
                </c:pt>
                <c:pt idx="9">
                  <c:v>0.93816999999999995</c:v>
                </c:pt>
              </c:numCache>
            </c:numRef>
          </c:val>
        </c:ser>
        <c:dLbls>
          <c:showLegendKey val="0"/>
          <c:showVal val="0"/>
          <c:showCatName val="0"/>
          <c:showSerName val="0"/>
          <c:showPercent val="0"/>
          <c:showBubbleSize val="0"/>
        </c:dLbls>
        <c:gapWidth val="35"/>
        <c:overlap val="100"/>
        <c:axId val="728168736"/>
        <c:axId val="664628888"/>
      </c:barChart>
      <c:catAx>
        <c:axId val="728168736"/>
        <c:scaling>
          <c:orientation val="minMax"/>
        </c:scaling>
        <c:delete val="0"/>
        <c:axPos val="b"/>
        <c:title>
          <c:tx>
            <c:rich>
              <a:bodyPr/>
              <a:lstStyle/>
              <a:p>
                <a:pPr>
                  <a:defRPr sz="1700"/>
                </a:pPr>
                <a:r>
                  <a:rPr lang="en-US" sz="1700" dirty="0" smtClean="0"/>
                  <a:t>Year of Transplant</a:t>
                </a:r>
                <a:endParaRPr lang="en-US" sz="1700" dirty="0"/>
              </a:p>
            </c:rich>
          </c:tx>
          <c:layout>
            <c:manualLayout>
              <c:xMode val="edge"/>
              <c:yMode val="edge"/>
              <c:x val="0.41858211633802184"/>
              <c:y val="0.93006678340104498"/>
            </c:manualLayout>
          </c:layout>
          <c:overlay val="0"/>
        </c:title>
        <c:numFmt formatCode="General" sourceLinked="1"/>
        <c:majorTickMark val="out"/>
        <c:minorTickMark val="none"/>
        <c:tickLblPos val="nextTo"/>
        <c:txPr>
          <a:bodyPr rot="0"/>
          <a:lstStyle/>
          <a:p>
            <a:pPr>
              <a:defRPr sz="1500" b="1"/>
            </a:pPr>
            <a:endParaRPr lang="en-US"/>
          </a:p>
        </c:txPr>
        <c:crossAx val="664628888"/>
        <c:crosses val="autoZero"/>
        <c:auto val="1"/>
        <c:lblAlgn val="ctr"/>
        <c:lblOffset val="100"/>
        <c:tickLblSkip val="1"/>
        <c:noMultiLvlLbl val="0"/>
      </c:catAx>
      <c:valAx>
        <c:axId val="664628888"/>
        <c:scaling>
          <c:orientation val="minMax"/>
          <c:max val="6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4.2735042735042739E-3"/>
              <c:y val="0.29146463034592723"/>
            </c:manualLayout>
          </c:layout>
          <c:overlay val="0"/>
        </c:title>
        <c:numFmt formatCode="General" sourceLinked="1"/>
        <c:majorTickMark val="out"/>
        <c:minorTickMark val="none"/>
        <c:tickLblPos val="nextTo"/>
        <c:txPr>
          <a:bodyPr/>
          <a:lstStyle/>
          <a:p>
            <a:pPr>
              <a:defRPr sz="1500" b="1"/>
            </a:pPr>
            <a:endParaRPr lang="en-US"/>
          </a:p>
        </c:txPr>
        <c:crossAx val="728168736"/>
        <c:crosses val="autoZero"/>
        <c:crossBetween val="between"/>
        <c:majorUnit val="10"/>
      </c:valAx>
      <c:spPr>
        <a:solidFill>
          <a:schemeClr val="bg2"/>
        </a:solidFill>
        <a:ln>
          <a:solidFill>
            <a:schemeClr val="tx1"/>
          </a:solidFill>
        </a:ln>
      </c:spPr>
    </c:plotArea>
    <c:legend>
      <c:legendPos val="r"/>
      <c:layout>
        <c:manualLayout>
          <c:xMode val="edge"/>
          <c:yMode val="edge"/>
          <c:x val="0.11031496062992127"/>
          <c:y val="6.2595421728613515E-2"/>
          <c:w val="0.30361744845996813"/>
          <c:h val="0.23345992564652648"/>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7.5918635170603682E-2"/>
          <c:w val="0.86853006759110862"/>
          <c:h val="0.79719764196142129"/>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(N=511)</c:v>
                </c:pt>
                <c:pt idx="1">
                  <c:v>31 Days - 1 Year (N=506)</c:v>
                </c:pt>
                <c:pt idx="2">
                  <c:v>&gt;1 - 3 Years (N=387)</c:v>
                </c:pt>
                <c:pt idx="3">
                  <c:v>&gt;3 - 5 Years (N=352)</c:v>
                </c:pt>
                <c:pt idx="4">
                  <c:v>&gt;5 - 10 Years (N=1,051)</c:v>
                </c:pt>
                <c:pt idx="5">
                  <c:v>&gt;10 - 15 Years (N=1,125)</c:v>
                </c:pt>
                <c:pt idx="6">
                  <c:v>15+ Years (N=1,148)</c:v>
                </c:pt>
              </c:strCache>
            </c:strRef>
          </c:cat>
          <c:val>
            <c:numRef>
              <c:f>Sheet1!$B$2:$H$2</c:f>
              <c:numCache>
                <c:formatCode>General</c:formatCode>
                <c:ptCount val="7"/>
                <c:pt idx="0">
                  <c:v>0.39140000000000003</c:v>
                </c:pt>
                <c:pt idx="1">
                  <c:v>0.98809999999999998</c:v>
                </c:pt>
                <c:pt idx="2">
                  <c:v>6.7183000000000002</c:v>
                </c:pt>
                <c:pt idx="3">
                  <c:v>8.8068000000000008</c:v>
                </c:pt>
                <c:pt idx="4">
                  <c:v>8.1827000000000005</c:v>
                </c:pt>
                <c:pt idx="5">
                  <c:v>8.5333000000000006</c:v>
                </c:pt>
                <c:pt idx="6">
                  <c:v>9.4947999999999997</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(N=511)</c:v>
                </c:pt>
                <c:pt idx="1">
                  <c:v>31 Days - 1 Year (N=506)</c:v>
                </c:pt>
                <c:pt idx="2">
                  <c:v>&gt;1 - 3 Years (N=387)</c:v>
                </c:pt>
                <c:pt idx="3">
                  <c:v>&gt;3 - 5 Years (N=352)</c:v>
                </c:pt>
                <c:pt idx="4">
                  <c:v>&gt;5 - 10 Years (N=1,051)</c:v>
                </c:pt>
                <c:pt idx="5">
                  <c:v>&gt;10 - 15 Years (N=1,125)</c:v>
                </c:pt>
                <c:pt idx="6">
                  <c:v>15+ Years (N=1,148)</c:v>
                </c:pt>
              </c:strCache>
            </c:strRef>
          </c:cat>
          <c:val>
            <c:numRef>
              <c:f>Sheet1!$B$3:$H$3</c:f>
              <c:numCache>
                <c:formatCode>General</c:formatCode>
                <c:ptCount val="7"/>
                <c:pt idx="0">
                  <c:v>3.3268</c:v>
                </c:pt>
                <c:pt idx="1">
                  <c:v>5.9288999999999996</c:v>
                </c:pt>
                <c:pt idx="2">
                  <c:v>6.4599000000000002</c:v>
                </c:pt>
                <c:pt idx="3">
                  <c:v>3.125</c:v>
                </c:pt>
                <c:pt idx="4">
                  <c:v>1.2369000000000001</c:v>
                </c:pt>
                <c:pt idx="5">
                  <c:v>0.44440000000000002</c:v>
                </c:pt>
                <c:pt idx="6">
                  <c:v>8.7099999999999997E-2</c:v>
                </c:pt>
              </c:numCache>
            </c:numRef>
          </c:val>
          <c:smooth val="0"/>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(N=511)</c:v>
                </c:pt>
                <c:pt idx="1">
                  <c:v>31 Days - 1 Year (N=506)</c:v>
                </c:pt>
                <c:pt idx="2">
                  <c:v>&gt;1 - 3 Years (N=387)</c:v>
                </c:pt>
                <c:pt idx="3">
                  <c:v>&gt;3 - 5 Years (N=352)</c:v>
                </c:pt>
                <c:pt idx="4">
                  <c:v>&gt;5 - 10 Years (N=1,051)</c:v>
                </c:pt>
                <c:pt idx="5">
                  <c:v>&gt;10 - 15 Years (N=1,125)</c:v>
                </c:pt>
                <c:pt idx="6">
                  <c:v>15+ Years (N=1,148)</c:v>
                </c:pt>
              </c:strCache>
            </c:strRef>
          </c:cat>
          <c:val>
            <c:numRef>
              <c:f>Sheet1!$B$4:$H$4</c:f>
              <c:numCache>
                <c:formatCode>General</c:formatCode>
                <c:ptCount val="7"/>
                <c:pt idx="0">
                  <c:v>0</c:v>
                </c:pt>
                <c:pt idx="1">
                  <c:v>1.7786999999999999</c:v>
                </c:pt>
                <c:pt idx="2">
                  <c:v>16.020700000000001</c:v>
                </c:pt>
                <c:pt idx="3">
                  <c:v>22.443200000000001</c:v>
                </c:pt>
                <c:pt idx="4">
                  <c:v>28.0685</c:v>
                </c:pt>
                <c:pt idx="5">
                  <c:v>24.8889</c:v>
                </c:pt>
                <c:pt idx="6">
                  <c:v>20.7317</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(N=511)</c:v>
                </c:pt>
                <c:pt idx="1">
                  <c:v>31 Days - 1 Year (N=506)</c:v>
                </c:pt>
                <c:pt idx="2">
                  <c:v>&gt;1 - 3 Years (N=387)</c:v>
                </c:pt>
                <c:pt idx="3">
                  <c:v>&gt;3 - 5 Years (N=352)</c:v>
                </c:pt>
                <c:pt idx="4">
                  <c:v>&gt;5 - 10 Years (N=1,051)</c:v>
                </c:pt>
                <c:pt idx="5">
                  <c:v>&gt;10 - 15 Years (N=1,125)</c:v>
                </c:pt>
                <c:pt idx="6">
                  <c:v>15+ Years (N=1,148)</c:v>
                </c:pt>
              </c:strCache>
            </c:strRef>
          </c:cat>
          <c:val>
            <c:numRef>
              <c:f>Sheet1!$B$5:$H$5</c:f>
              <c:numCache>
                <c:formatCode>General</c:formatCode>
                <c:ptCount val="7"/>
                <c:pt idx="0">
                  <c:v>15.6556</c:v>
                </c:pt>
                <c:pt idx="1">
                  <c:v>38.537500000000001</c:v>
                </c:pt>
                <c:pt idx="2">
                  <c:v>17.3127</c:v>
                </c:pt>
                <c:pt idx="3">
                  <c:v>13.920500000000001</c:v>
                </c:pt>
                <c:pt idx="4">
                  <c:v>10.8468</c:v>
                </c:pt>
                <c:pt idx="5">
                  <c:v>13.511100000000001</c:v>
                </c:pt>
                <c:pt idx="6">
                  <c:v>12.7178</c:v>
                </c:pt>
              </c:numCache>
            </c:numRef>
          </c:val>
          <c:smooth val="0"/>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(N=511)</c:v>
                </c:pt>
                <c:pt idx="1">
                  <c:v>31 Days - 1 Year (N=506)</c:v>
                </c:pt>
                <c:pt idx="2">
                  <c:v>&gt;1 - 3 Years (N=387)</c:v>
                </c:pt>
                <c:pt idx="3">
                  <c:v>&gt;3 - 5 Years (N=352)</c:v>
                </c:pt>
                <c:pt idx="4">
                  <c:v>&gt;5 - 10 Years (N=1,051)</c:v>
                </c:pt>
                <c:pt idx="5">
                  <c:v>&gt;10 - 15 Years (N=1,125)</c:v>
                </c:pt>
                <c:pt idx="6">
                  <c:v>15+ Years (N=1,148)</c:v>
                </c:pt>
              </c:strCache>
            </c:strRef>
          </c:cat>
          <c:val>
            <c:numRef>
              <c:f>Sheet1!$B$6:$H$6</c:f>
              <c:numCache>
                <c:formatCode>General</c:formatCode>
                <c:ptCount val="7"/>
                <c:pt idx="0">
                  <c:v>35.029400000000003</c:v>
                </c:pt>
                <c:pt idx="1">
                  <c:v>13.241099999999999</c:v>
                </c:pt>
                <c:pt idx="2">
                  <c:v>22.480599999999999</c:v>
                </c:pt>
                <c:pt idx="3">
                  <c:v>24.715900000000001</c:v>
                </c:pt>
                <c:pt idx="4">
                  <c:v>13.320600000000001</c:v>
                </c:pt>
                <c:pt idx="5">
                  <c:v>13.511100000000001</c:v>
                </c:pt>
                <c:pt idx="6">
                  <c:v>13.9373</c:v>
                </c:pt>
              </c:numCache>
            </c:numRef>
          </c:val>
          <c:smooth val="0"/>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(N=511)</c:v>
                </c:pt>
                <c:pt idx="1">
                  <c:v>31 Days - 1 Year (N=506)</c:v>
                </c:pt>
                <c:pt idx="2">
                  <c:v>&gt;1 - 3 Years (N=387)</c:v>
                </c:pt>
                <c:pt idx="3">
                  <c:v>&gt;3 - 5 Years (N=352)</c:v>
                </c:pt>
                <c:pt idx="4">
                  <c:v>&gt;5 - 10 Years (N=1,051)</c:v>
                </c:pt>
                <c:pt idx="5">
                  <c:v>&gt;10 - 15 Years (N=1,125)</c:v>
                </c:pt>
                <c:pt idx="6">
                  <c:v>15+ Years (N=1,148)</c:v>
                </c:pt>
              </c:strCache>
            </c:strRef>
          </c:cat>
          <c:val>
            <c:numRef>
              <c:f>Sheet1!$B$7:$H$7</c:f>
              <c:numCache>
                <c:formatCode>General</c:formatCode>
                <c:ptCount val="7"/>
                <c:pt idx="0">
                  <c:v>19.373799999999999</c:v>
                </c:pt>
                <c:pt idx="1">
                  <c:v>17.984200000000001</c:v>
                </c:pt>
                <c:pt idx="2">
                  <c:v>7.2351000000000001</c:v>
                </c:pt>
                <c:pt idx="3">
                  <c:v>3.6932</c:v>
                </c:pt>
                <c:pt idx="4">
                  <c:v>7.0408999999999997</c:v>
                </c:pt>
                <c:pt idx="5">
                  <c:v>8.7111000000000001</c:v>
                </c:pt>
                <c:pt idx="6">
                  <c:v>8.4495000000000005</c:v>
                </c:pt>
              </c:numCache>
            </c:numRef>
          </c:val>
          <c:smooth val="0"/>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(N=511)</c:v>
                </c:pt>
                <c:pt idx="1">
                  <c:v>31 Days - 1 Year (N=506)</c:v>
                </c:pt>
                <c:pt idx="2">
                  <c:v>&gt;1 - 3 Years (N=387)</c:v>
                </c:pt>
                <c:pt idx="3">
                  <c:v>&gt;3 - 5 Years (N=352)</c:v>
                </c:pt>
                <c:pt idx="4">
                  <c:v>&gt;5 - 10 Years (N=1,051)</c:v>
                </c:pt>
                <c:pt idx="5">
                  <c:v>&gt;10 - 15 Years (N=1,125)</c:v>
                </c:pt>
                <c:pt idx="6">
                  <c:v>15+ Years (N=1,148)</c:v>
                </c:pt>
              </c:strCache>
            </c:strRef>
          </c:cat>
          <c:val>
            <c:numRef>
              <c:f>Sheet1!$B$8:$H$8</c:f>
              <c:numCache>
                <c:formatCode>General</c:formatCode>
                <c:ptCount val="7"/>
                <c:pt idx="0">
                  <c:v>0.19570000000000001</c:v>
                </c:pt>
                <c:pt idx="1">
                  <c:v>0.59289999999999998</c:v>
                </c:pt>
                <c:pt idx="2">
                  <c:v>1.8088</c:v>
                </c:pt>
                <c:pt idx="3">
                  <c:v>2.8409</c:v>
                </c:pt>
                <c:pt idx="4">
                  <c:v>7.2312000000000003</c:v>
                </c:pt>
                <c:pt idx="5">
                  <c:v>8.3556000000000008</c:v>
                </c:pt>
                <c:pt idx="6">
                  <c:v>12.369300000000001</c:v>
                </c:pt>
              </c:numCache>
            </c:numRef>
          </c:val>
          <c:smooth val="0"/>
        </c:ser>
        <c:dLbls>
          <c:showLegendKey val="0"/>
          <c:showVal val="0"/>
          <c:showCatName val="0"/>
          <c:showSerName val="0"/>
          <c:showPercent val="0"/>
          <c:showBubbleSize val="0"/>
        </c:dLbls>
        <c:marker val="1"/>
        <c:smooth val="0"/>
        <c:axId val="664628408"/>
        <c:axId val="797883904"/>
      </c:lineChart>
      <c:catAx>
        <c:axId val="664628408"/>
        <c:scaling>
          <c:orientation val="minMax"/>
        </c:scaling>
        <c:delete val="0"/>
        <c:axPos val="b"/>
        <c:numFmt formatCode="General" sourceLinked="1"/>
        <c:majorTickMark val="out"/>
        <c:minorTickMark val="none"/>
        <c:tickLblPos val="nextTo"/>
        <c:txPr>
          <a:bodyPr rot="0"/>
          <a:lstStyle/>
          <a:p>
            <a:pPr>
              <a:defRPr sz="1300" b="1"/>
            </a:pPr>
            <a:endParaRPr lang="en-US"/>
          </a:p>
        </c:txPr>
        <c:crossAx val="797883904"/>
        <c:crosses val="autoZero"/>
        <c:auto val="1"/>
        <c:lblAlgn val="ctr"/>
        <c:lblOffset val="100"/>
        <c:noMultiLvlLbl val="0"/>
      </c:catAx>
      <c:valAx>
        <c:axId val="797883904"/>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2.2479653278634285E-2"/>
              <c:y val="0.32317772778402698"/>
            </c:manualLayout>
          </c:layout>
          <c:overlay val="0"/>
        </c:title>
        <c:numFmt formatCode="General" sourceLinked="1"/>
        <c:majorTickMark val="out"/>
        <c:minorTickMark val="none"/>
        <c:tickLblPos val="nextTo"/>
        <c:txPr>
          <a:bodyPr/>
          <a:lstStyle/>
          <a:p>
            <a:pPr>
              <a:defRPr sz="1500" b="1"/>
            </a:pPr>
            <a:endParaRPr lang="en-US"/>
          </a:p>
        </c:txPr>
        <c:crossAx val="664628408"/>
        <c:crosses val="autoZero"/>
        <c:crossBetween val="between"/>
        <c:majorUnit val="10"/>
      </c:valAx>
      <c:spPr>
        <a:solidFill>
          <a:schemeClr val="bg2"/>
        </a:solidFill>
        <a:ln>
          <a:solidFill>
            <a:schemeClr val="tx1"/>
          </a:solidFill>
        </a:ln>
      </c:spPr>
    </c:plotArea>
    <c:legend>
      <c:legendPos val="r"/>
      <c:layout>
        <c:manualLayout>
          <c:xMode val="edge"/>
          <c:yMode val="edge"/>
          <c:x val="0.25804307549791572"/>
          <c:y val="1.9898762654668164E-2"/>
          <c:w val="0.73309126800326418"/>
          <c:h val="0.2233910344540265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6853006759110862"/>
          <c:h val="0.83952568428946373"/>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(N=602)</c:v>
                </c:pt>
                <c:pt idx="1">
                  <c:v>31 Days - 1 Year (N=605)</c:v>
                </c:pt>
                <c:pt idx="2">
                  <c:v>&gt;1 - 3 Years (N=435)</c:v>
                </c:pt>
                <c:pt idx="3">
                  <c:v>&gt;3 - 5 Years (N=349)</c:v>
                </c:pt>
                <c:pt idx="4">
                  <c:v>&gt;5 - 10 Years (N=786)</c:v>
                </c:pt>
                <c:pt idx="5">
                  <c:v>&gt;10 - 15 Years (N=820)</c:v>
                </c:pt>
                <c:pt idx="6">
                  <c:v>15+ Years (N=1,160)</c:v>
                </c:pt>
              </c:strCache>
            </c:strRef>
          </c:cat>
          <c:val>
            <c:numRef>
              <c:f>Sheet1!$B$2:$H$2</c:f>
              <c:numCache>
                <c:formatCode>General</c:formatCode>
                <c:ptCount val="7"/>
                <c:pt idx="0">
                  <c:v>0.8306</c:v>
                </c:pt>
                <c:pt idx="1">
                  <c:v>2.8098999999999998</c:v>
                </c:pt>
                <c:pt idx="2">
                  <c:v>8.7355999999999998</c:v>
                </c:pt>
                <c:pt idx="3">
                  <c:v>13.1805</c:v>
                </c:pt>
                <c:pt idx="4">
                  <c:v>10.9415</c:v>
                </c:pt>
                <c:pt idx="5">
                  <c:v>10</c:v>
                </c:pt>
                <c:pt idx="6">
                  <c:v>10.344799999999999</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(N=602)</c:v>
                </c:pt>
                <c:pt idx="1">
                  <c:v>31 Days - 1 Year (N=605)</c:v>
                </c:pt>
                <c:pt idx="2">
                  <c:v>&gt;1 - 3 Years (N=435)</c:v>
                </c:pt>
                <c:pt idx="3">
                  <c:v>&gt;3 - 5 Years (N=349)</c:v>
                </c:pt>
                <c:pt idx="4">
                  <c:v>&gt;5 - 10 Years (N=786)</c:v>
                </c:pt>
                <c:pt idx="5">
                  <c:v>&gt;10 - 15 Years (N=820)</c:v>
                </c:pt>
                <c:pt idx="6">
                  <c:v>15+ Years (N=1,160)</c:v>
                </c:pt>
              </c:strCache>
            </c:strRef>
          </c:cat>
          <c:val>
            <c:numRef>
              <c:f>Sheet1!$B$3:$H$3</c:f>
              <c:numCache>
                <c:formatCode>General</c:formatCode>
                <c:ptCount val="7"/>
                <c:pt idx="0">
                  <c:v>2.6577999999999999</c:v>
                </c:pt>
                <c:pt idx="1">
                  <c:v>9.7521000000000004</c:v>
                </c:pt>
                <c:pt idx="2">
                  <c:v>12.4138</c:v>
                </c:pt>
                <c:pt idx="3">
                  <c:v>8.5960000000000001</c:v>
                </c:pt>
                <c:pt idx="4">
                  <c:v>4.3257000000000003</c:v>
                </c:pt>
                <c:pt idx="5">
                  <c:v>1.3414999999999999</c:v>
                </c:pt>
                <c:pt idx="6">
                  <c:v>0.86209999999999998</c:v>
                </c:pt>
              </c:numCache>
            </c:numRef>
          </c:val>
          <c:smooth val="0"/>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(N=602)</c:v>
                </c:pt>
                <c:pt idx="1">
                  <c:v>31 Days - 1 Year (N=605)</c:v>
                </c:pt>
                <c:pt idx="2">
                  <c:v>&gt;1 - 3 Years (N=435)</c:v>
                </c:pt>
                <c:pt idx="3">
                  <c:v>&gt;3 - 5 Years (N=349)</c:v>
                </c:pt>
                <c:pt idx="4">
                  <c:v>&gt;5 - 10 Years (N=786)</c:v>
                </c:pt>
                <c:pt idx="5">
                  <c:v>&gt;10 - 15 Years (N=820)</c:v>
                </c:pt>
                <c:pt idx="6">
                  <c:v>15+ Years (N=1,160)</c:v>
                </c:pt>
              </c:strCache>
            </c:strRef>
          </c:cat>
          <c:val>
            <c:numRef>
              <c:f>Sheet1!$B$4:$H$4</c:f>
              <c:numCache>
                <c:formatCode>General</c:formatCode>
                <c:ptCount val="7"/>
                <c:pt idx="0">
                  <c:v>0</c:v>
                </c:pt>
                <c:pt idx="1">
                  <c:v>1.4876</c:v>
                </c:pt>
                <c:pt idx="2">
                  <c:v>8.5056999999999992</c:v>
                </c:pt>
                <c:pt idx="3">
                  <c:v>15.186199999999999</c:v>
                </c:pt>
                <c:pt idx="4">
                  <c:v>19.847300000000001</c:v>
                </c:pt>
                <c:pt idx="5">
                  <c:v>19.0244</c:v>
                </c:pt>
                <c:pt idx="6">
                  <c:v>18.706900000000001</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(N=602)</c:v>
                </c:pt>
                <c:pt idx="1">
                  <c:v>31 Days - 1 Year (N=605)</c:v>
                </c:pt>
                <c:pt idx="2">
                  <c:v>&gt;1 - 3 Years (N=435)</c:v>
                </c:pt>
                <c:pt idx="3">
                  <c:v>&gt;3 - 5 Years (N=349)</c:v>
                </c:pt>
                <c:pt idx="4">
                  <c:v>&gt;5 - 10 Years (N=786)</c:v>
                </c:pt>
                <c:pt idx="5">
                  <c:v>&gt;10 - 15 Years (N=820)</c:v>
                </c:pt>
                <c:pt idx="6">
                  <c:v>15+ Years (N=1,160)</c:v>
                </c:pt>
              </c:strCache>
            </c:strRef>
          </c:cat>
          <c:val>
            <c:numRef>
              <c:f>Sheet1!$B$5:$H$5</c:f>
              <c:numCache>
                <c:formatCode>General</c:formatCode>
                <c:ptCount val="7"/>
                <c:pt idx="0">
                  <c:v>13.1229</c:v>
                </c:pt>
                <c:pt idx="1">
                  <c:v>28.925599999999999</c:v>
                </c:pt>
                <c:pt idx="2">
                  <c:v>12.1839</c:v>
                </c:pt>
                <c:pt idx="3">
                  <c:v>10.601699999999999</c:v>
                </c:pt>
                <c:pt idx="4">
                  <c:v>11.1959</c:v>
                </c:pt>
                <c:pt idx="5">
                  <c:v>10.2439</c:v>
                </c:pt>
                <c:pt idx="6">
                  <c:v>11.5517</c:v>
                </c:pt>
              </c:numCache>
            </c:numRef>
          </c:val>
          <c:smooth val="0"/>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(N=602)</c:v>
                </c:pt>
                <c:pt idx="1">
                  <c:v>31 Days - 1 Year (N=605)</c:v>
                </c:pt>
                <c:pt idx="2">
                  <c:v>&gt;1 - 3 Years (N=435)</c:v>
                </c:pt>
                <c:pt idx="3">
                  <c:v>&gt;3 - 5 Years (N=349)</c:v>
                </c:pt>
                <c:pt idx="4">
                  <c:v>&gt;5 - 10 Years (N=786)</c:v>
                </c:pt>
                <c:pt idx="5">
                  <c:v>&gt;10 - 15 Years (N=820)</c:v>
                </c:pt>
                <c:pt idx="6">
                  <c:v>15+ Years (N=1,160)</c:v>
                </c:pt>
              </c:strCache>
            </c:strRef>
          </c:cat>
          <c:val>
            <c:numRef>
              <c:f>Sheet1!$B$6:$H$6</c:f>
              <c:numCache>
                <c:formatCode>General</c:formatCode>
                <c:ptCount val="7"/>
                <c:pt idx="0">
                  <c:v>38.039900000000003</c:v>
                </c:pt>
                <c:pt idx="1">
                  <c:v>19.6694</c:v>
                </c:pt>
                <c:pt idx="2">
                  <c:v>34.252899999999997</c:v>
                </c:pt>
                <c:pt idx="3">
                  <c:v>30.658999999999999</c:v>
                </c:pt>
                <c:pt idx="4">
                  <c:v>21.501300000000001</c:v>
                </c:pt>
                <c:pt idx="5">
                  <c:v>20.9756</c:v>
                </c:pt>
                <c:pt idx="6">
                  <c:v>19.913799999999998</c:v>
                </c:pt>
              </c:numCache>
            </c:numRef>
          </c:val>
          <c:smooth val="0"/>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(N=602)</c:v>
                </c:pt>
                <c:pt idx="1">
                  <c:v>31 Days - 1 Year (N=605)</c:v>
                </c:pt>
                <c:pt idx="2">
                  <c:v>&gt;1 - 3 Years (N=435)</c:v>
                </c:pt>
                <c:pt idx="3">
                  <c:v>&gt;3 - 5 Years (N=349)</c:v>
                </c:pt>
                <c:pt idx="4">
                  <c:v>&gt;5 - 10 Years (N=786)</c:v>
                </c:pt>
                <c:pt idx="5">
                  <c:v>&gt;10 - 15 Years (N=820)</c:v>
                </c:pt>
                <c:pt idx="6">
                  <c:v>15+ Years (N=1,160)</c:v>
                </c:pt>
              </c:strCache>
            </c:strRef>
          </c:cat>
          <c:val>
            <c:numRef>
              <c:f>Sheet1!$B$7:$H$7</c:f>
              <c:numCache>
                <c:formatCode>General</c:formatCode>
                <c:ptCount val="7"/>
                <c:pt idx="0">
                  <c:v>21.5947</c:v>
                </c:pt>
                <c:pt idx="1">
                  <c:v>19.338799999999999</c:v>
                </c:pt>
                <c:pt idx="2">
                  <c:v>7.5861999999999998</c:v>
                </c:pt>
                <c:pt idx="3">
                  <c:v>4.8711000000000002</c:v>
                </c:pt>
                <c:pt idx="4">
                  <c:v>8.2697000000000003</c:v>
                </c:pt>
                <c:pt idx="5">
                  <c:v>8.1707000000000001</c:v>
                </c:pt>
                <c:pt idx="6">
                  <c:v>10.603400000000001</c:v>
                </c:pt>
              </c:numCache>
            </c:numRef>
          </c:val>
          <c:smooth val="0"/>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(N=602)</c:v>
                </c:pt>
                <c:pt idx="1">
                  <c:v>31 Days - 1 Year (N=605)</c:v>
                </c:pt>
                <c:pt idx="2">
                  <c:v>&gt;1 - 3 Years (N=435)</c:v>
                </c:pt>
                <c:pt idx="3">
                  <c:v>&gt;3 - 5 Years (N=349)</c:v>
                </c:pt>
                <c:pt idx="4">
                  <c:v>&gt;5 - 10 Years (N=786)</c:v>
                </c:pt>
                <c:pt idx="5">
                  <c:v>&gt;10 - 15 Years (N=820)</c:v>
                </c:pt>
                <c:pt idx="6">
                  <c:v>15+ Years (N=1,160)</c:v>
                </c:pt>
              </c:strCache>
            </c:strRef>
          </c:cat>
          <c:val>
            <c:numRef>
              <c:f>Sheet1!$B$8:$H$8</c:f>
              <c:numCache>
                <c:formatCode>General</c:formatCode>
                <c:ptCount val="7"/>
                <c:pt idx="0">
                  <c:v>0</c:v>
                </c:pt>
                <c:pt idx="1">
                  <c:v>0.66120000000000001</c:v>
                </c:pt>
                <c:pt idx="2">
                  <c:v>1.1494</c:v>
                </c:pt>
                <c:pt idx="3">
                  <c:v>3.4384000000000001</c:v>
                </c:pt>
                <c:pt idx="4">
                  <c:v>3.1806999999999999</c:v>
                </c:pt>
                <c:pt idx="5">
                  <c:v>7.4390000000000001</c:v>
                </c:pt>
                <c:pt idx="6">
                  <c:v>7.069</c:v>
                </c:pt>
              </c:numCache>
            </c:numRef>
          </c:val>
          <c:smooth val="0"/>
        </c:ser>
        <c:dLbls>
          <c:showLegendKey val="0"/>
          <c:showVal val="0"/>
          <c:showCatName val="0"/>
          <c:showSerName val="0"/>
          <c:showPercent val="0"/>
          <c:showBubbleSize val="0"/>
        </c:dLbls>
        <c:marker val="1"/>
        <c:smooth val="0"/>
        <c:axId val="797884688"/>
        <c:axId val="797885080"/>
      </c:lineChart>
      <c:catAx>
        <c:axId val="797884688"/>
        <c:scaling>
          <c:orientation val="minMax"/>
        </c:scaling>
        <c:delete val="0"/>
        <c:axPos val="b"/>
        <c:numFmt formatCode="General" sourceLinked="1"/>
        <c:majorTickMark val="out"/>
        <c:minorTickMark val="none"/>
        <c:tickLblPos val="nextTo"/>
        <c:txPr>
          <a:bodyPr rot="0"/>
          <a:lstStyle/>
          <a:p>
            <a:pPr>
              <a:defRPr sz="1300" b="1"/>
            </a:pPr>
            <a:endParaRPr lang="en-US"/>
          </a:p>
        </c:txPr>
        <c:crossAx val="797885080"/>
        <c:crosses val="autoZero"/>
        <c:auto val="1"/>
        <c:lblAlgn val="ctr"/>
        <c:lblOffset val="100"/>
        <c:noMultiLvlLbl val="0"/>
      </c:catAx>
      <c:valAx>
        <c:axId val="797885080"/>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2.2479653278634285E-2"/>
              <c:y val="0.32317772778402698"/>
            </c:manualLayout>
          </c:layout>
          <c:overlay val="0"/>
        </c:title>
        <c:numFmt formatCode="General" sourceLinked="1"/>
        <c:majorTickMark val="out"/>
        <c:minorTickMark val="none"/>
        <c:tickLblPos val="nextTo"/>
        <c:txPr>
          <a:bodyPr/>
          <a:lstStyle/>
          <a:p>
            <a:pPr>
              <a:defRPr sz="1500" b="1"/>
            </a:pPr>
            <a:endParaRPr lang="en-US"/>
          </a:p>
        </c:txPr>
        <c:crossAx val="797884688"/>
        <c:crosses val="autoZero"/>
        <c:crossBetween val="between"/>
        <c:majorUnit val="10"/>
      </c:valAx>
      <c:spPr>
        <a:solidFill>
          <a:schemeClr val="bg2"/>
        </a:solidFill>
        <a:ln>
          <a:solidFill>
            <a:schemeClr val="tx1"/>
          </a:solidFill>
        </a:ln>
      </c:spPr>
    </c:plotArea>
    <c:legend>
      <c:legendPos val="r"/>
      <c:layout>
        <c:manualLayout>
          <c:xMode val="edge"/>
          <c:yMode val="edge"/>
          <c:x val="0.22583019034385407"/>
          <c:y val="6.2226804982710479E-2"/>
          <c:w val="0.73309126800326418"/>
          <c:h val="0.2233910344540265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Sheet1!$B$2:$B$26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1.8799999999999999E-3</c:v>
                </c:pt>
                <c:pt idx="13">
                  <c:v>1.8799999999999999E-3</c:v>
                </c:pt>
                <c:pt idx="14">
                  <c:v>1.8799999999999999E-3</c:v>
                </c:pt>
                <c:pt idx="15">
                  <c:v>4.3249999999999999E-3</c:v>
                </c:pt>
                <c:pt idx="16">
                  <c:v>4.3249999999999999E-3</c:v>
                </c:pt>
                <c:pt idx="17">
                  <c:v>4.3249999999999999E-3</c:v>
                </c:pt>
                <c:pt idx="18">
                  <c:v>4.3249999999999999E-3</c:v>
                </c:pt>
                <c:pt idx="19">
                  <c:v>7.4390000000000003E-3</c:v>
                </c:pt>
                <c:pt idx="20">
                  <c:v>7.4390000000000003E-3</c:v>
                </c:pt>
                <c:pt idx="21">
                  <c:v>7.4390000000000003E-3</c:v>
                </c:pt>
                <c:pt idx="22">
                  <c:v>7.4390000000000003E-3</c:v>
                </c:pt>
                <c:pt idx="23">
                  <c:v>1.3143E-2</c:v>
                </c:pt>
                <c:pt idx="24">
                  <c:v>1.9566E-2</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Sheet1!$C$2:$C$26</c:f>
              <c:numCache>
                <c:formatCode>General</c:formatCode>
                <c:ptCount val="25"/>
                <c:pt idx="0">
                  <c:v>0</c:v>
                </c:pt>
                <c:pt idx="1">
                  <c:v>0</c:v>
                </c:pt>
                <c:pt idx="2">
                  <c:v>1.5483370000000001E-3</c:v>
                </c:pt>
                <c:pt idx="3">
                  <c:v>1.5483370000000001E-3</c:v>
                </c:pt>
                <c:pt idx="4">
                  <c:v>3.1388039999999998E-3</c:v>
                </c:pt>
                <c:pt idx="5">
                  <c:v>3.1388039999999998E-3</c:v>
                </c:pt>
                <c:pt idx="6">
                  <c:v>3.1388039999999998E-3</c:v>
                </c:pt>
                <c:pt idx="7">
                  <c:v>4.7690110000000001E-3</c:v>
                </c:pt>
                <c:pt idx="8">
                  <c:v>4.7690110000000001E-3</c:v>
                </c:pt>
                <c:pt idx="9">
                  <c:v>4.7690110000000001E-3</c:v>
                </c:pt>
                <c:pt idx="10">
                  <c:v>4.7690110000000001E-3</c:v>
                </c:pt>
                <c:pt idx="11">
                  <c:v>4.7690110000000001E-3</c:v>
                </c:pt>
                <c:pt idx="12">
                  <c:v>4.7690110000000001E-3</c:v>
                </c:pt>
                <c:pt idx="13">
                  <c:v>6.7182370000000002E-3</c:v>
                </c:pt>
                <c:pt idx="14">
                  <c:v>6.7182370000000002E-3</c:v>
                </c:pt>
                <c:pt idx="15">
                  <c:v>6.7182370000000002E-3</c:v>
                </c:pt>
                <c:pt idx="16">
                  <c:v>6.7182370000000002E-3</c:v>
                </c:pt>
                <c:pt idx="17">
                  <c:v>6.7182370000000002E-3</c:v>
                </c:pt>
                <c:pt idx="18">
                  <c:v>6.7182370000000002E-3</c:v>
                </c:pt>
                <c:pt idx="19">
                  <c:v>6.7182370000000002E-3</c:v>
                </c:pt>
                <c:pt idx="20">
                  <c:v>6.7182370000000002E-3</c:v>
                </c:pt>
                <c:pt idx="21">
                  <c:v>6.7182370000000002E-3</c:v>
                </c:pt>
                <c:pt idx="22">
                  <c:v>6.7182370000000002E-3</c:v>
                </c:pt>
                <c:pt idx="23">
                  <c:v>6.7182370000000002E-3</c:v>
                </c:pt>
                <c:pt idx="24">
                  <c:v>6.7182370000000002E-3</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Sheet1!$D$2:$D$26</c:f>
              <c:numCache>
                <c:formatCode>General</c:formatCode>
                <c:ptCount val="25"/>
                <c:pt idx="0">
                  <c:v>0</c:v>
                </c:pt>
                <c:pt idx="1">
                  <c:v>0</c:v>
                </c:pt>
                <c:pt idx="2">
                  <c:v>0</c:v>
                </c:pt>
                <c:pt idx="3">
                  <c:v>0</c:v>
                </c:pt>
                <c:pt idx="4">
                  <c:v>0</c:v>
                </c:pt>
                <c:pt idx="5">
                  <c:v>0</c:v>
                </c:pt>
                <c:pt idx="6">
                  <c:v>0</c:v>
                </c:pt>
                <c:pt idx="7">
                  <c:v>0</c:v>
                </c:pt>
                <c:pt idx="8">
                  <c:v>0</c:v>
                </c:pt>
                <c:pt idx="9">
                  <c:v>1.643203E-3</c:v>
                </c:pt>
                <c:pt idx="10">
                  <c:v>1.643203E-3</c:v>
                </c:pt>
                <c:pt idx="11">
                  <c:v>1.643203E-3</c:v>
                </c:pt>
                <c:pt idx="12">
                  <c:v>1.643203E-3</c:v>
                </c:pt>
                <c:pt idx="13">
                  <c:v>1.643203E-3</c:v>
                </c:pt>
                <c:pt idx="14">
                  <c:v>1.643203E-3</c:v>
                </c:pt>
                <c:pt idx="15">
                  <c:v>1.643203E-3</c:v>
                </c:pt>
                <c:pt idx="16">
                  <c:v>1.643203E-3</c:v>
                </c:pt>
                <c:pt idx="17">
                  <c:v>1.643203E-3</c:v>
                </c:pt>
                <c:pt idx="18">
                  <c:v>1.643203E-3</c:v>
                </c:pt>
                <c:pt idx="19">
                  <c:v>1.643203E-3</c:v>
                </c:pt>
                <c:pt idx="20">
                  <c:v>1.643203E-3</c:v>
                </c:pt>
                <c:pt idx="21">
                  <c:v>5.6609240000000003E-3</c:v>
                </c:pt>
                <c:pt idx="22">
                  <c:v>5.6609240000000003E-3</c:v>
                </c:pt>
                <c:pt idx="23">
                  <c:v>5.6609240000000003E-3</c:v>
                </c:pt>
                <c:pt idx="24">
                  <c:v>5.6609240000000003E-3</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Sheet1!$E$2:$E$26</c:f>
              <c:numCache>
                <c:formatCode>General</c:formatCode>
                <c:ptCount val="25"/>
                <c:pt idx="0">
                  <c:v>0</c:v>
                </c:pt>
                <c:pt idx="1">
                  <c:v>1.5430000000000001E-3</c:v>
                </c:pt>
                <c:pt idx="2">
                  <c:v>1.5430000000000001E-3</c:v>
                </c:pt>
                <c:pt idx="3">
                  <c:v>6.2290000000000002E-3</c:v>
                </c:pt>
                <c:pt idx="4">
                  <c:v>1.2562E-2</c:v>
                </c:pt>
                <c:pt idx="5">
                  <c:v>1.4175999999999999E-2</c:v>
                </c:pt>
                <c:pt idx="6">
                  <c:v>1.7410999999999999E-2</c:v>
                </c:pt>
                <c:pt idx="7">
                  <c:v>2.0677999999999998E-2</c:v>
                </c:pt>
                <c:pt idx="8">
                  <c:v>2.0677999999999998E-2</c:v>
                </c:pt>
                <c:pt idx="9">
                  <c:v>2.0677999999999998E-2</c:v>
                </c:pt>
                <c:pt idx="10">
                  <c:v>2.2328000000000001E-2</c:v>
                </c:pt>
                <c:pt idx="11">
                  <c:v>2.4204E-2</c:v>
                </c:pt>
                <c:pt idx="12">
                  <c:v>2.6124999999999999E-2</c:v>
                </c:pt>
                <c:pt idx="13">
                  <c:v>2.6124999999999999E-2</c:v>
                </c:pt>
                <c:pt idx="14">
                  <c:v>2.6124999999999999E-2</c:v>
                </c:pt>
                <c:pt idx="15">
                  <c:v>2.6124999999999999E-2</c:v>
                </c:pt>
                <c:pt idx="16">
                  <c:v>2.8632999999999999E-2</c:v>
                </c:pt>
                <c:pt idx="17">
                  <c:v>2.8632999999999999E-2</c:v>
                </c:pt>
                <c:pt idx="18">
                  <c:v>2.8632999999999999E-2</c:v>
                </c:pt>
                <c:pt idx="19">
                  <c:v>2.8632999999999999E-2</c:v>
                </c:pt>
                <c:pt idx="20">
                  <c:v>3.6112999999999999E-2</c:v>
                </c:pt>
                <c:pt idx="21">
                  <c:v>4.3728999999999997E-2</c:v>
                </c:pt>
                <c:pt idx="22">
                  <c:v>4.3728999999999997E-2</c:v>
                </c:pt>
                <c:pt idx="23">
                  <c:v>4.3728999999999997E-2</c:v>
                </c:pt>
                <c:pt idx="24">
                  <c:v>4.3728999999999997E-2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Sheet1!$F$2:$F$26</c:f>
              <c:numCache>
                <c:formatCode>General</c:formatCode>
                <c:ptCount val="25"/>
                <c:pt idx="0">
                  <c:v>0</c:v>
                </c:pt>
                <c:pt idx="1">
                  <c:v>2.6245000000000001E-2</c:v>
                </c:pt>
                <c:pt idx="2">
                  <c:v>3.2440999999999998E-2</c:v>
                </c:pt>
                <c:pt idx="3">
                  <c:v>3.5555999999999997E-2</c:v>
                </c:pt>
                <c:pt idx="4">
                  <c:v>3.8744000000000001E-2</c:v>
                </c:pt>
                <c:pt idx="5">
                  <c:v>4.0355000000000002E-2</c:v>
                </c:pt>
                <c:pt idx="6">
                  <c:v>4.0355000000000002E-2</c:v>
                </c:pt>
                <c:pt idx="7">
                  <c:v>4.0355000000000002E-2</c:v>
                </c:pt>
                <c:pt idx="8">
                  <c:v>4.0355000000000002E-2</c:v>
                </c:pt>
                <c:pt idx="9">
                  <c:v>4.0355000000000002E-2</c:v>
                </c:pt>
                <c:pt idx="10">
                  <c:v>4.2021999999999997E-2</c:v>
                </c:pt>
                <c:pt idx="11">
                  <c:v>4.3880000000000002E-2</c:v>
                </c:pt>
                <c:pt idx="12">
                  <c:v>4.3880000000000002E-2</c:v>
                </c:pt>
                <c:pt idx="13">
                  <c:v>4.7822000000000003E-2</c:v>
                </c:pt>
                <c:pt idx="14">
                  <c:v>5.1860999999999997E-2</c:v>
                </c:pt>
                <c:pt idx="15">
                  <c:v>5.1860999999999997E-2</c:v>
                </c:pt>
                <c:pt idx="16">
                  <c:v>5.4401999999999999E-2</c:v>
                </c:pt>
                <c:pt idx="17">
                  <c:v>5.6968999999999999E-2</c:v>
                </c:pt>
                <c:pt idx="18">
                  <c:v>5.6968999999999999E-2</c:v>
                </c:pt>
                <c:pt idx="19">
                  <c:v>5.6968999999999999E-2</c:v>
                </c:pt>
                <c:pt idx="20">
                  <c:v>5.6968999999999999E-2</c:v>
                </c:pt>
                <c:pt idx="21">
                  <c:v>5.6968999999999999E-2</c:v>
                </c:pt>
                <c:pt idx="22">
                  <c:v>6.1461000000000002E-2</c:v>
                </c:pt>
                <c:pt idx="23">
                  <c:v>6.1461000000000002E-2</c:v>
                </c:pt>
                <c:pt idx="24">
                  <c:v>6.1461000000000002E-2</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Sheet1!$G$2:$G$26</c:f>
              <c:numCache>
                <c:formatCode>General</c:formatCode>
                <c:ptCount val="25"/>
                <c:pt idx="0">
                  <c:v>0</c:v>
                </c:pt>
                <c:pt idx="1">
                  <c:v>1.5436999999999999E-2</c:v>
                </c:pt>
                <c:pt idx="2">
                  <c:v>2.0081999999999999E-2</c:v>
                </c:pt>
                <c:pt idx="3">
                  <c:v>3.2550000000000003E-2</c:v>
                </c:pt>
                <c:pt idx="4">
                  <c:v>3.5719000000000001E-2</c:v>
                </c:pt>
                <c:pt idx="5">
                  <c:v>3.7333999999999999E-2</c:v>
                </c:pt>
                <c:pt idx="6">
                  <c:v>3.7333999999999999E-2</c:v>
                </c:pt>
                <c:pt idx="7">
                  <c:v>4.0591000000000002E-2</c:v>
                </c:pt>
                <c:pt idx="8">
                  <c:v>4.0591000000000002E-2</c:v>
                </c:pt>
                <c:pt idx="9">
                  <c:v>4.2234000000000001E-2</c:v>
                </c:pt>
                <c:pt idx="10">
                  <c:v>4.2234000000000001E-2</c:v>
                </c:pt>
                <c:pt idx="11">
                  <c:v>4.4042999999999999E-2</c:v>
                </c:pt>
                <c:pt idx="12">
                  <c:v>4.4042999999999999E-2</c:v>
                </c:pt>
                <c:pt idx="13">
                  <c:v>4.4042999999999999E-2</c:v>
                </c:pt>
                <c:pt idx="14">
                  <c:v>4.4042999999999999E-2</c:v>
                </c:pt>
                <c:pt idx="15">
                  <c:v>4.4042999999999999E-2</c:v>
                </c:pt>
                <c:pt idx="16">
                  <c:v>4.4042999999999999E-2</c:v>
                </c:pt>
                <c:pt idx="17">
                  <c:v>4.6609999999999999E-2</c:v>
                </c:pt>
                <c:pt idx="18">
                  <c:v>4.6609999999999999E-2</c:v>
                </c:pt>
                <c:pt idx="19">
                  <c:v>4.6609999999999999E-2</c:v>
                </c:pt>
                <c:pt idx="20">
                  <c:v>4.6609999999999999E-2</c:v>
                </c:pt>
                <c:pt idx="21">
                  <c:v>5.0377999999999999E-2</c:v>
                </c:pt>
                <c:pt idx="22">
                  <c:v>5.0377999999999999E-2</c:v>
                </c:pt>
                <c:pt idx="23">
                  <c:v>5.0377999999999999E-2</c:v>
                </c:pt>
                <c:pt idx="24">
                  <c:v>5.0377999999999999E-2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Sheet1!$H$2:$H$26</c:f>
              <c:numCache>
                <c:formatCode>General</c:formatCode>
                <c:ptCount val="25"/>
                <c:pt idx="0">
                  <c:v>0</c:v>
                </c:pt>
                <c:pt idx="1">
                  <c:v>0</c:v>
                </c:pt>
                <c:pt idx="2">
                  <c:v>1.5483370000000001E-3</c:v>
                </c:pt>
                <c:pt idx="3">
                  <c:v>1.5483370000000001E-3</c:v>
                </c:pt>
                <c:pt idx="4">
                  <c:v>1.5483370000000001E-3</c:v>
                </c:pt>
                <c:pt idx="5">
                  <c:v>1.5483370000000001E-3</c:v>
                </c:pt>
                <c:pt idx="6">
                  <c:v>1.5483370000000001E-3</c:v>
                </c:pt>
                <c:pt idx="7">
                  <c:v>1.5483370000000001E-3</c:v>
                </c:pt>
                <c:pt idx="8">
                  <c:v>1.5483370000000001E-3</c:v>
                </c:pt>
                <c:pt idx="9">
                  <c:v>1.5483370000000001E-3</c:v>
                </c:pt>
                <c:pt idx="10">
                  <c:v>1.5483370000000001E-3</c:v>
                </c:pt>
                <c:pt idx="11">
                  <c:v>1.5483370000000001E-3</c:v>
                </c:pt>
                <c:pt idx="12">
                  <c:v>1.5483370000000001E-3</c:v>
                </c:pt>
                <c:pt idx="13">
                  <c:v>1.5483370000000001E-3</c:v>
                </c:pt>
                <c:pt idx="14">
                  <c:v>1.5483370000000001E-3</c:v>
                </c:pt>
                <c:pt idx="15">
                  <c:v>1.5483370000000001E-3</c:v>
                </c:pt>
                <c:pt idx="16">
                  <c:v>1.5483370000000001E-3</c:v>
                </c:pt>
                <c:pt idx="17">
                  <c:v>1.5483370000000001E-3</c:v>
                </c:pt>
                <c:pt idx="18">
                  <c:v>1.5483370000000001E-3</c:v>
                </c:pt>
                <c:pt idx="19">
                  <c:v>1.5483370000000001E-3</c:v>
                </c:pt>
                <c:pt idx="20">
                  <c:v>1.5483370000000001E-3</c:v>
                </c:pt>
                <c:pt idx="21">
                  <c:v>1.5483370000000001E-3</c:v>
                </c:pt>
                <c:pt idx="22">
                  <c:v>1.5483370000000001E-3</c:v>
                </c:pt>
                <c:pt idx="23">
                  <c:v>1.5483370000000001E-3</c:v>
                </c:pt>
                <c:pt idx="24">
                  <c:v>1.5483370000000001E-3</c:v>
                </c:pt>
              </c:numCache>
            </c:numRef>
          </c:yVal>
          <c:smooth val="0"/>
        </c:ser>
        <c:dLbls>
          <c:showLegendKey val="0"/>
          <c:showVal val="0"/>
          <c:showCatName val="0"/>
          <c:showSerName val="0"/>
          <c:showPercent val="0"/>
          <c:showBubbleSize val="0"/>
        </c:dLbls>
        <c:axId val="234972040"/>
        <c:axId val="234972432"/>
      </c:scatterChart>
      <c:valAx>
        <c:axId val="234972040"/>
        <c:scaling>
          <c:orientation val="minMax"/>
          <c:max val="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234972432"/>
        <c:crosses val="autoZero"/>
        <c:crossBetween val="midCat"/>
        <c:majorUnit val="1"/>
      </c:valAx>
      <c:valAx>
        <c:axId val="234972432"/>
        <c:scaling>
          <c:orientation val="minMax"/>
          <c:max val="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234972040"/>
        <c:crosses val="autoZero"/>
        <c:crossBetween val="midCat"/>
        <c:majorUnit val="2.0000000000000004E-2"/>
      </c:valAx>
      <c:spPr>
        <a:solidFill>
          <a:schemeClr val="bg2"/>
        </a:solidFill>
        <a:ln>
          <a:solidFill>
            <a:schemeClr val="tx1"/>
          </a:solidFill>
        </a:ln>
      </c:spPr>
    </c:plotArea>
    <c:legend>
      <c:legendPos val="r"/>
      <c:layout>
        <c:manualLayout>
          <c:xMode val="edge"/>
          <c:yMode val="edge"/>
          <c:x val="0.14400755995244185"/>
          <c:y val="6.3981669630005927E-2"/>
          <c:w val="0.80403975144132622"/>
          <c:h val="0.2014795720800124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Sheet1!$B$2:$B$26</c:f>
              <c:numCache>
                <c:formatCode>General</c:formatCode>
                <c:ptCount val="25"/>
                <c:pt idx="0">
                  <c:v>0</c:v>
                </c:pt>
                <c:pt idx="1">
                  <c:v>3.442638E-3</c:v>
                </c:pt>
                <c:pt idx="2">
                  <c:v>3.442638E-3</c:v>
                </c:pt>
                <c:pt idx="3">
                  <c:v>3.442638E-3</c:v>
                </c:pt>
                <c:pt idx="4">
                  <c:v>3.442638E-3</c:v>
                </c:pt>
                <c:pt idx="5">
                  <c:v>3.442638E-3</c:v>
                </c:pt>
                <c:pt idx="6">
                  <c:v>3.442638E-3</c:v>
                </c:pt>
                <c:pt idx="7">
                  <c:v>3.442638E-3</c:v>
                </c:pt>
                <c:pt idx="8">
                  <c:v>3.442638E-3</c:v>
                </c:pt>
                <c:pt idx="9">
                  <c:v>3.442638E-3</c:v>
                </c:pt>
                <c:pt idx="10">
                  <c:v>5.2488600000000002E-3</c:v>
                </c:pt>
                <c:pt idx="11">
                  <c:v>7.2912330000000003E-3</c:v>
                </c:pt>
                <c:pt idx="12">
                  <c:v>7.2912330000000003E-3</c:v>
                </c:pt>
                <c:pt idx="13">
                  <c:v>7.2912330000000003E-3</c:v>
                </c:pt>
                <c:pt idx="14">
                  <c:v>7.2912330000000003E-3</c:v>
                </c:pt>
                <c:pt idx="15">
                  <c:v>7.2912330000000003E-3</c:v>
                </c:pt>
                <c:pt idx="16">
                  <c:v>7.2912330000000003E-3</c:v>
                </c:pt>
                <c:pt idx="17">
                  <c:v>7.2912330000000003E-3</c:v>
                </c:pt>
                <c:pt idx="18">
                  <c:v>7.2912330000000003E-3</c:v>
                </c:pt>
                <c:pt idx="19">
                  <c:v>7.2912330000000003E-3</c:v>
                </c:pt>
                <c:pt idx="20">
                  <c:v>7.2912330000000003E-3</c:v>
                </c:pt>
                <c:pt idx="21">
                  <c:v>7.2912330000000003E-3</c:v>
                </c:pt>
                <c:pt idx="22">
                  <c:v>7.2912330000000003E-3</c:v>
                </c:pt>
                <c:pt idx="23">
                  <c:v>7.2912330000000003E-3</c:v>
                </c:pt>
                <c:pt idx="24">
                  <c:v>7.2912330000000003E-3</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Sheet1!$C$2:$C$26</c:f>
              <c:numCache>
                <c:formatCode>General</c:formatCode>
                <c:ptCount val="25"/>
                <c:pt idx="0">
                  <c:v>0</c:v>
                </c:pt>
                <c:pt idx="1">
                  <c:v>0</c:v>
                </c:pt>
                <c:pt idx="2">
                  <c:v>0</c:v>
                </c:pt>
                <c:pt idx="3">
                  <c:v>3.4768529999999998E-3</c:v>
                </c:pt>
                <c:pt idx="4">
                  <c:v>3.4768529999999998E-3</c:v>
                </c:pt>
                <c:pt idx="5">
                  <c:v>3.4768529999999998E-3</c:v>
                </c:pt>
                <c:pt idx="6">
                  <c:v>3.4768529999999998E-3</c:v>
                </c:pt>
                <c:pt idx="7">
                  <c:v>5.2681530000000002E-3</c:v>
                </c:pt>
                <c:pt idx="8">
                  <c:v>5.2681530000000002E-3</c:v>
                </c:pt>
                <c:pt idx="9">
                  <c:v>5.2681530000000002E-3</c:v>
                </c:pt>
                <c:pt idx="10">
                  <c:v>5.2681530000000002E-3</c:v>
                </c:pt>
                <c:pt idx="11">
                  <c:v>9.2811430000000004E-3</c:v>
                </c:pt>
                <c:pt idx="12">
                  <c:v>9.2811430000000004E-3</c:v>
                </c:pt>
                <c:pt idx="13">
                  <c:v>9.2811430000000004E-3</c:v>
                </c:pt>
                <c:pt idx="14">
                  <c:v>9.2811430000000004E-3</c:v>
                </c:pt>
                <c:pt idx="15">
                  <c:v>9.2811430000000004E-3</c:v>
                </c:pt>
                <c:pt idx="16">
                  <c:v>9.2811430000000004E-3</c:v>
                </c:pt>
                <c:pt idx="17">
                  <c:v>9.2811430000000004E-3</c:v>
                </c:pt>
                <c:pt idx="18">
                  <c:v>9.2811430000000004E-3</c:v>
                </c:pt>
                <c:pt idx="19">
                  <c:v>9.2811430000000004E-3</c:v>
                </c:pt>
                <c:pt idx="20">
                  <c:v>9.2811430000000004E-3</c:v>
                </c:pt>
                <c:pt idx="21">
                  <c:v>9.2811430000000004E-3</c:v>
                </c:pt>
                <c:pt idx="22">
                  <c:v>9.2811430000000004E-3</c:v>
                </c:pt>
                <c:pt idx="23">
                  <c:v>9.2811430000000004E-3</c:v>
                </c:pt>
                <c:pt idx="24">
                  <c:v>9.2811430000000004E-3</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Sheet1!$D$2:$D$26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2.7151050000000002E-3</c:v>
                </c:pt>
                <c:pt idx="17">
                  <c:v>2.7151050000000002E-3</c:v>
                </c:pt>
                <c:pt idx="18">
                  <c:v>2.7151050000000002E-3</c:v>
                </c:pt>
                <c:pt idx="19">
                  <c:v>2.7151050000000002E-3</c:v>
                </c:pt>
                <c:pt idx="20">
                  <c:v>2.7151050000000002E-3</c:v>
                </c:pt>
                <c:pt idx="21">
                  <c:v>2.7151050000000002E-3</c:v>
                </c:pt>
                <c:pt idx="22">
                  <c:v>2.7151050000000002E-3</c:v>
                </c:pt>
                <c:pt idx="23">
                  <c:v>2.7151050000000002E-3</c:v>
                </c:pt>
                <c:pt idx="24">
                  <c:v>2.7151050000000002E-3</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Sheet1!$E$2:$E$26</c:f>
              <c:numCache>
                <c:formatCode>General</c:formatCode>
                <c:ptCount val="25"/>
                <c:pt idx="0">
                  <c:v>0</c:v>
                </c:pt>
                <c:pt idx="1">
                  <c:v>0</c:v>
                </c:pt>
                <c:pt idx="2">
                  <c:v>0</c:v>
                </c:pt>
                <c:pt idx="3">
                  <c:v>1.3917000000000001E-2</c:v>
                </c:pt>
                <c:pt idx="4">
                  <c:v>1.3917000000000001E-2</c:v>
                </c:pt>
                <c:pt idx="5">
                  <c:v>1.3917000000000001E-2</c:v>
                </c:pt>
                <c:pt idx="6">
                  <c:v>1.5705E-2</c:v>
                </c:pt>
                <c:pt idx="7">
                  <c:v>1.9283999999999999E-2</c:v>
                </c:pt>
                <c:pt idx="8">
                  <c:v>2.2866999999999998E-2</c:v>
                </c:pt>
                <c:pt idx="9">
                  <c:v>3.0075999999999999E-2</c:v>
                </c:pt>
                <c:pt idx="10">
                  <c:v>3.7374999999999999E-2</c:v>
                </c:pt>
                <c:pt idx="11">
                  <c:v>3.7374999999999999E-2</c:v>
                </c:pt>
                <c:pt idx="12">
                  <c:v>3.7374999999999999E-2</c:v>
                </c:pt>
                <c:pt idx="13">
                  <c:v>3.7374999999999999E-2</c:v>
                </c:pt>
                <c:pt idx="14">
                  <c:v>3.7374999999999999E-2</c:v>
                </c:pt>
                <c:pt idx="15">
                  <c:v>3.7374999999999999E-2</c:v>
                </c:pt>
                <c:pt idx="16">
                  <c:v>3.7374999999999999E-2</c:v>
                </c:pt>
                <c:pt idx="17">
                  <c:v>3.7374999999999999E-2</c:v>
                </c:pt>
                <c:pt idx="18">
                  <c:v>3.7374999999999999E-2</c:v>
                </c:pt>
                <c:pt idx="19">
                  <c:v>3.7374999999999999E-2</c:v>
                </c:pt>
                <c:pt idx="20">
                  <c:v>3.7374999999999999E-2</c:v>
                </c:pt>
                <c:pt idx="21">
                  <c:v>3.7374999999999999E-2</c:v>
                </c:pt>
                <c:pt idx="22">
                  <c:v>3.7374999999999999E-2</c:v>
                </c:pt>
                <c:pt idx="23">
                  <c:v>3.7374999999999999E-2</c:v>
                </c:pt>
                <c:pt idx="24">
                  <c:v>3.7374999999999999E-2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Sheet1!$F$2:$F$26</c:f>
              <c:numCache>
                <c:formatCode>General</c:formatCode>
                <c:ptCount val="25"/>
                <c:pt idx="0">
                  <c:v>0</c:v>
                </c:pt>
                <c:pt idx="1">
                  <c:v>1.3776999999999999E-2</c:v>
                </c:pt>
                <c:pt idx="2">
                  <c:v>1.7240999999999999E-2</c:v>
                </c:pt>
                <c:pt idx="3">
                  <c:v>2.4194E-2</c:v>
                </c:pt>
                <c:pt idx="4">
                  <c:v>2.4194E-2</c:v>
                </c:pt>
                <c:pt idx="5">
                  <c:v>2.5975000000000002E-2</c:v>
                </c:pt>
                <c:pt idx="6">
                  <c:v>2.5975000000000002E-2</c:v>
                </c:pt>
                <c:pt idx="7">
                  <c:v>2.5975000000000002E-2</c:v>
                </c:pt>
                <c:pt idx="8">
                  <c:v>2.9558000000000001E-2</c:v>
                </c:pt>
                <c:pt idx="9">
                  <c:v>3.1359999999999999E-2</c:v>
                </c:pt>
                <c:pt idx="10">
                  <c:v>3.1359999999999999E-2</c:v>
                </c:pt>
                <c:pt idx="11">
                  <c:v>3.1359999999999999E-2</c:v>
                </c:pt>
                <c:pt idx="12">
                  <c:v>3.3480999999999997E-2</c:v>
                </c:pt>
                <c:pt idx="13">
                  <c:v>3.5657000000000001E-2</c:v>
                </c:pt>
                <c:pt idx="14">
                  <c:v>3.7909999999999999E-2</c:v>
                </c:pt>
                <c:pt idx="15">
                  <c:v>4.0615999999999999E-2</c:v>
                </c:pt>
                <c:pt idx="16">
                  <c:v>4.0615999999999999E-2</c:v>
                </c:pt>
                <c:pt idx="17">
                  <c:v>4.3425999999999999E-2</c:v>
                </c:pt>
                <c:pt idx="18">
                  <c:v>4.3425999999999999E-2</c:v>
                </c:pt>
                <c:pt idx="19">
                  <c:v>4.7101999999999998E-2</c:v>
                </c:pt>
                <c:pt idx="20">
                  <c:v>4.7101999999999998E-2</c:v>
                </c:pt>
                <c:pt idx="21">
                  <c:v>4.7101999999999998E-2</c:v>
                </c:pt>
                <c:pt idx="22">
                  <c:v>4.7101999999999998E-2</c:v>
                </c:pt>
                <c:pt idx="23">
                  <c:v>4.7101999999999998E-2</c:v>
                </c:pt>
                <c:pt idx="24">
                  <c:v>4.7101999999999998E-2</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Sheet1!$G$2:$G$26</c:f>
              <c:numCache>
                <c:formatCode>General</c:formatCode>
                <c:ptCount val="25"/>
                <c:pt idx="0">
                  <c:v>0</c:v>
                </c:pt>
                <c:pt idx="1">
                  <c:v>6.8700000000000002E-3</c:v>
                </c:pt>
                <c:pt idx="2">
                  <c:v>1.0331E-2</c:v>
                </c:pt>
                <c:pt idx="3">
                  <c:v>1.3811E-2</c:v>
                </c:pt>
                <c:pt idx="4">
                  <c:v>1.5571E-2</c:v>
                </c:pt>
                <c:pt idx="5">
                  <c:v>2.2710999999999999E-2</c:v>
                </c:pt>
                <c:pt idx="6">
                  <c:v>2.4499E-2</c:v>
                </c:pt>
                <c:pt idx="7">
                  <c:v>2.9869E-2</c:v>
                </c:pt>
                <c:pt idx="8">
                  <c:v>3.1663999999999998E-2</c:v>
                </c:pt>
                <c:pt idx="9">
                  <c:v>3.1663999999999998E-2</c:v>
                </c:pt>
                <c:pt idx="10">
                  <c:v>3.5284000000000003E-2</c:v>
                </c:pt>
                <c:pt idx="11">
                  <c:v>3.5284000000000003E-2</c:v>
                </c:pt>
                <c:pt idx="12">
                  <c:v>3.5284000000000003E-2</c:v>
                </c:pt>
                <c:pt idx="13">
                  <c:v>3.5284000000000003E-2</c:v>
                </c:pt>
                <c:pt idx="14">
                  <c:v>3.5284000000000003E-2</c:v>
                </c:pt>
                <c:pt idx="15">
                  <c:v>3.5284000000000003E-2</c:v>
                </c:pt>
                <c:pt idx="16">
                  <c:v>3.5284000000000003E-2</c:v>
                </c:pt>
                <c:pt idx="17">
                  <c:v>3.5284000000000003E-2</c:v>
                </c:pt>
                <c:pt idx="18">
                  <c:v>3.5284000000000003E-2</c:v>
                </c:pt>
                <c:pt idx="19">
                  <c:v>3.5284000000000003E-2</c:v>
                </c:pt>
                <c:pt idx="20">
                  <c:v>3.5284000000000003E-2</c:v>
                </c:pt>
                <c:pt idx="21">
                  <c:v>3.5284000000000003E-2</c:v>
                </c:pt>
                <c:pt idx="22">
                  <c:v>3.5284000000000003E-2</c:v>
                </c:pt>
                <c:pt idx="23">
                  <c:v>3.5284000000000003E-2</c:v>
                </c:pt>
                <c:pt idx="24">
                  <c:v>3.5284000000000003E-2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Sheet1!$H$2:$H$26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yVal>
          <c:smooth val="0"/>
        </c:ser>
        <c:dLbls>
          <c:showLegendKey val="0"/>
          <c:showVal val="0"/>
          <c:showCatName val="0"/>
          <c:showSerName val="0"/>
          <c:showPercent val="0"/>
          <c:showBubbleSize val="0"/>
        </c:dLbls>
        <c:axId val="234973216"/>
        <c:axId val="234973608"/>
      </c:scatterChart>
      <c:valAx>
        <c:axId val="234973216"/>
        <c:scaling>
          <c:orientation val="minMax"/>
          <c:max val="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234973608"/>
        <c:crosses val="autoZero"/>
        <c:crossBetween val="midCat"/>
        <c:majorUnit val="1"/>
      </c:valAx>
      <c:valAx>
        <c:axId val="234973608"/>
        <c:scaling>
          <c:orientation val="minMax"/>
          <c:max val="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234973216"/>
        <c:crosses val="autoZero"/>
        <c:crossBetween val="midCat"/>
        <c:majorUnit val="2.0000000000000004E-2"/>
      </c:valAx>
      <c:spPr>
        <a:solidFill>
          <a:schemeClr val="bg2"/>
        </a:solidFill>
        <a:ln>
          <a:solidFill>
            <a:schemeClr val="tx1"/>
          </a:solidFill>
        </a:ln>
      </c:spPr>
    </c:plotArea>
    <c:legend>
      <c:legendPos val="r"/>
      <c:layout>
        <c:manualLayout>
          <c:xMode val="edge"/>
          <c:yMode val="edge"/>
          <c:x val="0.14400755995244185"/>
          <c:y val="6.3981669630005927E-2"/>
          <c:w val="0.80403975144132622"/>
          <c:h val="0.2014795720800124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Sheet1!$B$2:$B$26</c:f>
              <c:numCache>
                <c:formatCode>General</c:formatCode>
                <c:ptCount val="25"/>
                <c:pt idx="0">
                  <c:v>0</c:v>
                </c:pt>
                <c:pt idx="1">
                  <c:v>0</c:v>
                </c:pt>
                <c:pt idx="2">
                  <c:v>1.4450199999999999E-4</c:v>
                </c:pt>
                <c:pt idx="3">
                  <c:v>2.9041499999999998E-4</c:v>
                </c:pt>
                <c:pt idx="4">
                  <c:v>2.9041499999999998E-4</c:v>
                </c:pt>
                <c:pt idx="5">
                  <c:v>2.9041499999999998E-4</c:v>
                </c:pt>
                <c:pt idx="6">
                  <c:v>2.9041499999999998E-4</c:v>
                </c:pt>
                <c:pt idx="7">
                  <c:v>4.3989099999999998E-4</c:v>
                </c:pt>
                <c:pt idx="8">
                  <c:v>4.3989099999999998E-4</c:v>
                </c:pt>
                <c:pt idx="9">
                  <c:v>4.3989099999999998E-4</c:v>
                </c:pt>
                <c:pt idx="10">
                  <c:v>8.9882000000000004E-4</c:v>
                </c:pt>
                <c:pt idx="11">
                  <c:v>1.0688570000000001E-3</c:v>
                </c:pt>
                <c:pt idx="12">
                  <c:v>1.41428E-3</c:v>
                </c:pt>
                <c:pt idx="13">
                  <c:v>2.1196219999999998E-3</c:v>
                </c:pt>
                <c:pt idx="14">
                  <c:v>3.0369059999999998E-3</c:v>
                </c:pt>
                <c:pt idx="15">
                  <c:v>3.6890429999999999E-3</c:v>
                </c:pt>
                <c:pt idx="16">
                  <c:v>4.1341420000000004E-3</c:v>
                </c:pt>
                <c:pt idx="17">
                  <c:v>4.8243069999999999E-3</c:v>
                </c:pt>
                <c:pt idx="18">
                  <c:v>4.8243069999999999E-3</c:v>
                </c:pt>
                <c:pt idx="19">
                  <c:v>4.8243069999999999E-3</c:v>
                </c:pt>
                <c:pt idx="20">
                  <c:v>5.1374630000000001E-3</c:v>
                </c:pt>
                <c:pt idx="21">
                  <c:v>6.1048930000000001E-3</c:v>
                </c:pt>
                <c:pt idx="22">
                  <c:v>7.4229459999999997E-3</c:v>
                </c:pt>
                <c:pt idx="23">
                  <c:v>7.4229459999999997E-3</c:v>
                </c:pt>
                <c:pt idx="24">
                  <c:v>7.9845520000000007E-3</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Sheet1!$C$2:$C$26</c:f>
              <c:numCache>
                <c:formatCode>General</c:formatCode>
                <c:ptCount val="25"/>
                <c:pt idx="0">
                  <c:v>0</c:v>
                </c:pt>
                <c:pt idx="1">
                  <c:v>1.2979999999999999E-3</c:v>
                </c:pt>
                <c:pt idx="2">
                  <c:v>1.5870000000000001E-3</c:v>
                </c:pt>
                <c:pt idx="3">
                  <c:v>2.4580000000000001E-3</c:v>
                </c:pt>
                <c:pt idx="4">
                  <c:v>2.6050000000000001E-3</c:v>
                </c:pt>
                <c:pt idx="5">
                  <c:v>2.9009999999999999E-3</c:v>
                </c:pt>
                <c:pt idx="6">
                  <c:v>3.0500000000000002E-3</c:v>
                </c:pt>
                <c:pt idx="7">
                  <c:v>3.3479999999999998E-3</c:v>
                </c:pt>
                <c:pt idx="8">
                  <c:v>4.0969999999999999E-3</c:v>
                </c:pt>
                <c:pt idx="9">
                  <c:v>5.1520000000000003E-3</c:v>
                </c:pt>
                <c:pt idx="10">
                  <c:v>6.2249999999999996E-3</c:v>
                </c:pt>
                <c:pt idx="11">
                  <c:v>6.7349999999999997E-3</c:v>
                </c:pt>
                <c:pt idx="12">
                  <c:v>7.0819999999999998E-3</c:v>
                </c:pt>
                <c:pt idx="13">
                  <c:v>7.6090000000000003E-3</c:v>
                </c:pt>
                <c:pt idx="14">
                  <c:v>7.6090000000000003E-3</c:v>
                </c:pt>
                <c:pt idx="15">
                  <c:v>8.4620000000000008E-3</c:v>
                </c:pt>
                <c:pt idx="16">
                  <c:v>9.129E-3</c:v>
                </c:pt>
                <c:pt idx="17">
                  <c:v>9.3589999999999993E-3</c:v>
                </c:pt>
                <c:pt idx="18">
                  <c:v>9.5980000000000006E-3</c:v>
                </c:pt>
                <c:pt idx="19">
                  <c:v>1.0170999999999999E-2</c:v>
                </c:pt>
                <c:pt idx="20">
                  <c:v>1.0486000000000001E-2</c:v>
                </c:pt>
                <c:pt idx="21">
                  <c:v>1.0814000000000001E-2</c:v>
                </c:pt>
                <c:pt idx="22">
                  <c:v>1.0814000000000001E-2</c:v>
                </c:pt>
                <c:pt idx="23">
                  <c:v>1.1778E-2</c:v>
                </c:pt>
                <c:pt idx="24">
                  <c:v>1.1778E-2</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Sheet1!$D$2:$D$26</c:f>
              <c:numCache>
                <c:formatCode>General</c:formatCode>
                <c:ptCount val="25"/>
                <c:pt idx="0">
                  <c:v>0</c:v>
                </c:pt>
                <c:pt idx="1">
                  <c:v>0</c:v>
                </c:pt>
                <c:pt idx="2">
                  <c:v>0</c:v>
                </c:pt>
                <c:pt idx="3">
                  <c:v>0</c:v>
                </c:pt>
                <c:pt idx="4">
                  <c:v>1.46E-4</c:v>
                </c:pt>
                <c:pt idx="5">
                  <c:v>1.46E-4</c:v>
                </c:pt>
                <c:pt idx="6">
                  <c:v>1.46E-4</c:v>
                </c:pt>
                <c:pt idx="7">
                  <c:v>1.46E-4</c:v>
                </c:pt>
                <c:pt idx="8">
                  <c:v>1.46E-4</c:v>
                </c:pt>
                <c:pt idx="9">
                  <c:v>5.9699999999999998E-4</c:v>
                </c:pt>
                <c:pt idx="10">
                  <c:v>7.5000000000000002E-4</c:v>
                </c:pt>
                <c:pt idx="11">
                  <c:v>9.19E-4</c:v>
                </c:pt>
                <c:pt idx="12">
                  <c:v>1.2650000000000001E-3</c:v>
                </c:pt>
                <c:pt idx="13">
                  <c:v>2.6719999999999999E-3</c:v>
                </c:pt>
                <c:pt idx="14">
                  <c:v>3.7650000000000001E-3</c:v>
                </c:pt>
                <c:pt idx="15">
                  <c:v>4.6100000000000004E-3</c:v>
                </c:pt>
                <c:pt idx="16">
                  <c:v>6.8399999999999997E-3</c:v>
                </c:pt>
                <c:pt idx="17">
                  <c:v>7.9799999999999992E-3</c:v>
                </c:pt>
                <c:pt idx="18">
                  <c:v>9.4260000000000004E-3</c:v>
                </c:pt>
                <c:pt idx="19">
                  <c:v>1.001E-2</c:v>
                </c:pt>
                <c:pt idx="20">
                  <c:v>1.2187E-2</c:v>
                </c:pt>
                <c:pt idx="21">
                  <c:v>1.3480000000000001E-2</c:v>
                </c:pt>
                <c:pt idx="22">
                  <c:v>1.6535000000000001E-2</c:v>
                </c:pt>
                <c:pt idx="23">
                  <c:v>1.7506000000000001E-2</c:v>
                </c:pt>
                <c:pt idx="24">
                  <c:v>2.1482000000000001E-2</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Sheet1!$E$2:$E$26</c:f>
              <c:numCache>
                <c:formatCode>General</c:formatCode>
                <c:ptCount val="25"/>
                <c:pt idx="0">
                  <c:v>0</c:v>
                </c:pt>
                <c:pt idx="1">
                  <c:v>2.019E-3</c:v>
                </c:pt>
                <c:pt idx="2">
                  <c:v>3.8990000000000001E-3</c:v>
                </c:pt>
                <c:pt idx="3">
                  <c:v>9.5639999999999996E-3</c:v>
                </c:pt>
                <c:pt idx="4">
                  <c:v>1.3964000000000001E-2</c:v>
                </c:pt>
                <c:pt idx="5">
                  <c:v>1.6629000000000001E-2</c:v>
                </c:pt>
                <c:pt idx="6">
                  <c:v>2.0937000000000001E-2</c:v>
                </c:pt>
                <c:pt idx="7">
                  <c:v>2.3921999999999999E-2</c:v>
                </c:pt>
                <c:pt idx="8">
                  <c:v>2.9013000000000001E-2</c:v>
                </c:pt>
                <c:pt idx="9">
                  <c:v>3.2628999999999998E-2</c:v>
                </c:pt>
                <c:pt idx="10">
                  <c:v>3.5078999999999999E-2</c:v>
                </c:pt>
                <c:pt idx="11">
                  <c:v>3.7616999999999998E-2</c:v>
                </c:pt>
                <c:pt idx="12">
                  <c:v>3.9174E-2</c:v>
                </c:pt>
                <c:pt idx="13">
                  <c:v>4.0405000000000003E-2</c:v>
                </c:pt>
                <c:pt idx="14">
                  <c:v>4.0779999999999997E-2</c:v>
                </c:pt>
                <c:pt idx="15">
                  <c:v>4.2046E-2</c:v>
                </c:pt>
                <c:pt idx="16">
                  <c:v>4.2932999999999999E-2</c:v>
                </c:pt>
                <c:pt idx="17">
                  <c:v>4.3851000000000001E-2</c:v>
                </c:pt>
                <c:pt idx="18">
                  <c:v>4.4824999999999997E-2</c:v>
                </c:pt>
                <c:pt idx="19">
                  <c:v>4.6233999999999997E-2</c:v>
                </c:pt>
                <c:pt idx="20">
                  <c:v>4.6542E-2</c:v>
                </c:pt>
                <c:pt idx="21">
                  <c:v>4.7878999999999998E-2</c:v>
                </c:pt>
                <c:pt idx="22">
                  <c:v>4.7878999999999998E-2</c:v>
                </c:pt>
                <c:pt idx="23">
                  <c:v>4.8369000000000002E-2</c:v>
                </c:pt>
                <c:pt idx="24">
                  <c:v>5.0043999999999998E-2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Sheet1!$F$2:$F$26</c:f>
              <c:numCache>
                <c:formatCode>General</c:formatCode>
                <c:ptCount val="25"/>
                <c:pt idx="0">
                  <c:v>0</c:v>
                </c:pt>
                <c:pt idx="1">
                  <c:v>1.3259999999999999E-2</c:v>
                </c:pt>
                <c:pt idx="2">
                  <c:v>1.7597999999999999E-2</c:v>
                </c:pt>
                <c:pt idx="3">
                  <c:v>2.2391999999999999E-2</c:v>
                </c:pt>
                <c:pt idx="4">
                  <c:v>2.3417E-2</c:v>
                </c:pt>
                <c:pt idx="5">
                  <c:v>2.5193E-2</c:v>
                </c:pt>
                <c:pt idx="6">
                  <c:v>2.6234E-2</c:v>
                </c:pt>
                <c:pt idx="7">
                  <c:v>2.6980000000000001E-2</c:v>
                </c:pt>
                <c:pt idx="8">
                  <c:v>2.7878E-2</c:v>
                </c:pt>
                <c:pt idx="9">
                  <c:v>2.9234E-2</c:v>
                </c:pt>
                <c:pt idx="10">
                  <c:v>3.0789E-2</c:v>
                </c:pt>
                <c:pt idx="11">
                  <c:v>3.2990999999999999E-2</c:v>
                </c:pt>
                <c:pt idx="12">
                  <c:v>3.4891999999999999E-2</c:v>
                </c:pt>
                <c:pt idx="13">
                  <c:v>3.6817999999999997E-2</c:v>
                </c:pt>
                <c:pt idx="14">
                  <c:v>3.8115999999999997E-2</c:v>
                </c:pt>
                <c:pt idx="15">
                  <c:v>3.8753000000000003E-2</c:v>
                </c:pt>
                <c:pt idx="16">
                  <c:v>3.9871999999999998E-2</c:v>
                </c:pt>
                <c:pt idx="17">
                  <c:v>4.1238999999999998E-2</c:v>
                </c:pt>
                <c:pt idx="18">
                  <c:v>4.1949E-2</c:v>
                </c:pt>
                <c:pt idx="19">
                  <c:v>4.3711E-2</c:v>
                </c:pt>
                <c:pt idx="20">
                  <c:v>4.5273000000000001E-2</c:v>
                </c:pt>
                <c:pt idx="21">
                  <c:v>4.7258000000000001E-2</c:v>
                </c:pt>
                <c:pt idx="22">
                  <c:v>4.8644E-2</c:v>
                </c:pt>
                <c:pt idx="23">
                  <c:v>5.0554000000000002E-2</c:v>
                </c:pt>
                <c:pt idx="24">
                  <c:v>5.1672999999999997E-2</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Sheet1!$G$2:$G$26</c:f>
              <c:numCache>
                <c:formatCode>General</c:formatCode>
                <c:ptCount val="25"/>
                <c:pt idx="0">
                  <c:v>0</c:v>
                </c:pt>
                <c:pt idx="1">
                  <c:v>5.3350000000000003E-3</c:v>
                </c:pt>
                <c:pt idx="2">
                  <c:v>8.3719999999999992E-3</c:v>
                </c:pt>
                <c:pt idx="3">
                  <c:v>1.2877E-2</c:v>
                </c:pt>
                <c:pt idx="4">
                  <c:v>1.4342000000000001E-2</c:v>
                </c:pt>
                <c:pt idx="5">
                  <c:v>1.5526999999999999E-2</c:v>
                </c:pt>
                <c:pt idx="6">
                  <c:v>1.8053E-2</c:v>
                </c:pt>
                <c:pt idx="7">
                  <c:v>2.0292999999999999E-2</c:v>
                </c:pt>
                <c:pt idx="8">
                  <c:v>2.1041000000000001E-2</c:v>
                </c:pt>
                <c:pt idx="9">
                  <c:v>2.2245999999999998E-2</c:v>
                </c:pt>
                <c:pt idx="10">
                  <c:v>2.3472E-2</c:v>
                </c:pt>
                <c:pt idx="11">
                  <c:v>2.5149999999999999E-2</c:v>
                </c:pt>
                <c:pt idx="12">
                  <c:v>2.5669000000000001E-2</c:v>
                </c:pt>
                <c:pt idx="13">
                  <c:v>2.5843000000000001E-2</c:v>
                </c:pt>
                <c:pt idx="14">
                  <c:v>2.6383E-2</c:v>
                </c:pt>
                <c:pt idx="15">
                  <c:v>2.6383E-2</c:v>
                </c:pt>
                <c:pt idx="16">
                  <c:v>2.7059E-2</c:v>
                </c:pt>
                <c:pt idx="17">
                  <c:v>2.7289999999999998E-2</c:v>
                </c:pt>
                <c:pt idx="18">
                  <c:v>2.7529000000000001E-2</c:v>
                </c:pt>
                <c:pt idx="19">
                  <c:v>2.7529000000000001E-2</c:v>
                </c:pt>
                <c:pt idx="20">
                  <c:v>2.7529000000000001E-2</c:v>
                </c:pt>
                <c:pt idx="21">
                  <c:v>2.7529000000000001E-2</c:v>
                </c:pt>
                <c:pt idx="22">
                  <c:v>2.7529000000000001E-2</c:v>
                </c:pt>
                <c:pt idx="23">
                  <c:v>2.8004999999999999E-2</c:v>
                </c:pt>
                <c:pt idx="24">
                  <c:v>2.8004999999999999E-2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Sheet1!$H$2:$H$26</c:f>
              <c:numCache>
                <c:formatCode>General</c:formatCode>
                <c:ptCount val="25"/>
                <c:pt idx="0">
                  <c:v>0</c:v>
                </c:pt>
                <c:pt idx="1">
                  <c:v>0</c:v>
                </c:pt>
                <c:pt idx="2">
                  <c:v>0</c:v>
                </c:pt>
                <c:pt idx="3">
                  <c:v>1.45389E-4</c:v>
                </c:pt>
                <c:pt idx="4">
                  <c:v>1.45389E-4</c:v>
                </c:pt>
                <c:pt idx="5">
                  <c:v>1.45389E-4</c:v>
                </c:pt>
                <c:pt idx="6">
                  <c:v>2.9431699999999999E-4</c:v>
                </c:pt>
                <c:pt idx="7">
                  <c:v>4.43418E-4</c:v>
                </c:pt>
                <c:pt idx="8">
                  <c:v>4.43418E-4</c:v>
                </c:pt>
                <c:pt idx="9">
                  <c:v>4.43418E-4</c:v>
                </c:pt>
                <c:pt idx="10">
                  <c:v>5.9545400000000004E-4</c:v>
                </c:pt>
                <c:pt idx="11">
                  <c:v>7.6652299999999997E-4</c:v>
                </c:pt>
                <c:pt idx="12">
                  <c:v>7.6652299999999997E-4</c:v>
                </c:pt>
                <c:pt idx="13">
                  <c:v>7.6652299999999997E-4</c:v>
                </c:pt>
                <c:pt idx="14">
                  <c:v>1.1232810000000001E-3</c:v>
                </c:pt>
                <c:pt idx="15">
                  <c:v>1.549059E-3</c:v>
                </c:pt>
                <c:pt idx="16">
                  <c:v>1.549059E-3</c:v>
                </c:pt>
                <c:pt idx="17">
                  <c:v>1.549059E-3</c:v>
                </c:pt>
                <c:pt idx="18">
                  <c:v>1.549059E-3</c:v>
                </c:pt>
                <c:pt idx="19">
                  <c:v>2.139719E-3</c:v>
                </c:pt>
                <c:pt idx="20">
                  <c:v>2.139719E-3</c:v>
                </c:pt>
                <c:pt idx="21">
                  <c:v>2.7842359999999998E-3</c:v>
                </c:pt>
                <c:pt idx="22">
                  <c:v>3.2335760000000002E-3</c:v>
                </c:pt>
                <c:pt idx="23">
                  <c:v>3.2335760000000002E-3</c:v>
                </c:pt>
                <c:pt idx="24">
                  <c:v>3.7542510000000001E-3</c:v>
                </c:pt>
              </c:numCache>
            </c:numRef>
          </c:yVal>
          <c:smooth val="0"/>
        </c:ser>
        <c:dLbls>
          <c:showLegendKey val="0"/>
          <c:showVal val="0"/>
          <c:showCatName val="0"/>
          <c:showSerName val="0"/>
          <c:showPercent val="0"/>
          <c:showBubbleSize val="0"/>
        </c:dLbls>
        <c:axId val="392161720"/>
        <c:axId val="392162112"/>
      </c:scatterChart>
      <c:valAx>
        <c:axId val="392161720"/>
        <c:scaling>
          <c:orientation val="minMax"/>
          <c:max val="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92162112"/>
        <c:crosses val="autoZero"/>
        <c:crossBetween val="midCat"/>
        <c:majorUnit val="1"/>
      </c:valAx>
      <c:valAx>
        <c:axId val="392162112"/>
        <c:scaling>
          <c:orientation val="minMax"/>
          <c:max val="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392161720"/>
        <c:crosses val="autoZero"/>
        <c:crossBetween val="midCat"/>
        <c:majorUnit val="2.0000000000000004E-2"/>
      </c:valAx>
      <c:spPr>
        <a:solidFill>
          <a:schemeClr val="bg2"/>
        </a:solidFill>
        <a:ln>
          <a:solidFill>
            <a:schemeClr val="tx1"/>
          </a:solidFill>
        </a:ln>
      </c:spPr>
    </c:plotArea>
    <c:legend>
      <c:legendPos val="r"/>
      <c:layout>
        <c:manualLayout>
          <c:xMode val="edge"/>
          <c:yMode val="edge"/>
          <c:x val="0.14400755995244185"/>
          <c:y val="6.3981669630005927E-2"/>
          <c:w val="0.80403975144132622"/>
          <c:h val="0.2014795720800124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Sheet1!$B$2:$B$26</c:f>
              <c:numCache>
                <c:formatCode>General</c:formatCode>
                <c:ptCount val="25"/>
                <c:pt idx="0">
                  <c:v>0</c:v>
                </c:pt>
                <c:pt idx="1">
                  <c:v>1.03E-4</c:v>
                </c:pt>
                <c:pt idx="2">
                  <c:v>4.1300000000000001E-4</c:v>
                </c:pt>
                <c:pt idx="3">
                  <c:v>4.1300000000000001E-4</c:v>
                </c:pt>
                <c:pt idx="4">
                  <c:v>4.1300000000000001E-4</c:v>
                </c:pt>
                <c:pt idx="5">
                  <c:v>6.2699999999999995E-4</c:v>
                </c:pt>
                <c:pt idx="6">
                  <c:v>8.43E-4</c:v>
                </c:pt>
                <c:pt idx="7">
                  <c:v>8.43E-4</c:v>
                </c:pt>
                <c:pt idx="8">
                  <c:v>1.0610000000000001E-3</c:v>
                </c:pt>
                <c:pt idx="9">
                  <c:v>1.4989999999999999E-3</c:v>
                </c:pt>
                <c:pt idx="10">
                  <c:v>2.1749999999999999E-3</c:v>
                </c:pt>
                <c:pt idx="11">
                  <c:v>2.7880000000000001E-3</c:v>
                </c:pt>
                <c:pt idx="12">
                  <c:v>3.3029999999999999E-3</c:v>
                </c:pt>
                <c:pt idx="13">
                  <c:v>3.96E-3</c:v>
                </c:pt>
                <c:pt idx="14">
                  <c:v>4.6550000000000003E-3</c:v>
                </c:pt>
                <c:pt idx="15">
                  <c:v>5.1349999999999998E-3</c:v>
                </c:pt>
                <c:pt idx="16">
                  <c:v>5.4749999999999998E-3</c:v>
                </c:pt>
                <c:pt idx="17">
                  <c:v>5.4749999999999998E-3</c:v>
                </c:pt>
                <c:pt idx="18">
                  <c:v>6.0239999999999998E-3</c:v>
                </c:pt>
                <c:pt idx="19">
                  <c:v>6.9309999999999997E-3</c:v>
                </c:pt>
                <c:pt idx="20">
                  <c:v>7.175E-3</c:v>
                </c:pt>
                <c:pt idx="21">
                  <c:v>8.2089999999999993E-3</c:v>
                </c:pt>
                <c:pt idx="22">
                  <c:v>8.2089999999999993E-3</c:v>
                </c:pt>
                <c:pt idx="23">
                  <c:v>8.2089999999999993E-3</c:v>
                </c:pt>
                <c:pt idx="24">
                  <c:v>1.0451999999999999E-2</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Sheet1!$C$2:$C$26</c:f>
              <c:numCache>
                <c:formatCode>General</c:formatCode>
                <c:ptCount val="25"/>
                <c:pt idx="0">
                  <c:v>0</c:v>
                </c:pt>
                <c:pt idx="1">
                  <c:v>1.129E-3</c:v>
                </c:pt>
                <c:pt idx="2">
                  <c:v>1.335E-3</c:v>
                </c:pt>
                <c:pt idx="3">
                  <c:v>1.5430000000000001E-3</c:v>
                </c:pt>
                <c:pt idx="4">
                  <c:v>1.755E-3</c:v>
                </c:pt>
                <c:pt idx="5">
                  <c:v>1.97E-3</c:v>
                </c:pt>
                <c:pt idx="6">
                  <c:v>2.1849999999999999E-3</c:v>
                </c:pt>
                <c:pt idx="7">
                  <c:v>2.836E-3</c:v>
                </c:pt>
                <c:pt idx="8">
                  <c:v>4.0340000000000003E-3</c:v>
                </c:pt>
                <c:pt idx="9">
                  <c:v>5.4619999999999998E-3</c:v>
                </c:pt>
                <c:pt idx="10">
                  <c:v>6.9150000000000001E-3</c:v>
                </c:pt>
                <c:pt idx="11">
                  <c:v>7.6470000000000002E-3</c:v>
                </c:pt>
                <c:pt idx="12">
                  <c:v>9.1909999999999995E-3</c:v>
                </c:pt>
                <c:pt idx="13">
                  <c:v>9.9769999999999998E-3</c:v>
                </c:pt>
                <c:pt idx="14">
                  <c:v>1.0656000000000001E-2</c:v>
                </c:pt>
                <c:pt idx="15">
                  <c:v>1.1584000000000001E-2</c:v>
                </c:pt>
                <c:pt idx="16">
                  <c:v>1.2765E-2</c:v>
                </c:pt>
                <c:pt idx="17">
                  <c:v>1.3471E-2</c:v>
                </c:pt>
                <c:pt idx="18">
                  <c:v>1.3658999999999999E-2</c:v>
                </c:pt>
                <c:pt idx="19">
                  <c:v>1.4099E-2</c:v>
                </c:pt>
                <c:pt idx="20">
                  <c:v>1.4338999999999999E-2</c:v>
                </c:pt>
                <c:pt idx="21">
                  <c:v>1.5373E-2</c:v>
                </c:pt>
                <c:pt idx="22">
                  <c:v>1.5373E-2</c:v>
                </c:pt>
                <c:pt idx="23">
                  <c:v>1.5751999999999999E-2</c:v>
                </c:pt>
                <c:pt idx="24">
                  <c:v>1.5751999999999999E-2</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Sheet1!$D$2:$D$26</c:f>
              <c:numCache>
                <c:formatCode>General</c:formatCode>
                <c:ptCount val="25"/>
                <c:pt idx="0">
                  <c:v>0</c:v>
                </c:pt>
                <c:pt idx="1">
                  <c:v>0</c:v>
                </c:pt>
                <c:pt idx="2">
                  <c:v>0</c:v>
                </c:pt>
                <c:pt idx="3">
                  <c:v>0</c:v>
                </c:pt>
                <c:pt idx="4">
                  <c:v>1.05E-4</c:v>
                </c:pt>
                <c:pt idx="5">
                  <c:v>1.05E-4</c:v>
                </c:pt>
                <c:pt idx="6">
                  <c:v>1.05E-4</c:v>
                </c:pt>
                <c:pt idx="7">
                  <c:v>1.05E-4</c:v>
                </c:pt>
                <c:pt idx="8">
                  <c:v>1.05E-4</c:v>
                </c:pt>
                <c:pt idx="9">
                  <c:v>4.35E-4</c:v>
                </c:pt>
                <c:pt idx="10">
                  <c:v>8.8099999999999995E-4</c:v>
                </c:pt>
                <c:pt idx="11">
                  <c:v>1.372E-3</c:v>
                </c:pt>
                <c:pt idx="12">
                  <c:v>1.755E-3</c:v>
                </c:pt>
                <c:pt idx="13">
                  <c:v>1.887E-3</c:v>
                </c:pt>
                <c:pt idx="14">
                  <c:v>2.1700000000000001E-3</c:v>
                </c:pt>
                <c:pt idx="15">
                  <c:v>2.8010000000000001E-3</c:v>
                </c:pt>
                <c:pt idx="16">
                  <c:v>3.1389999999999999E-3</c:v>
                </c:pt>
                <c:pt idx="17">
                  <c:v>4.019E-3</c:v>
                </c:pt>
                <c:pt idx="18">
                  <c:v>4.7569999999999999E-3</c:v>
                </c:pt>
                <c:pt idx="19">
                  <c:v>5.4019999999999997E-3</c:v>
                </c:pt>
                <c:pt idx="20">
                  <c:v>7.0959999999999999E-3</c:v>
                </c:pt>
                <c:pt idx="21">
                  <c:v>9.672E-3</c:v>
                </c:pt>
                <c:pt idx="22">
                  <c:v>1.0345E-2</c:v>
                </c:pt>
                <c:pt idx="23">
                  <c:v>1.1122999999999999E-2</c:v>
                </c:pt>
                <c:pt idx="24">
                  <c:v>1.2356000000000001E-2</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Sheet1!$E$2:$E$26</c:f>
              <c:numCache>
                <c:formatCode>General</c:formatCode>
                <c:ptCount val="25"/>
                <c:pt idx="0">
                  <c:v>0</c:v>
                </c:pt>
                <c:pt idx="1">
                  <c:v>1.8489999999999999E-3</c:v>
                </c:pt>
                <c:pt idx="2">
                  <c:v>3.705E-3</c:v>
                </c:pt>
                <c:pt idx="3">
                  <c:v>7.4400000000000004E-3</c:v>
                </c:pt>
                <c:pt idx="4">
                  <c:v>9.6489999999999996E-3</c:v>
                </c:pt>
                <c:pt idx="5">
                  <c:v>1.1473000000000001E-2</c:v>
                </c:pt>
                <c:pt idx="6">
                  <c:v>1.4707E-2</c:v>
                </c:pt>
                <c:pt idx="7">
                  <c:v>1.6657999999999999E-2</c:v>
                </c:pt>
                <c:pt idx="8">
                  <c:v>1.9380999999999999E-2</c:v>
                </c:pt>
                <c:pt idx="9">
                  <c:v>2.1246000000000001E-2</c:v>
                </c:pt>
                <c:pt idx="10">
                  <c:v>2.3036999999999998E-2</c:v>
                </c:pt>
                <c:pt idx="11">
                  <c:v>2.4042000000000001E-2</c:v>
                </c:pt>
                <c:pt idx="12">
                  <c:v>2.4427999999999998E-2</c:v>
                </c:pt>
                <c:pt idx="13">
                  <c:v>2.5215999999999999E-2</c:v>
                </c:pt>
                <c:pt idx="14">
                  <c:v>2.6307000000000001E-2</c:v>
                </c:pt>
                <c:pt idx="15">
                  <c:v>2.6800999999999998E-2</c:v>
                </c:pt>
                <c:pt idx="16">
                  <c:v>2.7820999999999999E-2</c:v>
                </c:pt>
                <c:pt idx="17">
                  <c:v>2.8174000000000001E-2</c:v>
                </c:pt>
                <c:pt idx="18">
                  <c:v>2.8546999999999999E-2</c:v>
                </c:pt>
                <c:pt idx="19">
                  <c:v>2.9221E-2</c:v>
                </c:pt>
                <c:pt idx="20">
                  <c:v>3.0183000000000001E-2</c:v>
                </c:pt>
                <c:pt idx="21">
                  <c:v>3.1295999999999997E-2</c:v>
                </c:pt>
                <c:pt idx="22">
                  <c:v>3.1641000000000002E-2</c:v>
                </c:pt>
                <c:pt idx="23">
                  <c:v>3.2438000000000002E-2</c:v>
                </c:pt>
                <c:pt idx="24">
                  <c:v>3.4202000000000003E-2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Sheet1!$F$2:$F$26</c:f>
              <c:numCache>
                <c:formatCode>General</c:formatCode>
                <c:ptCount val="25"/>
                <c:pt idx="0">
                  <c:v>0</c:v>
                </c:pt>
                <c:pt idx="1">
                  <c:v>1.3535999999999999E-2</c:v>
                </c:pt>
                <c:pt idx="2">
                  <c:v>1.6628E-2</c:v>
                </c:pt>
                <c:pt idx="3">
                  <c:v>2.0466000000000002E-2</c:v>
                </c:pt>
                <c:pt idx="4">
                  <c:v>2.2046E-2</c:v>
                </c:pt>
                <c:pt idx="5">
                  <c:v>2.2904000000000001E-2</c:v>
                </c:pt>
                <c:pt idx="6">
                  <c:v>2.3873999999999999E-2</c:v>
                </c:pt>
                <c:pt idx="7">
                  <c:v>2.4740999999999999E-2</c:v>
                </c:pt>
                <c:pt idx="8">
                  <c:v>2.6374000000000002E-2</c:v>
                </c:pt>
                <c:pt idx="9">
                  <c:v>2.9343000000000001E-2</c:v>
                </c:pt>
                <c:pt idx="10">
                  <c:v>3.1241000000000001E-2</c:v>
                </c:pt>
                <c:pt idx="11">
                  <c:v>3.3094999999999999E-2</c:v>
                </c:pt>
                <c:pt idx="12">
                  <c:v>3.4637000000000001E-2</c:v>
                </c:pt>
                <c:pt idx="13">
                  <c:v>3.7665999999999998E-2</c:v>
                </c:pt>
                <c:pt idx="14">
                  <c:v>3.9049E-2</c:v>
                </c:pt>
                <c:pt idx="15">
                  <c:v>4.0655999999999998E-2</c:v>
                </c:pt>
                <c:pt idx="16">
                  <c:v>4.3025000000000001E-2</c:v>
                </c:pt>
                <c:pt idx="17">
                  <c:v>4.4089999999999997E-2</c:v>
                </c:pt>
                <c:pt idx="18">
                  <c:v>4.5932000000000001E-2</c:v>
                </c:pt>
                <c:pt idx="19">
                  <c:v>4.7052999999999998E-2</c:v>
                </c:pt>
                <c:pt idx="20">
                  <c:v>4.9217999999999998E-2</c:v>
                </c:pt>
                <c:pt idx="21">
                  <c:v>5.3454000000000002E-2</c:v>
                </c:pt>
                <c:pt idx="22">
                  <c:v>5.4480000000000001E-2</c:v>
                </c:pt>
                <c:pt idx="23">
                  <c:v>5.6070000000000002E-2</c:v>
                </c:pt>
                <c:pt idx="24">
                  <c:v>5.9212000000000001E-2</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Sheet1!$G$2:$G$26</c:f>
              <c:numCache>
                <c:formatCode>General</c:formatCode>
                <c:ptCount val="25"/>
                <c:pt idx="0">
                  <c:v>0</c:v>
                </c:pt>
                <c:pt idx="1">
                  <c:v>4.2090000000000001E-3</c:v>
                </c:pt>
                <c:pt idx="2">
                  <c:v>6.2709999999999997E-3</c:v>
                </c:pt>
                <c:pt idx="3">
                  <c:v>1.1356E-2</c:v>
                </c:pt>
                <c:pt idx="4">
                  <c:v>1.3143E-2</c:v>
                </c:pt>
                <c:pt idx="5">
                  <c:v>1.4324E-2</c:v>
                </c:pt>
                <c:pt idx="6">
                  <c:v>1.7017999999999998E-2</c:v>
                </c:pt>
                <c:pt idx="7">
                  <c:v>1.8536E-2</c:v>
                </c:pt>
                <c:pt idx="8">
                  <c:v>1.9517E-2</c:v>
                </c:pt>
                <c:pt idx="9">
                  <c:v>2.0943E-2</c:v>
                </c:pt>
                <c:pt idx="10">
                  <c:v>2.1502E-2</c:v>
                </c:pt>
                <c:pt idx="11">
                  <c:v>2.1999999999999999E-2</c:v>
                </c:pt>
                <c:pt idx="12">
                  <c:v>2.264E-2</c:v>
                </c:pt>
                <c:pt idx="13">
                  <c:v>2.2771E-2</c:v>
                </c:pt>
                <c:pt idx="14">
                  <c:v>2.3047000000000002E-2</c:v>
                </c:pt>
                <c:pt idx="15">
                  <c:v>2.3515999999999999E-2</c:v>
                </c:pt>
                <c:pt idx="16">
                  <c:v>2.4362000000000002E-2</c:v>
                </c:pt>
                <c:pt idx="17">
                  <c:v>2.4362000000000002E-2</c:v>
                </c:pt>
                <c:pt idx="18">
                  <c:v>2.5124E-2</c:v>
                </c:pt>
                <c:pt idx="19">
                  <c:v>2.5124E-2</c:v>
                </c:pt>
                <c:pt idx="20">
                  <c:v>2.5124E-2</c:v>
                </c:pt>
                <c:pt idx="21">
                  <c:v>2.5124E-2</c:v>
                </c:pt>
                <c:pt idx="22">
                  <c:v>2.5124E-2</c:v>
                </c:pt>
                <c:pt idx="23">
                  <c:v>2.5506000000000001E-2</c:v>
                </c:pt>
                <c:pt idx="24">
                  <c:v>2.5999000000000001E-2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Sheet1!$H$2:$H$26</c:f>
              <c:numCache>
                <c:formatCode>General</c:formatCode>
                <c:ptCount val="25"/>
                <c:pt idx="0">
                  <c:v>0</c:v>
                </c:pt>
                <c:pt idx="1">
                  <c:v>0</c:v>
                </c:pt>
                <c:pt idx="2">
                  <c:v>0</c:v>
                </c:pt>
                <c:pt idx="3">
                  <c:v>0</c:v>
                </c:pt>
                <c:pt idx="4">
                  <c:v>0</c:v>
                </c:pt>
                <c:pt idx="5">
                  <c:v>0</c:v>
                </c:pt>
                <c:pt idx="6">
                  <c:v>0</c:v>
                </c:pt>
                <c:pt idx="7">
                  <c:v>0</c:v>
                </c:pt>
                <c:pt idx="8">
                  <c:v>0</c:v>
                </c:pt>
                <c:pt idx="9">
                  <c:v>2.19776E-4</c:v>
                </c:pt>
                <c:pt idx="10">
                  <c:v>3.31825E-4</c:v>
                </c:pt>
                <c:pt idx="11">
                  <c:v>3.31825E-4</c:v>
                </c:pt>
                <c:pt idx="12">
                  <c:v>3.31825E-4</c:v>
                </c:pt>
                <c:pt idx="13">
                  <c:v>4.64671E-4</c:v>
                </c:pt>
                <c:pt idx="14">
                  <c:v>5.9931800000000005E-4</c:v>
                </c:pt>
                <c:pt idx="15">
                  <c:v>5.9931800000000005E-4</c:v>
                </c:pt>
                <c:pt idx="16">
                  <c:v>5.9931800000000005E-4</c:v>
                </c:pt>
                <c:pt idx="17">
                  <c:v>7.7464400000000001E-4</c:v>
                </c:pt>
                <c:pt idx="18">
                  <c:v>7.7464400000000001E-4</c:v>
                </c:pt>
                <c:pt idx="19">
                  <c:v>1.0083080000000001E-3</c:v>
                </c:pt>
                <c:pt idx="20">
                  <c:v>1.2492720000000001E-3</c:v>
                </c:pt>
                <c:pt idx="21">
                  <c:v>1.7944969999999999E-3</c:v>
                </c:pt>
                <c:pt idx="22">
                  <c:v>2.1588480000000001E-3</c:v>
                </c:pt>
                <c:pt idx="23">
                  <c:v>2.539328E-3</c:v>
                </c:pt>
                <c:pt idx="24">
                  <c:v>2.539328E-3</c:v>
                </c:pt>
              </c:numCache>
            </c:numRef>
          </c:yVal>
          <c:smooth val="0"/>
        </c:ser>
        <c:dLbls>
          <c:showLegendKey val="0"/>
          <c:showVal val="0"/>
          <c:showCatName val="0"/>
          <c:showSerName val="0"/>
          <c:showPercent val="0"/>
          <c:showBubbleSize val="0"/>
        </c:dLbls>
        <c:axId val="392162896"/>
        <c:axId val="850325976"/>
      </c:scatterChart>
      <c:valAx>
        <c:axId val="392162896"/>
        <c:scaling>
          <c:orientation val="minMax"/>
          <c:max val="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50325976"/>
        <c:crosses val="autoZero"/>
        <c:crossBetween val="midCat"/>
        <c:majorUnit val="1"/>
      </c:valAx>
      <c:valAx>
        <c:axId val="850325976"/>
        <c:scaling>
          <c:orientation val="minMax"/>
          <c:max val="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392162896"/>
        <c:crosses val="autoZero"/>
        <c:crossBetween val="midCat"/>
        <c:majorUnit val="2.0000000000000004E-2"/>
      </c:valAx>
      <c:spPr>
        <a:solidFill>
          <a:schemeClr val="bg2"/>
        </a:solidFill>
        <a:ln>
          <a:solidFill>
            <a:schemeClr val="tx1"/>
          </a:solidFill>
        </a:ln>
      </c:spPr>
    </c:plotArea>
    <c:legend>
      <c:legendPos val="r"/>
      <c:layout>
        <c:manualLayout>
          <c:xMode val="edge"/>
          <c:yMode val="edge"/>
          <c:x val="0.14400755995244185"/>
          <c:y val="6.3981669630005927E-2"/>
          <c:w val="0.80403975144132622"/>
          <c:h val="0.2014795720800124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Sheet1!$B$2:$B$26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1.9270590000000001E-3</c:v>
                </c:pt>
                <c:pt idx="14">
                  <c:v>1.9270590000000001E-3</c:v>
                </c:pt>
                <c:pt idx="15">
                  <c:v>1.9270590000000001E-3</c:v>
                </c:pt>
                <c:pt idx="16">
                  <c:v>1.9270590000000001E-3</c:v>
                </c:pt>
                <c:pt idx="17">
                  <c:v>1.9270590000000001E-3</c:v>
                </c:pt>
                <c:pt idx="18">
                  <c:v>4.6894830000000004E-3</c:v>
                </c:pt>
                <c:pt idx="19">
                  <c:v>8.1487339999999995E-3</c:v>
                </c:pt>
                <c:pt idx="20">
                  <c:v>8.1487339999999995E-3</c:v>
                </c:pt>
                <c:pt idx="21">
                  <c:v>8.1487339999999995E-3</c:v>
                </c:pt>
                <c:pt idx="22">
                  <c:v>8.1487339999999995E-3</c:v>
                </c:pt>
                <c:pt idx="23">
                  <c:v>8.1487339999999995E-3</c:v>
                </c:pt>
                <c:pt idx="24">
                  <c:v>8.1487339999999995E-3</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Sheet1!$C$2:$C$26</c:f>
              <c:numCache>
                <c:formatCode>General</c:formatCode>
                <c:ptCount val="25"/>
                <c:pt idx="0">
                  <c:v>0</c:v>
                </c:pt>
                <c:pt idx="1">
                  <c:v>3.0860000000000002E-3</c:v>
                </c:pt>
                <c:pt idx="2">
                  <c:v>4.6299999999999996E-3</c:v>
                </c:pt>
                <c:pt idx="3">
                  <c:v>4.6299999999999996E-3</c:v>
                </c:pt>
                <c:pt idx="4">
                  <c:v>4.6299999999999996E-3</c:v>
                </c:pt>
                <c:pt idx="5">
                  <c:v>4.6299999999999996E-3</c:v>
                </c:pt>
                <c:pt idx="6">
                  <c:v>7.7790000000000003E-3</c:v>
                </c:pt>
                <c:pt idx="7">
                  <c:v>7.7790000000000003E-3</c:v>
                </c:pt>
                <c:pt idx="8">
                  <c:v>7.7790000000000003E-3</c:v>
                </c:pt>
                <c:pt idx="9">
                  <c:v>7.7790000000000003E-3</c:v>
                </c:pt>
                <c:pt idx="10">
                  <c:v>9.3749999999999997E-3</c:v>
                </c:pt>
                <c:pt idx="11">
                  <c:v>9.3749999999999997E-3</c:v>
                </c:pt>
                <c:pt idx="12">
                  <c:v>1.1265000000000001E-2</c:v>
                </c:pt>
                <c:pt idx="13">
                  <c:v>1.1265000000000001E-2</c:v>
                </c:pt>
                <c:pt idx="14">
                  <c:v>1.1265000000000001E-2</c:v>
                </c:pt>
                <c:pt idx="15">
                  <c:v>1.1265000000000001E-2</c:v>
                </c:pt>
                <c:pt idx="16">
                  <c:v>1.1265000000000001E-2</c:v>
                </c:pt>
                <c:pt idx="17">
                  <c:v>1.1265000000000001E-2</c:v>
                </c:pt>
                <c:pt idx="18">
                  <c:v>1.1265000000000001E-2</c:v>
                </c:pt>
                <c:pt idx="19">
                  <c:v>1.1265000000000001E-2</c:v>
                </c:pt>
                <c:pt idx="20">
                  <c:v>1.1265000000000001E-2</c:v>
                </c:pt>
                <c:pt idx="21">
                  <c:v>1.1265000000000001E-2</c:v>
                </c:pt>
                <c:pt idx="22">
                  <c:v>1.1265000000000001E-2</c:v>
                </c:pt>
                <c:pt idx="23">
                  <c:v>1.1265000000000001E-2</c:v>
                </c:pt>
                <c:pt idx="24">
                  <c:v>1.1265000000000001E-2</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Sheet1!$D$2:$D$26</c:f>
              <c:numCache>
                <c:formatCode>General</c:formatCode>
                <c:ptCount val="25"/>
                <c:pt idx="0">
                  <c:v>0</c:v>
                </c:pt>
                <c:pt idx="1">
                  <c:v>0</c:v>
                </c:pt>
                <c:pt idx="2">
                  <c:v>0</c:v>
                </c:pt>
                <c:pt idx="3">
                  <c:v>0</c:v>
                </c:pt>
                <c:pt idx="4">
                  <c:v>0</c:v>
                </c:pt>
                <c:pt idx="5">
                  <c:v>0</c:v>
                </c:pt>
                <c:pt idx="6">
                  <c:v>0</c:v>
                </c:pt>
                <c:pt idx="7">
                  <c:v>0</c:v>
                </c:pt>
                <c:pt idx="8">
                  <c:v>0</c:v>
                </c:pt>
                <c:pt idx="9">
                  <c:v>1.580557E-3</c:v>
                </c:pt>
                <c:pt idx="10">
                  <c:v>1.580557E-3</c:v>
                </c:pt>
                <c:pt idx="11">
                  <c:v>1.580557E-3</c:v>
                </c:pt>
                <c:pt idx="12">
                  <c:v>1.580557E-3</c:v>
                </c:pt>
                <c:pt idx="13">
                  <c:v>1.580557E-3</c:v>
                </c:pt>
                <c:pt idx="14">
                  <c:v>1.580557E-3</c:v>
                </c:pt>
                <c:pt idx="15">
                  <c:v>1.580557E-3</c:v>
                </c:pt>
                <c:pt idx="16">
                  <c:v>1.580557E-3</c:v>
                </c:pt>
                <c:pt idx="17">
                  <c:v>1.580557E-3</c:v>
                </c:pt>
                <c:pt idx="18">
                  <c:v>1.580557E-3</c:v>
                </c:pt>
                <c:pt idx="19">
                  <c:v>5.0715450000000002E-3</c:v>
                </c:pt>
                <c:pt idx="20">
                  <c:v>8.8430479999999992E-3</c:v>
                </c:pt>
                <c:pt idx="21">
                  <c:v>8.8430479999999992E-3</c:v>
                </c:pt>
                <c:pt idx="22">
                  <c:v>8.8430479999999992E-3</c:v>
                </c:pt>
                <c:pt idx="23">
                  <c:v>8.8430479999999992E-3</c:v>
                </c:pt>
                <c:pt idx="24">
                  <c:v>8.8430479999999992E-3</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Sheet1!$E$2:$E$26</c:f>
              <c:numCache>
                <c:formatCode>General</c:formatCode>
                <c:ptCount val="25"/>
                <c:pt idx="0">
                  <c:v>0</c:v>
                </c:pt>
                <c:pt idx="1">
                  <c:v>4.6299999999999996E-3</c:v>
                </c:pt>
                <c:pt idx="2">
                  <c:v>1.2345999999999999E-2</c:v>
                </c:pt>
                <c:pt idx="3">
                  <c:v>1.5442000000000001E-2</c:v>
                </c:pt>
                <c:pt idx="4">
                  <c:v>1.8571000000000001E-2</c:v>
                </c:pt>
                <c:pt idx="5">
                  <c:v>1.8571000000000001E-2</c:v>
                </c:pt>
                <c:pt idx="6">
                  <c:v>2.6445E-2</c:v>
                </c:pt>
                <c:pt idx="7">
                  <c:v>2.802E-2</c:v>
                </c:pt>
                <c:pt idx="8">
                  <c:v>3.1178000000000001E-2</c:v>
                </c:pt>
                <c:pt idx="9">
                  <c:v>3.4351E-2</c:v>
                </c:pt>
                <c:pt idx="10">
                  <c:v>4.2439999999999999E-2</c:v>
                </c:pt>
                <c:pt idx="11">
                  <c:v>4.7933000000000003E-2</c:v>
                </c:pt>
                <c:pt idx="12">
                  <c:v>5.1736999999999998E-2</c:v>
                </c:pt>
                <c:pt idx="13">
                  <c:v>5.1736999999999998E-2</c:v>
                </c:pt>
                <c:pt idx="14">
                  <c:v>5.3747000000000003E-2</c:v>
                </c:pt>
                <c:pt idx="15">
                  <c:v>5.6259000000000003E-2</c:v>
                </c:pt>
                <c:pt idx="16">
                  <c:v>5.8804000000000002E-2</c:v>
                </c:pt>
                <c:pt idx="17">
                  <c:v>5.8804000000000002E-2</c:v>
                </c:pt>
                <c:pt idx="18">
                  <c:v>5.8804000000000002E-2</c:v>
                </c:pt>
                <c:pt idx="19">
                  <c:v>5.8804000000000002E-2</c:v>
                </c:pt>
                <c:pt idx="20">
                  <c:v>5.8804000000000002E-2</c:v>
                </c:pt>
                <c:pt idx="21">
                  <c:v>6.2821000000000002E-2</c:v>
                </c:pt>
                <c:pt idx="22">
                  <c:v>6.2821000000000002E-2</c:v>
                </c:pt>
                <c:pt idx="23">
                  <c:v>7.4728000000000003E-2</c:v>
                </c:pt>
                <c:pt idx="24">
                  <c:v>8.0965999999999996E-2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Sheet1!$F$2:$F$26</c:f>
              <c:numCache>
                <c:formatCode>General</c:formatCode>
                <c:ptCount val="25"/>
                <c:pt idx="0">
                  <c:v>0</c:v>
                </c:pt>
                <c:pt idx="1">
                  <c:v>1.0802000000000001E-2</c:v>
                </c:pt>
                <c:pt idx="2">
                  <c:v>1.3889E-2</c:v>
                </c:pt>
                <c:pt idx="3">
                  <c:v>1.3889E-2</c:v>
                </c:pt>
                <c:pt idx="4">
                  <c:v>1.6996000000000001E-2</c:v>
                </c:pt>
                <c:pt idx="5">
                  <c:v>1.6996000000000001E-2</c:v>
                </c:pt>
                <c:pt idx="6">
                  <c:v>2.0146000000000001E-2</c:v>
                </c:pt>
                <c:pt idx="7">
                  <c:v>2.1722999999999999E-2</c:v>
                </c:pt>
                <c:pt idx="8">
                  <c:v>2.3303999999999998E-2</c:v>
                </c:pt>
                <c:pt idx="9">
                  <c:v>2.3303999999999998E-2</c:v>
                </c:pt>
                <c:pt idx="10">
                  <c:v>2.4899000000000001E-2</c:v>
                </c:pt>
                <c:pt idx="11">
                  <c:v>2.6651999999999999E-2</c:v>
                </c:pt>
                <c:pt idx="12">
                  <c:v>2.8538000000000001E-2</c:v>
                </c:pt>
                <c:pt idx="13">
                  <c:v>2.8538000000000001E-2</c:v>
                </c:pt>
                <c:pt idx="14">
                  <c:v>2.8538000000000001E-2</c:v>
                </c:pt>
                <c:pt idx="15">
                  <c:v>3.0714999999999999E-2</c:v>
                </c:pt>
                <c:pt idx="16">
                  <c:v>3.0714999999999999E-2</c:v>
                </c:pt>
                <c:pt idx="17">
                  <c:v>3.0714999999999999E-2</c:v>
                </c:pt>
                <c:pt idx="18">
                  <c:v>3.3447999999999999E-2</c:v>
                </c:pt>
                <c:pt idx="19">
                  <c:v>3.3447999999999999E-2</c:v>
                </c:pt>
                <c:pt idx="20">
                  <c:v>3.3447999999999999E-2</c:v>
                </c:pt>
                <c:pt idx="21">
                  <c:v>3.3447999999999999E-2</c:v>
                </c:pt>
                <c:pt idx="22">
                  <c:v>3.3447999999999999E-2</c:v>
                </c:pt>
                <c:pt idx="23">
                  <c:v>3.9377000000000002E-2</c:v>
                </c:pt>
                <c:pt idx="24">
                  <c:v>4.5615000000000003E-2</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Sheet1!$G$2:$G$26</c:f>
              <c:numCache>
                <c:formatCode>General</c:formatCode>
                <c:ptCount val="25"/>
                <c:pt idx="0">
                  <c:v>0</c:v>
                </c:pt>
                <c:pt idx="1">
                  <c:v>4.6299999999999996E-3</c:v>
                </c:pt>
                <c:pt idx="2">
                  <c:v>7.7159999999999998E-3</c:v>
                </c:pt>
                <c:pt idx="3">
                  <c:v>1.3908999999999999E-2</c:v>
                </c:pt>
                <c:pt idx="4">
                  <c:v>1.7031999999999999E-2</c:v>
                </c:pt>
                <c:pt idx="5">
                  <c:v>1.8606999999999999E-2</c:v>
                </c:pt>
                <c:pt idx="6">
                  <c:v>2.3331999999999999E-2</c:v>
                </c:pt>
                <c:pt idx="7">
                  <c:v>2.3331999999999999E-2</c:v>
                </c:pt>
                <c:pt idx="8">
                  <c:v>2.4910000000000002E-2</c:v>
                </c:pt>
                <c:pt idx="9">
                  <c:v>2.8077000000000001E-2</c:v>
                </c:pt>
                <c:pt idx="10">
                  <c:v>3.2918999999999997E-2</c:v>
                </c:pt>
                <c:pt idx="11">
                  <c:v>3.4775E-2</c:v>
                </c:pt>
                <c:pt idx="12">
                  <c:v>3.4775E-2</c:v>
                </c:pt>
                <c:pt idx="13">
                  <c:v>3.4775E-2</c:v>
                </c:pt>
                <c:pt idx="14">
                  <c:v>3.4775E-2</c:v>
                </c:pt>
                <c:pt idx="15">
                  <c:v>3.4775E-2</c:v>
                </c:pt>
                <c:pt idx="16">
                  <c:v>3.4775E-2</c:v>
                </c:pt>
                <c:pt idx="17">
                  <c:v>3.4775E-2</c:v>
                </c:pt>
                <c:pt idx="18">
                  <c:v>3.4775E-2</c:v>
                </c:pt>
                <c:pt idx="19">
                  <c:v>4.1938999999999997E-2</c:v>
                </c:pt>
                <c:pt idx="20">
                  <c:v>4.1938999999999997E-2</c:v>
                </c:pt>
                <c:pt idx="21">
                  <c:v>4.1938999999999997E-2</c:v>
                </c:pt>
                <c:pt idx="22">
                  <c:v>4.1938999999999997E-2</c:v>
                </c:pt>
                <c:pt idx="23">
                  <c:v>4.1938999999999997E-2</c:v>
                </c:pt>
                <c:pt idx="24">
                  <c:v>4.1938999999999997E-2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Sheet1!$H$2:$H$26</c:f>
              <c:numCache>
                <c:formatCode>General</c:formatCode>
                <c:ptCount val="25"/>
                <c:pt idx="0">
                  <c:v>0</c:v>
                </c:pt>
                <c:pt idx="1">
                  <c:v>0</c:v>
                </c:pt>
                <c:pt idx="2">
                  <c:v>0</c:v>
                </c:pt>
                <c:pt idx="3">
                  <c:v>0</c:v>
                </c:pt>
                <c:pt idx="4">
                  <c:v>0</c:v>
                </c:pt>
                <c:pt idx="5">
                  <c:v>0</c:v>
                </c:pt>
                <c:pt idx="6">
                  <c:v>0</c:v>
                </c:pt>
                <c:pt idx="7">
                  <c:v>1.574907E-3</c:v>
                </c:pt>
                <c:pt idx="8">
                  <c:v>1.574907E-3</c:v>
                </c:pt>
                <c:pt idx="9">
                  <c:v>1.574907E-3</c:v>
                </c:pt>
                <c:pt idx="10">
                  <c:v>1.574907E-3</c:v>
                </c:pt>
                <c:pt idx="11">
                  <c:v>1.574907E-3</c:v>
                </c:pt>
                <c:pt idx="12">
                  <c:v>3.4610499999999998E-3</c:v>
                </c:pt>
                <c:pt idx="13">
                  <c:v>3.4610499999999998E-3</c:v>
                </c:pt>
                <c:pt idx="14">
                  <c:v>3.4610499999999998E-3</c:v>
                </c:pt>
                <c:pt idx="15">
                  <c:v>3.4610499999999998E-3</c:v>
                </c:pt>
                <c:pt idx="16">
                  <c:v>3.4610499999999998E-3</c:v>
                </c:pt>
                <c:pt idx="17">
                  <c:v>3.4610499999999998E-3</c:v>
                </c:pt>
                <c:pt idx="18">
                  <c:v>3.4610499999999998E-3</c:v>
                </c:pt>
                <c:pt idx="19">
                  <c:v>3.4610499999999998E-3</c:v>
                </c:pt>
                <c:pt idx="20">
                  <c:v>3.4610499999999998E-3</c:v>
                </c:pt>
                <c:pt idx="21">
                  <c:v>3.4610499999999998E-3</c:v>
                </c:pt>
                <c:pt idx="22">
                  <c:v>3.4610499999999998E-3</c:v>
                </c:pt>
                <c:pt idx="23">
                  <c:v>3.4610499999999998E-3</c:v>
                </c:pt>
                <c:pt idx="24">
                  <c:v>3.4610499999999998E-3</c:v>
                </c:pt>
              </c:numCache>
            </c:numRef>
          </c:yVal>
          <c:smooth val="0"/>
        </c:ser>
        <c:dLbls>
          <c:showLegendKey val="0"/>
          <c:showVal val="0"/>
          <c:showCatName val="0"/>
          <c:showSerName val="0"/>
          <c:showPercent val="0"/>
          <c:showBubbleSize val="0"/>
        </c:dLbls>
        <c:axId val="850326760"/>
        <c:axId val="850327152"/>
      </c:scatterChart>
      <c:valAx>
        <c:axId val="850326760"/>
        <c:scaling>
          <c:orientation val="minMax"/>
          <c:max val="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50327152"/>
        <c:crosses val="autoZero"/>
        <c:crossBetween val="midCat"/>
        <c:majorUnit val="1"/>
      </c:valAx>
      <c:valAx>
        <c:axId val="850327152"/>
        <c:scaling>
          <c:orientation val="minMax"/>
          <c:max val="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50326760"/>
        <c:crosses val="autoZero"/>
        <c:crossBetween val="midCat"/>
        <c:majorUnit val="2.0000000000000004E-2"/>
      </c:valAx>
      <c:spPr>
        <a:solidFill>
          <a:schemeClr val="bg2"/>
        </a:solidFill>
        <a:ln>
          <a:solidFill>
            <a:schemeClr val="tx1"/>
          </a:solidFill>
        </a:ln>
      </c:spPr>
    </c:plotArea>
    <c:legend>
      <c:legendPos val="r"/>
      <c:layout>
        <c:manualLayout>
          <c:xMode val="edge"/>
          <c:yMode val="edge"/>
          <c:x val="0.11836653431141621"/>
          <c:y val="4.4408161535364275E-2"/>
          <c:w val="0.80403975144132622"/>
          <c:h val="0.1476524315649749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Sheet1!$B$2:$B$26</c:f>
              <c:numCache>
                <c:formatCode>General</c:formatCode>
                <c:ptCount val="25"/>
                <c:pt idx="0">
                  <c:v>0</c:v>
                </c:pt>
                <c:pt idx="1">
                  <c:v>1.647E-3</c:v>
                </c:pt>
                <c:pt idx="2">
                  <c:v>1.647E-3</c:v>
                </c:pt>
                <c:pt idx="3">
                  <c:v>1.647E-3</c:v>
                </c:pt>
                <c:pt idx="4">
                  <c:v>1.647E-3</c:v>
                </c:pt>
                <c:pt idx="5">
                  <c:v>1.647E-3</c:v>
                </c:pt>
                <c:pt idx="6">
                  <c:v>1.647E-3</c:v>
                </c:pt>
                <c:pt idx="7">
                  <c:v>3.349E-3</c:v>
                </c:pt>
                <c:pt idx="8">
                  <c:v>3.349E-3</c:v>
                </c:pt>
                <c:pt idx="9">
                  <c:v>5.0749999999999997E-3</c:v>
                </c:pt>
                <c:pt idx="10">
                  <c:v>5.0749999999999997E-3</c:v>
                </c:pt>
                <c:pt idx="11">
                  <c:v>5.0749999999999997E-3</c:v>
                </c:pt>
                <c:pt idx="12">
                  <c:v>7.1009999999999997E-3</c:v>
                </c:pt>
                <c:pt idx="13">
                  <c:v>7.1009999999999997E-3</c:v>
                </c:pt>
                <c:pt idx="14">
                  <c:v>7.1009999999999997E-3</c:v>
                </c:pt>
                <c:pt idx="15">
                  <c:v>1.2314E-2</c:v>
                </c:pt>
                <c:pt idx="16">
                  <c:v>1.2314E-2</c:v>
                </c:pt>
                <c:pt idx="17">
                  <c:v>1.4978E-2</c:v>
                </c:pt>
                <c:pt idx="18">
                  <c:v>1.7777000000000001E-2</c:v>
                </c:pt>
                <c:pt idx="19">
                  <c:v>1.7777000000000001E-2</c:v>
                </c:pt>
                <c:pt idx="20">
                  <c:v>1.7777000000000001E-2</c:v>
                </c:pt>
                <c:pt idx="21">
                  <c:v>1.7777000000000001E-2</c:v>
                </c:pt>
                <c:pt idx="22">
                  <c:v>1.7777000000000001E-2</c:v>
                </c:pt>
                <c:pt idx="23">
                  <c:v>1.7777000000000001E-2</c:v>
                </c:pt>
                <c:pt idx="24">
                  <c:v>1.7777000000000001E-2</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Sheet1!$C$2:$C$26</c:f>
              <c:numCache>
                <c:formatCode>General</c:formatCode>
                <c:ptCount val="25"/>
                <c:pt idx="0">
                  <c:v>0</c:v>
                </c:pt>
                <c:pt idx="1">
                  <c:v>0</c:v>
                </c:pt>
                <c:pt idx="2">
                  <c:v>0</c:v>
                </c:pt>
                <c:pt idx="3">
                  <c:v>3.3189999999999999E-3</c:v>
                </c:pt>
                <c:pt idx="4">
                  <c:v>3.3189999999999999E-3</c:v>
                </c:pt>
                <c:pt idx="5">
                  <c:v>3.3189999999999999E-3</c:v>
                </c:pt>
                <c:pt idx="6">
                  <c:v>3.3189999999999999E-3</c:v>
                </c:pt>
                <c:pt idx="7">
                  <c:v>3.3189999999999999E-3</c:v>
                </c:pt>
                <c:pt idx="8">
                  <c:v>3.3189999999999999E-3</c:v>
                </c:pt>
                <c:pt idx="9">
                  <c:v>5.0530000000000002E-3</c:v>
                </c:pt>
                <c:pt idx="10">
                  <c:v>5.0530000000000002E-3</c:v>
                </c:pt>
                <c:pt idx="11">
                  <c:v>5.0530000000000002E-3</c:v>
                </c:pt>
                <c:pt idx="12">
                  <c:v>9.1350000000000008E-3</c:v>
                </c:pt>
                <c:pt idx="13">
                  <c:v>9.1350000000000008E-3</c:v>
                </c:pt>
                <c:pt idx="14">
                  <c:v>9.1350000000000008E-3</c:v>
                </c:pt>
                <c:pt idx="15">
                  <c:v>9.1350000000000008E-3</c:v>
                </c:pt>
                <c:pt idx="16">
                  <c:v>9.1350000000000008E-3</c:v>
                </c:pt>
                <c:pt idx="17">
                  <c:v>9.1350000000000008E-3</c:v>
                </c:pt>
                <c:pt idx="18">
                  <c:v>9.1350000000000008E-3</c:v>
                </c:pt>
                <c:pt idx="19">
                  <c:v>9.1350000000000008E-3</c:v>
                </c:pt>
                <c:pt idx="20">
                  <c:v>9.1350000000000008E-3</c:v>
                </c:pt>
                <c:pt idx="21">
                  <c:v>9.1350000000000008E-3</c:v>
                </c:pt>
                <c:pt idx="22">
                  <c:v>1.4373E-2</c:v>
                </c:pt>
                <c:pt idx="23">
                  <c:v>1.4373E-2</c:v>
                </c:pt>
                <c:pt idx="24">
                  <c:v>1.4373E-2</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Sheet1!$D$2:$D$26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1.9843909999999998E-3</c:v>
                </c:pt>
                <c:pt idx="12">
                  <c:v>1.9843909999999998E-3</c:v>
                </c:pt>
                <c:pt idx="13">
                  <c:v>1.9843909999999998E-3</c:v>
                </c:pt>
                <c:pt idx="14">
                  <c:v>4.1172129999999998E-3</c:v>
                </c:pt>
                <c:pt idx="15">
                  <c:v>4.1172129999999998E-3</c:v>
                </c:pt>
                <c:pt idx="16">
                  <c:v>4.1172129999999998E-3</c:v>
                </c:pt>
                <c:pt idx="17">
                  <c:v>4.1172129999999998E-3</c:v>
                </c:pt>
                <c:pt idx="18">
                  <c:v>4.1172129999999998E-3</c:v>
                </c:pt>
                <c:pt idx="19">
                  <c:v>4.1172129999999998E-3</c:v>
                </c:pt>
                <c:pt idx="20">
                  <c:v>4.1172129999999998E-3</c:v>
                </c:pt>
                <c:pt idx="21">
                  <c:v>4.1172129999999998E-3</c:v>
                </c:pt>
                <c:pt idx="22">
                  <c:v>4.1172129999999998E-3</c:v>
                </c:pt>
                <c:pt idx="23">
                  <c:v>4.1172129999999998E-3</c:v>
                </c:pt>
                <c:pt idx="24">
                  <c:v>4.1172129999999998E-3</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Sheet1!$E$2:$E$26</c:f>
              <c:numCache>
                <c:formatCode>General</c:formatCode>
                <c:ptCount val="25"/>
                <c:pt idx="0">
                  <c:v>0</c:v>
                </c:pt>
                <c:pt idx="1">
                  <c:v>3.2950000000000002E-3</c:v>
                </c:pt>
                <c:pt idx="2">
                  <c:v>4.9420000000000002E-3</c:v>
                </c:pt>
                <c:pt idx="3">
                  <c:v>1.3236E-2</c:v>
                </c:pt>
                <c:pt idx="4">
                  <c:v>1.4905E-2</c:v>
                </c:pt>
                <c:pt idx="5">
                  <c:v>1.6597000000000001E-2</c:v>
                </c:pt>
                <c:pt idx="6">
                  <c:v>1.9986E-2</c:v>
                </c:pt>
                <c:pt idx="7">
                  <c:v>2.1687999999999999E-2</c:v>
                </c:pt>
                <c:pt idx="8">
                  <c:v>2.3393000000000001E-2</c:v>
                </c:pt>
                <c:pt idx="9">
                  <c:v>2.5118999999999999E-2</c:v>
                </c:pt>
                <c:pt idx="10">
                  <c:v>2.6860999999999999E-2</c:v>
                </c:pt>
                <c:pt idx="11">
                  <c:v>2.6860999999999999E-2</c:v>
                </c:pt>
                <c:pt idx="12">
                  <c:v>2.8896000000000002E-2</c:v>
                </c:pt>
                <c:pt idx="13">
                  <c:v>2.8896000000000002E-2</c:v>
                </c:pt>
                <c:pt idx="14">
                  <c:v>2.8896000000000002E-2</c:v>
                </c:pt>
                <c:pt idx="15">
                  <c:v>3.1294000000000002E-2</c:v>
                </c:pt>
                <c:pt idx="16">
                  <c:v>3.1294000000000002E-2</c:v>
                </c:pt>
                <c:pt idx="17">
                  <c:v>3.1294000000000002E-2</c:v>
                </c:pt>
                <c:pt idx="18">
                  <c:v>3.1294000000000002E-2</c:v>
                </c:pt>
                <c:pt idx="19">
                  <c:v>3.1294000000000002E-2</c:v>
                </c:pt>
                <c:pt idx="20">
                  <c:v>3.1294000000000002E-2</c:v>
                </c:pt>
                <c:pt idx="21">
                  <c:v>3.1294000000000002E-2</c:v>
                </c:pt>
                <c:pt idx="22">
                  <c:v>3.1294000000000002E-2</c:v>
                </c:pt>
                <c:pt idx="23">
                  <c:v>3.1294000000000002E-2</c:v>
                </c:pt>
                <c:pt idx="24">
                  <c:v>3.1294000000000002E-2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Sheet1!$F$2:$F$26</c:f>
              <c:numCache>
                <c:formatCode>General</c:formatCode>
                <c:ptCount val="25"/>
                <c:pt idx="0">
                  <c:v>0</c:v>
                </c:pt>
                <c:pt idx="1">
                  <c:v>1.8121999999999999E-2</c:v>
                </c:pt>
                <c:pt idx="2">
                  <c:v>2.4712000000000001E-2</c:v>
                </c:pt>
                <c:pt idx="3">
                  <c:v>2.9687000000000002E-2</c:v>
                </c:pt>
                <c:pt idx="4">
                  <c:v>3.3057000000000003E-2</c:v>
                </c:pt>
                <c:pt idx="5">
                  <c:v>3.4748000000000001E-2</c:v>
                </c:pt>
                <c:pt idx="6">
                  <c:v>3.4748000000000001E-2</c:v>
                </c:pt>
                <c:pt idx="7">
                  <c:v>3.4748000000000001E-2</c:v>
                </c:pt>
                <c:pt idx="8">
                  <c:v>3.9891999999999997E-2</c:v>
                </c:pt>
                <c:pt idx="9">
                  <c:v>4.6801000000000002E-2</c:v>
                </c:pt>
                <c:pt idx="10">
                  <c:v>5.0326000000000003E-2</c:v>
                </c:pt>
                <c:pt idx="11">
                  <c:v>5.2225000000000001E-2</c:v>
                </c:pt>
                <c:pt idx="12">
                  <c:v>5.8342999999999999E-2</c:v>
                </c:pt>
                <c:pt idx="13">
                  <c:v>6.2475000000000003E-2</c:v>
                </c:pt>
                <c:pt idx="14">
                  <c:v>6.4565999999999998E-2</c:v>
                </c:pt>
                <c:pt idx="15">
                  <c:v>6.7182000000000006E-2</c:v>
                </c:pt>
                <c:pt idx="16">
                  <c:v>6.7182000000000006E-2</c:v>
                </c:pt>
                <c:pt idx="17">
                  <c:v>7.2559999999999999E-2</c:v>
                </c:pt>
                <c:pt idx="18">
                  <c:v>7.5610999999999998E-2</c:v>
                </c:pt>
                <c:pt idx="19">
                  <c:v>7.5610999999999998E-2</c:v>
                </c:pt>
                <c:pt idx="20">
                  <c:v>7.5610999999999998E-2</c:v>
                </c:pt>
                <c:pt idx="21">
                  <c:v>7.5610999999999998E-2</c:v>
                </c:pt>
                <c:pt idx="22">
                  <c:v>7.5610999999999998E-2</c:v>
                </c:pt>
                <c:pt idx="23">
                  <c:v>7.5610999999999998E-2</c:v>
                </c:pt>
                <c:pt idx="24">
                  <c:v>7.5610999999999998E-2</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Sheet1!$G$2:$G$26</c:f>
              <c:numCache>
                <c:formatCode>General</c:formatCode>
                <c:ptCount val="25"/>
                <c:pt idx="0">
                  <c:v>0</c:v>
                </c:pt>
                <c:pt idx="1">
                  <c:v>1.3180000000000001E-2</c:v>
                </c:pt>
                <c:pt idx="2">
                  <c:v>1.8121999999999999E-2</c:v>
                </c:pt>
                <c:pt idx="3">
                  <c:v>2.3091E-2</c:v>
                </c:pt>
                <c:pt idx="4">
                  <c:v>2.9753999999999999E-2</c:v>
                </c:pt>
                <c:pt idx="5">
                  <c:v>3.1439000000000002E-2</c:v>
                </c:pt>
                <c:pt idx="6">
                  <c:v>3.9905999999999997E-2</c:v>
                </c:pt>
                <c:pt idx="7">
                  <c:v>4.3302E-2</c:v>
                </c:pt>
                <c:pt idx="8">
                  <c:v>4.3302E-2</c:v>
                </c:pt>
                <c:pt idx="9">
                  <c:v>4.6762999999999999E-2</c:v>
                </c:pt>
                <c:pt idx="10">
                  <c:v>4.6762999999999999E-2</c:v>
                </c:pt>
                <c:pt idx="11">
                  <c:v>4.6762999999999999E-2</c:v>
                </c:pt>
                <c:pt idx="12">
                  <c:v>4.8808999999999998E-2</c:v>
                </c:pt>
                <c:pt idx="13">
                  <c:v>5.0888999999999997E-2</c:v>
                </c:pt>
                <c:pt idx="14">
                  <c:v>5.0888999999999997E-2</c:v>
                </c:pt>
                <c:pt idx="15">
                  <c:v>5.0888999999999997E-2</c:v>
                </c:pt>
                <c:pt idx="16">
                  <c:v>5.0888999999999997E-2</c:v>
                </c:pt>
                <c:pt idx="17">
                  <c:v>5.0888999999999997E-2</c:v>
                </c:pt>
                <c:pt idx="18">
                  <c:v>5.0888999999999997E-2</c:v>
                </c:pt>
                <c:pt idx="19">
                  <c:v>5.4036000000000001E-2</c:v>
                </c:pt>
                <c:pt idx="20">
                  <c:v>5.4036000000000001E-2</c:v>
                </c:pt>
                <c:pt idx="21">
                  <c:v>5.4036000000000001E-2</c:v>
                </c:pt>
                <c:pt idx="22">
                  <c:v>5.4036000000000001E-2</c:v>
                </c:pt>
                <c:pt idx="23">
                  <c:v>5.4036000000000001E-2</c:v>
                </c:pt>
                <c:pt idx="24">
                  <c:v>5.4036000000000001E-2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Sheet1!$H$2:$H$26</c:f>
              <c:numCache>
                <c:formatCode>General</c:formatCode>
                <c:ptCount val="25"/>
                <c:pt idx="0">
                  <c:v>0</c:v>
                </c:pt>
                <c:pt idx="1">
                  <c:v>0</c:v>
                </c:pt>
                <c:pt idx="2">
                  <c:v>0</c:v>
                </c:pt>
                <c:pt idx="3">
                  <c:v>0</c:v>
                </c:pt>
                <c:pt idx="4">
                  <c:v>0</c:v>
                </c:pt>
                <c:pt idx="5">
                  <c:v>0</c:v>
                </c:pt>
                <c:pt idx="6">
                  <c:v>0</c:v>
                </c:pt>
                <c:pt idx="7">
                  <c:v>0</c:v>
                </c:pt>
                <c:pt idx="8">
                  <c:v>0</c:v>
                </c:pt>
                <c:pt idx="9">
                  <c:v>1.726406E-3</c:v>
                </c:pt>
                <c:pt idx="10">
                  <c:v>1.726406E-3</c:v>
                </c:pt>
                <c:pt idx="11">
                  <c:v>1.726406E-3</c:v>
                </c:pt>
                <c:pt idx="12">
                  <c:v>1.726406E-3</c:v>
                </c:pt>
                <c:pt idx="13">
                  <c:v>1.726406E-3</c:v>
                </c:pt>
                <c:pt idx="14">
                  <c:v>1.726406E-3</c:v>
                </c:pt>
                <c:pt idx="15">
                  <c:v>1.726406E-3</c:v>
                </c:pt>
                <c:pt idx="16">
                  <c:v>1.726406E-3</c:v>
                </c:pt>
                <c:pt idx="17">
                  <c:v>1.726406E-3</c:v>
                </c:pt>
                <c:pt idx="18">
                  <c:v>1.726406E-3</c:v>
                </c:pt>
                <c:pt idx="19">
                  <c:v>1.726406E-3</c:v>
                </c:pt>
                <c:pt idx="20">
                  <c:v>1.726406E-3</c:v>
                </c:pt>
                <c:pt idx="21">
                  <c:v>1.726406E-3</c:v>
                </c:pt>
                <c:pt idx="22">
                  <c:v>1.726406E-3</c:v>
                </c:pt>
                <c:pt idx="23">
                  <c:v>1.726406E-3</c:v>
                </c:pt>
                <c:pt idx="24">
                  <c:v>1.726406E-3</c:v>
                </c:pt>
              </c:numCache>
            </c:numRef>
          </c:yVal>
          <c:smooth val="0"/>
        </c:ser>
        <c:dLbls>
          <c:showLegendKey val="0"/>
          <c:showVal val="0"/>
          <c:showCatName val="0"/>
          <c:showSerName val="0"/>
          <c:showPercent val="0"/>
          <c:showBubbleSize val="0"/>
        </c:dLbls>
        <c:axId val="754003912"/>
        <c:axId val="754004304"/>
      </c:scatterChart>
      <c:valAx>
        <c:axId val="754003912"/>
        <c:scaling>
          <c:orientation val="minMax"/>
          <c:max val="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4004304"/>
        <c:crosses val="autoZero"/>
        <c:crossBetween val="midCat"/>
        <c:majorUnit val="1"/>
      </c:valAx>
      <c:valAx>
        <c:axId val="754004304"/>
        <c:scaling>
          <c:orientation val="minMax"/>
          <c:max val="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754003912"/>
        <c:crosses val="autoZero"/>
        <c:crossBetween val="midCat"/>
        <c:majorUnit val="2.0000000000000004E-2"/>
      </c:valAx>
      <c:spPr>
        <a:solidFill>
          <a:schemeClr val="bg2"/>
        </a:solidFill>
        <a:ln>
          <a:solidFill>
            <a:schemeClr val="tx1"/>
          </a:solidFill>
        </a:ln>
      </c:spPr>
    </c:plotArea>
    <c:legend>
      <c:legendPos val="r"/>
      <c:layout>
        <c:manualLayout>
          <c:xMode val="edge"/>
          <c:yMode val="edge"/>
          <c:x val="0.11836653431141621"/>
          <c:y val="2.7281344098761436E-2"/>
          <c:w val="0.80403975144132622"/>
          <c:h val="0.1574391843858908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Sheet1!$B$2:$B$26</c:f>
              <c:numCache>
                <c:formatCode>General</c:formatCode>
                <c:ptCount val="25"/>
                <c:pt idx="0">
                  <c:v>0</c:v>
                </c:pt>
                <c:pt idx="1">
                  <c:v>0</c:v>
                </c:pt>
                <c:pt idx="2">
                  <c:v>0</c:v>
                </c:pt>
                <c:pt idx="3">
                  <c:v>0</c:v>
                </c:pt>
                <c:pt idx="4">
                  <c:v>1.797E-3</c:v>
                </c:pt>
                <c:pt idx="5">
                  <c:v>1.797E-3</c:v>
                </c:pt>
                <c:pt idx="6">
                  <c:v>1.797E-3</c:v>
                </c:pt>
                <c:pt idx="7">
                  <c:v>1.797E-3</c:v>
                </c:pt>
                <c:pt idx="8">
                  <c:v>1.797E-3</c:v>
                </c:pt>
                <c:pt idx="9">
                  <c:v>1.797E-3</c:v>
                </c:pt>
                <c:pt idx="10">
                  <c:v>1.797E-3</c:v>
                </c:pt>
                <c:pt idx="11">
                  <c:v>1.797E-3</c:v>
                </c:pt>
                <c:pt idx="12">
                  <c:v>1.797E-3</c:v>
                </c:pt>
                <c:pt idx="13">
                  <c:v>1.797E-3</c:v>
                </c:pt>
                <c:pt idx="14">
                  <c:v>1.797E-3</c:v>
                </c:pt>
                <c:pt idx="15">
                  <c:v>1.797E-3</c:v>
                </c:pt>
                <c:pt idx="16">
                  <c:v>4.6709999999999998E-3</c:v>
                </c:pt>
                <c:pt idx="17">
                  <c:v>7.6E-3</c:v>
                </c:pt>
                <c:pt idx="18">
                  <c:v>1.3707E-2</c:v>
                </c:pt>
                <c:pt idx="19">
                  <c:v>1.3707E-2</c:v>
                </c:pt>
                <c:pt idx="20">
                  <c:v>1.3707E-2</c:v>
                </c:pt>
                <c:pt idx="21">
                  <c:v>1.3707E-2</c:v>
                </c:pt>
                <c:pt idx="22">
                  <c:v>1.3707E-2</c:v>
                </c:pt>
                <c:pt idx="23">
                  <c:v>1.3707E-2</c:v>
                </c:pt>
                <c:pt idx="24">
                  <c:v>1.3707E-2</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Sheet1!$C$2:$C$26</c:f>
              <c:numCache>
                <c:formatCode>General</c:formatCode>
                <c:ptCount val="25"/>
                <c:pt idx="0">
                  <c:v>0</c:v>
                </c:pt>
                <c:pt idx="1">
                  <c:v>1.776E-3</c:v>
                </c:pt>
                <c:pt idx="2">
                  <c:v>3.5560000000000001E-3</c:v>
                </c:pt>
                <c:pt idx="3">
                  <c:v>3.5560000000000001E-3</c:v>
                </c:pt>
                <c:pt idx="4">
                  <c:v>5.3680000000000004E-3</c:v>
                </c:pt>
                <c:pt idx="5">
                  <c:v>5.3680000000000004E-3</c:v>
                </c:pt>
                <c:pt idx="6">
                  <c:v>7.1879999999999999E-3</c:v>
                </c:pt>
                <c:pt idx="7">
                  <c:v>7.1879999999999999E-3</c:v>
                </c:pt>
                <c:pt idx="8">
                  <c:v>7.1879999999999999E-3</c:v>
                </c:pt>
                <c:pt idx="9">
                  <c:v>7.1879999999999999E-3</c:v>
                </c:pt>
                <c:pt idx="10">
                  <c:v>9.0709999999999992E-3</c:v>
                </c:pt>
                <c:pt idx="11">
                  <c:v>9.0709999999999992E-3</c:v>
                </c:pt>
                <c:pt idx="12">
                  <c:v>9.0709999999999992E-3</c:v>
                </c:pt>
                <c:pt idx="13">
                  <c:v>1.1329000000000001E-2</c:v>
                </c:pt>
                <c:pt idx="14">
                  <c:v>1.1329000000000001E-2</c:v>
                </c:pt>
                <c:pt idx="15">
                  <c:v>1.1329000000000001E-2</c:v>
                </c:pt>
                <c:pt idx="16">
                  <c:v>1.1329000000000001E-2</c:v>
                </c:pt>
                <c:pt idx="17">
                  <c:v>1.1329000000000001E-2</c:v>
                </c:pt>
                <c:pt idx="18">
                  <c:v>1.1329000000000001E-2</c:v>
                </c:pt>
                <c:pt idx="19">
                  <c:v>1.1329000000000001E-2</c:v>
                </c:pt>
                <c:pt idx="20">
                  <c:v>1.1329000000000001E-2</c:v>
                </c:pt>
                <c:pt idx="21">
                  <c:v>1.5315E-2</c:v>
                </c:pt>
                <c:pt idx="22">
                  <c:v>1.5315E-2</c:v>
                </c:pt>
                <c:pt idx="23">
                  <c:v>1.5315E-2</c:v>
                </c:pt>
                <c:pt idx="24">
                  <c:v>1.5315E-2</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Sheet1!$D$2:$D$26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2.319373E-3</c:v>
                </c:pt>
                <c:pt idx="15">
                  <c:v>2.319373E-3</c:v>
                </c:pt>
                <c:pt idx="16">
                  <c:v>2.319373E-3</c:v>
                </c:pt>
                <c:pt idx="17">
                  <c:v>2.319373E-3</c:v>
                </c:pt>
                <c:pt idx="18">
                  <c:v>2.319373E-3</c:v>
                </c:pt>
                <c:pt idx="19">
                  <c:v>6.0644460000000002E-3</c:v>
                </c:pt>
                <c:pt idx="20">
                  <c:v>6.0644460000000002E-3</c:v>
                </c:pt>
                <c:pt idx="21">
                  <c:v>6.0644460000000002E-3</c:v>
                </c:pt>
                <c:pt idx="22">
                  <c:v>6.0644460000000002E-3</c:v>
                </c:pt>
                <c:pt idx="23">
                  <c:v>6.0644460000000002E-3</c:v>
                </c:pt>
                <c:pt idx="24">
                  <c:v>6.0644460000000002E-3</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Sheet1!$E$2:$E$26</c:f>
              <c:numCache>
                <c:formatCode>General</c:formatCode>
                <c:ptCount val="25"/>
                <c:pt idx="0">
                  <c:v>0</c:v>
                </c:pt>
                <c:pt idx="1">
                  <c:v>7.1050000000000002E-3</c:v>
                </c:pt>
                <c:pt idx="2">
                  <c:v>8.8839999999999995E-3</c:v>
                </c:pt>
                <c:pt idx="3">
                  <c:v>1.4234E-2</c:v>
                </c:pt>
                <c:pt idx="4">
                  <c:v>2.1446E-2</c:v>
                </c:pt>
                <c:pt idx="5">
                  <c:v>2.5082E-2</c:v>
                </c:pt>
                <c:pt idx="6">
                  <c:v>3.0540999999999999E-2</c:v>
                </c:pt>
                <c:pt idx="7">
                  <c:v>3.0540999999999999E-2</c:v>
                </c:pt>
                <c:pt idx="8">
                  <c:v>3.6040999999999997E-2</c:v>
                </c:pt>
                <c:pt idx="9">
                  <c:v>3.9729E-2</c:v>
                </c:pt>
                <c:pt idx="10">
                  <c:v>3.9729E-2</c:v>
                </c:pt>
                <c:pt idx="11">
                  <c:v>4.1905999999999999E-2</c:v>
                </c:pt>
                <c:pt idx="12">
                  <c:v>4.4107E-2</c:v>
                </c:pt>
                <c:pt idx="13">
                  <c:v>4.4107E-2</c:v>
                </c:pt>
                <c:pt idx="14">
                  <c:v>4.4107E-2</c:v>
                </c:pt>
                <c:pt idx="15">
                  <c:v>4.4107E-2</c:v>
                </c:pt>
                <c:pt idx="16">
                  <c:v>4.4107E-2</c:v>
                </c:pt>
                <c:pt idx="17">
                  <c:v>4.4107E-2</c:v>
                </c:pt>
                <c:pt idx="18">
                  <c:v>4.4107E-2</c:v>
                </c:pt>
                <c:pt idx="19">
                  <c:v>4.4107E-2</c:v>
                </c:pt>
                <c:pt idx="20">
                  <c:v>4.4107E-2</c:v>
                </c:pt>
                <c:pt idx="21">
                  <c:v>4.4107E-2</c:v>
                </c:pt>
                <c:pt idx="22">
                  <c:v>4.4107E-2</c:v>
                </c:pt>
                <c:pt idx="23">
                  <c:v>4.4107E-2</c:v>
                </c:pt>
                <c:pt idx="24">
                  <c:v>4.4107E-2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Sheet1!$F$2:$F$26</c:f>
              <c:numCache>
                <c:formatCode>General</c:formatCode>
                <c:ptCount val="25"/>
                <c:pt idx="0">
                  <c:v>0</c:v>
                </c:pt>
                <c:pt idx="1">
                  <c:v>2.6643E-2</c:v>
                </c:pt>
                <c:pt idx="2">
                  <c:v>2.8423E-2</c:v>
                </c:pt>
                <c:pt idx="3">
                  <c:v>3.1981999999999997E-2</c:v>
                </c:pt>
                <c:pt idx="4">
                  <c:v>3.7363E-2</c:v>
                </c:pt>
                <c:pt idx="5">
                  <c:v>3.9183000000000003E-2</c:v>
                </c:pt>
                <c:pt idx="6">
                  <c:v>4.1002999999999998E-2</c:v>
                </c:pt>
                <c:pt idx="7">
                  <c:v>4.2826999999999997E-2</c:v>
                </c:pt>
                <c:pt idx="8">
                  <c:v>4.4658000000000003E-2</c:v>
                </c:pt>
                <c:pt idx="9">
                  <c:v>5.0224999999999999E-2</c:v>
                </c:pt>
                <c:pt idx="10">
                  <c:v>5.3982000000000002E-2</c:v>
                </c:pt>
                <c:pt idx="11">
                  <c:v>5.5973000000000002E-2</c:v>
                </c:pt>
                <c:pt idx="12">
                  <c:v>5.815E-2</c:v>
                </c:pt>
                <c:pt idx="13">
                  <c:v>6.0428000000000003E-2</c:v>
                </c:pt>
                <c:pt idx="14">
                  <c:v>6.0428000000000003E-2</c:v>
                </c:pt>
                <c:pt idx="15">
                  <c:v>6.0428000000000003E-2</c:v>
                </c:pt>
                <c:pt idx="16">
                  <c:v>6.3249E-2</c:v>
                </c:pt>
                <c:pt idx="17">
                  <c:v>6.3249E-2</c:v>
                </c:pt>
                <c:pt idx="18">
                  <c:v>6.3249E-2</c:v>
                </c:pt>
                <c:pt idx="19">
                  <c:v>6.3249E-2</c:v>
                </c:pt>
                <c:pt idx="20">
                  <c:v>6.3249E-2</c:v>
                </c:pt>
                <c:pt idx="21">
                  <c:v>7.1135000000000004E-2</c:v>
                </c:pt>
                <c:pt idx="22">
                  <c:v>7.6205999999999996E-2</c:v>
                </c:pt>
                <c:pt idx="23">
                  <c:v>7.6205999999999996E-2</c:v>
                </c:pt>
                <c:pt idx="24">
                  <c:v>7.6205999999999996E-2</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Sheet1!$G$2:$G$26</c:f>
              <c:numCache>
                <c:formatCode>General</c:formatCode>
                <c:ptCount val="25"/>
                <c:pt idx="0">
                  <c:v>0</c:v>
                </c:pt>
                <c:pt idx="1">
                  <c:v>7.1050000000000002E-3</c:v>
                </c:pt>
                <c:pt idx="2">
                  <c:v>1.7781999999999999E-2</c:v>
                </c:pt>
                <c:pt idx="3">
                  <c:v>2.3134999999999999E-2</c:v>
                </c:pt>
                <c:pt idx="4">
                  <c:v>2.4929E-2</c:v>
                </c:pt>
                <c:pt idx="5">
                  <c:v>2.4929E-2</c:v>
                </c:pt>
                <c:pt idx="6">
                  <c:v>2.6748999999999998E-2</c:v>
                </c:pt>
                <c:pt idx="7">
                  <c:v>3.04E-2</c:v>
                </c:pt>
                <c:pt idx="8">
                  <c:v>3.04E-2</c:v>
                </c:pt>
                <c:pt idx="9">
                  <c:v>3.04E-2</c:v>
                </c:pt>
                <c:pt idx="10">
                  <c:v>3.04E-2</c:v>
                </c:pt>
                <c:pt idx="11">
                  <c:v>3.04E-2</c:v>
                </c:pt>
                <c:pt idx="12">
                  <c:v>3.04E-2</c:v>
                </c:pt>
                <c:pt idx="13">
                  <c:v>3.04E-2</c:v>
                </c:pt>
                <c:pt idx="14">
                  <c:v>3.04E-2</c:v>
                </c:pt>
                <c:pt idx="15">
                  <c:v>3.04E-2</c:v>
                </c:pt>
                <c:pt idx="16">
                  <c:v>3.04E-2</c:v>
                </c:pt>
                <c:pt idx="17">
                  <c:v>3.04E-2</c:v>
                </c:pt>
                <c:pt idx="18">
                  <c:v>3.04E-2</c:v>
                </c:pt>
                <c:pt idx="19">
                  <c:v>3.04E-2</c:v>
                </c:pt>
                <c:pt idx="20">
                  <c:v>3.04E-2</c:v>
                </c:pt>
                <c:pt idx="21">
                  <c:v>3.04E-2</c:v>
                </c:pt>
                <c:pt idx="22">
                  <c:v>3.04E-2</c:v>
                </c:pt>
                <c:pt idx="23">
                  <c:v>3.04E-2</c:v>
                </c:pt>
                <c:pt idx="24">
                  <c:v>3.04E-2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Sheet1!$H$2:$H$26</c:f>
              <c:numCache>
                <c:formatCode>General</c:formatCode>
                <c:ptCount val="25"/>
                <c:pt idx="0">
                  <c:v>0</c:v>
                </c:pt>
                <c:pt idx="1">
                  <c:v>0</c:v>
                </c:pt>
                <c:pt idx="2">
                  <c:v>0</c:v>
                </c:pt>
                <c:pt idx="3">
                  <c:v>0</c:v>
                </c:pt>
                <c:pt idx="4">
                  <c:v>0</c:v>
                </c:pt>
                <c:pt idx="5">
                  <c:v>0</c:v>
                </c:pt>
                <c:pt idx="6">
                  <c:v>0</c:v>
                </c:pt>
                <c:pt idx="7">
                  <c:v>1.823802E-3</c:v>
                </c:pt>
                <c:pt idx="8">
                  <c:v>1.823802E-3</c:v>
                </c:pt>
                <c:pt idx="9">
                  <c:v>1.823802E-3</c:v>
                </c:pt>
                <c:pt idx="10">
                  <c:v>1.823802E-3</c:v>
                </c:pt>
                <c:pt idx="11">
                  <c:v>1.823802E-3</c:v>
                </c:pt>
                <c:pt idx="12">
                  <c:v>1.823802E-3</c:v>
                </c:pt>
                <c:pt idx="13">
                  <c:v>1.823802E-3</c:v>
                </c:pt>
                <c:pt idx="14">
                  <c:v>1.823802E-3</c:v>
                </c:pt>
                <c:pt idx="15">
                  <c:v>1.823802E-3</c:v>
                </c:pt>
                <c:pt idx="16">
                  <c:v>1.823802E-3</c:v>
                </c:pt>
                <c:pt idx="17">
                  <c:v>1.823802E-3</c:v>
                </c:pt>
                <c:pt idx="18">
                  <c:v>1.823802E-3</c:v>
                </c:pt>
                <c:pt idx="19">
                  <c:v>1.823802E-3</c:v>
                </c:pt>
                <c:pt idx="20">
                  <c:v>1.823802E-3</c:v>
                </c:pt>
                <c:pt idx="21">
                  <c:v>1.823802E-3</c:v>
                </c:pt>
                <c:pt idx="22">
                  <c:v>1.823802E-3</c:v>
                </c:pt>
                <c:pt idx="23">
                  <c:v>1.823802E-3</c:v>
                </c:pt>
                <c:pt idx="24">
                  <c:v>1.823802E-3</c:v>
                </c:pt>
              </c:numCache>
            </c:numRef>
          </c:yVal>
          <c:smooth val="0"/>
        </c:ser>
        <c:dLbls>
          <c:showLegendKey val="0"/>
          <c:showVal val="0"/>
          <c:showCatName val="0"/>
          <c:showSerName val="0"/>
          <c:showPercent val="0"/>
          <c:showBubbleSize val="0"/>
        </c:dLbls>
        <c:axId val="754005088"/>
        <c:axId val="754005480"/>
      </c:scatterChart>
      <c:valAx>
        <c:axId val="754005088"/>
        <c:scaling>
          <c:orientation val="minMax"/>
          <c:max val="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4005480"/>
        <c:crosses val="autoZero"/>
        <c:crossBetween val="midCat"/>
        <c:majorUnit val="1"/>
      </c:valAx>
      <c:valAx>
        <c:axId val="754005480"/>
        <c:scaling>
          <c:orientation val="minMax"/>
          <c:max val="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754005088"/>
        <c:crosses val="autoZero"/>
        <c:crossBetween val="midCat"/>
        <c:majorUnit val="2.0000000000000004E-2"/>
      </c:valAx>
      <c:spPr>
        <a:solidFill>
          <a:schemeClr val="bg2"/>
        </a:solidFill>
        <a:ln>
          <a:solidFill>
            <a:schemeClr val="tx1"/>
          </a:solidFill>
        </a:ln>
      </c:spPr>
    </c:plotArea>
    <c:legend>
      <c:legendPos val="r"/>
      <c:layout>
        <c:manualLayout>
          <c:xMode val="edge"/>
          <c:yMode val="edge"/>
          <c:x val="0.11836653431141621"/>
          <c:y val="2.7281344098761436E-2"/>
          <c:w val="0.80403975144132622"/>
          <c:h val="0.1721193136172647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72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Sheet1!$B$1:$F$1</c:f>
              <c:strCache>
                <c:ptCount val="5"/>
                <c:pt idx="0">
                  <c:v>CHD</c:v>
                </c:pt>
                <c:pt idx="1">
                  <c:v>ICM</c:v>
                </c:pt>
                <c:pt idx="2">
                  <c:v>NICM</c:v>
                </c:pt>
                <c:pt idx="3">
                  <c:v>Retransplant</c:v>
                </c:pt>
                <c:pt idx="4">
                  <c:v>VCM</c:v>
                </c:pt>
              </c:strCache>
            </c:strRef>
          </c:cat>
          <c:val>
            <c:numRef>
              <c:f>Sheet1!$B$2:$F$2</c:f>
              <c:numCache>
                <c:formatCode>General</c:formatCode>
                <c:ptCount val="5"/>
                <c:pt idx="0">
                  <c:v>353</c:v>
                </c:pt>
                <c:pt idx="1">
                  <c:v>4703</c:v>
                </c:pt>
                <c:pt idx="2">
                  <c:v>5821</c:v>
                </c:pt>
                <c:pt idx="3">
                  <c:v>392</c:v>
                </c:pt>
                <c:pt idx="4">
                  <c:v>293</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Sheet1!$B$1:$F$1</c:f>
              <c:strCache>
                <c:ptCount val="5"/>
                <c:pt idx="0">
                  <c:v>CHD</c:v>
                </c:pt>
                <c:pt idx="1">
                  <c:v>ICM</c:v>
                </c:pt>
                <c:pt idx="2">
                  <c:v>NICM</c:v>
                </c:pt>
                <c:pt idx="3">
                  <c:v>Retransplant</c:v>
                </c:pt>
                <c:pt idx="4">
                  <c:v>VCM</c:v>
                </c:pt>
              </c:strCache>
            </c:strRef>
          </c:cat>
          <c:val>
            <c:numRef>
              <c:f>Sheet1!$B$3:$F$3</c:f>
              <c:numCache>
                <c:formatCode>General</c:formatCode>
                <c:ptCount val="5"/>
                <c:pt idx="0">
                  <c:v>94</c:v>
                </c:pt>
                <c:pt idx="1">
                  <c:v>1621</c:v>
                </c:pt>
                <c:pt idx="2">
                  <c:v>1772</c:v>
                </c:pt>
                <c:pt idx="3">
                  <c:v>114</c:v>
                </c:pt>
                <c:pt idx="4">
                  <c:v>83</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Sheet1!$B$1:$F$1</c:f>
              <c:strCache>
                <c:ptCount val="5"/>
                <c:pt idx="0">
                  <c:v>CHD</c:v>
                </c:pt>
                <c:pt idx="1">
                  <c:v>ICM</c:v>
                </c:pt>
                <c:pt idx="2">
                  <c:v>NICM</c:v>
                </c:pt>
                <c:pt idx="3">
                  <c:v>Retransplant</c:v>
                </c:pt>
                <c:pt idx="4">
                  <c:v>VCM</c:v>
                </c:pt>
              </c:strCache>
            </c:strRef>
          </c:cat>
          <c:val>
            <c:numRef>
              <c:f>Sheet1!$B$4:$F$4</c:f>
              <c:numCache>
                <c:formatCode>General</c:formatCode>
                <c:ptCount val="5"/>
                <c:pt idx="0">
                  <c:v>29</c:v>
                </c:pt>
                <c:pt idx="1">
                  <c:v>413</c:v>
                </c:pt>
                <c:pt idx="2">
                  <c:v>628</c:v>
                </c:pt>
                <c:pt idx="3">
                  <c:v>52</c:v>
                </c:pt>
                <c:pt idx="4">
                  <c:v>25</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Sheet1!$B$1:$F$1</c:f>
              <c:strCache>
                <c:ptCount val="5"/>
                <c:pt idx="0">
                  <c:v>CHD</c:v>
                </c:pt>
                <c:pt idx="1">
                  <c:v>ICM</c:v>
                </c:pt>
                <c:pt idx="2">
                  <c:v>NICM</c:v>
                </c:pt>
                <c:pt idx="3">
                  <c:v>Retransplant</c:v>
                </c:pt>
                <c:pt idx="4">
                  <c:v>VCM</c:v>
                </c:pt>
              </c:strCache>
            </c:strRef>
          </c:cat>
          <c:val>
            <c:numRef>
              <c:f>Sheet1!$B$5:$F$5</c:f>
              <c:numCache>
                <c:formatCode>General</c:formatCode>
                <c:ptCount val="5"/>
                <c:pt idx="0">
                  <c:v>89</c:v>
                </c:pt>
                <c:pt idx="1">
                  <c:v>1264</c:v>
                </c:pt>
                <c:pt idx="2">
                  <c:v>1208</c:v>
                </c:pt>
                <c:pt idx="3">
                  <c:v>87</c:v>
                </c:pt>
                <c:pt idx="4">
                  <c:v>77</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Sheet1!$B$1:$F$1</c:f>
              <c:strCache>
                <c:ptCount val="5"/>
                <c:pt idx="0">
                  <c:v>CHD</c:v>
                </c:pt>
                <c:pt idx="1">
                  <c:v>ICM</c:v>
                </c:pt>
                <c:pt idx="2">
                  <c:v>NICM</c:v>
                </c:pt>
                <c:pt idx="3">
                  <c:v>Retransplant</c:v>
                </c:pt>
                <c:pt idx="4">
                  <c:v>VCM</c:v>
                </c:pt>
              </c:strCache>
            </c:strRef>
          </c:cat>
          <c:val>
            <c:numRef>
              <c:f>Sheet1!$B$6:$F$6</c:f>
              <c:numCache>
                <c:formatCode>General</c:formatCode>
                <c:ptCount val="5"/>
                <c:pt idx="0">
                  <c:v>19</c:v>
                </c:pt>
                <c:pt idx="1">
                  <c:v>264</c:v>
                </c:pt>
                <c:pt idx="2">
                  <c:v>305</c:v>
                </c:pt>
                <c:pt idx="3">
                  <c:v>23</c:v>
                </c:pt>
                <c:pt idx="4">
                  <c:v>15</c:v>
                </c:pt>
              </c:numCache>
            </c:numRef>
          </c:val>
        </c:ser>
        <c:dLbls>
          <c:showLegendKey val="0"/>
          <c:showVal val="0"/>
          <c:showCatName val="0"/>
          <c:showSerName val="0"/>
          <c:showPercent val="0"/>
          <c:showBubbleSize val="0"/>
        </c:dLbls>
        <c:gapWidth val="100"/>
        <c:overlap val="100"/>
        <c:axId val="860171264"/>
        <c:axId val="860171656"/>
      </c:barChart>
      <c:catAx>
        <c:axId val="860171264"/>
        <c:scaling>
          <c:orientation val="minMax"/>
        </c:scaling>
        <c:delete val="0"/>
        <c:axPos val="b"/>
        <c:numFmt formatCode="General" sourceLinked="0"/>
        <c:majorTickMark val="out"/>
        <c:minorTickMark val="none"/>
        <c:tickLblPos val="nextTo"/>
        <c:txPr>
          <a:bodyPr/>
          <a:lstStyle/>
          <a:p>
            <a:pPr>
              <a:defRPr sz="1500" b="1"/>
            </a:pPr>
            <a:endParaRPr lang="en-US"/>
          </a:p>
        </c:txPr>
        <c:crossAx val="860171656"/>
        <c:crosses val="autoZero"/>
        <c:auto val="1"/>
        <c:lblAlgn val="ctr"/>
        <c:lblOffset val="100"/>
        <c:noMultiLvlLbl val="0"/>
      </c:catAx>
      <c:valAx>
        <c:axId val="86017165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860171264"/>
        <c:crosses val="autoZero"/>
        <c:crossBetween val="between"/>
        <c:majorUnit val="0.2"/>
      </c:valAx>
      <c:spPr>
        <a:solidFill>
          <a:srgbClr val="000000"/>
        </a:solidFill>
        <a:ln>
          <a:solidFill>
            <a:srgbClr val="FFFFFF"/>
          </a:solidFill>
        </a:ln>
      </c:spPr>
    </c:plotArea>
    <c:legend>
      <c:legendPos val="b"/>
      <c:layout>
        <c:manualLayout>
          <c:xMode val="edge"/>
          <c:yMode val="edge"/>
          <c:x val="0.12038251740271597"/>
          <c:y val="0.57640998265047372"/>
          <c:w val="0.84329293620906087"/>
          <c:h val="0.2371493393834244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3204831977969991"/>
          <c:w val="0.8096676169789121"/>
          <c:h val="0.75393679273697345"/>
        </c:manualLayout>
      </c:layout>
      <c:barChart>
        <c:barDir val="col"/>
        <c:grouping val="stacked"/>
        <c:varyColors val="0"/>
        <c:ser>
          <c:idx val="0"/>
          <c:order val="0"/>
          <c:tx>
            <c:strRef>
              <c:f>Sheet1!$B$1</c:f>
              <c:strCache>
                <c:ptCount val="1"/>
                <c:pt idx="0">
                  <c:v>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Sheet1!$B$2:$B$22</c:f>
              <c:numCache>
                <c:formatCode>General</c:formatCode>
                <c:ptCount val="21"/>
                <c:pt idx="0">
                  <c:v>26</c:v>
                </c:pt>
                <c:pt idx="1">
                  <c:v>21</c:v>
                </c:pt>
                <c:pt idx="2">
                  <c:v>37</c:v>
                </c:pt>
                <c:pt idx="3">
                  <c:v>36</c:v>
                </c:pt>
                <c:pt idx="4">
                  <c:v>51</c:v>
                </c:pt>
                <c:pt idx="5">
                  <c:v>35</c:v>
                </c:pt>
                <c:pt idx="6">
                  <c:v>37</c:v>
                </c:pt>
                <c:pt idx="7">
                  <c:v>40</c:v>
                </c:pt>
                <c:pt idx="8">
                  <c:v>53</c:v>
                </c:pt>
                <c:pt idx="9">
                  <c:v>40</c:v>
                </c:pt>
                <c:pt idx="10">
                  <c:v>60</c:v>
                </c:pt>
                <c:pt idx="11">
                  <c:v>69</c:v>
                </c:pt>
                <c:pt idx="12">
                  <c:v>59</c:v>
                </c:pt>
                <c:pt idx="13">
                  <c:v>70</c:v>
                </c:pt>
                <c:pt idx="14">
                  <c:v>75</c:v>
                </c:pt>
                <c:pt idx="15">
                  <c:v>74</c:v>
                </c:pt>
                <c:pt idx="16">
                  <c:v>69</c:v>
                </c:pt>
                <c:pt idx="17">
                  <c:v>95</c:v>
                </c:pt>
                <c:pt idx="18">
                  <c:v>97</c:v>
                </c:pt>
                <c:pt idx="19">
                  <c:v>98</c:v>
                </c:pt>
                <c:pt idx="20">
                  <c:v>116</c:v>
                </c:pt>
              </c:numCache>
            </c:numRef>
          </c:val>
        </c:ser>
        <c:ser>
          <c:idx val="1"/>
          <c:order val="1"/>
          <c:tx>
            <c:strRef>
              <c:f>Sheet1!$C$1</c:f>
              <c:strCache>
                <c:ptCount val="1"/>
                <c:pt idx="0">
                  <c:v>Heart-Liver</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Sheet1!$C$2:$C$22</c:f>
              <c:numCache>
                <c:formatCode>General</c:formatCode>
                <c:ptCount val="21"/>
                <c:pt idx="0">
                  <c:v>0</c:v>
                </c:pt>
                <c:pt idx="1">
                  <c:v>2</c:v>
                </c:pt>
                <c:pt idx="2">
                  <c:v>3</c:v>
                </c:pt>
                <c:pt idx="3">
                  <c:v>6</c:v>
                </c:pt>
                <c:pt idx="4">
                  <c:v>2</c:v>
                </c:pt>
                <c:pt idx="5">
                  <c:v>7</c:v>
                </c:pt>
                <c:pt idx="6">
                  <c:v>3</c:v>
                </c:pt>
                <c:pt idx="7">
                  <c:v>6</c:v>
                </c:pt>
                <c:pt idx="8">
                  <c:v>2</c:v>
                </c:pt>
                <c:pt idx="9">
                  <c:v>2</c:v>
                </c:pt>
                <c:pt idx="10">
                  <c:v>14</c:v>
                </c:pt>
                <c:pt idx="11">
                  <c:v>6</c:v>
                </c:pt>
                <c:pt idx="12">
                  <c:v>7</c:v>
                </c:pt>
                <c:pt idx="13">
                  <c:v>13</c:v>
                </c:pt>
                <c:pt idx="14">
                  <c:v>12</c:v>
                </c:pt>
                <c:pt idx="15">
                  <c:v>12</c:v>
                </c:pt>
                <c:pt idx="16">
                  <c:v>13</c:v>
                </c:pt>
                <c:pt idx="17">
                  <c:v>21</c:v>
                </c:pt>
                <c:pt idx="18">
                  <c:v>21</c:v>
                </c:pt>
                <c:pt idx="19">
                  <c:v>17</c:v>
                </c:pt>
                <c:pt idx="20">
                  <c:v>21</c:v>
                </c:pt>
              </c:numCache>
            </c:numRef>
          </c:val>
        </c:ser>
        <c:ser>
          <c:idx val="2"/>
          <c:order val="2"/>
          <c:tx>
            <c:strRef>
              <c:f>Sheet1!$D$1</c:f>
              <c:strCache>
                <c:ptCount val="1"/>
                <c:pt idx="0">
                  <c:v>Heart-Kidney-Liver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Sheet1!$D$2:$D$22</c:f>
              <c:numCache>
                <c:formatCode>General</c:formatCode>
                <c:ptCount val="21"/>
                <c:pt idx="0">
                  <c:v>0</c:v>
                </c:pt>
                <c:pt idx="1">
                  <c:v>2</c:v>
                </c:pt>
                <c:pt idx="2">
                  <c:v>0</c:v>
                </c:pt>
                <c:pt idx="3">
                  <c:v>1</c:v>
                </c:pt>
                <c:pt idx="4">
                  <c:v>0</c:v>
                </c:pt>
                <c:pt idx="5">
                  <c:v>2</c:v>
                </c:pt>
                <c:pt idx="6">
                  <c:v>1</c:v>
                </c:pt>
                <c:pt idx="7">
                  <c:v>1</c:v>
                </c:pt>
                <c:pt idx="8">
                  <c:v>0</c:v>
                </c:pt>
                <c:pt idx="9">
                  <c:v>1</c:v>
                </c:pt>
                <c:pt idx="10">
                  <c:v>0</c:v>
                </c:pt>
                <c:pt idx="11">
                  <c:v>1</c:v>
                </c:pt>
                <c:pt idx="12">
                  <c:v>0</c:v>
                </c:pt>
                <c:pt idx="13">
                  <c:v>1</c:v>
                </c:pt>
                <c:pt idx="14">
                  <c:v>1</c:v>
                </c:pt>
                <c:pt idx="15">
                  <c:v>1</c:v>
                </c:pt>
                <c:pt idx="16">
                  <c:v>0</c:v>
                </c:pt>
                <c:pt idx="17">
                  <c:v>2</c:v>
                </c:pt>
                <c:pt idx="18">
                  <c:v>4</c:v>
                </c:pt>
                <c:pt idx="19">
                  <c:v>1</c:v>
                </c:pt>
                <c:pt idx="20">
                  <c:v>0</c:v>
                </c:pt>
              </c:numCache>
            </c:numRef>
          </c:val>
        </c:ser>
        <c:ser>
          <c:idx val="3"/>
          <c:order val="3"/>
          <c:tx>
            <c:strRef>
              <c:f>Sheet1!$E$1</c:f>
              <c:strCache>
                <c:ptCount val="1"/>
                <c:pt idx="0">
                  <c:v>Heart-Kidney-Pancreas</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Sheet1!$E$2:$E$22</c:f>
              <c:numCache>
                <c:formatCode>General</c:formatCode>
                <c:ptCount val="21"/>
                <c:pt idx="0">
                  <c:v>0</c:v>
                </c:pt>
                <c:pt idx="1">
                  <c:v>2</c:v>
                </c:pt>
                <c:pt idx="2">
                  <c:v>0</c:v>
                </c:pt>
                <c:pt idx="3">
                  <c:v>1</c:v>
                </c:pt>
                <c:pt idx="4">
                  <c:v>1</c:v>
                </c:pt>
                <c:pt idx="5">
                  <c:v>0</c:v>
                </c:pt>
                <c:pt idx="6">
                  <c:v>0</c:v>
                </c:pt>
                <c:pt idx="7">
                  <c:v>0</c:v>
                </c:pt>
                <c:pt idx="8">
                  <c:v>1</c:v>
                </c:pt>
                <c:pt idx="9">
                  <c:v>0</c:v>
                </c:pt>
                <c:pt idx="10">
                  <c:v>0</c:v>
                </c:pt>
                <c:pt idx="11">
                  <c:v>0</c:v>
                </c:pt>
                <c:pt idx="12">
                  <c:v>1</c:v>
                </c:pt>
                <c:pt idx="13">
                  <c:v>0</c:v>
                </c:pt>
                <c:pt idx="14">
                  <c:v>1</c:v>
                </c:pt>
                <c:pt idx="15">
                  <c:v>0</c:v>
                </c:pt>
                <c:pt idx="16">
                  <c:v>1</c:v>
                </c:pt>
                <c:pt idx="17">
                  <c:v>0</c:v>
                </c:pt>
                <c:pt idx="18">
                  <c:v>0</c:v>
                </c:pt>
                <c:pt idx="19">
                  <c:v>0</c:v>
                </c:pt>
                <c:pt idx="20">
                  <c:v>0</c:v>
                </c:pt>
              </c:numCache>
            </c:numRef>
          </c:val>
        </c:ser>
        <c:ser>
          <c:idx val="4"/>
          <c:order val="4"/>
          <c:tx>
            <c:strRef>
              <c:f>Sheet1!$F$1</c:f>
              <c:strCache>
                <c:ptCount val="1"/>
                <c:pt idx="0">
                  <c:v>Other Combined Organ Transplants</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Sheet1!$F$2:$F$22</c:f>
              <c:numCache>
                <c:formatCode>General</c:formatCode>
                <c:ptCount val="21"/>
                <c:pt idx="0">
                  <c:v>0</c:v>
                </c:pt>
                <c:pt idx="1">
                  <c:v>3</c:v>
                </c:pt>
                <c:pt idx="2">
                  <c:v>0</c:v>
                </c:pt>
                <c:pt idx="3">
                  <c:v>0</c:v>
                </c:pt>
                <c:pt idx="4">
                  <c:v>0</c:v>
                </c:pt>
                <c:pt idx="5">
                  <c:v>0</c:v>
                </c:pt>
                <c:pt idx="6">
                  <c:v>1</c:v>
                </c:pt>
                <c:pt idx="7">
                  <c:v>1</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dLbls>
          <c:showLegendKey val="0"/>
          <c:showVal val="0"/>
          <c:showCatName val="0"/>
          <c:showSerName val="0"/>
          <c:showPercent val="0"/>
          <c:showBubbleSize val="0"/>
        </c:dLbls>
        <c:gapWidth val="35"/>
        <c:overlap val="100"/>
        <c:axId val="664629672"/>
        <c:axId val="664630064"/>
      </c:barChart>
      <c:lineChart>
        <c:grouping val="standard"/>
        <c:varyColors val="0"/>
        <c:ser>
          <c:idx val="5"/>
          <c:order val="5"/>
          <c:tx>
            <c:strRef>
              <c:f>Sheet1!$G$1</c:f>
              <c:strCache>
                <c:ptCount val="1"/>
                <c:pt idx="0">
                  <c:v>Combined as % of total</c:v>
                </c:pt>
              </c:strCache>
            </c:strRef>
          </c:tx>
          <c:spPr>
            <a:ln w="47625">
              <a:solidFill>
                <a:srgbClr val="CC99FF"/>
              </a:solidFill>
            </a:ln>
          </c:spPr>
          <c:marker>
            <c:symbol val="diamond"/>
            <c:size val="9"/>
            <c:spPr>
              <a:solidFill>
                <a:srgbClr val="CC99FF"/>
              </a:solidFill>
              <a:ln>
                <a:solidFill>
                  <a:srgbClr val="CC99FF"/>
                </a:solidFill>
              </a:ln>
            </c:spPr>
          </c:marker>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Sheet1!$G$2:$G$22</c:f>
              <c:numCache>
                <c:formatCode>General</c:formatCode>
                <c:ptCount val="21"/>
                <c:pt idx="0">
                  <c:v>0.59157999999999999</c:v>
                </c:pt>
                <c:pt idx="1">
                  <c:v>0.68996999999999997</c:v>
                </c:pt>
                <c:pt idx="2">
                  <c:v>0.93764999999999998</c:v>
                </c:pt>
                <c:pt idx="3">
                  <c:v>1.0551600000000001</c:v>
                </c:pt>
                <c:pt idx="4">
                  <c:v>1.29776</c:v>
                </c:pt>
                <c:pt idx="5">
                  <c:v>1.13256</c:v>
                </c:pt>
                <c:pt idx="6">
                  <c:v>1.1194</c:v>
                </c:pt>
                <c:pt idx="7">
                  <c:v>1.3079000000000001</c:v>
                </c:pt>
                <c:pt idx="8">
                  <c:v>1.5972599999999999</c:v>
                </c:pt>
                <c:pt idx="9">
                  <c:v>1.2525500000000001</c:v>
                </c:pt>
                <c:pt idx="10">
                  <c:v>2.1637400000000002</c:v>
                </c:pt>
                <c:pt idx="11">
                  <c:v>2.1689500000000002</c:v>
                </c:pt>
                <c:pt idx="12">
                  <c:v>1.8756999999999999</c:v>
                </c:pt>
                <c:pt idx="13">
                  <c:v>2.3398300000000001</c:v>
                </c:pt>
                <c:pt idx="14">
                  <c:v>2.48603</c:v>
                </c:pt>
                <c:pt idx="15">
                  <c:v>2.4403899999999998</c:v>
                </c:pt>
                <c:pt idx="16">
                  <c:v>2.2665199999999999</c:v>
                </c:pt>
                <c:pt idx="17">
                  <c:v>3.1686399999999999</c:v>
                </c:pt>
                <c:pt idx="18">
                  <c:v>3.2079900000000001</c:v>
                </c:pt>
                <c:pt idx="19">
                  <c:v>2.92265</c:v>
                </c:pt>
                <c:pt idx="20">
                  <c:v>3.2956500000000002</c:v>
                </c:pt>
              </c:numCache>
            </c:numRef>
          </c:val>
          <c:smooth val="0"/>
        </c:ser>
        <c:dLbls>
          <c:showLegendKey val="0"/>
          <c:showVal val="0"/>
          <c:showCatName val="0"/>
          <c:showSerName val="0"/>
          <c:showPercent val="0"/>
          <c:showBubbleSize val="0"/>
        </c:dLbls>
        <c:marker val="1"/>
        <c:smooth val="0"/>
        <c:axId val="287356952"/>
        <c:axId val="664630456"/>
      </c:lineChart>
      <c:catAx>
        <c:axId val="664629672"/>
        <c:scaling>
          <c:orientation val="minMax"/>
        </c:scaling>
        <c:delete val="0"/>
        <c:axPos val="b"/>
        <c:numFmt formatCode="General" sourceLinked="1"/>
        <c:majorTickMark val="out"/>
        <c:minorTickMark val="none"/>
        <c:tickLblPos val="nextTo"/>
        <c:txPr>
          <a:bodyPr rot="-1500000"/>
          <a:lstStyle/>
          <a:p>
            <a:pPr>
              <a:defRPr sz="1300" b="1"/>
            </a:pPr>
            <a:endParaRPr lang="en-US"/>
          </a:p>
        </c:txPr>
        <c:crossAx val="664630064"/>
        <c:crosses val="autoZero"/>
        <c:auto val="1"/>
        <c:lblAlgn val="ctr"/>
        <c:lblOffset val="100"/>
        <c:tickLblSkip val="1"/>
        <c:noMultiLvlLbl val="0"/>
      </c:catAx>
      <c:valAx>
        <c:axId val="664630064"/>
        <c:scaling>
          <c:orientation val="minMax"/>
          <c:max val="160"/>
          <c:min val="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0"/>
              <c:y val="0.25032808398950129"/>
            </c:manualLayout>
          </c:layout>
          <c:overlay val="0"/>
        </c:title>
        <c:numFmt formatCode="General" sourceLinked="1"/>
        <c:majorTickMark val="out"/>
        <c:minorTickMark val="none"/>
        <c:tickLblPos val="nextTo"/>
        <c:txPr>
          <a:bodyPr/>
          <a:lstStyle/>
          <a:p>
            <a:pPr>
              <a:defRPr sz="1500" b="1"/>
            </a:pPr>
            <a:endParaRPr lang="en-US"/>
          </a:p>
        </c:txPr>
        <c:crossAx val="664629672"/>
        <c:crosses val="autoZero"/>
        <c:crossBetween val="between"/>
        <c:majorUnit val="20"/>
      </c:valAx>
      <c:valAx>
        <c:axId val="664630456"/>
        <c:scaling>
          <c:orientation val="minMax"/>
          <c:max val="4"/>
        </c:scaling>
        <c:delete val="0"/>
        <c:axPos val="r"/>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manualLayout>
              <c:xMode val="edge"/>
              <c:yMode val="edge"/>
              <c:x val="0.96760057471264371"/>
              <c:y val="0.31957682543780386"/>
            </c:manualLayout>
          </c:layout>
          <c:overlay val="0"/>
        </c:title>
        <c:numFmt formatCode="#,##0.0" sourceLinked="0"/>
        <c:majorTickMark val="out"/>
        <c:minorTickMark val="none"/>
        <c:tickLblPos val="nextTo"/>
        <c:txPr>
          <a:bodyPr/>
          <a:lstStyle/>
          <a:p>
            <a:pPr>
              <a:defRPr sz="1500" b="1"/>
            </a:pPr>
            <a:endParaRPr lang="en-US"/>
          </a:p>
        </c:txPr>
        <c:crossAx val="287356952"/>
        <c:crosses val="max"/>
        <c:crossBetween val="between"/>
        <c:majorUnit val="0.5"/>
      </c:valAx>
      <c:catAx>
        <c:axId val="287356952"/>
        <c:scaling>
          <c:orientation val="minMax"/>
        </c:scaling>
        <c:delete val="1"/>
        <c:axPos val="b"/>
        <c:numFmt formatCode="General" sourceLinked="1"/>
        <c:majorTickMark val="out"/>
        <c:minorTickMark val="none"/>
        <c:tickLblPos val="none"/>
        <c:crossAx val="664630456"/>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1027456104624853"/>
          <c:y val="1.6393442622950821E-2"/>
          <c:w val="0.78993144175943519"/>
          <c:h val="0.17199690202659129"/>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31554891845417E-2"/>
          <c:y val="3.6402642466304418E-2"/>
          <c:w val="0.92157287989863323"/>
          <c:h val="0.84977089983744303"/>
        </c:manualLayout>
      </c:layout>
      <c:barChart>
        <c:barDir val="col"/>
        <c:grouping val="clustered"/>
        <c:varyColors val="0"/>
        <c:ser>
          <c:idx val="0"/>
          <c:order val="0"/>
          <c:tx>
            <c:strRef>
              <c:f>Sheet1!$B$1</c:f>
              <c:strCache>
                <c:ptCount val="1"/>
                <c:pt idx="0">
                  <c:v>%</c:v>
                </c:pt>
              </c:strCache>
            </c:strRef>
          </c:tx>
          <c:spPr>
            <a:gradFill flip="none" rotWithShape="1">
              <a:gsLst>
                <a:gs pos="0">
                  <a:srgbClr val="CC9900"/>
                </a:gs>
                <a:gs pos="50000">
                  <a:srgbClr val="FFFF00"/>
                </a:gs>
                <a:gs pos="100000">
                  <a:srgbClr val="CC9900"/>
                </a:gs>
              </a:gsLst>
              <a:lin ang="10800000" scaled="1"/>
              <a:tileRect/>
            </a:gradFill>
            <a:ln>
              <a:solidFill>
                <a:schemeClr val="bg2"/>
              </a:solidFill>
            </a:ln>
          </c:spPr>
          <c:invertIfNegative val="0"/>
          <c:dPt>
            <c:idx val="0"/>
            <c:invertIfNegative val="0"/>
            <c:bubble3D val="0"/>
          </c:dPt>
          <c:cat>
            <c:strRef>
              <c:f>Sheet1!$A$2:$A$6</c:f>
              <c:strCache>
                <c:ptCount val="5"/>
                <c:pt idx="0">
                  <c:v>CHD</c:v>
                </c:pt>
                <c:pt idx="1">
                  <c:v>ICM</c:v>
                </c:pt>
                <c:pt idx="2">
                  <c:v>NICM</c:v>
                </c:pt>
                <c:pt idx="3">
                  <c:v>Retransplant</c:v>
                </c:pt>
                <c:pt idx="4">
                  <c:v>VCM</c:v>
                </c:pt>
              </c:strCache>
            </c:strRef>
          </c:cat>
          <c:val>
            <c:numRef>
              <c:f>Sheet1!$B$2:$B$6</c:f>
              <c:numCache>
                <c:formatCode>General</c:formatCode>
                <c:ptCount val="5"/>
                <c:pt idx="0">
                  <c:v>59.102200000000003</c:v>
                </c:pt>
                <c:pt idx="1">
                  <c:v>51.390799999999999</c:v>
                </c:pt>
                <c:pt idx="2">
                  <c:v>52.060899999999997</c:v>
                </c:pt>
                <c:pt idx="3">
                  <c:v>58.165500000000002</c:v>
                </c:pt>
                <c:pt idx="4">
                  <c:v>55.326500000000003</c:v>
                </c:pt>
              </c:numCache>
            </c:numRef>
          </c:val>
        </c:ser>
        <c:dLbls>
          <c:showLegendKey val="0"/>
          <c:showVal val="0"/>
          <c:showCatName val="0"/>
          <c:showSerName val="0"/>
          <c:showPercent val="0"/>
          <c:showBubbleSize val="0"/>
        </c:dLbls>
        <c:gapWidth val="40"/>
        <c:overlap val="-80"/>
        <c:axId val="860172440"/>
        <c:axId val="860172832"/>
      </c:barChart>
      <c:catAx>
        <c:axId val="860172440"/>
        <c:scaling>
          <c:orientation val="minMax"/>
        </c:scaling>
        <c:delete val="0"/>
        <c:axPos val="b"/>
        <c:numFmt formatCode="General" sourceLinked="0"/>
        <c:majorTickMark val="out"/>
        <c:minorTickMark val="none"/>
        <c:tickLblPos val="nextTo"/>
        <c:txPr>
          <a:bodyPr rot="0" vert="horz"/>
          <a:lstStyle/>
          <a:p>
            <a:pPr>
              <a:defRPr sz="1250" b="1"/>
            </a:pPr>
            <a:endParaRPr lang="en-US"/>
          </a:p>
        </c:txPr>
        <c:crossAx val="860172832"/>
        <c:crosses val="autoZero"/>
        <c:auto val="1"/>
        <c:lblAlgn val="ctr"/>
        <c:lblOffset val="100"/>
        <c:noMultiLvlLbl val="0"/>
      </c:catAx>
      <c:valAx>
        <c:axId val="860172832"/>
        <c:scaling>
          <c:orientation val="minMax"/>
          <c:max val="60"/>
          <c:min val="0"/>
        </c:scaling>
        <c:delete val="0"/>
        <c:axPos val="l"/>
        <c:majorGridlines>
          <c:spPr>
            <a:ln w="6350">
              <a:solidFill>
                <a:schemeClr val="tx1"/>
              </a:solidFill>
              <a:prstDash val="sysDash"/>
            </a:ln>
          </c:spPr>
        </c:majorGridlines>
        <c:title>
          <c:tx>
            <c:rich>
              <a:bodyPr rot="-5400000" vert="horz"/>
              <a:lstStyle/>
              <a:p>
                <a:pPr>
                  <a:defRPr sz="1500"/>
                </a:pPr>
                <a:r>
                  <a:rPr lang="en-US" sz="1800" b="1" i="0" baseline="0" dirty="0" smtClean="0">
                    <a:effectLst/>
                  </a:rPr>
                  <a:t>% of Patients</a:t>
                </a:r>
                <a:endParaRPr lang="en-US" dirty="0">
                  <a:effectLst/>
                </a:endParaRPr>
              </a:p>
            </c:rich>
          </c:tx>
          <c:layout>
            <c:manualLayout>
              <c:xMode val="edge"/>
              <c:yMode val="edge"/>
              <c:x val="0"/>
              <c:y val="0.21842782789640439"/>
            </c:manualLayout>
          </c:layout>
          <c:overlay val="0"/>
        </c:title>
        <c:numFmt formatCode="General" sourceLinked="1"/>
        <c:majorTickMark val="out"/>
        <c:minorTickMark val="none"/>
        <c:tickLblPos val="nextTo"/>
        <c:txPr>
          <a:bodyPr/>
          <a:lstStyle/>
          <a:p>
            <a:pPr>
              <a:defRPr sz="1500" b="1"/>
            </a:pPr>
            <a:endParaRPr lang="en-US"/>
          </a:p>
        </c:txPr>
        <c:crossAx val="860172440"/>
        <c:crosses val="autoZero"/>
        <c:crossBetween val="between"/>
        <c:majorUnit val="10"/>
      </c:valAx>
      <c:spPr>
        <a:solidFill>
          <a:srgbClr val="000000"/>
        </a:solidFill>
        <a:ln>
          <a:solidFill>
            <a:srgbClr val="FFFFFF"/>
          </a:solidFill>
        </a:ln>
      </c:spPr>
    </c:plotArea>
    <c:plotVisOnly val="1"/>
    <c:dispBlanksAs val="gap"/>
    <c:showDLblsOverMax val="0"/>
  </c:chart>
  <c:txPr>
    <a:bodyPr/>
    <a:lstStyle/>
    <a:p>
      <a:pPr>
        <a:defRPr sz="10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16982140976"/>
          <c:y val="0.13771852097433931"/>
          <c:w val="0.88209416325202572"/>
          <c:h val="0.7259418650256213"/>
        </c:manualLayout>
      </c:layout>
      <c:barChart>
        <c:barDir val="col"/>
        <c:grouping val="clustered"/>
        <c:varyColors val="0"/>
        <c:ser>
          <c:idx val="0"/>
          <c:order val="0"/>
          <c:tx>
            <c:strRef>
              <c:f>Sheet1!$B$1</c:f>
              <c:strCache>
                <c:ptCount val="1"/>
                <c:pt idx="0">
                  <c:v>CHD (N=332)</c:v>
                </c:pt>
              </c:strCache>
            </c:strRef>
          </c:tx>
          <c:spPr>
            <a:gradFill flip="none" rotWithShape="1">
              <a:gsLst>
                <a:gs pos="0">
                  <a:srgbClr val="CC9900"/>
                </a:gs>
                <a:gs pos="50000">
                  <a:srgbClr val="FFFF00"/>
                </a:gs>
                <a:gs pos="100000">
                  <a:srgbClr val="CC990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9.3373000000000008</c:v>
                </c:pt>
                <c:pt idx="1">
                  <c:v>88.253</c:v>
                </c:pt>
                <c:pt idx="2">
                  <c:v>7.8312999999999997</c:v>
                </c:pt>
                <c:pt idx="3">
                  <c:v>86.747</c:v>
                </c:pt>
                <c:pt idx="4">
                  <c:v>4.5180999999999996</c:v>
                </c:pt>
                <c:pt idx="5">
                  <c:v>80.421700000000001</c:v>
                </c:pt>
              </c:numCache>
            </c:numRef>
          </c:val>
        </c:ser>
        <c:ser>
          <c:idx val="1"/>
          <c:order val="1"/>
          <c:tx>
            <c:strRef>
              <c:f>Sheet1!$C$1</c:f>
              <c:strCache>
                <c:ptCount val="1"/>
                <c:pt idx="0">
                  <c:v>ICM (N=4,413)</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12.327199999999999</c:v>
                </c:pt>
                <c:pt idx="1">
                  <c:v>85.995900000000006</c:v>
                </c:pt>
                <c:pt idx="2">
                  <c:v>8.1123999999999992</c:v>
                </c:pt>
                <c:pt idx="3">
                  <c:v>89.712199999999996</c:v>
                </c:pt>
                <c:pt idx="4">
                  <c:v>3.6936</c:v>
                </c:pt>
                <c:pt idx="5">
                  <c:v>79.628399999999999</c:v>
                </c:pt>
              </c:numCache>
            </c:numRef>
          </c:val>
        </c:ser>
        <c:ser>
          <c:idx val="2"/>
          <c:order val="2"/>
          <c:tx>
            <c:strRef>
              <c:f>Sheet1!$D$1</c:f>
              <c:strCache>
                <c:ptCount val="1"/>
                <c:pt idx="0">
                  <c:v>NICM (N=5,514)</c:v>
                </c:pt>
              </c:strCache>
            </c:strRef>
          </c:tx>
          <c:spPr>
            <a:gradFill>
              <a:gsLst>
                <a:gs pos="0">
                  <a:schemeClr val="bg1">
                    <a:lumMod val="90000"/>
                    <a:lumOff val="10000"/>
                  </a:schemeClr>
                </a:gs>
                <a:gs pos="50000">
                  <a:schemeClr val="bg1">
                    <a:lumMod val="50000"/>
                    <a:lumOff val="50000"/>
                  </a:schemeClr>
                </a:gs>
                <a:gs pos="100000">
                  <a:schemeClr val="bg1">
                    <a:lumMod val="75000"/>
                    <a:lumOff val="25000"/>
                  </a:schemeClr>
                </a:gs>
              </a:gsLst>
              <a:lin ang="10800000" scaled="1"/>
            </a:gradFill>
            <a:ln>
              <a:solidFill>
                <a:srgbClr val="000000"/>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10.337300000000001</c:v>
                </c:pt>
                <c:pt idx="1">
                  <c:v>88.157399999999996</c:v>
                </c:pt>
                <c:pt idx="2">
                  <c:v>7.6894999999999998</c:v>
                </c:pt>
                <c:pt idx="3">
                  <c:v>90.460599999999999</c:v>
                </c:pt>
                <c:pt idx="4">
                  <c:v>3.2463000000000002</c:v>
                </c:pt>
                <c:pt idx="5">
                  <c:v>79.688100000000006</c:v>
                </c:pt>
              </c:numCache>
            </c:numRef>
          </c:val>
        </c:ser>
        <c:ser>
          <c:idx val="3"/>
          <c:order val="3"/>
          <c:tx>
            <c:strRef>
              <c:f>Sheet1!$E$1</c:f>
              <c:strCache>
                <c:ptCount val="1"/>
                <c:pt idx="0">
                  <c:v>Retransplant (N=378)</c:v>
                </c:pt>
              </c:strCache>
            </c:strRef>
          </c:tx>
          <c:spPr>
            <a:gradFill>
              <a:gsLst>
                <a:gs pos="0">
                  <a:srgbClr val="CC00CC"/>
                </a:gs>
                <a:gs pos="50000">
                  <a:srgbClr val="FF66FF"/>
                </a:gs>
                <a:gs pos="100000">
                  <a:srgbClr val="CC00CC"/>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Sheet1!$E$2:$E$7</c:f>
              <c:numCache>
                <c:formatCode>General</c:formatCode>
                <c:ptCount val="6"/>
                <c:pt idx="0">
                  <c:v>12.1693</c:v>
                </c:pt>
                <c:pt idx="1">
                  <c:v>85.449700000000007</c:v>
                </c:pt>
                <c:pt idx="2">
                  <c:v>19.047599999999999</c:v>
                </c:pt>
                <c:pt idx="3">
                  <c:v>87.301599999999993</c:v>
                </c:pt>
                <c:pt idx="4">
                  <c:v>4.7618999999999998</c:v>
                </c:pt>
                <c:pt idx="5">
                  <c:v>86.243399999999994</c:v>
                </c:pt>
              </c:numCache>
            </c:numRef>
          </c:val>
        </c:ser>
        <c:ser>
          <c:idx val="4"/>
          <c:order val="4"/>
          <c:tx>
            <c:strRef>
              <c:f>Sheet1!$F$1</c:f>
              <c:strCache>
                <c:ptCount val="1"/>
                <c:pt idx="0">
                  <c:v>VCM (N=263)</c:v>
                </c:pt>
              </c:strCache>
            </c:strRef>
          </c:tx>
          <c:spPr>
            <a:gradFill>
              <a:gsLst>
                <a:gs pos="0">
                  <a:srgbClr val="009900"/>
                </a:gs>
                <a:gs pos="50000">
                  <a:srgbClr val="00FF00"/>
                </a:gs>
                <a:gs pos="100000">
                  <a:srgbClr val="00990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Sheet1!$F$2:$F$7</c:f>
              <c:numCache>
                <c:formatCode>General</c:formatCode>
                <c:ptCount val="6"/>
                <c:pt idx="0">
                  <c:v>12.9278</c:v>
                </c:pt>
                <c:pt idx="1">
                  <c:v>86.691999999999993</c:v>
                </c:pt>
                <c:pt idx="2">
                  <c:v>6.0837000000000003</c:v>
                </c:pt>
                <c:pt idx="3">
                  <c:v>88.212900000000005</c:v>
                </c:pt>
                <c:pt idx="4">
                  <c:v>5.3231999999999999</c:v>
                </c:pt>
                <c:pt idx="5">
                  <c:v>83.27</c:v>
                </c:pt>
              </c:numCache>
            </c:numRef>
          </c:val>
        </c:ser>
        <c:dLbls>
          <c:showLegendKey val="0"/>
          <c:showVal val="0"/>
          <c:showCatName val="0"/>
          <c:showSerName val="0"/>
          <c:showPercent val="0"/>
          <c:showBubbleSize val="0"/>
        </c:dLbls>
        <c:gapWidth val="35"/>
        <c:axId val="860173616"/>
        <c:axId val="860174008"/>
      </c:barChart>
      <c:catAx>
        <c:axId val="860173616"/>
        <c:scaling>
          <c:orientation val="minMax"/>
        </c:scaling>
        <c:delete val="0"/>
        <c:axPos val="b"/>
        <c:numFmt formatCode="General" sourceLinked="1"/>
        <c:majorTickMark val="out"/>
        <c:minorTickMark val="none"/>
        <c:tickLblPos val="nextTo"/>
        <c:txPr>
          <a:bodyPr rot="0"/>
          <a:lstStyle/>
          <a:p>
            <a:pPr>
              <a:defRPr sz="1500" b="1"/>
            </a:pPr>
            <a:endParaRPr lang="en-US"/>
          </a:p>
        </c:txPr>
        <c:crossAx val="860174008"/>
        <c:crosses val="autoZero"/>
        <c:auto val="1"/>
        <c:lblAlgn val="ctr"/>
        <c:lblOffset val="100"/>
        <c:tickLblSkip val="1"/>
        <c:noMultiLvlLbl val="0"/>
      </c:catAx>
      <c:valAx>
        <c:axId val="860174008"/>
        <c:scaling>
          <c:orientation val="minMax"/>
          <c:max val="10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987328914399129E-2"/>
              <c:y val="0.28695064816104437"/>
            </c:manualLayout>
          </c:layout>
          <c:overlay val="0"/>
        </c:title>
        <c:numFmt formatCode="General" sourceLinked="1"/>
        <c:majorTickMark val="out"/>
        <c:minorTickMark val="none"/>
        <c:tickLblPos val="nextTo"/>
        <c:txPr>
          <a:bodyPr/>
          <a:lstStyle/>
          <a:p>
            <a:pPr>
              <a:defRPr sz="1500" b="1"/>
            </a:pPr>
            <a:endParaRPr lang="en-US"/>
          </a:p>
        </c:txPr>
        <c:crossAx val="860173616"/>
        <c:crosses val="autoZero"/>
        <c:crossBetween val="between"/>
        <c:majorUnit val="20"/>
      </c:valAx>
      <c:spPr>
        <a:solidFill>
          <a:schemeClr val="bg2"/>
        </a:solidFill>
        <a:ln>
          <a:solidFill>
            <a:schemeClr val="tx1"/>
          </a:solidFill>
        </a:ln>
      </c:spPr>
    </c:plotArea>
    <c:legend>
      <c:legendPos val="r"/>
      <c:layout>
        <c:manualLayout>
          <c:xMode val="edge"/>
          <c:yMode val="edge"/>
          <c:x val="0.12953721897553863"/>
          <c:y val="1.9086806840233065E-2"/>
          <c:w val="0.81108299075569301"/>
          <c:h val="0.1735243879618323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1431351253507"/>
          <c:y val="3.6402642466304418E-2"/>
          <c:w val="0.88709012127794373"/>
          <c:h val="0.76298276311610569"/>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dPt>
          <c:cat>
            <c:strRef>
              <c:f>Sheet1!$A$2:$A$6</c:f>
              <c:strCache>
                <c:ptCount val="5"/>
                <c:pt idx="0">
                  <c:v>CHD</c:v>
                </c:pt>
                <c:pt idx="1">
                  <c:v>ICM</c:v>
                </c:pt>
                <c:pt idx="2">
                  <c:v>NICM</c:v>
                </c:pt>
                <c:pt idx="3">
                  <c:v>Retransplant</c:v>
                </c:pt>
                <c:pt idx="4">
                  <c:v>VCM</c:v>
                </c:pt>
              </c:strCache>
            </c:strRef>
          </c:cat>
          <c:val>
            <c:numRef>
              <c:f>Sheet1!$B$2:$B$6</c:f>
              <c:numCache>
                <c:formatCode>General</c:formatCode>
                <c:ptCount val="5"/>
                <c:pt idx="0">
                  <c:v>15.662699999999999</c:v>
                </c:pt>
                <c:pt idx="1">
                  <c:v>15.3962</c:v>
                </c:pt>
                <c:pt idx="2">
                  <c:v>17.664300000000001</c:v>
                </c:pt>
                <c:pt idx="3">
                  <c:v>19.966699999999999</c:v>
                </c:pt>
                <c:pt idx="4">
                  <c:v>15.331799999999999</c:v>
                </c:pt>
              </c:numCache>
            </c:numRef>
          </c:val>
        </c:ser>
        <c:dLbls>
          <c:showLegendKey val="0"/>
          <c:showVal val="0"/>
          <c:showCatName val="0"/>
          <c:showSerName val="0"/>
          <c:showPercent val="0"/>
          <c:showBubbleSize val="0"/>
        </c:dLbls>
        <c:gapWidth val="40"/>
        <c:overlap val="-80"/>
        <c:axId val="728096768"/>
        <c:axId val="728097160"/>
      </c:barChart>
      <c:catAx>
        <c:axId val="728096768"/>
        <c:scaling>
          <c:orientation val="minMax"/>
        </c:scaling>
        <c:delete val="0"/>
        <c:axPos val="b"/>
        <c:numFmt formatCode="General" sourceLinked="0"/>
        <c:majorTickMark val="out"/>
        <c:minorTickMark val="none"/>
        <c:tickLblPos val="nextTo"/>
        <c:txPr>
          <a:bodyPr rot="0" vert="horz"/>
          <a:lstStyle/>
          <a:p>
            <a:pPr>
              <a:defRPr sz="1250" b="1"/>
            </a:pPr>
            <a:endParaRPr lang="en-US"/>
          </a:p>
        </c:txPr>
        <c:crossAx val="728097160"/>
        <c:crosses val="autoZero"/>
        <c:auto val="1"/>
        <c:lblAlgn val="ctr"/>
        <c:lblOffset val="100"/>
        <c:noMultiLvlLbl val="0"/>
      </c:catAx>
      <c:valAx>
        <c:axId val="728097160"/>
        <c:scaling>
          <c:orientation val="minMax"/>
          <c:max val="50"/>
        </c:scaling>
        <c:delete val="0"/>
        <c:axPos val="l"/>
        <c:majorGridlines>
          <c:spPr>
            <a:ln w="6350">
              <a:solidFill>
                <a:schemeClr val="tx1"/>
              </a:solidFill>
              <a:prstDash val="sysDash"/>
            </a:ln>
          </c:spPr>
        </c:majorGridlines>
        <c:title>
          <c:tx>
            <c:rich>
              <a:bodyPr rot="-5400000" vert="horz"/>
              <a:lstStyle/>
              <a:p>
                <a:pPr>
                  <a:defRPr sz="1500"/>
                </a:pPr>
                <a:r>
                  <a:rPr lang="en-US" sz="1800" b="1" dirty="0" smtClean="0">
                    <a:effectLst/>
                  </a:rPr>
                  <a:t>% experiencing treated rejection within 1 year </a:t>
                </a:r>
                <a:endParaRPr lang="en-US" sz="1600" dirty="0">
                  <a:effectLst/>
                </a:endParaRPr>
              </a:p>
            </c:rich>
          </c:tx>
          <c:layout>
            <c:manualLayout>
              <c:xMode val="edge"/>
              <c:yMode val="edge"/>
              <c:x val="0"/>
              <c:y val="3.129096010767899E-2"/>
            </c:manualLayout>
          </c:layout>
          <c:overlay val="0"/>
        </c:title>
        <c:numFmt formatCode="General" sourceLinked="1"/>
        <c:majorTickMark val="out"/>
        <c:minorTickMark val="none"/>
        <c:tickLblPos val="nextTo"/>
        <c:txPr>
          <a:bodyPr/>
          <a:lstStyle/>
          <a:p>
            <a:pPr>
              <a:defRPr sz="1500" b="1"/>
            </a:pPr>
            <a:endParaRPr lang="en-US"/>
          </a:p>
        </c:txPr>
        <c:crossAx val="728096768"/>
        <c:crosses val="autoZero"/>
        <c:crossBetween val="between"/>
        <c:majorUnit val="10"/>
      </c:valAx>
      <c:spPr>
        <a:solidFill>
          <a:srgbClr val="000000"/>
        </a:solidFill>
        <a:ln>
          <a:solidFill>
            <a:srgbClr val="FFFFFF"/>
          </a:solidFill>
        </a:ln>
      </c:spPr>
    </c:plotArea>
    <c:plotVisOnly val="1"/>
    <c:dispBlanksAs val="gap"/>
    <c:showDLblsOverMax val="0"/>
  </c:chart>
  <c:txPr>
    <a:bodyPr/>
    <a:lstStyle/>
    <a:p>
      <a:pPr>
        <a:defRPr sz="10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CHD (N = 726)</c:v>
                </c:pt>
              </c:strCache>
            </c:strRef>
          </c:tx>
          <c:spPr>
            <a:ln w="47625">
              <a:solidFill>
                <a:srgbClr val="FF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100</c:v>
                </c:pt>
                <c:pt idx="2">
                  <c:v>99.724000000000004</c:v>
                </c:pt>
                <c:pt idx="3">
                  <c:v>99.587000000000003</c:v>
                </c:pt>
                <c:pt idx="4">
                  <c:v>99.587000000000003</c:v>
                </c:pt>
                <c:pt idx="5">
                  <c:v>99.033000000000001</c:v>
                </c:pt>
                <c:pt idx="6">
                  <c:v>96.528999999999996</c:v>
                </c:pt>
                <c:pt idx="7">
                  <c:v>93.881</c:v>
                </c:pt>
                <c:pt idx="8">
                  <c:v>93.6</c:v>
                </c:pt>
                <c:pt idx="9">
                  <c:v>93.6</c:v>
                </c:pt>
                <c:pt idx="10">
                  <c:v>93.6</c:v>
                </c:pt>
                <c:pt idx="11">
                  <c:v>93.6</c:v>
                </c:pt>
                <c:pt idx="12">
                  <c:v>93.6</c:v>
                </c:pt>
                <c:pt idx="13">
                  <c:v>93.6</c:v>
                </c:pt>
                <c:pt idx="14">
                  <c:v>93.6</c:v>
                </c:pt>
                <c:pt idx="15">
                  <c:v>93.6</c:v>
                </c:pt>
                <c:pt idx="16">
                  <c:v>93.6</c:v>
                </c:pt>
                <c:pt idx="17">
                  <c:v>92.921999999999997</c:v>
                </c:pt>
                <c:pt idx="18">
                  <c:v>91.394000000000005</c:v>
                </c:pt>
                <c:pt idx="19">
                  <c:v>87.988</c:v>
                </c:pt>
                <c:pt idx="20">
                  <c:v>87.472999999999999</c:v>
                </c:pt>
                <c:pt idx="21">
                  <c:v>87.472999999999999</c:v>
                </c:pt>
                <c:pt idx="22">
                  <c:v>87.472999999999999</c:v>
                </c:pt>
                <c:pt idx="23">
                  <c:v>87.472999999999999</c:v>
                </c:pt>
                <c:pt idx="24">
                  <c:v>87.472999999999999</c:v>
                </c:pt>
                <c:pt idx="25">
                  <c:v>87.274000000000001</c:v>
                </c:pt>
                <c:pt idx="26">
                  <c:v>87.274000000000001</c:v>
                </c:pt>
                <c:pt idx="27">
                  <c:v>87.274000000000001</c:v>
                </c:pt>
                <c:pt idx="28">
                  <c:v>87.274000000000001</c:v>
                </c:pt>
                <c:pt idx="29">
                  <c:v>86.867000000000004</c:v>
                </c:pt>
                <c:pt idx="30">
                  <c:v>85.638999999999996</c:v>
                </c:pt>
                <c:pt idx="31">
                  <c:v>83.787000000000006</c:v>
                </c:pt>
                <c:pt idx="32">
                  <c:v>83.372</c:v>
                </c:pt>
                <c:pt idx="33">
                  <c:v>83.164000000000001</c:v>
                </c:pt>
                <c:pt idx="34">
                  <c:v>83.164000000000001</c:v>
                </c:pt>
                <c:pt idx="35">
                  <c:v>83.164000000000001</c:v>
                </c:pt>
                <c:pt idx="36">
                  <c:v>83.164000000000001</c:v>
                </c:pt>
                <c:pt idx="37">
                  <c:v>82.932000000000002</c:v>
                </c:pt>
                <c:pt idx="38">
                  <c:v>82.932000000000002</c:v>
                </c:pt>
                <c:pt idx="39">
                  <c:v>82.932000000000002</c:v>
                </c:pt>
                <c:pt idx="40">
                  <c:v>82.426000000000002</c:v>
                </c:pt>
                <c:pt idx="41">
                  <c:v>81.918000000000006</c:v>
                </c:pt>
                <c:pt idx="42">
                  <c:v>80.137</c:v>
                </c:pt>
                <c:pt idx="43">
                  <c:v>78.355000000000004</c:v>
                </c:pt>
                <c:pt idx="44">
                  <c:v>78.097999999999999</c:v>
                </c:pt>
                <c:pt idx="45">
                  <c:v>78.097999999999999</c:v>
                </c:pt>
                <c:pt idx="46">
                  <c:v>77.84</c:v>
                </c:pt>
                <c:pt idx="47">
                  <c:v>77.84</c:v>
                </c:pt>
                <c:pt idx="48">
                  <c:v>77.84</c:v>
                </c:pt>
                <c:pt idx="49">
                  <c:v>77.546000000000006</c:v>
                </c:pt>
                <c:pt idx="50">
                  <c:v>77.546000000000006</c:v>
                </c:pt>
                <c:pt idx="51">
                  <c:v>77.546000000000006</c:v>
                </c:pt>
                <c:pt idx="52">
                  <c:v>76.938999999999993</c:v>
                </c:pt>
                <c:pt idx="53">
                  <c:v>75.721999999999994</c:v>
                </c:pt>
                <c:pt idx="54">
                  <c:v>74.81</c:v>
                </c:pt>
                <c:pt idx="55">
                  <c:v>72.680999999999997</c:v>
                </c:pt>
                <c:pt idx="56">
                  <c:v>72.372</c:v>
                </c:pt>
                <c:pt idx="57">
                  <c:v>72.372</c:v>
                </c:pt>
                <c:pt idx="58">
                  <c:v>72.372</c:v>
                </c:pt>
                <c:pt idx="59">
                  <c:v>72.372</c:v>
                </c:pt>
                <c:pt idx="60">
                  <c:v>72.040000000000006</c:v>
                </c:pt>
                <c:pt idx="61">
                  <c:v>72.040000000000006</c:v>
                </c:pt>
                <c:pt idx="62">
                  <c:v>72.040000000000006</c:v>
                </c:pt>
                <c:pt idx="63">
                  <c:v>71.680000000000007</c:v>
                </c:pt>
                <c:pt idx="64">
                  <c:v>71.313999999999993</c:v>
                </c:pt>
                <c:pt idx="65">
                  <c:v>70.947999999999993</c:v>
                </c:pt>
                <c:pt idx="66">
                  <c:v>69.117999999999995</c:v>
                </c:pt>
                <c:pt idx="67">
                  <c:v>67.647000000000006</c:v>
                </c:pt>
                <c:pt idx="68">
                  <c:v>65.808999999999997</c:v>
                </c:pt>
                <c:pt idx="69">
                  <c:v>65.808999999999997</c:v>
                </c:pt>
                <c:pt idx="70">
                  <c:v>65.808999999999997</c:v>
                </c:pt>
                <c:pt idx="71">
                  <c:v>65.427000000000007</c:v>
                </c:pt>
                <c:pt idx="72">
                  <c:v>65.427000000000007</c:v>
                </c:pt>
                <c:pt idx="73">
                  <c:v>65.427000000000007</c:v>
                </c:pt>
                <c:pt idx="74">
                  <c:v>65.427000000000007</c:v>
                </c:pt>
                <c:pt idx="75">
                  <c:v>65.427000000000007</c:v>
                </c:pt>
                <c:pt idx="76">
                  <c:v>65.427000000000007</c:v>
                </c:pt>
                <c:pt idx="77">
                  <c:v>64.968999999999994</c:v>
                </c:pt>
                <c:pt idx="78">
                  <c:v>64.054000000000002</c:v>
                </c:pt>
                <c:pt idx="79">
                  <c:v>63.139000000000003</c:v>
                </c:pt>
                <c:pt idx="80">
                  <c:v>62.216999999999999</c:v>
                </c:pt>
                <c:pt idx="81">
                  <c:v>62.216999999999999</c:v>
                </c:pt>
                <c:pt idx="82">
                  <c:v>62.216999999999999</c:v>
                </c:pt>
                <c:pt idx="83">
                  <c:v>62.216999999999999</c:v>
                </c:pt>
                <c:pt idx="84">
                  <c:v>62.216999999999999</c:v>
                </c:pt>
                <c:pt idx="85">
                  <c:v>62.216999999999999</c:v>
                </c:pt>
                <c:pt idx="86">
                  <c:v>61.694000000000003</c:v>
                </c:pt>
                <c:pt idx="87">
                  <c:v>60.643999999999998</c:v>
                </c:pt>
                <c:pt idx="88">
                  <c:v>60.112000000000002</c:v>
                </c:pt>
                <c:pt idx="89">
                  <c:v>60.112000000000002</c:v>
                </c:pt>
                <c:pt idx="90">
                  <c:v>60.112000000000002</c:v>
                </c:pt>
                <c:pt idx="91">
                  <c:v>59.018999999999998</c:v>
                </c:pt>
                <c:pt idx="92">
                  <c:v>58.472999999999999</c:v>
                </c:pt>
                <c:pt idx="93">
                  <c:v>58.472999999999999</c:v>
                </c:pt>
                <c:pt idx="94">
                  <c:v>58.472999999999999</c:v>
                </c:pt>
                <c:pt idx="95">
                  <c:v>58.472999999999999</c:v>
                </c:pt>
                <c:pt idx="96">
                  <c:v>58.472999999999999</c:v>
                </c:pt>
                <c:pt idx="97">
                  <c:v>58.472999999999999</c:v>
                </c:pt>
                <c:pt idx="98">
                  <c:v>57.850999999999999</c:v>
                </c:pt>
                <c:pt idx="99">
                  <c:v>57.850999999999999</c:v>
                </c:pt>
                <c:pt idx="100">
                  <c:v>57.850999999999999</c:v>
                </c:pt>
                <c:pt idx="101">
                  <c:v>57.850999999999999</c:v>
                </c:pt>
                <c:pt idx="102">
                  <c:v>57.192999999999998</c:v>
                </c:pt>
                <c:pt idx="103">
                  <c:v>56.536000000000001</c:v>
                </c:pt>
                <c:pt idx="104">
                  <c:v>55.871000000000002</c:v>
                </c:pt>
                <c:pt idx="105">
                  <c:v>55.871000000000002</c:v>
                </c:pt>
                <c:pt idx="106">
                  <c:v>55.871000000000002</c:v>
                </c:pt>
                <c:pt idx="107">
                  <c:v>55.871000000000002</c:v>
                </c:pt>
                <c:pt idx="108">
                  <c:v>55.871000000000002</c:v>
                </c:pt>
                <c:pt idx="109">
                  <c:v>55.871000000000002</c:v>
                </c:pt>
                <c:pt idx="110">
                  <c:v>55.871000000000002</c:v>
                </c:pt>
                <c:pt idx="111">
                  <c:v>55.871000000000002</c:v>
                </c:pt>
                <c:pt idx="112">
                  <c:v>55.871000000000002</c:v>
                </c:pt>
                <c:pt idx="113">
                  <c:v>55.871000000000002</c:v>
                </c:pt>
                <c:pt idx="114">
                  <c:v>54.954999999999998</c:v>
                </c:pt>
                <c:pt idx="115">
                  <c:v>54.954999999999998</c:v>
                </c:pt>
                <c:pt idx="116">
                  <c:v>54.954999999999998</c:v>
                </c:pt>
                <c:pt idx="117">
                  <c:v>54.954999999999998</c:v>
                </c:pt>
                <c:pt idx="118">
                  <c:v>54.954999999999998</c:v>
                </c:pt>
                <c:pt idx="119">
                  <c:v>54.954999999999998</c:v>
                </c:pt>
                <c:pt idx="120">
                  <c:v>54.954999999999998</c:v>
                </c:pt>
                <c:pt idx="121">
                  <c:v>54.954999999999998</c:v>
                </c:pt>
                <c:pt idx="122">
                  <c:v>54.954999999999998</c:v>
                </c:pt>
                <c:pt idx="123">
                  <c:v>54.954999999999998</c:v>
                </c:pt>
                <c:pt idx="124">
                  <c:v>54.954999999999998</c:v>
                </c:pt>
                <c:pt idx="125">
                  <c:v>54.954999999999998</c:v>
                </c:pt>
                <c:pt idx="126">
                  <c:v>53.76</c:v>
                </c:pt>
                <c:pt idx="127">
                  <c:v>53.76</c:v>
                </c:pt>
                <c:pt idx="128">
                  <c:v>53.76</c:v>
                </c:pt>
                <c:pt idx="129">
                  <c:v>53.76</c:v>
                </c:pt>
                <c:pt idx="130">
                  <c:v>53.76</c:v>
                </c:pt>
                <c:pt idx="131">
                  <c:v>53.76</c:v>
                </c:pt>
                <c:pt idx="132">
                  <c:v>53.76</c:v>
                </c:pt>
                <c:pt idx="133">
                  <c:v>53.76</c:v>
                </c:pt>
                <c:pt idx="134">
                  <c:v>53.76</c:v>
                </c:pt>
                <c:pt idx="135">
                  <c:v>53.76</c:v>
                </c:pt>
                <c:pt idx="136">
                  <c:v>53.76</c:v>
                </c:pt>
                <c:pt idx="137">
                  <c:v>52.131</c:v>
                </c:pt>
                <c:pt idx="138">
                  <c:v>52.131</c:v>
                </c:pt>
                <c:pt idx="139">
                  <c:v>52.131</c:v>
                </c:pt>
                <c:pt idx="140">
                  <c:v>52.131</c:v>
                </c:pt>
                <c:pt idx="141">
                  <c:v>52.131</c:v>
                </c:pt>
                <c:pt idx="142">
                  <c:v>52.131</c:v>
                </c:pt>
                <c:pt idx="143">
                  <c:v>52.131</c:v>
                </c:pt>
                <c:pt idx="144">
                  <c:v>52.131</c:v>
                </c:pt>
                <c:pt idx="145">
                  <c:v>52.131</c:v>
                </c:pt>
                <c:pt idx="146">
                  <c:v>52.131</c:v>
                </c:pt>
                <c:pt idx="147">
                  <c:v>52.131</c:v>
                </c:pt>
                <c:pt idx="148">
                  <c:v>52.131</c:v>
                </c:pt>
                <c:pt idx="149">
                  <c:v>49.064999999999998</c:v>
                </c:pt>
                <c:pt idx="150">
                  <c:v>45.997999999999998</c:v>
                </c:pt>
                <c:pt idx="151">
                  <c:v>45.997999999999998</c:v>
                </c:pt>
                <c:pt idx="152">
                  <c:v>45.997999999999998</c:v>
                </c:pt>
                <c:pt idx="153">
                  <c:v>45.997999999999998</c:v>
                </c:pt>
                <c:pt idx="154">
                  <c:v>45.997999999999998</c:v>
                </c:pt>
                <c:pt idx="155">
                  <c:v>45.997999999999998</c:v>
                </c:pt>
                <c:pt idx="156">
                  <c:v>42.712000000000003</c:v>
                </c:pt>
                <c:pt idx="157">
                  <c:v>42.712000000000003</c:v>
                </c:pt>
                <c:pt idx="158">
                  <c:v>42.712000000000003</c:v>
                </c:pt>
                <c:pt idx="159">
                  <c:v>42.712000000000003</c:v>
                </c:pt>
                <c:pt idx="160">
                  <c:v>42.712000000000003</c:v>
                </c:pt>
                <c:pt idx="161">
                  <c:v>42.712000000000003</c:v>
                </c:pt>
                <c:pt idx="162">
                  <c:v>42.712000000000003</c:v>
                </c:pt>
                <c:pt idx="163">
                  <c:v>42.712000000000003</c:v>
                </c:pt>
                <c:pt idx="164">
                  <c:v>42.712000000000003</c:v>
                </c:pt>
                <c:pt idx="165">
                  <c:v>42.712000000000003</c:v>
                </c:pt>
                <c:pt idx="166">
                  <c:v>42.712000000000003</c:v>
                </c:pt>
                <c:pt idx="167">
                  <c:v>42.712000000000003</c:v>
                </c:pt>
                <c:pt idx="168">
                  <c:v>42.712000000000003</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numCache>
            </c:numRef>
          </c:yVal>
          <c:smooth val="0"/>
        </c:ser>
        <c:ser>
          <c:idx val="1"/>
          <c:order val="1"/>
          <c:tx>
            <c:strRef>
              <c:f>Sheet1!$C$1</c:f>
              <c:strCache>
                <c:ptCount val="1"/>
                <c:pt idx="0">
                  <c:v>ICM (N = 14,136)</c:v>
                </c:pt>
              </c:strCache>
            </c:strRef>
          </c:tx>
          <c:spPr>
            <a:ln w="47625">
              <a:solidFill>
                <a:srgbClr val="FF00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Sheet1!$C$2:$C$241</c:f>
              <c:numCache>
                <c:formatCode>General</c:formatCode>
                <c:ptCount val="240"/>
                <c:pt idx="0">
                  <c:v>100</c:v>
                </c:pt>
                <c:pt idx="1">
                  <c:v>100</c:v>
                </c:pt>
                <c:pt idx="2">
                  <c:v>99.936000000000007</c:v>
                </c:pt>
                <c:pt idx="3">
                  <c:v>99.822999999999993</c:v>
                </c:pt>
                <c:pt idx="4">
                  <c:v>99.667000000000002</c:v>
                </c:pt>
                <c:pt idx="5">
                  <c:v>99.361000000000004</c:v>
                </c:pt>
                <c:pt idx="6">
                  <c:v>96.194000000000003</c:v>
                </c:pt>
                <c:pt idx="7">
                  <c:v>91.691000000000003</c:v>
                </c:pt>
                <c:pt idx="8">
                  <c:v>91.174000000000007</c:v>
                </c:pt>
                <c:pt idx="9">
                  <c:v>91.007999999999996</c:v>
                </c:pt>
                <c:pt idx="10">
                  <c:v>90.971000000000004</c:v>
                </c:pt>
                <c:pt idx="11">
                  <c:v>90.956999999999994</c:v>
                </c:pt>
                <c:pt idx="12">
                  <c:v>90.948999999999998</c:v>
                </c:pt>
                <c:pt idx="13">
                  <c:v>90.917000000000002</c:v>
                </c:pt>
                <c:pt idx="14">
                  <c:v>90.867000000000004</c:v>
                </c:pt>
                <c:pt idx="15">
                  <c:v>90.75</c:v>
                </c:pt>
                <c:pt idx="16">
                  <c:v>90.555000000000007</c:v>
                </c:pt>
                <c:pt idx="17">
                  <c:v>90.070999999999998</c:v>
                </c:pt>
                <c:pt idx="18">
                  <c:v>88.046000000000006</c:v>
                </c:pt>
                <c:pt idx="19">
                  <c:v>84.863</c:v>
                </c:pt>
                <c:pt idx="20">
                  <c:v>84.296999999999997</c:v>
                </c:pt>
                <c:pt idx="21">
                  <c:v>84.055999999999997</c:v>
                </c:pt>
                <c:pt idx="22">
                  <c:v>83.950999999999993</c:v>
                </c:pt>
                <c:pt idx="23">
                  <c:v>83.915999999999997</c:v>
                </c:pt>
                <c:pt idx="24">
                  <c:v>83.906999999999996</c:v>
                </c:pt>
                <c:pt idx="25">
                  <c:v>83.869</c:v>
                </c:pt>
                <c:pt idx="26">
                  <c:v>83.75</c:v>
                </c:pt>
                <c:pt idx="27">
                  <c:v>83.67</c:v>
                </c:pt>
                <c:pt idx="28">
                  <c:v>83.328000000000003</c:v>
                </c:pt>
                <c:pt idx="29">
                  <c:v>82.832999999999998</c:v>
                </c:pt>
                <c:pt idx="30">
                  <c:v>81.117999999999995</c:v>
                </c:pt>
                <c:pt idx="31">
                  <c:v>78.664000000000001</c:v>
                </c:pt>
                <c:pt idx="32">
                  <c:v>78.111000000000004</c:v>
                </c:pt>
                <c:pt idx="33">
                  <c:v>77.977000000000004</c:v>
                </c:pt>
                <c:pt idx="34">
                  <c:v>77.903999999999996</c:v>
                </c:pt>
                <c:pt idx="35">
                  <c:v>77.819999999999993</c:v>
                </c:pt>
                <c:pt idx="36">
                  <c:v>77.766999999999996</c:v>
                </c:pt>
                <c:pt idx="37">
                  <c:v>77.641999999999996</c:v>
                </c:pt>
                <c:pt idx="38">
                  <c:v>77.477000000000004</c:v>
                </c:pt>
                <c:pt idx="39">
                  <c:v>77.322999999999993</c:v>
                </c:pt>
                <c:pt idx="40">
                  <c:v>77</c:v>
                </c:pt>
                <c:pt idx="41">
                  <c:v>76.424999999999997</c:v>
                </c:pt>
                <c:pt idx="42">
                  <c:v>74.897999999999996</c:v>
                </c:pt>
                <c:pt idx="43">
                  <c:v>73.135999999999996</c:v>
                </c:pt>
                <c:pt idx="44">
                  <c:v>72.613</c:v>
                </c:pt>
                <c:pt idx="45">
                  <c:v>72.465999999999994</c:v>
                </c:pt>
                <c:pt idx="46">
                  <c:v>72.405000000000001</c:v>
                </c:pt>
                <c:pt idx="47">
                  <c:v>72.38</c:v>
                </c:pt>
                <c:pt idx="48">
                  <c:v>72.340999999999994</c:v>
                </c:pt>
                <c:pt idx="49">
                  <c:v>72.247</c:v>
                </c:pt>
                <c:pt idx="50">
                  <c:v>72.162999999999997</c:v>
                </c:pt>
                <c:pt idx="51">
                  <c:v>72.036000000000001</c:v>
                </c:pt>
                <c:pt idx="52">
                  <c:v>71.793999999999997</c:v>
                </c:pt>
                <c:pt idx="53">
                  <c:v>71.221999999999994</c:v>
                </c:pt>
                <c:pt idx="54">
                  <c:v>69.575000000000003</c:v>
                </c:pt>
                <c:pt idx="55">
                  <c:v>67.588999999999999</c:v>
                </c:pt>
                <c:pt idx="56">
                  <c:v>67.14</c:v>
                </c:pt>
                <c:pt idx="57">
                  <c:v>67.022999999999996</c:v>
                </c:pt>
                <c:pt idx="58">
                  <c:v>66.948999999999998</c:v>
                </c:pt>
                <c:pt idx="59">
                  <c:v>66.903999999999996</c:v>
                </c:pt>
                <c:pt idx="60">
                  <c:v>66.828000000000003</c:v>
                </c:pt>
                <c:pt idx="61">
                  <c:v>66.778000000000006</c:v>
                </c:pt>
                <c:pt idx="62">
                  <c:v>66.66</c:v>
                </c:pt>
                <c:pt idx="63">
                  <c:v>66.418999999999997</c:v>
                </c:pt>
                <c:pt idx="64">
                  <c:v>66.247</c:v>
                </c:pt>
                <c:pt idx="65">
                  <c:v>65.831000000000003</c:v>
                </c:pt>
                <c:pt idx="66">
                  <c:v>64.454999999999998</c:v>
                </c:pt>
                <c:pt idx="67">
                  <c:v>62.756</c:v>
                </c:pt>
                <c:pt idx="68">
                  <c:v>62.368000000000002</c:v>
                </c:pt>
                <c:pt idx="69">
                  <c:v>62.314999999999998</c:v>
                </c:pt>
                <c:pt idx="70">
                  <c:v>62.296999999999997</c:v>
                </c:pt>
                <c:pt idx="71">
                  <c:v>62.26</c:v>
                </c:pt>
                <c:pt idx="72">
                  <c:v>62.146999999999998</c:v>
                </c:pt>
                <c:pt idx="73">
                  <c:v>62.048000000000002</c:v>
                </c:pt>
                <c:pt idx="74">
                  <c:v>61.923000000000002</c:v>
                </c:pt>
                <c:pt idx="75">
                  <c:v>61.694000000000003</c:v>
                </c:pt>
                <c:pt idx="76">
                  <c:v>61.335999999999999</c:v>
                </c:pt>
                <c:pt idx="77">
                  <c:v>60.850999999999999</c:v>
                </c:pt>
                <c:pt idx="78">
                  <c:v>59.959000000000003</c:v>
                </c:pt>
                <c:pt idx="79">
                  <c:v>58.530999999999999</c:v>
                </c:pt>
                <c:pt idx="80">
                  <c:v>58.188000000000002</c:v>
                </c:pt>
                <c:pt idx="81">
                  <c:v>58.058999999999997</c:v>
                </c:pt>
                <c:pt idx="82">
                  <c:v>58.036999999999999</c:v>
                </c:pt>
                <c:pt idx="83">
                  <c:v>58.015000000000001</c:v>
                </c:pt>
                <c:pt idx="84">
                  <c:v>58.015000000000001</c:v>
                </c:pt>
                <c:pt idx="85">
                  <c:v>57.966000000000001</c:v>
                </c:pt>
                <c:pt idx="86">
                  <c:v>57.865000000000002</c:v>
                </c:pt>
                <c:pt idx="87">
                  <c:v>57.685000000000002</c:v>
                </c:pt>
                <c:pt idx="88">
                  <c:v>57.271999999999998</c:v>
                </c:pt>
                <c:pt idx="89">
                  <c:v>56.805999999999997</c:v>
                </c:pt>
                <c:pt idx="90">
                  <c:v>55.661999999999999</c:v>
                </c:pt>
                <c:pt idx="91">
                  <c:v>54.485999999999997</c:v>
                </c:pt>
                <c:pt idx="92">
                  <c:v>54.064</c:v>
                </c:pt>
                <c:pt idx="93">
                  <c:v>54.037999999999997</c:v>
                </c:pt>
                <c:pt idx="94">
                  <c:v>53.957000000000001</c:v>
                </c:pt>
                <c:pt idx="95">
                  <c:v>53.93</c:v>
                </c:pt>
                <c:pt idx="96">
                  <c:v>53.872999999999998</c:v>
                </c:pt>
                <c:pt idx="97">
                  <c:v>53.722999999999999</c:v>
                </c:pt>
                <c:pt idx="98">
                  <c:v>53.628999999999998</c:v>
                </c:pt>
                <c:pt idx="99">
                  <c:v>53.470999999999997</c:v>
                </c:pt>
                <c:pt idx="100">
                  <c:v>53.152999999999999</c:v>
                </c:pt>
                <c:pt idx="101">
                  <c:v>52.481000000000002</c:v>
                </c:pt>
                <c:pt idx="102">
                  <c:v>51.546999999999997</c:v>
                </c:pt>
                <c:pt idx="103">
                  <c:v>50.575000000000003</c:v>
                </c:pt>
                <c:pt idx="104">
                  <c:v>50.247999999999998</c:v>
                </c:pt>
                <c:pt idx="105">
                  <c:v>50.148000000000003</c:v>
                </c:pt>
                <c:pt idx="106">
                  <c:v>50.148000000000003</c:v>
                </c:pt>
                <c:pt idx="107">
                  <c:v>50.148000000000003</c:v>
                </c:pt>
                <c:pt idx="108">
                  <c:v>50.113999999999997</c:v>
                </c:pt>
                <c:pt idx="109">
                  <c:v>49.996000000000002</c:v>
                </c:pt>
                <c:pt idx="110">
                  <c:v>49.715000000000003</c:v>
                </c:pt>
                <c:pt idx="111">
                  <c:v>49.430999999999997</c:v>
                </c:pt>
                <c:pt idx="112">
                  <c:v>49.143999999999998</c:v>
                </c:pt>
                <c:pt idx="113">
                  <c:v>48.734000000000002</c:v>
                </c:pt>
                <c:pt idx="114">
                  <c:v>47.951999999999998</c:v>
                </c:pt>
                <c:pt idx="115">
                  <c:v>46.747</c:v>
                </c:pt>
                <c:pt idx="116">
                  <c:v>46.411999999999999</c:v>
                </c:pt>
                <c:pt idx="117">
                  <c:v>46.198999999999998</c:v>
                </c:pt>
                <c:pt idx="118">
                  <c:v>46.198999999999998</c:v>
                </c:pt>
                <c:pt idx="119">
                  <c:v>46.198999999999998</c:v>
                </c:pt>
                <c:pt idx="120">
                  <c:v>45.97</c:v>
                </c:pt>
                <c:pt idx="121">
                  <c:v>45.823</c:v>
                </c:pt>
                <c:pt idx="122">
                  <c:v>45.62</c:v>
                </c:pt>
                <c:pt idx="123">
                  <c:v>45.414000000000001</c:v>
                </c:pt>
                <c:pt idx="124">
                  <c:v>45.258000000000003</c:v>
                </c:pt>
                <c:pt idx="125">
                  <c:v>44.738999999999997</c:v>
                </c:pt>
                <c:pt idx="126">
                  <c:v>44.061999999999998</c:v>
                </c:pt>
                <c:pt idx="127">
                  <c:v>43.014000000000003</c:v>
                </c:pt>
                <c:pt idx="128">
                  <c:v>42.856000000000002</c:v>
                </c:pt>
                <c:pt idx="129">
                  <c:v>42.802</c:v>
                </c:pt>
                <c:pt idx="130">
                  <c:v>42.802</c:v>
                </c:pt>
                <c:pt idx="131">
                  <c:v>42.802</c:v>
                </c:pt>
                <c:pt idx="132">
                  <c:v>42.744999999999997</c:v>
                </c:pt>
                <c:pt idx="133">
                  <c:v>42.744999999999997</c:v>
                </c:pt>
                <c:pt idx="134">
                  <c:v>42.679000000000002</c:v>
                </c:pt>
                <c:pt idx="135">
                  <c:v>42.546999999999997</c:v>
                </c:pt>
                <c:pt idx="136">
                  <c:v>42.081000000000003</c:v>
                </c:pt>
                <c:pt idx="137">
                  <c:v>41.88</c:v>
                </c:pt>
                <c:pt idx="138">
                  <c:v>41.206000000000003</c:v>
                </c:pt>
                <c:pt idx="139">
                  <c:v>40.262</c:v>
                </c:pt>
                <c:pt idx="140">
                  <c:v>40.055999999999997</c:v>
                </c:pt>
                <c:pt idx="141">
                  <c:v>39.987000000000002</c:v>
                </c:pt>
                <c:pt idx="142">
                  <c:v>39.987000000000002</c:v>
                </c:pt>
                <c:pt idx="143">
                  <c:v>39.987000000000002</c:v>
                </c:pt>
                <c:pt idx="144">
                  <c:v>39.987000000000002</c:v>
                </c:pt>
                <c:pt idx="145">
                  <c:v>39.905000000000001</c:v>
                </c:pt>
                <c:pt idx="146">
                  <c:v>39.819000000000003</c:v>
                </c:pt>
                <c:pt idx="147">
                  <c:v>39.558</c:v>
                </c:pt>
                <c:pt idx="148">
                  <c:v>39.119999999999997</c:v>
                </c:pt>
                <c:pt idx="149">
                  <c:v>38.856999999999999</c:v>
                </c:pt>
                <c:pt idx="150">
                  <c:v>38.064</c:v>
                </c:pt>
                <c:pt idx="151">
                  <c:v>37.085000000000001</c:v>
                </c:pt>
                <c:pt idx="152">
                  <c:v>36.905999999999999</c:v>
                </c:pt>
                <c:pt idx="153">
                  <c:v>36.905999999999999</c:v>
                </c:pt>
                <c:pt idx="154">
                  <c:v>36.905999999999999</c:v>
                </c:pt>
                <c:pt idx="155">
                  <c:v>36.905999999999999</c:v>
                </c:pt>
                <c:pt idx="156">
                  <c:v>36.807000000000002</c:v>
                </c:pt>
                <c:pt idx="157">
                  <c:v>36.807000000000002</c:v>
                </c:pt>
                <c:pt idx="158">
                  <c:v>36.697000000000003</c:v>
                </c:pt>
                <c:pt idx="159">
                  <c:v>36.582999999999998</c:v>
                </c:pt>
                <c:pt idx="160">
                  <c:v>36.235999999999997</c:v>
                </c:pt>
                <c:pt idx="161">
                  <c:v>36.003</c:v>
                </c:pt>
                <c:pt idx="162">
                  <c:v>35.415999999999997</c:v>
                </c:pt>
                <c:pt idx="163">
                  <c:v>34.826000000000001</c:v>
                </c:pt>
                <c:pt idx="164">
                  <c:v>34.707000000000001</c:v>
                </c:pt>
                <c:pt idx="165">
                  <c:v>34.707000000000001</c:v>
                </c:pt>
                <c:pt idx="166">
                  <c:v>34.707000000000001</c:v>
                </c:pt>
                <c:pt idx="167">
                  <c:v>34.707000000000001</c:v>
                </c:pt>
                <c:pt idx="168">
                  <c:v>34.707000000000001</c:v>
                </c:pt>
                <c:pt idx="169">
                  <c:v>34.707000000000001</c:v>
                </c:pt>
                <c:pt idx="170">
                  <c:v>34.707000000000001</c:v>
                </c:pt>
                <c:pt idx="171">
                  <c:v>34.542999999999999</c:v>
                </c:pt>
                <c:pt idx="172">
                  <c:v>34.215000000000003</c:v>
                </c:pt>
                <c:pt idx="173">
                  <c:v>33.886000000000003</c:v>
                </c:pt>
                <c:pt idx="174">
                  <c:v>33.225000000000001</c:v>
                </c:pt>
                <c:pt idx="175">
                  <c:v>32.890999999999998</c:v>
                </c:pt>
                <c:pt idx="176">
                  <c:v>32.890999999999998</c:v>
                </c:pt>
                <c:pt idx="177">
                  <c:v>32.719000000000001</c:v>
                </c:pt>
                <c:pt idx="178">
                  <c:v>32.719000000000001</c:v>
                </c:pt>
                <c:pt idx="179">
                  <c:v>32.719000000000001</c:v>
                </c:pt>
                <c:pt idx="180">
                  <c:v>32.536000000000001</c:v>
                </c:pt>
                <c:pt idx="181">
                  <c:v>32.536000000000001</c:v>
                </c:pt>
                <c:pt idx="182">
                  <c:v>32.314999999999998</c:v>
                </c:pt>
                <c:pt idx="183">
                  <c:v>32.314999999999998</c:v>
                </c:pt>
                <c:pt idx="184">
                  <c:v>32.314999999999998</c:v>
                </c:pt>
                <c:pt idx="185">
                  <c:v>31.411000000000001</c:v>
                </c:pt>
                <c:pt idx="186">
                  <c:v>31.183</c:v>
                </c:pt>
                <c:pt idx="187">
                  <c:v>30.265000000000001</c:v>
                </c:pt>
                <c:pt idx="188">
                  <c:v>30.265000000000001</c:v>
                </c:pt>
                <c:pt idx="189">
                  <c:v>30.265000000000001</c:v>
                </c:pt>
                <c:pt idx="190">
                  <c:v>30.265000000000001</c:v>
                </c:pt>
                <c:pt idx="191">
                  <c:v>30.265000000000001</c:v>
                </c:pt>
                <c:pt idx="192">
                  <c:v>30.265000000000001</c:v>
                </c:pt>
                <c:pt idx="193">
                  <c:v>30.265000000000001</c:v>
                </c:pt>
                <c:pt idx="194">
                  <c:v>29.939</c:v>
                </c:pt>
                <c:pt idx="195">
                  <c:v>29.277000000000001</c:v>
                </c:pt>
                <c:pt idx="196">
                  <c:v>29.277000000000001</c:v>
                </c:pt>
                <c:pt idx="197">
                  <c:v>28.945</c:v>
                </c:pt>
                <c:pt idx="198">
                  <c:v>28.608000000000001</c:v>
                </c:pt>
                <c:pt idx="199">
                  <c:v>27.927</c:v>
                </c:pt>
                <c:pt idx="200">
                  <c:v>27.927</c:v>
                </c:pt>
                <c:pt idx="201">
                  <c:v>27.927</c:v>
                </c:pt>
                <c:pt idx="202">
                  <c:v>27.568999999999999</c:v>
                </c:pt>
                <c:pt idx="203">
                  <c:v>27.568999999999999</c:v>
                </c:pt>
                <c:pt idx="204">
                  <c:v>27.568999999999999</c:v>
                </c:pt>
                <c:pt idx="205">
                  <c:v>27.568999999999999</c:v>
                </c:pt>
                <c:pt idx="206">
                  <c:v>27.568999999999999</c:v>
                </c:pt>
                <c:pt idx="207">
                  <c:v>27.568999999999999</c:v>
                </c:pt>
                <c:pt idx="208">
                  <c:v>27.568999999999999</c:v>
                </c:pt>
                <c:pt idx="209">
                  <c:v>27.568999999999999</c:v>
                </c:pt>
                <c:pt idx="210">
                  <c:v>27.048999999999999</c:v>
                </c:pt>
                <c:pt idx="211">
                  <c:v>27.048999999999999</c:v>
                </c:pt>
                <c:pt idx="212">
                  <c:v>27.048999999999999</c:v>
                </c:pt>
                <c:pt idx="213">
                  <c:v>27.048999999999999</c:v>
                </c:pt>
                <c:pt idx="214">
                  <c:v>27.048999999999999</c:v>
                </c:pt>
                <c:pt idx="215">
                  <c:v>27.048999999999999</c:v>
                </c:pt>
                <c:pt idx="216">
                  <c:v>27.048999999999999</c:v>
                </c:pt>
                <c:pt idx="217">
                  <c:v>27.048999999999999</c:v>
                </c:pt>
                <c:pt idx="218">
                  <c:v>27.048999999999999</c:v>
                </c:pt>
                <c:pt idx="219">
                  <c:v>26.228999999999999</c:v>
                </c:pt>
                <c:pt idx="220">
                  <c:v>25.41</c:v>
                </c:pt>
                <c:pt idx="221">
                  <c:v>25.41</c:v>
                </c:pt>
                <c:pt idx="222">
                  <c:v>25.41</c:v>
                </c:pt>
                <c:pt idx="223">
                  <c:v>25.41</c:v>
                </c:pt>
                <c:pt idx="224">
                  <c:v>25.41</c:v>
                </c:pt>
                <c:pt idx="225">
                  <c:v>25.41</c:v>
                </c:pt>
                <c:pt idx="226">
                  <c:v>25.41</c:v>
                </c:pt>
                <c:pt idx="227">
                  <c:v>25.41</c:v>
                </c:pt>
                <c:pt idx="228">
                  <c:v>24.431999999999999</c:v>
                </c:pt>
                <c:pt idx="229">
                  <c:v>24.431999999999999</c:v>
                </c:pt>
                <c:pt idx="230">
                  <c:v>24.431999999999999</c:v>
                </c:pt>
                <c:pt idx="231">
                  <c:v>24.431999999999999</c:v>
                </c:pt>
                <c:pt idx="232">
                  <c:v>24.431999999999999</c:v>
                </c:pt>
                <c:pt idx="233">
                  <c:v>22.905000000000001</c:v>
                </c:pt>
                <c:pt idx="234">
                  <c:v>22.905000000000001</c:v>
                </c:pt>
                <c:pt idx="235">
                  <c:v>22.905000000000001</c:v>
                </c:pt>
                <c:pt idx="236">
                  <c:v>21.378</c:v>
                </c:pt>
                <c:pt idx="237">
                  <c:v>21.378</c:v>
                </c:pt>
                <c:pt idx="238">
                  <c:v>21.378</c:v>
                </c:pt>
                <c:pt idx="239">
                  <c:v>21.378</c:v>
                </c:pt>
              </c:numCache>
            </c:numRef>
          </c:yVal>
          <c:smooth val="0"/>
        </c:ser>
        <c:ser>
          <c:idx val="2"/>
          <c:order val="2"/>
          <c:tx>
            <c:strRef>
              <c:f>Sheet1!$D$1</c:f>
              <c:strCache>
                <c:ptCount val="1"/>
                <c:pt idx="0">
                  <c:v>NICM (N = 14,194)</c:v>
                </c:pt>
              </c:strCache>
            </c:strRef>
          </c:tx>
          <c:spPr>
            <a:ln w="47625">
              <a:solidFill>
                <a:schemeClr val="bg1">
                  <a:lumMod val="50000"/>
                  <a:lumOff val="50000"/>
                </a:schemeClr>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Sheet1!$D$2:$D$241</c:f>
              <c:numCache>
                <c:formatCode>General</c:formatCode>
                <c:ptCount val="240"/>
                <c:pt idx="0">
                  <c:v>100</c:v>
                </c:pt>
                <c:pt idx="1">
                  <c:v>100</c:v>
                </c:pt>
                <c:pt idx="2">
                  <c:v>99.971999999999994</c:v>
                </c:pt>
                <c:pt idx="3">
                  <c:v>99.88</c:v>
                </c:pt>
                <c:pt idx="4">
                  <c:v>99.739000000000004</c:v>
                </c:pt>
                <c:pt idx="5">
                  <c:v>99.504999999999995</c:v>
                </c:pt>
                <c:pt idx="6">
                  <c:v>96.938999999999993</c:v>
                </c:pt>
                <c:pt idx="7">
                  <c:v>93.260999999999996</c:v>
                </c:pt>
                <c:pt idx="8">
                  <c:v>93.031999999999996</c:v>
                </c:pt>
                <c:pt idx="9">
                  <c:v>92.924999999999997</c:v>
                </c:pt>
                <c:pt idx="10">
                  <c:v>92.86</c:v>
                </c:pt>
                <c:pt idx="11">
                  <c:v>92.852000000000004</c:v>
                </c:pt>
                <c:pt idx="12">
                  <c:v>92.83</c:v>
                </c:pt>
                <c:pt idx="13">
                  <c:v>92.789000000000001</c:v>
                </c:pt>
                <c:pt idx="14">
                  <c:v>92.756</c:v>
                </c:pt>
                <c:pt idx="15">
                  <c:v>92.622</c:v>
                </c:pt>
                <c:pt idx="16">
                  <c:v>92.376999999999995</c:v>
                </c:pt>
                <c:pt idx="17">
                  <c:v>91.960999999999999</c:v>
                </c:pt>
                <c:pt idx="18">
                  <c:v>89.841999999999999</c:v>
                </c:pt>
                <c:pt idx="19">
                  <c:v>86.864000000000004</c:v>
                </c:pt>
                <c:pt idx="20">
                  <c:v>86.331999999999994</c:v>
                </c:pt>
                <c:pt idx="21">
                  <c:v>86.177000000000007</c:v>
                </c:pt>
                <c:pt idx="22">
                  <c:v>86.099000000000004</c:v>
                </c:pt>
                <c:pt idx="23">
                  <c:v>86.09</c:v>
                </c:pt>
                <c:pt idx="24">
                  <c:v>86.045000000000002</c:v>
                </c:pt>
                <c:pt idx="25">
                  <c:v>85.986999999999995</c:v>
                </c:pt>
                <c:pt idx="26">
                  <c:v>85.917000000000002</c:v>
                </c:pt>
                <c:pt idx="27">
                  <c:v>85.816000000000003</c:v>
                </c:pt>
                <c:pt idx="28">
                  <c:v>85.531000000000006</c:v>
                </c:pt>
                <c:pt idx="29">
                  <c:v>85.102999999999994</c:v>
                </c:pt>
                <c:pt idx="30">
                  <c:v>83.444999999999993</c:v>
                </c:pt>
                <c:pt idx="31">
                  <c:v>81.179000000000002</c:v>
                </c:pt>
                <c:pt idx="32">
                  <c:v>80.572000000000003</c:v>
                </c:pt>
                <c:pt idx="33">
                  <c:v>80.415999999999997</c:v>
                </c:pt>
                <c:pt idx="34">
                  <c:v>80.311999999999998</c:v>
                </c:pt>
                <c:pt idx="35">
                  <c:v>80.260000000000005</c:v>
                </c:pt>
                <c:pt idx="36">
                  <c:v>80.227000000000004</c:v>
                </c:pt>
                <c:pt idx="37">
                  <c:v>80.158000000000001</c:v>
                </c:pt>
                <c:pt idx="38">
                  <c:v>80.016000000000005</c:v>
                </c:pt>
                <c:pt idx="39">
                  <c:v>79.846999999999994</c:v>
                </c:pt>
                <c:pt idx="40">
                  <c:v>79.435000000000002</c:v>
                </c:pt>
                <c:pt idx="41">
                  <c:v>79.058000000000007</c:v>
                </c:pt>
                <c:pt idx="42">
                  <c:v>77.460999999999999</c:v>
                </c:pt>
                <c:pt idx="43">
                  <c:v>75.465999999999994</c:v>
                </c:pt>
                <c:pt idx="44">
                  <c:v>75.134</c:v>
                </c:pt>
                <c:pt idx="45">
                  <c:v>75.072000000000003</c:v>
                </c:pt>
                <c:pt idx="46">
                  <c:v>74.983999999999995</c:v>
                </c:pt>
                <c:pt idx="47">
                  <c:v>74.908000000000001</c:v>
                </c:pt>
                <c:pt idx="48">
                  <c:v>74.869</c:v>
                </c:pt>
                <c:pt idx="49">
                  <c:v>74.813999999999993</c:v>
                </c:pt>
                <c:pt idx="50">
                  <c:v>74.698999999999998</c:v>
                </c:pt>
                <c:pt idx="51">
                  <c:v>74.524000000000001</c:v>
                </c:pt>
                <c:pt idx="52">
                  <c:v>74.186999999999998</c:v>
                </c:pt>
                <c:pt idx="53">
                  <c:v>73.73</c:v>
                </c:pt>
                <c:pt idx="54">
                  <c:v>72.207999999999998</c:v>
                </c:pt>
                <c:pt idx="55">
                  <c:v>70.412000000000006</c:v>
                </c:pt>
                <c:pt idx="56">
                  <c:v>69.963999999999999</c:v>
                </c:pt>
                <c:pt idx="57">
                  <c:v>69.843999999999994</c:v>
                </c:pt>
                <c:pt idx="58">
                  <c:v>69.843999999999994</c:v>
                </c:pt>
                <c:pt idx="59">
                  <c:v>69.751000000000005</c:v>
                </c:pt>
                <c:pt idx="60">
                  <c:v>69.718999999999994</c:v>
                </c:pt>
                <c:pt idx="61">
                  <c:v>69.668000000000006</c:v>
                </c:pt>
                <c:pt idx="62">
                  <c:v>69.507999999999996</c:v>
                </c:pt>
                <c:pt idx="63">
                  <c:v>69.239999999999995</c:v>
                </c:pt>
                <c:pt idx="64">
                  <c:v>68.736999999999995</c:v>
                </c:pt>
                <c:pt idx="65">
                  <c:v>68.268000000000001</c:v>
                </c:pt>
                <c:pt idx="66">
                  <c:v>67.274000000000001</c:v>
                </c:pt>
                <c:pt idx="67">
                  <c:v>65.622</c:v>
                </c:pt>
                <c:pt idx="68">
                  <c:v>65.385000000000005</c:v>
                </c:pt>
                <c:pt idx="69">
                  <c:v>65.274000000000001</c:v>
                </c:pt>
                <c:pt idx="70">
                  <c:v>65.254999999999995</c:v>
                </c:pt>
                <c:pt idx="71">
                  <c:v>65.236000000000004</c:v>
                </c:pt>
                <c:pt idx="72">
                  <c:v>65.177999999999997</c:v>
                </c:pt>
                <c:pt idx="73">
                  <c:v>65.116</c:v>
                </c:pt>
                <c:pt idx="74">
                  <c:v>65.009</c:v>
                </c:pt>
                <c:pt idx="75">
                  <c:v>64.88</c:v>
                </c:pt>
                <c:pt idx="76">
                  <c:v>64.552999999999997</c:v>
                </c:pt>
                <c:pt idx="77">
                  <c:v>64.203000000000003</c:v>
                </c:pt>
                <c:pt idx="78">
                  <c:v>63.079000000000001</c:v>
                </c:pt>
                <c:pt idx="79">
                  <c:v>61.926000000000002</c:v>
                </c:pt>
                <c:pt idx="80">
                  <c:v>61.389000000000003</c:v>
                </c:pt>
                <c:pt idx="81">
                  <c:v>61.344000000000001</c:v>
                </c:pt>
                <c:pt idx="82">
                  <c:v>61.344000000000001</c:v>
                </c:pt>
                <c:pt idx="83">
                  <c:v>61.250999999999998</c:v>
                </c:pt>
                <c:pt idx="84">
                  <c:v>61.155999999999999</c:v>
                </c:pt>
                <c:pt idx="85">
                  <c:v>61.027999999999999</c:v>
                </c:pt>
                <c:pt idx="86">
                  <c:v>60.816000000000003</c:v>
                </c:pt>
                <c:pt idx="87">
                  <c:v>60.628</c:v>
                </c:pt>
                <c:pt idx="88">
                  <c:v>60.195</c:v>
                </c:pt>
                <c:pt idx="89">
                  <c:v>59.625</c:v>
                </c:pt>
                <c:pt idx="90">
                  <c:v>58.835000000000001</c:v>
                </c:pt>
                <c:pt idx="91">
                  <c:v>57.768999999999998</c:v>
                </c:pt>
                <c:pt idx="92">
                  <c:v>57.521000000000001</c:v>
                </c:pt>
                <c:pt idx="93">
                  <c:v>57.408999999999999</c:v>
                </c:pt>
                <c:pt idx="94">
                  <c:v>57.381</c:v>
                </c:pt>
                <c:pt idx="95">
                  <c:v>57.351999999999997</c:v>
                </c:pt>
                <c:pt idx="96">
                  <c:v>57.322000000000003</c:v>
                </c:pt>
                <c:pt idx="97">
                  <c:v>57.258000000000003</c:v>
                </c:pt>
                <c:pt idx="98">
                  <c:v>57.16</c:v>
                </c:pt>
                <c:pt idx="99">
                  <c:v>56.929000000000002</c:v>
                </c:pt>
                <c:pt idx="100">
                  <c:v>56.597999999999999</c:v>
                </c:pt>
                <c:pt idx="101">
                  <c:v>56.165999999999997</c:v>
                </c:pt>
                <c:pt idx="102">
                  <c:v>55.398000000000003</c:v>
                </c:pt>
                <c:pt idx="103">
                  <c:v>54.223999999999997</c:v>
                </c:pt>
                <c:pt idx="104">
                  <c:v>54.021000000000001</c:v>
                </c:pt>
                <c:pt idx="105">
                  <c:v>53.817</c:v>
                </c:pt>
                <c:pt idx="106">
                  <c:v>53.781999999999996</c:v>
                </c:pt>
                <c:pt idx="107">
                  <c:v>53.781999999999996</c:v>
                </c:pt>
                <c:pt idx="108">
                  <c:v>53.747</c:v>
                </c:pt>
                <c:pt idx="109">
                  <c:v>53.59</c:v>
                </c:pt>
                <c:pt idx="110">
                  <c:v>53.509</c:v>
                </c:pt>
                <c:pt idx="111">
                  <c:v>53.304000000000002</c:v>
                </c:pt>
                <c:pt idx="112">
                  <c:v>52.932000000000002</c:v>
                </c:pt>
                <c:pt idx="113">
                  <c:v>52.6</c:v>
                </c:pt>
                <c:pt idx="114">
                  <c:v>51.225000000000001</c:v>
                </c:pt>
                <c:pt idx="115">
                  <c:v>50.427</c:v>
                </c:pt>
                <c:pt idx="116">
                  <c:v>50.131</c:v>
                </c:pt>
                <c:pt idx="117">
                  <c:v>50.002000000000002</c:v>
                </c:pt>
                <c:pt idx="118">
                  <c:v>49.957999999999998</c:v>
                </c:pt>
                <c:pt idx="119">
                  <c:v>49.957999999999998</c:v>
                </c:pt>
                <c:pt idx="120">
                  <c:v>49.957999999999998</c:v>
                </c:pt>
                <c:pt idx="121">
                  <c:v>49.908000000000001</c:v>
                </c:pt>
                <c:pt idx="122">
                  <c:v>49.603999999999999</c:v>
                </c:pt>
                <c:pt idx="123">
                  <c:v>49.396999999999998</c:v>
                </c:pt>
                <c:pt idx="124">
                  <c:v>49.137999999999998</c:v>
                </c:pt>
                <c:pt idx="125">
                  <c:v>48.877000000000002</c:v>
                </c:pt>
                <c:pt idx="126">
                  <c:v>47.987000000000002</c:v>
                </c:pt>
                <c:pt idx="127">
                  <c:v>47.04</c:v>
                </c:pt>
                <c:pt idx="128">
                  <c:v>46.933</c:v>
                </c:pt>
                <c:pt idx="129">
                  <c:v>46.933</c:v>
                </c:pt>
                <c:pt idx="130">
                  <c:v>46.933</c:v>
                </c:pt>
                <c:pt idx="131">
                  <c:v>46.877000000000002</c:v>
                </c:pt>
                <c:pt idx="132">
                  <c:v>46.877000000000002</c:v>
                </c:pt>
                <c:pt idx="133">
                  <c:v>46.877000000000002</c:v>
                </c:pt>
                <c:pt idx="134">
                  <c:v>46.683999999999997</c:v>
                </c:pt>
                <c:pt idx="135">
                  <c:v>46.488</c:v>
                </c:pt>
                <c:pt idx="136">
                  <c:v>46.161000000000001</c:v>
                </c:pt>
                <c:pt idx="137">
                  <c:v>45.765999999999998</c:v>
                </c:pt>
                <c:pt idx="138">
                  <c:v>45.106000000000002</c:v>
                </c:pt>
                <c:pt idx="139">
                  <c:v>44.575000000000003</c:v>
                </c:pt>
                <c:pt idx="140">
                  <c:v>44.173000000000002</c:v>
                </c:pt>
                <c:pt idx="141">
                  <c:v>44.037999999999997</c:v>
                </c:pt>
                <c:pt idx="142">
                  <c:v>44.037999999999997</c:v>
                </c:pt>
                <c:pt idx="143">
                  <c:v>44.037999999999997</c:v>
                </c:pt>
                <c:pt idx="144">
                  <c:v>43.963000000000001</c:v>
                </c:pt>
                <c:pt idx="145">
                  <c:v>43.886000000000003</c:v>
                </c:pt>
                <c:pt idx="146">
                  <c:v>43.886000000000003</c:v>
                </c:pt>
                <c:pt idx="147">
                  <c:v>43.886000000000003</c:v>
                </c:pt>
                <c:pt idx="148">
                  <c:v>43.718000000000004</c:v>
                </c:pt>
                <c:pt idx="149">
                  <c:v>43.465000000000003</c:v>
                </c:pt>
                <c:pt idx="150">
                  <c:v>42.786999999999999</c:v>
                </c:pt>
                <c:pt idx="151">
                  <c:v>41.932000000000002</c:v>
                </c:pt>
                <c:pt idx="152">
                  <c:v>41.844999999999999</c:v>
                </c:pt>
                <c:pt idx="153">
                  <c:v>41.844999999999999</c:v>
                </c:pt>
                <c:pt idx="154">
                  <c:v>41.844999999999999</c:v>
                </c:pt>
                <c:pt idx="155">
                  <c:v>41.844999999999999</c:v>
                </c:pt>
                <c:pt idx="156">
                  <c:v>41.844999999999999</c:v>
                </c:pt>
                <c:pt idx="157">
                  <c:v>41.738</c:v>
                </c:pt>
                <c:pt idx="158">
                  <c:v>41.523000000000003</c:v>
                </c:pt>
                <c:pt idx="159">
                  <c:v>41.523000000000003</c:v>
                </c:pt>
                <c:pt idx="160">
                  <c:v>41.301000000000002</c:v>
                </c:pt>
                <c:pt idx="161">
                  <c:v>40.630000000000003</c:v>
                </c:pt>
                <c:pt idx="162">
                  <c:v>39.731999999999999</c:v>
                </c:pt>
                <c:pt idx="163">
                  <c:v>39.167999999999999</c:v>
                </c:pt>
                <c:pt idx="164">
                  <c:v>39.055</c:v>
                </c:pt>
                <c:pt idx="165">
                  <c:v>39.055</c:v>
                </c:pt>
                <c:pt idx="166">
                  <c:v>39.055</c:v>
                </c:pt>
                <c:pt idx="167">
                  <c:v>39.055</c:v>
                </c:pt>
                <c:pt idx="168">
                  <c:v>39.055</c:v>
                </c:pt>
                <c:pt idx="169">
                  <c:v>39.055</c:v>
                </c:pt>
                <c:pt idx="170">
                  <c:v>39.055</c:v>
                </c:pt>
                <c:pt idx="171">
                  <c:v>39.055</c:v>
                </c:pt>
                <c:pt idx="172">
                  <c:v>38.753</c:v>
                </c:pt>
                <c:pt idx="173">
                  <c:v>38.298999999999999</c:v>
                </c:pt>
                <c:pt idx="174">
                  <c:v>37.238999999999997</c:v>
                </c:pt>
                <c:pt idx="175">
                  <c:v>36.634</c:v>
                </c:pt>
                <c:pt idx="176">
                  <c:v>36.479999999999997</c:v>
                </c:pt>
                <c:pt idx="177">
                  <c:v>36.326000000000001</c:v>
                </c:pt>
                <c:pt idx="178">
                  <c:v>36.326000000000001</c:v>
                </c:pt>
                <c:pt idx="179">
                  <c:v>36.326000000000001</c:v>
                </c:pt>
                <c:pt idx="180">
                  <c:v>36.326000000000001</c:v>
                </c:pt>
                <c:pt idx="181">
                  <c:v>36.139000000000003</c:v>
                </c:pt>
                <c:pt idx="182">
                  <c:v>36.139000000000003</c:v>
                </c:pt>
                <c:pt idx="183">
                  <c:v>36.139000000000003</c:v>
                </c:pt>
                <c:pt idx="184">
                  <c:v>35.927999999999997</c:v>
                </c:pt>
                <c:pt idx="185">
                  <c:v>35.290999999999997</c:v>
                </c:pt>
                <c:pt idx="186">
                  <c:v>34.652999999999999</c:v>
                </c:pt>
                <c:pt idx="187">
                  <c:v>34.225000000000001</c:v>
                </c:pt>
                <c:pt idx="188">
                  <c:v>33.79</c:v>
                </c:pt>
                <c:pt idx="189">
                  <c:v>33.561999999999998</c:v>
                </c:pt>
                <c:pt idx="190">
                  <c:v>33.561999999999998</c:v>
                </c:pt>
                <c:pt idx="191">
                  <c:v>33.561999999999998</c:v>
                </c:pt>
                <c:pt idx="192">
                  <c:v>33.561999999999998</c:v>
                </c:pt>
                <c:pt idx="193">
                  <c:v>33.561999999999998</c:v>
                </c:pt>
                <c:pt idx="194">
                  <c:v>33.561999999999998</c:v>
                </c:pt>
                <c:pt idx="195">
                  <c:v>33.561999999999998</c:v>
                </c:pt>
                <c:pt idx="196">
                  <c:v>33.561999999999998</c:v>
                </c:pt>
                <c:pt idx="197">
                  <c:v>32.993000000000002</c:v>
                </c:pt>
                <c:pt idx="198">
                  <c:v>32.993000000000002</c:v>
                </c:pt>
                <c:pt idx="199">
                  <c:v>32.706000000000003</c:v>
                </c:pt>
                <c:pt idx="200">
                  <c:v>32.706000000000003</c:v>
                </c:pt>
                <c:pt idx="201">
                  <c:v>32.706000000000003</c:v>
                </c:pt>
                <c:pt idx="202">
                  <c:v>32.706000000000003</c:v>
                </c:pt>
                <c:pt idx="203">
                  <c:v>32.706000000000003</c:v>
                </c:pt>
                <c:pt idx="204">
                  <c:v>32.706000000000003</c:v>
                </c:pt>
                <c:pt idx="205">
                  <c:v>32.706000000000003</c:v>
                </c:pt>
                <c:pt idx="206">
                  <c:v>32.706000000000003</c:v>
                </c:pt>
                <c:pt idx="207">
                  <c:v>32.246000000000002</c:v>
                </c:pt>
                <c:pt idx="208">
                  <c:v>32.246000000000002</c:v>
                </c:pt>
                <c:pt idx="209">
                  <c:v>31.777999999999999</c:v>
                </c:pt>
                <c:pt idx="210">
                  <c:v>31.311</c:v>
                </c:pt>
                <c:pt idx="211">
                  <c:v>30.844000000000001</c:v>
                </c:pt>
                <c:pt idx="212">
                  <c:v>30.844000000000001</c:v>
                </c:pt>
                <c:pt idx="213">
                  <c:v>30.844000000000001</c:v>
                </c:pt>
                <c:pt idx="214">
                  <c:v>30.844000000000001</c:v>
                </c:pt>
                <c:pt idx="215">
                  <c:v>30.844000000000001</c:v>
                </c:pt>
                <c:pt idx="216">
                  <c:v>30.844000000000001</c:v>
                </c:pt>
                <c:pt idx="217">
                  <c:v>30.844000000000001</c:v>
                </c:pt>
                <c:pt idx="218">
                  <c:v>30.844000000000001</c:v>
                </c:pt>
                <c:pt idx="219">
                  <c:v>29.530999999999999</c:v>
                </c:pt>
                <c:pt idx="220">
                  <c:v>29.530999999999999</c:v>
                </c:pt>
                <c:pt idx="221">
                  <c:v>29.530999999999999</c:v>
                </c:pt>
                <c:pt idx="222">
                  <c:v>28.158000000000001</c:v>
                </c:pt>
                <c:pt idx="223">
                  <c:v>28.158000000000001</c:v>
                </c:pt>
                <c:pt idx="224">
                  <c:v>27.454000000000001</c:v>
                </c:pt>
                <c:pt idx="225">
                  <c:v>27.454000000000001</c:v>
                </c:pt>
                <c:pt idx="226">
                  <c:v>27.454000000000001</c:v>
                </c:pt>
                <c:pt idx="227">
                  <c:v>27.454000000000001</c:v>
                </c:pt>
                <c:pt idx="228">
                  <c:v>27.454000000000001</c:v>
                </c:pt>
                <c:pt idx="229">
                  <c:v>27.454000000000001</c:v>
                </c:pt>
                <c:pt idx="230">
                  <c:v>27.454000000000001</c:v>
                </c:pt>
                <c:pt idx="231">
                  <c:v>27.454000000000001</c:v>
                </c:pt>
                <c:pt idx="232">
                  <c:v>27.454000000000001</c:v>
                </c:pt>
                <c:pt idx="233">
                  <c:v>27.454000000000001</c:v>
                </c:pt>
                <c:pt idx="234">
                  <c:v>25.928000000000001</c:v>
                </c:pt>
                <c:pt idx="235">
                  <c:v>25.928000000000001</c:v>
                </c:pt>
                <c:pt idx="236">
                  <c:v>25.928000000000001</c:v>
                </c:pt>
                <c:pt idx="237">
                  <c:v>25.928000000000001</c:v>
                </c:pt>
                <c:pt idx="238">
                  <c:v>25.928000000000001</c:v>
                </c:pt>
                <c:pt idx="239">
                  <c:v>25.928000000000001</c:v>
                </c:pt>
              </c:numCache>
            </c:numRef>
          </c:yVal>
          <c:smooth val="0"/>
        </c:ser>
        <c:ser>
          <c:idx val="3"/>
          <c:order val="3"/>
          <c:tx>
            <c:strRef>
              <c:f>Sheet1!$E$1</c:f>
              <c:strCache>
                <c:ptCount val="1"/>
                <c:pt idx="0">
                  <c:v>Retransplant (N = 905)</c:v>
                </c:pt>
              </c:strCache>
            </c:strRef>
          </c:tx>
          <c:spPr>
            <a:ln w="47625">
              <a:solidFill>
                <a:srgbClr val="FF00FF"/>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Sheet1!$E$2:$E$241</c:f>
              <c:numCache>
                <c:formatCode>General</c:formatCode>
                <c:ptCount val="240"/>
                <c:pt idx="0">
                  <c:v>100</c:v>
                </c:pt>
                <c:pt idx="1">
                  <c:v>100</c:v>
                </c:pt>
                <c:pt idx="2">
                  <c:v>99.888999999999996</c:v>
                </c:pt>
                <c:pt idx="3">
                  <c:v>99.558000000000007</c:v>
                </c:pt>
                <c:pt idx="4">
                  <c:v>99.225999999999999</c:v>
                </c:pt>
                <c:pt idx="5">
                  <c:v>99.004000000000005</c:v>
                </c:pt>
                <c:pt idx="6">
                  <c:v>95.198999999999998</c:v>
                </c:pt>
                <c:pt idx="7">
                  <c:v>90.933999999999997</c:v>
                </c:pt>
                <c:pt idx="8">
                  <c:v>90.593999999999994</c:v>
                </c:pt>
                <c:pt idx="9">
                  <c:v>90.367000000000004</c:v>
                </c:pt>
                <c:pt idx="10">
                  <c:v>90.251999999999995</c:v>
                </c:pt>
                <c:pt idx="11">
                  <c:v>90.251999999999995</c:v>
                </c:pt>
                <c:pt idx="12">
                  <c:v>90.134</c:v>
                </c:pt>
                <c:pt idx="13">
                  <c:v>90.134</c:v>
                </c:pt>
                <c:pt idx="14">
                  <c:v>89.867000000000004</c:v>
                </c:pt>
                <c:pt idx="15">
                  <c:v>89.731999999999999</c:v>
                </c:pt>
                <c:pt idx="16">
                  <c:v>89.459000000000003</c:v>
                </c:pt>
                <c:pt idx="17">
                  <c:v>88.638999999999996</c:v>
                </c:pt>
                <c:pt idx="18">
                  <c:v>86.855000000000004</c:v>
                </c:pt>
                <c:pt idx="19">
                  <c:v>83.146000000000001</c:v>
                </c:pt>
                <c:pt idx="20">
                  <c:v>81.905000000000001</c:v>
                </c:pt>
                <c:pt idx="21">
                  <c:v>81.905000000000001</c:v>
                </c:pt>
                <c:pt idx="22">
                  <c:v>81.766000000000005</c:v>
                </c:pt>
                <c:pt idx="23">
                  <c:v>81.766000000000005</c:v>
                </c:pt>
                <c:pt idx="24">
                  <c:v>81.766000000000005</c:v>
                </c:pt>
                <c:pt idx="25">
                  <c:v>81.445999999999998</c:v>
                </c:pt>
                <c:pt idx="26">
                  <c:v>81.445999999999998</c:v>
                </c:pt>
                <c:pt idx="27">
                  <c:v>81.117999999999995</c:v>
                </c:pt>
                <c:pt idx="28">
                  <c:v>80.953000000000003</c:v>
                </c:pt>
                <c:pt idx="29">
                  <c:v>80.786000000000001</c:v>
                </c:pt>
                <c:pt idx="30">
                  <c:v>78.948999999999998</c:v>
                </c:pt>
                <c:pt idx="31">
                  <c:v>77.272000000000006</c:v>
                </c:pt>
                <c:pt idx="32">
                  <c:v>76.936000000000007</c:v>
                </c:pt>
                <c:pt idx="33">
                  <c:v>76.596999999999994</c:v>
                </c:pt>
                <c:pt idx="34">
                  <c:v>76.596999999999994</c:v>
                </c:pt>
                <c:pt idx="35">
                  <c:v>76.596999999999994</c:v>
                </c:pt>
                <c:pt idx="36">
                  <c:v>76.596999999999994</c:v>
                </c:pt>
                <c:pt idx="37">
                  <c:v>76.596999999999994</c:v>
                </c:pt>
                <c:pt idx="38">
                  <c:v>76.596999999999994</c:v>
                </c:pt>
                <c:pt idx="39">
                  <c:v>76.405000000000001</c:v>
                </c:pt>
                <c:pt idx="40">
                  <c:v>75.826999999999998</c:v>
                </c:pt>
                <c:pt idx="41">
                  <c:v>75.055999999999997</c:v>
                </c:pt>
                <c:pt idx="42">
                  <c:v>72.353999999999999</c:v>
                </c:pt>
                <c:pt idx="43">
                  <c:v>69.832999999999998</c:v>
                </c:pt>
                <c:pt idx="44">
                  <c:v>69.25</c:v>
                </c:pt>
                <c:pt idx="45">
                  <c:v>69.25</c:v>
                </c:pt>
                <c:pt idx="46">
                  <c:v>69.25</c:v>
                </c:pt>
                <c:pt idx="47">
                  <c:v>69.25</c:v>
                </c:pt>
                <c:pt idx="48">
                  <c:v>69.25</c:v>
                </c:pt>
                <c:pt idx="49">
                  <c:v>69.25</c:v>
                </c:pt>
                <c:pt idx="50">
                  <c:v>69.25</c:v>
                </c:pt>
                <c:pt idx="51">
                  <c:v>69.018000000000001</c:v>
                </c:pt>
                <c:pt idx="52">
                  <c:v>68.316999999999993</c:v>
                </c:pt>
                <c:pt idx="53">
                  <c:v>68.316999999999993</c:v>
                </c:pt>
                <c:pt idx="54">
                  <c:v>66.656000000000006</c:v>
                </c:pt>
                <c:pt idx="55">
                  <c:v>64.037999999999997</c:v>
                </c:pt>
                <c:pt idx="56">
                  <c:v>63.558</c:v>
                </c:pt>
                <c:pt idx="57">
                  <c:v>63.558</c:v>
                </c:pt>
                <c:pt idx="58">
                  <c:v>63.558</c:v>
                </c:pt>
                <c:pt idx="59">
                  <c:v>63.06</c:v>
                </c:pt>
                <c:pt idx="60">
                  <c:v>63.06</c:v>
                </c:pt>
                <c:pt idx="61">
                  <c:v>62.789000000000001</c:v>
                </c:pt>
                <c:pt idx="62">
                  <c:v>62.503</c:v>
                </c:pt>
                <c:pt idx="63">
                  <c:v>61.921999999999997</c:v>
                </c:pt>
                <c:pt idx="64">
                  <c:v>61.921999999999997</c:v>
                </c:pt>
                <c:pt idx="65">
                  <c:v>60.747999999999998</c:v>
                </c:pt>
                <c:pt idx="66">
                  <c:v>59.277999999999999</c:v>
                </c:pt>
                <c:pt idx="67">
                  <c:v>56.619</c:v>
                </c:pt>
                <c:pt idx="68">
                  <c:v>55.73</c:v>
                </c:pt>
                <c:pt idx="69">
                  <c:v>55.131999999999998</c:v>
                </c:pt>
                <c:pt idx="70">
                  <c:v>55.131999999999998</c:v>
                </c:pt>
                <c:pt idx="71">
                  <c:v>55.131999999999998</c:v>
                </c:pt>
                <c:pt idx="72">
                  <c:v>55.131999999999998</c:v>
                </c:pt>
                <c:pt idx="73">
                  <c:v>55.131999999999998</c:v>
                </c:pt>
                <c:pt idx="74">
                  <c:v>54.786999999999999</c:v>
                </c:pt>
                <c:pt idx="75">
                  <c:v>54.786999999999999</c:v>
                </c:pt>
                <c:pt idx="76">
                  <c:v>54.438000000000002</c:v>
                </c:pt>
                <c:pt idx="77">
                  <c:v>53.042000000000002</c:v>
                </c:pt>
                <c:pt idx="78">
                  <c:v>51.996000000000002</c:v>
                </c:pt>
                <c:pt idx="79">
                  <c:v>51.298000000000002</c:v>
                </c:pt>
                <c:pt idx="80">
                  <c:v>51.298000000000002</c:v>
                </c:pt>
                <c:pt idx="81">
                  <c:v>50.944000000000003</c:v>
                </c:pt>
                <c:pt idx="82">
                  <c:v>50.944000000000003</c:v>
                </c:pt>
                <c:pt idx="83">
                  <c:v>50.944000000000003</c:v>
                </c:pt>
                <c:pt idx="84">
                  <c:v>50.569000000000003</c:v>
                </c:pt>
                <c:pt idx="85">
                  <c:v>50.569000000000003</c:v>
                </c:pt>
                <c:pt idx="86">
                  <c:v>50.569000000000003</c:v>
                </c:pt>
                <c:pt idx="87">
                  <c:v>50.569000000000003</c:v>
                </c:pt>
                <c:pt idx="88">
                  <c:v>50.161000000000001</c:v>
                </c:pt>
                <c:pt idx="89">
                  <c:v>49.753999999999998</c:v>
                </c:pt>
                <c:pt idx="90">
                  <c:v>47.715000000000003</c:v>
                </c:pt>
                <c:pt idx="91">
                  <c:v>45.667999999999999</c:v>
                </c:pt>
                <c:pt idx="92">
                  <c:v>45.667999999999999</c:v>
                </c:pt>
                <c:pt idx="93">
                  <c:v>45.667999999999999</c:v>
                </c:pt>
                <c:pt idx="94">
                  <c:v>45.667999999999999</c:v>
                </c:pt>
                <c:pt idx="95">
                  <c:v>45.667999999999999</c:v>
                </c:pt>
                <c:pt idx="96">
                  <c:v>45.667999999999999</c:v>
                </c:pt>
                <c:pt idx="97">
                  <c:v>45.667999999999999</c:v>
                </c:pt>
                <c:pt idx="98">
                  <c:v>45.177</c:v>
                </c:pt>
                <c:pt idx="99">
                  <c:v>44.195</c:v>
                </c:pt>
                <c:pt idx="100">
                  <c:v>43.213000000000001</c:v>
                </c:pt>
                <c:pt idx="101">
                  <c:v>43.213000000000001</c:v>
                </c:pt>
                <c:pt idx="102">
                  <c:v>43.213000000000001</c:v>
                </c:pt>
                <c:pt idx="103">
                  <c:v>42.716000000000001</c:v>
                </c:pt>
                <c:pt idx="104">
                  <c:v>42.716000000000001</c:v>
                </c:pt>
                <c:pt idx="105">
                  <c:v>42.716000000000001</c:v>
                </c:pt>
                <c:pt idx="106">
                  <c:v>42.716000000000001</c:v>
                </c:pt>
                <c:pt idx="107">
                  <c:v>42.716000000000001</c:v>
                </c:pt>
                <c:pt idx="108">
                  <c:v>42.716000000000001</c:v>
                </c:pt>
                <c:pt idx="109">
                  <c:v>42.716000000000001</c:v>
                </c:pt>
                <c:pt idx="110">
                  <c:v>42.139000000000003</c:v>
                </c:pt>
                <c:pt idx="111">
                  <c:v>41.554000000000002</c:v>
                </c:pt>
                <c:pt idx="112">
                  <c:v>40.383000000000003</c:v>
                </c:pt>
                <c:pt idx="113">
                  <c:v>39.798000000000002</c:v>
                </c:pt>
                <c:pt idx="114">
                  <c:v>38.61</c:v>
                </c:pt>
                <c:pt idx="115">
                  <c:v>37.421999999999997</c:v>
                </c:pt>
                <c:pt idx="116">
                  <c:v>37.421999999999997</c:v>
                </c:pt>
                <c:pt idx="117">
                  <c:v>37.421999999999997</c:v>
                </c:pt>
                <c:pt idx="118">
                  <c:v>37.421999999999997</c:v>
                </c:pt>
                <c:pt idx="119">
                  <c:v>37.421999999999997</c:v>
                </c:pt>
                <c:pt idx="120">
                  <c:v>37.421999999999997</c:v>
                </c:pt>
                <c:pt idx="121">
                  <c:v>37.421999999999997</c:v>
                </c:pt>
                <c:pt idx="122">
                  <c:v>37.421999999999997</c:v>
                </c:pt>
                <c:pt idx="123">
                  <c:v>36.716000000000001</c:v>
                </c:pt>
                <c:pt idx="124">
                  <c:v>36.716000000000001</c:v>
                </c:pt>
                <c:pt idx="125">
                  <c:v>35.981999999999999</c:v>
                </c:pt>
                <c:pt idx="126">
                  <c:v>35.231999999999999</c:v>
                </c:pt>
                <c:pt idx="127">
                  <c:v>35.231999999999999</c:v>
                </c:pt>
                <c:pt idx="128">
                  <c:v>35.231999999999999</c:v>
                </c:pt>
                <c:pt idx="129">
                  <c:v>35.231999999999999</c:v>
                </c:pt>
                <c:pt idx="130">
                  <c:v>35.231999999999999</c:v>
                </c:pt>
                <c:pt idx="131">
                  <c:v>35.231999999999999</c:v>
                </c:pt>
                <c:pt idx="132">
                  <c:v>35.231999999999999</c:v>
                </c:pt>
                <c:pt idx="133">
                  <c:v>35.231999999999999</c:v>
                </c:pt>
                <c:pt idx="134">
                  <c:v>35.231999999999999</c:v>
                </c:pt>
                <c:pt idx="135">
                  <c:v>34.329000000000001</c:v>
                </c:pt>
                <c:pt idx="136">
                  <c:v>34.329000000000001</c:v>
                </c:pt>
                <c:pt idx="137">
                  <c:v>34.329000000000001</c:v>
                </c:pt>
                <c:pt idx="138">
                  <c:v>34.329000000000001</c:v>
                </c:pt>
                <c:pt idx="139">
                  <c:v>34.329000000000001</c:v>
                </c:pt>
                <c:pt idx="140">
                  <c:v>34.329000000000001</c:v>
                </c:pt>
                <c:pt idx="141">
                  <c:v>34.329000000000001</c:v>
                </c:pt>
                <c:pt idx="142">
                  <c:v>34.329000000000001</c:v>
                </c:pt>
                <c:pt idx="143">
                  <c:v>34.329000000000001</c:v>
                </c:pt>
                <c:pt idx="144">
                  <c:v>34.329000000000001</c:v>
                </c:pt>
                <c:pt idx="145">
                  <c:v>34.329000000000001</c:v>
                </c:pt>
                <c:pt idx="146">
                  <c:v>34.329000000000001</c:v>
                </c:pt>
                <c:pt idx="147">
                  <c:v>34.329000000000001</c:v>
                </c:pt>
                <c:pt idx="148">
                  <c:v>34.329000000000001</c:v>
                </c:pt>
                <c:pt idx="149">
                  <c:v>33.145000000000003</c:v>
                </c:pt>
                <c:pt idx="150">
                  <c:v>33.145000000000003</c:v>
                </c:pt>
                <c:pt idx="151">
                  <c:v>33.145000000000003</c:v>
                </c:pt>
                <c:pt idx="152">
                  <c:v>33.145000000000003</c:v>
                </c:pt>
                <c:pt idx="153">
                  <c:v>33.145000000000003</c:v>
                </c:pt>
                <c:pt idx="154">
                  <c:v>33.145000000000003</c:v>
                </c:pt>
                <c:pt idx="155">
                  <c:v>33.145000000000003</c:v>
                </c:pt>
                <c:pt idx="156">
                  <c:v>33.145000000000003</c:v>
                </c:pt>
                <c:pt idx="157">
                  <c:v>33.145000000000003</c:v>
                </c:pt>
                <c:pt idx="158">
                  <c:v>33.145000000000003</c:v>
                </c:pt>
                <c:pt idx="159">
                  <c:v>33.145000000000003</c:v>
                </c:pt>
                <c:pt idx="160">
                  <c:v>33.145000000000003</c:v>
                </c:pt>
                <c:pt idx="161">
                  <c:v>31.4</c:v>
                </c:pt>
                <c:pt idx="162">
                  <c:v>31.4</c:v>
                </c:pt>
                <c:pt idx="163">
                  <c:v>31.4</c:v>
                </c:pt>
                <c:pt idx="164">
                  <c:v>31.4</c:v>
                </c:pt>
                <c:pt idx="165">
                  <c:v>31.4</c:v>
                </c:pt>
                <c:pt idx="166">
                  <c:v>31.4</c:v>
                </c:pt>
                <c:pt idx="167">
                  <c:v>31.4</c:v>
                </c:pt>
                <c:pt idx="168">
                  <c:v>31.4</c:v>
                </c:pt>
                <c:pt idx="169">
                  <c:v>31.4</c:v>
                </c:pt>
                <c:pt idx="170">
                  <c:v>31.4</c:v>
                </c:pt>
                <c:pt idx="171">
                  <c:v>31.4</c:v>
                </c:pt>
                <c:pt idx="172">
                  <c:v>31.4</c:v>
                </c:pt>
                <c:pt idx="173">
                  <c:v>29.158000000000001</c:v>
                </c:pt>
                <c:pt idx="174">
                  <c:v>29.158000000000001</c:v>
                </c:pt>
                <c:pt idx="175">
                  <c:v>29.158000000000001</c:v>
                </c:pt>
                <c:pt idx="176">
                  <c:v>29.158000000000001</c:v>
                </c:pt>
                <c:pt idx="177">
                  <c:v>29.158000000000001</c:v>
                </c:pt>
                <c:pt idx="178">
                  <c:v>29.158000000000001</c:v>
                </c:pt>
                <c:pt idx="179">
                  <c:v>29.158000000000001</c:v>
                </c:pt>
                <c:pt idx="180">
                  <c:v>29.158000000000001</c:v>
                </c:pt>
                <c:pt idx="181">
                  <c:v>29.158000000000001</c:v>
                </c:pt>
                <c:pt idx="182">
                  <c:v>29.158000000000001</c:v>
                </c:pt>
                <c:pt idx="183">
                  <c:v>29.158000000000001</c:v>
                </c:pt>
                <c:pt idx="184">
                  <c:v>29.158000000000001</c:v>
                </c:pt>
                <c:pt idx="185">
                  <c:v>29.158000000000001</c:v>
                </c:pt>
                <c:pt idx="186">
                  <c:v>26.728000000000002</c:v>
                </c:pt>
                <c:pt idx="187">
                  <c:v>26.728000000000002</c:v>
                </c:pt>
                <c:pt idx="188">
                  <c:v>26.728000000000002</c:v>
                </c:pt>
                <c:pt idx="189">
                  <c:v>26.728000000000002</c:v>
                </c:pt>
                <c:pt idx="190">
                  <c:v>26.728000000000002</c:v>
                </c:pt>
                <c:pt idx="191">
                  <c:v>26.728000000000002</c:v>
                </c:pt>
                <c:pt idx="192">
                  <c:v>26.728000000000002</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numCache>
            </c:numRef>
          </c:yVal>
          <c:smooth val="0"/>
        </c:ser>
        <c:ser>
          <c:idx val="4"/>
          <c:order val="4"/>
          <c:tx>
            <c:strRef>
              <c:f>Sheet1!$F$1</c:f>
              <c:strCache>
                <c:ptCount val="1"/>
                <c:pt idx="0">
                  <c:v>VCM (N = 820)</c:v>
                </c:pt>
              </c:strCache>
            </c:strRef>
          </c:tx>
          <c:spPr>
            <a:ln w="47625">
              <a:solidFill>
                <a:srgbClr val="00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Sheet1!$F$2:$F$241</c:f>
              <c:numCache>
                <c:formatCode>General</c:formatCode>
                <c:ptCount val="240"/>
                <c:pt idx="0">
                  <c:v>100</c:v>
                </c:pt>
                <c:pt idx="1">
                  <c:v>100</c:v>
                </c:pt>
                <c:pt idx="2">
                  <c:v>99.878</c:v>
                </c:pt>
                <c:pt idx="3">
                  <c:v>99.756</c:v>
                </c:pt>
                <c:pt idx="4">
                  <c:v>99.756</c:v>
                </c:pt>
                <c:pt idx="5">
                  <c:v>99.632999999999996</c:v>
                </c:pt>
                <c:pt idx="6">
                  <c:v>96.911000000000001</c:v>
                </c:pt>
                <c:pt idx="7">
                  <c:v>93.94</c:v>
                </c:pt>
                <c:pt idx="8">
                  <c:v>93.320999999999998</c:v>
                </c:pt>
                <c:pt idx="9">
                  <c:v>93.195999999999998</c:v>
                </c:pt>
                <c:pt idx="10">
                  <c:v>93.195999999999998</c:v>
                </c:pt>
                <c:pt idx="11">
                  <c:v>93.195999999999998</c:v>
                </c:pt>
                <c:pt idx="12">
                  <c:v>93.195999999999998</c:v>
                </c:pt>
                <c:pt idx="13">
                  <c:v>93.195999999999998</c:v>
                </c:pt>
                <c:pt idx="14">
                  <c:v>93.195999999999998</c:v>
                </c:pt>
                <c:pt idx="15">
                  <c:v>93.195999999999998</c:v>
                </c:pt>
                <c:pt idx="16">
                  <c:v>93.052999999999997</c:v>
                </c:pt>
                <c:pt idx="17">
                  <c:v>92.616</c:v>
                </c:pt>
                <c:pt idx="18">
                  <c:v>90.427999999999997</c:v>
                </c:pt>
                <c:pt idx="19">
                  <c:v>87.938999999999993</c:v>
                </c:pt>
                <c:pt idx="20">
                  <c:v>87.203000000000003</c:v>
                </c:pt>
                <c:pt idx="21">
                  <c:v>86.759</c:v>
                </c:pt>
                <c:pt idx="22">
                  <c:v>86.759</c:v>
                </c:pt>
                <c:pt idx="23">
                  <c:v>86.759</c:v>
                </c:pt>
                <c:pt idx="24">
                  <c:v>86.759</c:v>
                </c:pt>
                <c:pt idx="25">
                  <c:v>86.599000000000004</c:v>
                </c:pt>
                <c:pt idx="26">
                  <c:v>86.427000000000007</c:v>
                </c:pt>
                <c:pt idx="27">
                  <c:v>86.254000000000005</c:v>
                </c:pt>
                <c:pt idx="28">
                  <c:v>85.387</c:v>
                </c:pt>
                <c:pt idx="29">
                  <c:v>85.037999999999997</c:v>
                </c:pt>
                <c:pt idx="30">
                  <c:v>82.760999999999996</c:v>
                </c:pt>
                <c:pt idx="31">
                  <c:v>79.602000000000004</c:v>
                </c:pt>
                <c:pt idx="32">
                  <c:v>79.073999999999998</c:v>
                </c:pt>
                <c:pt idx="33">
                  <c:v>79.073999999999998</c:v>
                </c:pt>
                <c:pt idx="34">
                  <c:v>78.894999999999996</c:v>
                </c:pt>
                <c:pt idx="35">
                  <c:v>78.894999999999996</c:v>
                </c:pt>
                <c:pt idx="36">
                  <c:v>78.894999999999996</c:v>
                </c:pt>
                <c:pt idx="37">
                  <c:v>78.697999999999993</c:v>
                </c:pt>
                <c:pt idx="38">
                  <c:v>78.495999999999995</c:v>
                </c:pt>
                <c:pt idx="39">
                  <c:v>78.495999999999995</c:v>
                </c:pt>
                <c:pt idx="40">
                  <c:v>78.495999999999995</c:v>
                </c:pt>
                <c:pt idx="41">
                  <c:v>78.290000000000006</c:v>
                </c:pt>
                <c:pt idx="42">
                  <c:v>76.641999999999996</c:v>
                </c:pt>
                <c:pt idx="43">
                  <c:v>75.195999999999998</c:v>
                </c:pt>
                <c:pt idx="44">
                  <c:v>74.986000000000004</c:v>
                </c:pt>
                <c:pt idx="45">
                  <c:v>74.986000000000004</c:v>
                </c:pt>
                <c:pt idx="46">
                  <c:v>74.772999999999996</c:v>
                </c:pt>
                <c:pt idx="47">
                  <c:v>74.772999999999996</c:v>
                </c:pt>
                <c:pt idx="48">
                  <c:v>74.552999999999997</c:v>
                </c:pt>
                <c:pt idx="49">
                  <c:v>74.552999999999997</c:v>
                </c:pt>
                <c:pt idx="50">
                  <c:v>74.552999999999997</c:v>
                </c:pt>
                <c:pt idx="51">
                  <c:v>74.302999999999997</c:v>
                </c:pt>
                <c:pt idx="52">
                  <c:v>74.302999999999997</c:v>
                </c:pt>
                <c:pt idx="53">
                  <c:v>74.302999999999997</c:v>
                </c:pt>
                <c:pt idx="54">
                  <c:v>73.292000000000002</c:v>
                </c:pt>
                <c:pt idx="55">
                  <c:v>71.006</c:v>
                </c:pt>
                <c:pt idx="56">
                  <c:v>70.494</c:v>
                </c:pt>
                <c:pt idx="57">
                  <c:v>70.236999999999995</c:v>
                </c:pt>
                <c:pt idx="58">
                  <c:v>70.236999999999995</c:v>
                </c:pt>
                <c:pt idx="59">
                  <c:v>70.236999999999995</c:v>
                </c:pt>
                <c:pt idx="60">
                  <c:v>70.236999999999995</c:v>
                </c:pt>
                <c:pt idx="61">
                  <c:v>69.948999999999998</c:v>
                </c:pt>
                <c:pt idx="62">
                  <c:v>69.66</c:v>
                </c:pt>
                <c:pt idx="63">
                  <c:v>69.366</c:v>
                </c:pt>
                <c:pt idx="64">
                  <c:v>69.069999999999993</c:v>
                </c:pt>
                <c:pt idx="65">
                  <c:v>68.477000000000004</c:v>
                </c:pt>
                <c:pt idx="66">
                  <c:v>67.884</c:v>
                </c:pt>
                <c:pt idx="67">
                  <c:v>67.587999999999994</c:v>
                </c:pt>
                <c:pt idx="68">
                  <c:v>67.587999999999994</c:v>
                </c:pt>
                <c:pt idx="69">
                  <c:v>67.284999999999997</c:v>
                </c:pt>
                <c:pt idx="70">
                  <c:v>67.284999999999997</c:v>
                </c:pt>
                <c:pt idx="71">
                  <c:v>67.284999999999997</c:v>
                </c:pt>
                <c:pt idx="72">
                  <c:v>67.284999999999997</c:v>
                </c:pt>
                <c:pt idx="73">
                  <c:v>67.284999999999997</c:v>
                </c:pt>
                <c:pt idx="74">
                  <c:v>66.94</c:v>
                </c:pt>
                <c:pt idx="75">
                  <c:v>66.94</c:v>
                </c:pt>
                <c:pt idx="76">
                  <c:v>66.230999999999995</c:v>
                </c:pt>
                <c:pt idx="77">
                  <c:v>65.150999999999996</c:v>
                </c:pt>
                <c:pt idx="78">
                  <c:v>64.067999999999998</c:v>
                </c:pt>
                <c:pt idx="79">
                  <c:v>61.896000000000001</c:v>
                </c:pt>
                <c:pt idx="80">
                  <c:v>61.896000000000001</c:v>
                </c:pt>
                <c:pt idx="81">
                  <c:v>61.896000000000001</c:v>
                </c:pt>
                <c:pt idx="82">
                  <c:v>61.896000000000001</c:v>
                </c:pt>
                <c:pt idx="83">
                  <c:v>61.896000000000001</c:v>
                </c:pt>
                <c:pt idx="84">
                  <c:v>61.896000000000001</c:v>
                </c:pt>
                <c:pt idx="85">
                  <c:v>61.896000000000001</c:v>
                </c:pt>
                <c:pt idx="86">
                  <c:v>61.463000000000001</c:v>
                </c:pt>
                <c:pt idx="87">
                  <c:v>61.463000000000001</c:v>
                </c:pt>
                <c:pt idx="88">
                  <c:v>60.585000000000001</c:v>
                </c:pt>
                <c:pt idx="89">
                  <c:v>59.707000000000001</c:v>
                </c:pt>
                <c:pt idx="90">
                  <c:v>59.268000000000001</c:v>
                </c:pt>
                <c:pt idx="91">
                  <c:v>58.39</c:v>
                </c:pt>
                <c:pt idx="92">
                  <c:v>57.947000000000003</c:v>
                </c:pt>
                <c:pt idx="93">
                  <c:v>57.947000000000003</c:v>
                </c:pt>
                <c:pt idx="94">
                  <c:v>57.947000000000003</c:v>
                </c:pt>
                <c:pt idx="95">
                  <c:v>57.947000000000003</c:v>
                </c:pt>
                <c:pt idx="96">
                  <c:v>57.947000000000003</c:v>
                </c:pt>
                <c:pt idx="97">
                  <c:v>57.444000000000003</c:v>
                </c:pt>
                <c:pt idx="98">
                  <c:v>57.444000000000003</c:v>
                </c:pt>
                <c:pt idx="99">
                  <c:v>56.926000000000002</c:v>
                </c:pt>
                <c:pt idx="100">
                  <c:v>56.926000000000002</c:v>
                </c:pt>
                <c:pt idx="101">
                  <c:v>56.926000000000002</c:v>
                </c:pt>
                <c:pt idx="102">
                  <c:v>56.399000000000001</c:v>
                </c:pt>
                <c:pt idx="103">
                  <c:v>55.872</c:v>
                </c:pt>
                <c:pt idx="104">
                  <c:v>55.872</c:v>
                </c:pt>
                <c:pt idx="105">
                  <c:v>55.872</c:v>
                </c:pt>
                <c:pt idx="106">
                  <c:v>55.872</c:v>
                </c:pt>
                <c:pt idx="107">
                  <c:v>55.872</c:v>
                </c:pt>
                <c:pt idx="108">
                  <c:v>55.872</c:v>
                </c:pt>
                <c:pt idx="109">
                  <c:v>55.872</c:v>
                </c:pt>
                <c:pt idx="110">
                  <c:v>55.872</c:v>
                </c:pt>
                <c:pt idx="111">
                  <c:v>55.872</c:v>
                </c:pt>
                <c:pt idx="112">
                  <c:v>55.872</c:v>
                </c:pt>
                <c:pt idx="113">
                  <c:v>55.872</c:v>
                </c:pt>
                <c:pt idx="114">
                  <c:v>55.277000000000001</c:v>
                </c:pt>
                <c:pt idx="115">
                  <c:v>55.277000000000001</c:v>
                </c:pt>
                <c:pt idx="116">
                  <c:v>54.67</c:v>
                </c:pt>
                <c:pt idx="117">
                  <c:v>54.67</c:v>
                </c:pt>
                <c:pt idx="118">
                  <c:v>54.67</c:v>
                </c:pt>
                <c:pt idx="119">
                  <c:v>54.67</c:v>
                </c:pt>
                <c:pt idx="120">
                  <c:v>54.67</c:v>
                </c:pt>
                <c:pt idx="121">
                  <c:v>54.67</c:v>
                </c:pt>
                <c:pt idx="122">
                  <c:v>53.969000000000001</c:v>
                </c:pt>
                <c:pt idx="123">
                  <c:v>53.969000000000001</c:v>
                </c:pt>
                <c:pt idx="124">
                  <c:v>53.969000000000001</c:v>
                </c:pt>
                <c:pt idx="125">
                  <c:v>53.969000000000001</c:v>
                </c:pt>
                <c:pt idx="126">
                  <c:v>53.969000000000001</c:v>
                </c:pt>
                <c:pt idx="127">
                  <c:v>51.780999999999999</c:v>
                </c:pt>
                <c:pt idx="128">
                  <c:v>51.052</c:v>
                </c:pt>
                <c:pt idx="129">
                  <c:v>51.052</c:v>
                </c:pt>
                <c:pt idx="130">
                  <c:v>51.052</c:v>
                </c:pt>
                <c:pt idx="131">
                  <c:v>51.052</c:v>
                </c:pt>
                <c:pt idx="132">
                  <c:v>51.052</c:v>
                </c:pt>
                <c:pt idx="133">
                  <c:v>51.052</c:v>
                </c:pt>
                <c:pt idx="134">
                  <c:v>51.052</c:v>
                </c:pt>
                <c:pt idx="135">
                  <c:v>50.155999999999999</c:v>
                </c:pt>
                <c:pt idx="136">
                  <c:v>50.155999999999999</c:v>
                </c:pt>
                <c:pt idx="137">
                  <c:v>49.261000000000003</c:v>
                </c:pt>
                <c:pt idx="138">
                  <c:v>48.347999999999999</c:v>
                </c:pt>
                <c:pt idx="139">
                  <c:v>46.524000000000001</c:v>
                </c:pt>
                <c:pt idx="140">
                  <c:v>46.524000000000001</c:v>
                </c:pt>
                <c:pt idx="141">
                  <c:v>46.524000000000001</c:v>
                </c:pt>
                <c:pt idx="142">
                  <c:v>46.524000000000001</c:v>
                </c:pt>
                <c:pt idx="143">
                  <c:v>46.524000000000001</c:v>
                </c:pt>
                <c:pt idx="144">
                  <c:v>46.524000000000001</c:v>
                </c:pt>
                <c:pt idx="145">
                  <c:v>46.524000000000001</c:v>
                </c:pt>
                <c:pt idx="146">
                  <c:v>46.524000000000001</c:v>
                </c:pt>
                <c:pt idx="147">
                  <c:v>46.524000000000001</c:v>
                </c:pt>
                <c:pt idx="148">
                  <c:v>46.524000000000001</c:v>
                </c:pt>
                <c:pt idx="149">
                  <c:v>46.524000000000001</c:v>
                </c:pt>
                <c:pt idx="150">
                  <c:v>44.308</c:v>
                </c:pt>
                <c:pt idx="151">
                  <c:v>43.201000000000001</c:v>
                </c:pt>
                <c:pt idx="152">
                  <c:v>43.201000000000001</c:v>
                </c:pt>
                <c:pt idx="153">
                  <c:v>43.201000000000001</c:v>
                </c:pt>
                <c:pt idx="154">
                  <c:v>43.201000000000001</c:v>
                </c:pt>
                <c:pt idx="155">
                  <c:v>43.201000000000001</c:v>
                </c:pt>
                <c:pt idx="156">
                  <c:v>43.201000000000001</c:v>
                </c:pt>
                <c:pt idx="157">
                  <c:v>43.201000000000001</c:v>
                </c:pt>
                <c:pt idx="158">
                  <c:v>43.201000000000001</c:v>
                </c:pt>
                <c:pt idx="159">
                  <c:v>43.201000000000001</c:v>
                </c:pt>
                <c:pt idx="160">
                  <c:v>43.201000000000001</c:v>
                </c:pt>
                <c:pt idx="161">
                  <c:v>43.201000000000001</c:v>
                </c:pt>
                <c:pt idx="162">
                  <c:v>41.658000000000001</c:v>
                </c:pt>
                <c:pt idx="163">
                  <c:v>40.115000000000002</c:v>
                </c:pt>
                <c:pt idx="164">
                  <c:v>40.115000000000002</c:v>
                </c:pt>
                <c:pt idx="165">
                  <c:v>40.115000000000002</c:v>
                </c:pt>
                <c:pt idx="166">
                  <c:v>40.115000000000002</c:v>
                </c:pt>
                <c:pt idx="167">
                  <c:v>40.115000000000002</c:v>
                </c:pt>
                <c:pt idx="168">
                  <c:v>40.115000000000002</c:v>
                </c:pt>
                <c:pt idx="169">
                  <c:v>40.115000000000002</c:v>
                </c:pt>
                <c:pt idx="170">
                  <c:v>40.115000000000002</c:v>
                </c:pt>
                <c:pt idx="171">
                  <c:v>40.115000000000002</c:v>
                </c:pt>
                <c:pt idx="172">
                  <c:v>40.115000000000002</c:v>
                </c:pt>
                <c:pt idx="173">
                  <c:v>40.115000000000002</c:v>
                </c:pt>
                <c:pt idx="174">
                  <c:v>40.115000000000002</c:v>
                </c:pt>
                <c:pt idx="175">
                  <c:v>37.607999999999997</c:v>
                </c:pt>
                <c:pt idx="176">
                  <c:v>35.100999999999999</c:v>
                </c:pt>
                <c:pt idx="177">
                  <c:v>35.100999999999999</c:v>
                </c:pt>
                <c:pt idx="178">
                  <c:v>35.100999999999999</c:v>
                </c:pt>
                <c:pt idx="179">
                  <c:v>35.100999999999999</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numCache>
            </c:numRef>
          </c:yVal>
          <c:smooth val="0"/>
        </c:ser>
        <c:dLbls>
          <c:showLegendKey val="0"/>
          <c:showVal val="0"/>
          <c:showCatName val="0"/>
          <c:showSerName val="0"/>
          <c:showPercent val="0"/>
          <c:showBubbleSize val="0"/>
        </c:dLbls>
        <c:axId val="728097944"/>
        <c:axId val="728098336"/>
      </c:scatterChart>
      <c:valAx>
        <c:axId val="72809794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8098336"/>
        <c:crosses val="autoZero"/>
        <c:crossBetween val="midCat"/>
        <c:majorUnit val="1"/>
      </c:valAx>
      <c:valAx>
        <c:axId val="7280983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a:t>
                </a:r>
                <a:endParaRPr lang="en-US" sz="1700" b="1" i="0" baseline="0" dirty="0">
                  <a:solidFill>
                    <a:schemeClr val="tx1"/>
                  </a:solidFill>
                </a:endParaRPr>
              </a:p>
            </c:rich>
          </c:tx>
          <c:layout>
            <c:manualLayout>
              <c:xMode val="edge"/>
              <c:yMode val="edge"/>
              <c:x val="9.8131372958914793E-3"/>
              <c:y val="0.22594424688850101"/>
            </c:manualLayout>
          </c:layout>
          <c:overlay val="0"/>
        </c:title>
        <c:numFmt formatCode="General" sourceLinked="1"/>
        <c:majorTickMark val="out"/>
        <c:minorTickMark val="none"/>
        <c:tickLblPos val="nextTo"/>
        <c:txPr>
          <a:bodyPr/>
          <a:lstStyle/>
          <a:p>
            <a:pPr>
              <a:defRPr sz="1500" b="1"/>
            </a:pPr>
            <a:endParaRPr lang="en-US"/>
          </a:p>
        </c:txPr>
        <c:crossAx val="728097944"/>
        <c:crosses val="autoZero"/>
        <c:crossBetween val="midCat"/>
        <c:majorUnit val="25"/>
      </c:valAx>
      <c:spPr>
        <a:solidFill>
          <a:schemeClr val="bg2"/>
        </a:solidFill>
        <a:ln>
          <a:solidFill>
            <a:schemeClr val="tx1"/>
          </a:solidFill>
        </a:ln>
      </c:spPr>
    </c:plotArea>
    <c:legend>
      <c:legendPos val="r"/>
      <c:layout>
        <c:manualLayout>
          <c:xMode val="edge"/>
          <c:yMode val="edge"/>
          <c:x val="0.45340707964601767"/>
          <c:y val="8.9830428406734598E-3"/>
          <c:w val="0.52682937309827427"/>
          <c:h val="0.1815335720797371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CHD (N = 762)</c:v>
                </c:pt>
              </c:strCache>
            </c:strRef>
          </c:tx>
          <c:spPr>
            <a:ln w="47625">
              <a:solidFill>
                <a:srgbClr val="FF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99.736999999999995</c:v>
                </c:pt>
                <c:pt idx="3">
                  <c:v>99.343999999999994</c:v>
                </c:pt>
                <c:pt idx="4">
                  <c:v>98.95</c:v>
                </c:pt>
                <c:pt idx="5">
                  <c:v>98.817999999999998</c:v>
                </c:pt>
                <c:pt idx="6">
                  <c:v>96.177999999999997</c:v>
                </c:pt>
                <c:pt idx="7">
                  <c:v>94.988</c:v>
                </c:pt>
                <c:pt idx="8">
                  <c:v>94.855999999999995</c:v>
                </c:pt>
                <c:pt idx="9">
                  <c:v>94.855999999999995</c:v>
                </c:pt>
                <c:pt idx="10">
                  <c:v>94.855999999999995</c:v>
                </c:pt>
                <c:pt idx="11">
                  <c:v>94.855999999999995</c:v>
                </c:pt>
                <c:pt idx="12">
                  <c:v>94.855999999999995</c:v>
                </c:pt>
                <c:pt idx="13">
                  <c:v>94.855999999999995</c:v>
                </c:pt>
                <c:pt idx="14">
                  <c:v>94.855999999999995</c:v>
                </c:pt>
                <c:pt idx="15">
                  <c:v>94.855999999999995</c:v>
                </c:pt>
                <c:pt idx="16">
                  <c:v>94.855999999999995</c:v>
                </c:pt>
                <c:pt idx="17">
                  <c:v>94.545000000000002</c:v>
                </c:pt>
                <c:pt idx="18">
                  <c:v>93.302000000000007</c:v>
                </c:pt>
                <c:pt idx="19">
                  <c:v>92.677999999999997</c:v>
                </c:pt>
                <c:pt idx="20">
                  <c:v>92.522000000000006</c:v>
                </c:pt>
                <c:pt idx="21">
                  <c:v>92.522000000000006</c:v>
                </c:pt>
                <c:pt idx="22">
                  <c:v>92.522000000000006</c:v>
                </c:pt>
                <c:pt idx="23">
                  <c:v>92.522000000000006</c:v>
                </c:pt>
                <c:pt idx="24">
                  <c:v>92.522000000000006</c:v>
                </c:pt>
                <c:pt idx="25">
                  <c:v>92.522000000000006</c:v>
                </c:pt>
                <c:pt idx="26">
                  <c:v>92.340999999999994</c:v>
                </c:pt>
                <c:pt idx="27">
                  <c:v>92.159000000000006</c:v>
                </c:pt>
                <c:pt idx="28">
                  <c:v>92.159000000000006</c:v>
                </c:pt>
                <c:pt idx="29">
                  <c:v>92.159000000000006</c:v>
                </c:pt>
                <c:pt idx="30">
                  <c:v>92.159000000000006</c:v>
                </c:pt>
                <c:pt idx="31">
                  <c:v>91.608000000000004</c:v>
                </c:pt>
                <c:pt idx="32">
                  <c:v>91.24</c:v>
                </c:pt>
                <c:pt idx="33">
                  <c:v>91.24</c:v>
                </c:pt>
                <c:pt idx="34">
                  <c:v>91.052999999999997</c:v>
                </c:pt>
                <c:pt idx="35">
                  <c:v>91.052999999999997</c:v>
                </c:pt>
                <c:pt idx="36">
                  <c:v>91.052999999999997</c:v>
                </c:pt>
                <c:pt idx="37">
                  <c:v>91.052999999999997</c:v>
                </c:pt>
                <c:pt idx="38">
                  <c:v>90.846000000000004</c:v>
                </c:pt>
                <c:pt idx="39">
                  <c:v>90.846000000000004</c:v>
                </c:pt>
                <c:pt idx="40">
                  <c:v>90.638000000000005</c:v>
                </c:pt>
                <c:pt idx="41">
                  <c:v>90.638000000000005</c:v>
                </c:pt>
                <c:pt idx="42">
                  <c:v>90.007999999999996</c:v>
                </c:pt>
                <c:pt idx="43">
                  <c:v>89.798000000000002</c:v>
                </c:pt>
                <c:pt idx="44">
                  <c:v>89.798000000000002</c:v>
                </c:pt>
                <c:pt idx="45">
                  <c:v>89.798000000000002</c:v>
                </c:pt>
                <c:pt idx="46">
                  <c:v>89.798000000000002</c:v>
                </c:pt>
                <c:pt idx="47">
                  <c:v>89.798000000000002</c:v>
                </c:pt>
                <c:pt idx="48">
                  <c:v>89.798000000000002</c:v>
                </c:pt>
                <c:pt idx="49">
                  <c:v>89.798000000000002</c:v>
                </c:pt>
                <c:pt idx="50">
                  <c:v>89.798000000000002</c:v>
                </c:pt>
                <c:pt idx="51">
                  <c:v>89.798000000000002</c:v>
                </c:pt>
                <c:pt idx="52">
                  <c:v>89.798000000000002</c:v>
                </c:pt>
                <c:pt idx="53">
                  <c:v>89.798000000000002</c:v>
                </c:pt>
                <c:pt idx="54">
                  <c:v>89.299000000000007</c:v>
                </c:pt>
                <c:pt idx="55">
                  <c:v>88.55</c:v>
                </c:pt>
                <c:pt idx="56">
                  <c:v>88.55</c:v>
                </c:pt>
                <c:pt idx="57">
                  <c:v>88.55</c:v>
                </c:pt>
                <c:pt idx="58">
                  <c:v>88.55</c:v>
                </c:pt>
                <c:pt idx="59">
                  <c:v>88.55</c:v>
                </c:pt>
                <c:pt idx="60">
                  <c:v>88.55</c:v>
                </c:pt>
                <c:pt idx="61">
                  <c:v>88.272999999999996</c:v>
                </c:pt>
                <c:pt idx="62">
                  <c:v>88.272999999999996</c:v>
                </c:pt>
                <c:pt idx="63">
                  <c:v>88.272999999999996</c:v>
                </c:pt>
                <c:pt idx="64">
                  <c:v>88.272999999999996</c:v>
                </c:pt>
                <c:pt idx="65">
                  <c:v>88.272999999999996</c:v>
                </c:pt>
                <c:pt idx="66">
                  <c:v>88.272999999999996</c:v>
                </c:pt>
                <c:pt idx="67">
                  <c:v>87.397999999999996</c:v>
                </c:pt>
                <c:pt idx="68">
                  <c:v>87.105999999999995</c:v>
                </c:pt>
                <c:pt idx="69">
                  <c:v>87.105999999999995</c:v>
                </c:pt>
                <c:pt idx="70">
                  <c:v>87.105999999999995</c:v>
                </c:pt>
                <c:pt idx="71">
                  <c:v>87.105999999999995</c:v>
                </c:pt>
                <c:pt idx="72">
                  <c:v>87.105999999999995</c:v>
                </c:pt>
                <c:pt idx="73">
                  <c:v>87.105999999999995</c:v>
                </c:pt>
                <c:pt idx="74">
                  <c:v>87.105999999999995</c:v>
                </c:pt>
                <c:pt idx="75">
                  <c:v>86.771000000000001</c:v>
                </c:pt>
                <c:pt idx="76">
                  <c:v>86.771000000000001</c:v>
                </c:pt>
                <c:pt idx="77">
                  <c:v>86.433000000000007</c:v>
                </c:pt>
                <c:pt idx="78">
                  <c:v>86.433000000000007</c:v>
                </c:pt>
                <c:pt idx="79">
                  <c:v>86.088999999999999</c:v>
                </c:pt>
                <c:pt idx="80">
                  <c:v>86.088999999999999</c:v>
                </c:pt>
                <c:pt idx="81">
                  <c:v>86.088999999999999</c:v>
                </c:pt>
                <c:pt idx="82">
                  <c:v>86.088999999999999</c:v>
                </c:pt>
                <c:pt idx="83">
                  <c:v>86.088999999999999</c:v>
                </c:pt>
                <c:pt idx="84">
                  <c:v>86.088999999999999</c:v>
                </c:pt>
                <c:pt idx="85">
                  <c:v>85.721000000000004</c:v>
                </c:pt>
                <c:pt idx="86">
                  <c:v>85.721000000000004</c:v>
                </c:pt>
                <c:pt idx="87">
                  <c:v>85.340999999999994</c:v>
                </c:pt>
                <c:pt idx="88">
                  <c:v>85.340999999999994</c:v>
                </c:pt>
                <c:pt idx="89">
                  <c:v>84.956999999999994</c:v>
                </c:pt>
                <c:pt idx="90">
                  <c:v>84.570999999999998</c:v>
                </c:pt>
                <c:pt idx="91">
                  <c:v>84.180999999999997</c:v>
                </c:pt>
                <c:pt idx="92">
                  <c:v>84.180999999999997</c:v>
                </c:pt>
                <c:pt idx="93">
                  <c:v>84.180999999999997</c:v>
                </c:pt>
                <c:pt idx="94">
                  <c:v>84.180999999999997</c:v>
                </c:pt>
                <c:pt idx="95">
                  <c:v>84.180999999999997</c:v>
                </c:pt>
                <c:pt idx="96">
                  <c:v>84.180999999999997</c:v>
                </c:pt>
                <c:pt idx="97">
                  <c:v>84.180999999999997</c:v>
                </c:pt>
                <c:pt idx="98">
                  <c:v>84.180999999999997</c:v>
                </c:pt>
                <c:pt idx="99">
                  <c:v>84.180999999999997</c:v>
                </c:pt>
                <c:pt idx="100">
                  <c:v>84.180999999999997</c:v>
                </c:pt>
                <c:pt idx="101">
                  <c:v>84.180999999999997</c:v>
                </c:pt>
                <c:pt idx="102">
                  <c:v>84.180999999999997</c:v>
                </c:pt>
                <c:pt idx="103">
                  <c:v>84.180999999999997</c:v>
                </c:pt>
                <c:pt idx="104">
                  <c:v>84.180999999999997</c:v>
                </c:pt>
                <c:pt idx="105">
                  <c:v>84.180999999999997</c:v>
                </c:pt>
                <c:pt idx="106">
                  <c:v>84.180999999999997</c:v>
                </c:pt>
                <c:pt idx="107">
                  <c:v>84.180999999999997</c:v>
                </c:pt>
                <c:pt idx="108">
                  <c:v>84.180999999999997</c:v>
                </c:pt>
                <c:pt idx="109">
                  <c:v>84.180999999999997</c:v>
                </c:pt>
                <c:pt idx="110">
                  <c:v>84.180999999999997</c:v>
                </c:pt>
                <c:pt idx="111">
                  <c:v>84.180999999999997</c:v>
                </c:pt>
                <c:pt idx="112">
                  <c:v>83.596000000000004</c:v>
                </c:pt>
                <c:pt idx="113">
                  <c:v>83.596000000000004</c:v>
                </c:pt>
                <c:pt idx="114">
                  <c:v>83.012</c:v>
                </c:pt>
                <c:pt idx="115">
                  <c:v>82.427000000000007</c:v>
                </c:pt>
                <c:pt idx="116">
                  <c:v>82.427000000000007</c:v>
                </c:pt>
                <c:pt idx="117">
                  <c:v>82.427000000000007</c:v>
                </c:pt>
                <c:pt idx="118">
                  <c:v>82.427000000000007</c:v>
                </c:pt>
                <c:pt idx="119">
                  <c:v>82.427000000000007</c:v>
                </c:pt>
                <c:pt idx="120">
                  <c:v>82.427000000000007</c:v>
                </c:pt>
                <c:pt idx="121">
                  <c:v>82.427000000000007</c:v>
                </c:pt>
                <c:pt idx="122">
                  <c:v>82.427000000000007</c:v>
                </c:pt>
                <c:pt idx="123">
                  <c:v>82.427000000000007</c:v>
                </c:pt>
                <c:pt idx="124">
                  <c:v>81.635000000000005</c:v>
                </c:pt>
                <c:pt idx="125">
                  <c:v>81.635000000000005</c:v>
                </c:pt>
                <c:pt idx="126">
                  <c:v>81.635000000000005</c:v>
                </c:pt>
                <c:pt idx="127">
                  <c:v>81.635000000000005</c:v>
                </c:pt>
                <c:pt idx="128">
                  <c:v>81.635000000000005</c:v>
                </c:pt>
                <c:pt idx="129">
                  <c:v>80.784000000000006</c:v>
                </c:pt>
                <c:pt idx="130">
                  <c:v>80.784000000000006</c:v>
                </c:pt>
                <c:pt idx="131">
                  <c:v>80.784000000000006</c:v>
                </c:pt>
                <c:pt idx="132">
                  <c:v>80.784000000000006</c:v>
                </c:pt>
                <c:pt idx="133">
                  <c:v>80.784000000000006</c:v>
                </c:pt>
                <c:pt idx="134">
                  <c:v>80.784000000000006</c:v>
                </c:pt>
                <c:pt idx="135">
                  <c:v>80.784000000000006</c:v>
                </c:pt>
                <c:pt idx="136">
                  <c:v>80.784000000000006</c:v>
                </c:pt>
                <c:pt idx="137">
                  <c:v>80.784000000000006</c:v>
                </c:pt>
                <c:pt idx="138">
                  <c:v>80.784000000000006</c:v>
                </c:pt>
                <c:pt idx="139">
                  <c:v>78.739000000000004</c:v>
                </c:pt>
                <c:pt idx="140">
                  <c:v>78.739000000000004</c:v>
                </c:pt>
                <c:pt idx="141">
                  <c:v>78.739000000000004</c:v>
                </c:pt>
                <c:pt idx="142">
                  <c:v>78.739000000000004</c:v>
                </c:pt>
                <c:pt idx="143">
                  <c:v>78.739000000000004</c:v>
                </c:pt>
                <c:pt idx="144">
                  <c:v>78.739000000000004</c:v>
                </c:pt>
                <c:pt idx="145">
                  <c:v>77.563999999999993</c:v>
                </c:pt>
                <c:pt idx="146">
                  <c:v>77.563999999999993</c:v>
                </c:pt>
                <c:pt idx="147">
                  <c:v>77.563999999999993</c:v>
                </c:pt>
                <c:pt idx="148">
                  <c:v>77.563999999999993</c:v>
                </c:pt>
                <c:pt idx="149">
                  <c:v>77.563999999999993</c:v>
                </c:pt>
                <c:pt idx="150">
                  <c:v>77.563999999999993</c:v>
                </c:pt>
                <c:pt idx="151">
                  <c:v>77.563999999999993</c:v>
                </c:pt>
                <c:pt idx="152">
                  <c:v>77.563999999999993</c:v>
                </c:pt>
                <c:pt idx="153">
                  <c:v>77.563999999999993</c:v>
                </c:pt>
                <c:pt idx="154">
                  <c:v>77.563999999999993</c:v>
                </c:pt>
                <c:pt idx="155">
                  <c:v>77.563999999999993</c:v>
                </c:pt>
                <c:pt idx="156">
                  <c:v>77.563999999999993</c:v>
                </c:pt>
                <c:pt idx="157">
                  <c:v>77.563999999999993</c:v>
                </c:pt>
                <c:pt idx="158">
                  <c:v>77.563999999999993</c:v>
                </c:pt>
                <c:pt idx="159">
                  <c:v>77.563999999999993</c:v>
                </c:pt>
                <c:pt idx="160">
                  <c:v>77.563999999999993</c:v>
                </c:pt>
                <c:pt idx="161">
                  <c:v>77.563999999999993</c:v>
                </c:pt>
                <c:pt idx="162">
                  <c:v>77.563999999999993</c:v>
                </c:pt>
                <c:pt idx="163">
                  <c:v>77.563999999999993</c:v>
                </c:pt>
                <c:pt idx="164">
                  <c:v>77.563999999999993</c:v>
                </c:pt>
                <c:pt idx="165">
                  <c:v>77.563999999999993</c:v>
                </c:pt>
                <c:pt idx="166">
                  <c:v>77.563999999999993</c:v>
                </c:pt>
                <c:pt idx="167">
                  <c:v>77.563999999999993</c:v>
                </c:pt>
                <c:pt idx="168">
                  <c:v>77.563999999999993</c:v>
                </c:pt>
                <c:pt idx="169">
                  <c:v>77.563999999999993</c:v>
                </c:pt>
                <c:pt idx="170">
                  <c:v>77.563999999999993</c:v>
                </c:pt>
                <c:pt idx="171">
                  <c:v>77.563999999999993</c:v>
                </c:pt>
                <c:pt idx="172">
                  <c:v>77.563999999999993</c:v>
                </c:pt>
                <c:pt idx="173">
                  <c:v>77.563999999999993</c:v>
                </c:pt>
                <c:pt idx="174">
                  <c:v>77.563999999999993</c:v>
                </c:pt>
                <c:pt idx="175">
                  <c:v>77.563999999999993</c:v>
                </c:pt>
                <c:pt idx="176">
                  <c:v>77.563999999999993</c:v>
                </c:pt>
                <c:pt idx="177">
                  <c:v>77.563999999999993</c:v>
                </c:pt>
                <c:pt idx="178">
                  <c:v>77.563999999999993</c:v>
                </c:pt>
                <c:pt idx="179">
                  <c:v>77.563999999999993</c:v>
                </c:pt>
                <c:pt idx="180">
                  <c:v>77.563999999999993</c:v>
                </c:pt>
                <c:pt idx="181">
                  <c:v>77.563999999999993</c:v>
                </c:pt>
                <c:pt idx="182">
                  <c:v>77.563999999999993</c:v>
                </c:pt>
                <c:pt idx="183">
                  <c:v>77.563999999999993</c:v>
                </c:pt>
                <c:pt idx="184">
                  <c:v>77.563999999999993</c:v>
                </c:pt>
                <c:pt idx="185">
                  <c:v>77.563999999999993</c:v>
                </c:pt>
                <c:pt idx="186">
                  <c:v>77.563999999999993</c:v>
                </c:pt>
                <c:pt idx="187">
                  <c:v>77.563999999999993</c:v>
                </c:pt>
                <c:pt idx="188">
                  <c:v>77.563999999999993</c:v>
                </c:pt>
                <c:pt idx="189">
                  <c:v>77.563999999999993</c:v>
                </c:pt>
                <c:pt idx="190">
                  <c:v>77.563999999999993</c:v>
                </c:pt>
                <c:pt idx="191">
                  <c:v>77.563999999999993</c:v>
                </c:pt>
                <c:pt idx="192">
                  <c:v>77.563999999999993</c:v>
                </c:pt>
                <c:pt idx="193">
                  <c:v>77.563999999999993</c:v>
                </c:pt>
                <c:pt idx="194">
                  <c:v>77.563999999999993</c:v>
                </c:pt>
                <c:pt idx="195">
                  <c:v>77.563999999999993</c:v>
                </c:pt>
                <c:pt idx="196">
                  <c:v>77.563999999999993</c:v>
                </c:pt>
                <c:pt idx="197">
                  <c:v>77.563999999999993</c:v>
                </c:pt>
                <c:pt idx="198">
                  <c:v>77.563999999999993</c:v>
                </c:pt>
                <c:pt idx="199">
                  <c:v>77.563999999999993</c:v>
                </c:pt>
                <c:pt idx="200">
                  <c:v>77.563999999999993</c:v>
                </c:pt>
                <c:pt idx="201">
                  <c:v>77.563999999999993</c:v>
                </c:pt>
                <c:pt idx="202">
                  <c:v>77.563999999999993</c:v>
                </c:pt>
                <c:pt idx="203">
                  <c:v>77.563999999999993</c:v>
                </c:pt>
                <c:pt idx="204">
                  <c:v>77.563999999999993</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yVal>
          <c:smooth val="0"/>
        </c:ser>
        <c:ser>
          <c:idx val="1"/>
          <c:order val="1"/>
          <c:tx>
            <c:strRef>
              <c:f>Sheet1!$C$1</c:f>
              <c:strCache>
                <c:ptCount val="1"/>
                <c:pt idx="0">
                  <c:v>ICM (N = 15,191)</c:v>
                </c:pt>
              </c:strCache>
            </c:strRef>
          </c:tx>
          <c:spPr>
            <a:ln w="4762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99.802000000000007</c:v>
                </c:pt>
                <c:pt idx="3">
                  <c:v>99.525999999999996</c:v>
                </c:pt>
                <c:pt idx="4">
                  <c:v>99.183000000000007</c:v>
                </c:pt>
                <c:pt idx="5">
                  <c:v>98.759</c:v>
                </c:pt>
                <c:pt idx="6">
                  <c:v>96.036000000000001</c:v>
                </c:pt>
                <c:pt idx="7">
                  <c:v>92.091999999999999</c:v>
                </c:pt>
                <c:pt idx="8">
                  <c:v>91.650999999999996</c:v>
                </c:pt>
                <c:pt idx="9">
                  <c:v>91.551000000000002</c:v>
                </c:pt>
                <c:pt idx="10">
                  <c:v>91.504000000000005</c:v>
                </c:pt>
                <c:pt idx="11">
                  <c:v>91.477000000000004</c:v>
                </c:pt>
                <c:pt idx="12">
                  <c:v>91.462999999999994</c:v>
                </c:pt>
                <c:pt idx="13">
                  <c:v>91.441000000000003</c:v>
                </c:pt>
                <c:pt idx="14">
                  <c:v>91.411000000000001</c:v>
                </c:pt>
                <c:pt idx="15">
                  <c:v>91.335999999999999</c:v>
                </c:pt>
                <c:pt idx="16">
                  <c:v>91.155000000000001</c:v>
                </c:pt>
                <c:pt idx="17">
                  <c:v>90.769000000000005</c:v>
                </c:pt>
                <c:pt idx="18">
                  <c:v>89.444999999999993</c:v>
                </c:pt>
                <c:pt idx="19">
                  <c:v>87.82</c:v>
                </c:pt>
                <c:pt idx="20">
                  <c:v>87.331999999999994</c:v>
                </c:pt>
                <c:pt idx="21">
                  <c:v>87.132000000000005</c:v>
                </c:pt>
                <c:pt idx="22">
                  <c:v>87.031999999999996</c:v>
                </c:pt>
                <c:pt idx="23">
                  <c:v>86.984999999999999</c:v>
                </c:pt>
                <c:pt idx="24">
                  <c:v>86.938000000000002</c:v>
                </c:pt>
                <c:pt idx="25">
                  <c:v>86.921999999999997</c:v>
                </c:pt>
                <c:pt idx="26">
                  <c:v>86.888999999999996</c:v>
                </c:pt>
                <c:pt idx="27">
                  <c:v>86.787000000000006</c:v>
                </c:pt>
                <c:pt idx="28">
                  <c:v>86.55</c:v>
                </c:pt>
                <c:pt idx="29">
                  <c:v>86.192999999999998</c:v>
                </c:pt>
                <c:pt idx="30">
                  <c:v>85.23</c:v>
                </c:pt>
                <c:pt idx="31">
                  <c:v>84.093000000000004</c:v>
                </c:pt>
                <c:pt idx="32">
                  <c:v>83.722999999999999</c:v>
                </c:pt>
                <c:pt idx="33">
                  <c:v>83.637</c:v>
                </c:pt>
                <c:pt idx="34">
                  <c:v>83.575999999999993</c:v>
                </c:pt>
                <c:pt idx="35">
                  <c:v>83.55</c:v>
                </c:pt>
                <c:pt idx="36">
                  <c:v>83.506</c:v>
                </c:pt>
                <c:pt idx="37">
                  <c:v>83.432000000000002</c:v>
                </c:pt>
                <c:pt idx="38">
                  <c:v>83.375</c:v>
                </c:pt>
                <c:pt idx="39">
                  <c:v>83.25</c:v>
                </c:pt>
                <c:pt idx="40">
                  <c:v>83.019000000000005</c:v>
                </c:pt>
                <c:pt idx="41">
                  <c:v>82.718999999999994</c:v>
                </c:pt>
                <c:pt idx="42">
                  <c:v>81.866</c:v>
                </c:pt>
                <c:pt idx="43">
                  <c:v>80.807000000000002</c:v>
                </c:pt>
                <c:pt idx="44">
                  <c:v>80.474999999999994</c:v>
                </c:pt>
                <c:pt idx="45">
                  <c:v>80.328000000000003</c:v>
                </c:pt>
                <c:pt idx="46">
                  <c:v>80.257999999999996</c:v>
                </c:pt>
                <c:pt idx="47">
                  <c:v>80.227999999999994</c:v>
                </c:pt>
                <c:pt idx="48">
                  <c:v>80.197999999999993</c:v>
                </c:pt>
                <c:pt idx="49">
                  <c:v>80.123999999999995</c:v>
                </c:pt>
                <c:pt idx="50">
                  <c:v>80.016000000000005</c:v>
                </c:pt>
                <c:pt idx="51">
                  <c:v>79.917000000000002</c:v>
                </c:pt>
                <c:pt idx="52">
                  <c:v>79.631</c:v>
                </c:pt>
                <c:pt idx="53">
                  <c:v>79.200999999999993</c:v>
                </c:pt>
                <c:pt idx="54">
                  <c:v>78.515000000000001</c:v>
                </c:pt>
                <c:pt idx="55">
                  <c:v>77.537999999999997</c:v>
                </c:pt>
                <c:pt idx="56">
                  <c:v>77.201999999999998</c:v>
                </c:pt>
                <c:pt idx="57">
                  <c:v>77.111999999999995</c:v>
                </c:pt>
                <c:pt idx="58">
                  <c:v>77.09</c:v>
                </c:pt>
                <c:pt idx="59">
                  <c:v>77.033000000000001</c:v>
                </c:pt>
                <c:pt idx="60">
                  <c:v>76.998000000000005</c:v>
                </c:pt>
                <c:pt idx="61">
                  <c:v>76.888000000000005</c:v>
                </c:pt>
                <c:pt idx="62">
                  <c:v>76.850999999999999</c:v>
                </c:pt>
                <c:pt idx="63">
                  <c:v>76.712999999999994</c:v>
                </c:pt>
                <c:pt idx="64">
                  <c:v>76.5</c:v>
                </c:pt>
                <c:pt idx="65">
                  <c:v>76.11</c:v>
                </c:pt>
                <c:pt idx="66">
                  <c:v>75.302000000000007</c:v>
                </c:pt>
                <c:pt idx="67">
                  <c:v>74.337999999999994</c:v>
                </c:pt>
                <c:pt idx="68">
                  <c:v>74.031999999999996</c:v>
                </c:pt>
                <c:pt idx="69">
                  <c:v>73.917000000000002</c:v>
                </c:pt>
                <c:pt idx="70">
                  <c:v>73.852000000000004</c:v>
                </c:pt>
                <c:pt idx="71">
                  <c:v>73.8</c:v>
                </c:pt>
                <c:pt idx="72">
                  <c:v>73.733000000000004</c:v>
                </c:pt>
                <c:pt idx="73">
                  <c:v>73.706000000000003</c:v>
                </c:pt>
                <c:pt idx="74">
                  <c:v>73.576999999999998</c:v>
                </c:pt>
                <c:pt idx="75">
                  <c:v>73.475999999999999</c:v>
                </c:pt>
                <c:pt idx="76">
                  <c:v>73.143000000000001</c:v>
                </c:pt>
                <c:pt idx="77">
                  <c:v>72.763999999999996</c:v>
                </c:pt>
                <c:pt idx="78">
                  <c:v>72.034000000000006</c:v>
                </c:pt>
                <c:pt idx="79">
                  <c:v>70.963999999999999</c:v>
                </c:pt>
                <c:pt idx="80">
                  <c:v>70.727000000000004</c:v>
                </c:pt>
                <c:pt idx="81">
                  <c:v>70.683000000000007</c:v>
                </c:pt>
                <c:pt idx="82">
                  <c:v>70.653000000000006</c:v>
                </c:pt>
                <c:pt idx="83">
                  <c:v>70.622</c:v>
                </c:pt>
                <c:pt idx="84">
                  <c:v>70.575999999999993</c:v>
                </c:pt>
                <c:pt idx="85">
                  <c:v>70.543000000000006</c:v>
                </c:pt>
                <c:pt idx="86">
                  <c:v>70.391999999999996</c:v>
                </c:pt>
                <c:pt idx="87">
                  <c:v>70.221000000000004</c:v>
                </c:pt>
                <c:pt idx="88">
                  <c:v>69.998999999999995</c:v>
                </c:pt>
                <c:pt idx="89">
                  <c:v>69.5</c:v>
                </c:pt>
                <c:pt idx="90">
                  <c:v>68.826999999999998</c:v>
                </c:pt>
                <c:pt idx="91">
                  <c:v>67.804000000000002</c:v>
                </c:pt>
                <c:pt idx="92">
                  <c:v>67.56</c:v>
                </c:pt>
                <c:pt idx="93">
                  <c:v>67.489999999999995</c:v>
                </c:pt>
                <c:pt idx="94">
                  <c:v>67.453999999999994</c:v>
                </c:pt>
                <c:pt idx="95">
                  <c:v>67.453999999999994</c:v>
                </c:pt>
                <c:pt idx="96">
                  <c:v>67.436000000000007</c:v>
                </c:pt>
                <c:pt idx="97">
                  <c:v>67.376999999999995</c:v>
                </c:pt>
                <c:pt idx="98">
                  <c:v>67.236999999999995</c:v>
                </c:pt>
                <c:pt idx="99">
                  <c:v>67.114999999999995</c:v>
                </c:pt>
                <c:pt idx="100">
                  <c:v>66.728999999999999</c:v>
                </c:pt>
                <c:pt idx="101">
                  <c:v>66.197000000000003</c:v>
                </c:pt>
                <c:pt idx="102">
                  <c:v>65.418999999999997</c:v>
                </c:pt>
                <c:pt idx="103">
                  <c:v>64.656000000000006</c:v>
                </c:pt>
                <c:pt idx="104">
                  <c:v>64.406999999999996</c:v>
                </c:pt>
                <c:pt idx="105">
                  <c:v>64.385999999999996</c:v>
                </c:pt>
                <c:pt idx="106">
                  <c:v>64.385999999999996</c:v>
                </c:pt>
                <c:pt idx="107">
                  <c:v>64.364000000000004</c:v>
                </c:pt>
                <c:pt idx="108">
                  <c:v>64.364000000000004</c:v>
                </c:pt>
                <c:pt idx="109">
                  <c:v>64.271000000000001</c:v>
                </c:pt>
                <c:pt idx="110">
                  <c:v>64.247</c:v>
                </c:pt>
                <c:pt idx="111">
                  <c:v>64.125</c:v>
                </c:pt>
                <c:pt idx="112">
                  <c:v>63.831000000000003</c:v>
                </c:pt>
                <c:pt idx="113">
                  <c:v>63.363999999999997</c:v>
                </c:pt>
                <c:pt idx="114">
                  <c:v>62.648000000000003</c:v>
                </c:pt>
                <c:pt idx="115">
                  <c:v>61.680999999999997</c:v>
                </c:pt>
                <c:pt idx="116">
                  <c:v>61.481000000000002</c:v>
                </c:pt>
                <c:pt idx="117">
                  <c:v>61.38</c:v>
                </c:pt>
                <c:pt idx="118">
                  <c:v>61.353999999999999</c:v>
                </c:pt>
                <c:pt idx="119">
                  <c:v>61.353999999999999</c:v>
                </c:pt>
                <c:pt idx="120">
                  <c:v>61.353999999999999</c:v>
                </c:pt>
                <c:pt idx="121">
                  <c:v>61.353999999999999</c:v>
                </c:pt>
                <c:pt idx="122">
                  <c:v>61.293999999999997</c:v>
                </c:pt>
                <c:pt idx="123">
                  <c:v>61.115000000000002</c:v>
                </c:pt>
                <c:pt idx="124">
                  <c:v>60.905000000000001</c:v>
                </c:pt>
                <c:pt idx="125">
                  <c:v>60.481999999999999</c:v>
                </c:pt>
                <c:pt idx="126">
                  <c:v>59.722000000000001</c:v>
                </c:pt>
                <c:pt idx="127">
                  <c:v>58.838000000000001</c:v>
                </c:pt>
                <c:pt idx="128">
                  <c:v>58.622999999999998</c:v>
                </c:pt>
                <c:pt idx="129">
                  <c:v>58.561</c:v>
                </c:pt>
                <c:pt idx="130">
                  <c:v>58.561</c:v>
                </c:pt>
                <c:pt idx="131">
                  <c:v>58.497</c:v>
                </c:pt>
                <c:pt idx="132">
                  <c:v>58.497</c:v>
                </c:pt>
                <c:pt idx="133">
                  <c:v>58.462000000000003</c:v>
                </c:pt>
                <c:pt idx="134">
                  <c:v>58.317</c:v>
                </c:pt>
                <c:pt idx="135">
                  <c:v>58.207999999999998</c:v>
                </c:pt>
                <c:pt idx="136">
                  <c:v>57.841000000000001</c:v>
                </c:pt>
                <c:pt idx="137">
                  <c:v>57.582999999999998</c:v>
                </c:pt>
                <c:pt idx="138">
                  <c:v>56.844000000000001</c:v>
                </c:pt>
                <c:pt idx="139">
                  <c:v>56.396000000000001</c:v>
                </c:pt>
                <c:pt idx="140">
                  <c:v>56.244999999999997</c:v>
                </c:pt>
                <c:pt idx="141">
                  <c:v>56.093000000000004</c:v>
                </c:pt>
                <c:pt idx="142">
                  <c:v>56.093000000000004</c:v>
                </c:pt>
                <c:pt idx="143">
                  <c:v>56.093000000000004</c:v>
                </c:pt>
                <c:pt idx="144">
                  <c:v>55.97</c:v>
                </c:pt>
                <c:pt idx="145">
                  <c:v>55.924999999999997</c:v>
                </c:pt>
                <c:pt idx="146">
                  <c:v>55.835000000000001</c:v>
                </c:pt>
                <c:pt idx="147">
                  <c:v>55.652999999999999</c:v>
                </c:pt>
                <c:pt idx="148">
                  <c:v>55.423999999999999</c:v>
                </c:pt>
                <c:pt idx="149">
                  <c:v>54.780999999999999</c:v>
                </c:pt>
                <c:pt idx="150">
                  <c:v>54.183</c:v>
                </c:pt>
                <c:pt idx="151">
                  <c:v>53.259</c:v>
                </c:pt>
                <c:pt idx="152">
                  <c:v>53.119</c:v>
                </c:pt>
                <c:pt idx="153">
                  <c:v>53.070999999999998</c:v>
                </c:pt>
                <c:pt idx="154">
                  <c:v>53.070999999999998</c:v>
                </c:pt>
                <c:pt idx="155">
                  <c:v>53.023000000000003</c:v>
                </c:pt>
                <c:pt idx="156">
                  <c:v>53.023000000000003</c:v>
                </c:pt>
                <c:pt idx="157">
                  <c:v>53.023000000000003</c:v>
                </c:pt>
                <c:pt idx="158">
                  <c:v>52.966000000000001</c:v>
                </c:pt>
                <c:pt idx="159">
                  <c:v>52.795000000000002</c:v>
                </c:pt>
                <c:pt idx="160">
                  <c:v>52.335999999999999</c:v>
                </c:pt>
                <c:pt idx="161">
                  <c:v>52.104999999999997</c:v>
                </c:pt>
                <c:pt idx="162">
                  <c:v>51.582999999999998</c:v>
                </c:pt>
                <c:pt idx="163">
                  <c:v>50.939</c:v>
                </c:pt>
                <c:pt idx="164">
                  <c:v>50.820999999999998</c:v>
                </c:pt>
                <c:pt idx="165">
                  <c:v>50.820999999999998</c:v>
                </c:pt>
                <c:pt idx="166">
                  <c:v>50.820999999999998</c:v>
                </c:pt>
                <c:pt idx="167">
                  <c:v>50.820999999999998</c:v>
                </c:pt>
                <c:pt idx="168">
                  <c:v>50.820999999999998</c:v>
                </c:pt>
                <c:pt idx="169">
                  <c:v>50.750999999999998</c:v>
                </c:pt>
                <c:pt idx="170">
                  <c:v>50.536999999999999</c:v>
                </c:pt>
                <c:pt idx="171">
                  <c:v>50.320999999999998</c:v>
                </c:pt>
                <c:pt idx="172">
                  <c:v>50.247999999999998</c:v>
                </c:pt>
                <c:pt idx="173">
                  <c:v>49.811</c:v>
                </c:pt>
                <c:pt idx="174">
                  <c:v>48.932000000000002</c:v>
                </c:pt>
                <c:pt idx="175">
                  <c:v>48.122999999999998</c:v>
                </c:pt>
                <c:pt idx="176">
                  <c:v>47.825000000000003</c:v>
                </c:pt>
                <c:pt idx="177">
                  <c:v>47.825000000000003</c:v>
                </c:pt>
                <c:pt idx="178">
                  <c:v>47.825000000000003</c:v>
                </c:pt>
                <c:pt idx="179">
                  <c:v>47.825000000000003</c:v>
                </c:pt>
                <c:pt idx="180">
                  <c:v>47.825000000000003</c:v>
                </c:pt>
                <c:pt idx="181">
                  <c:v>47.731999999999999</c:v>
                </c:pt>
                <c:pt idx="182">
                  <c:v>47.542999999999999</c:v>
                </c:pt>
                <c:pt idx="183">
                  <c:v>47.256</c:v>
                </c:pt>
                <c:pt idx="184">
                  <c:v>46.966000000000001</c:v>
                </c:pt>
                <c:pt idx="185">
                  <c:v>46.771999999999998</c:v>
                </c:pt>
                <c:pt idx="186">
                  <c:v>46.378999999999998</c:v>
                </c:pt>
                <c:pt idx="187">
                  <c:v>45.686999999999998</c:v>
                </c:pt>
                <c:pt idx="188">
                  <c:v>45.588000000000001</c:v>
                </c:pt>
                <c:pt idx="189">
                  <c:v>45.588000000000001</c:v>
                </c:pt>
                <c:pt idx="190">
                  <c:v>45.588000000000001</c:v>
                </c:pt>
                <c:pt idx="191">
                  <c:v>45.588000000000001</c:v>
                </c:pt>
                <c:pt idx="192">
                  <c:v>45.588000000000001</c:v>
                </c:pt>
                <c:pt idx="193">
                  <c:v>45.47</c:v>
                </c:pt>
                <c:pt idx="194">
                  <c:v>45.337000000000003</c:v>
                </c:pt>
                <c:pt idx="195">
                  <c:v>44.927999999999997</c:v>
                </c:pt>
                <c:pt idx="196">
                  <c:v>44.927999999999997</c:v>
                </c:pt>
                <c:pt idx="197">
                  <c:v>44.651000000000003</c:v>
                </c:pt>
                <c:pt idx="198">
                  <c:v>43.957000000000001</c:v>
                </c:pt>
                <c:pt idx="199">
                  <c:v>43.398000000000003</c:v>
                </c:pt>
                <c:pt idx="200">
                  <c:v>43.256999999999998</c:v>
                </c:pt>
                <c:pt idx="201">
                  <c:v>43.256999999999998</c:v>
                </c:pt>
                <c:pt idx="202">
                  <c:v>43.110999999999997</c:v>
                </c:pt>
                <c:pt idx="203">
                  <c:v>43.110999999999997</c:v>
                </c:pt>
                <c:pt idx="204">
                  <c:v>43.110999999999997</c:v>
                </c:pt>
                <c:pt idx="205">
                  <c:v>42.935000000000002</c:v>
                </c:pt>
                <c:pt idx="206">
                  <c:v>42.744</c:v>
                </c:pt>
                <c:pt idx="207">
                  <c:v>42.744</c:v>
                </c:pt>
                <c:pt idx="208">
                  <c:v>42.344999999999999</c:v>
                </c:pt>
                <c:pt idx="209">
                  <c:v>41.944000000000003</c:v>
                </c:pt>
                <c:pt idx="210">
                  <c:v>41.332000000000001</c:v>
                </c:pt>
                <c:pt idx="211">
                  <c:v>40.095999999999997</c:v>
                </c:pt>
                <c:pt idx="212">
                  <c:v>39.677</c:v>
                </c:pt>
                <c:pt idx="213">
                  <c:v>39.677</c:v>
                </c:pt>
                <c:pt idx="214">
                  <c:v>39.677</c:v>
                </c:pt>
                <c:pt idx="215">
                  <c:v>39.677</c:v>
                </c:pt>
                <c:pt idx="216">
                  <c:v>39.677</c:v>
                </c:pt>
                <c:pt idx="217">
                  <c:v>39.677</c:v>
                </c:pt>
                <c:pt idx="218">
                  <c:v>39.677</c:v>
                </c:pt>
                <c:pt idx="219">
                  <c:v>39.677</c:v>
                </c:pt>
                <c:pt idx="220">
                  <c:v>39.323</c:v>
                </c:pt>
                <c:pt idx="221">
                  <c:v>38.969000000000001</c:v>
                </c:pt>
                <c:pt idx="222">
                  <c:v>37.896000000000001</c:v>
                </c:pt>
                <c:pt idx="223">
                  <c:v>37.896000000000001</c:v>
                </c:pt>
                <c:pt idx="224">
                  <c:v>37.517000000000003</c:v>
                </c:pt>
                <c:pt idx="225">
                  <c:v>37.517000000000003</c:v>
                </c:pt>
                <c:pt idx="226">
                  <c:v>37.517000000000003</c:v>
                </c:pt>
                <c:pt idx="227">
                  <c:v>37.517000000000003</c:v>
                </c:pt>
                <c:pt idx="228">
                  <c:v>37.517000000000003</c:v>
                </c:pt>
                <c:pt idx="229">
                  <c:v>37.517000000000003</c:v>
                </c:pt>
                <c:pt idx="230">
                  <c:v>37.517000000000003</c:v>
                </c:pt>
                <c:pt idx="231">
                  <c:v>37.517000000000003</c:v>
                </c:pt>
                <c:pt idx="232">
                  <c:v>37.517000000000003</c:v>
                </c:pt>
                <c:pt idx="233">
                  <c:v>36.719000000000001</c:v>
                </c:pt>
                <c:pt idx="234">
                  <c:v>35.920999999999999</c:v>
                </c:pt>
                <c:pt idx="235">
                  <c:v>34.287999999999997</c:v>
                </c:pt>
                <c:pt idx="236">
                  <c:v>34.287999999999997</c:v>
                </c:pt>
                <c:pt idx="237">
                  <c:v>34.287999999999997</c:v>
                </c:pt>
                <c:pt idx="238">
                  <c:v>34.287999999999997</c:v>
                </c:pt>
                <c:pt idx="239">
                  <c:v>34.287999999999997</c:v>
                </c:pt>
                <c:pt idx="240">
                  <c:v>34.287999999999997</c:v>
                </c:pt>
              </c:numCache>
            </c:numRef>
          </c:yVal>
          <c:smooth val="0"/>
        </c:ser>
        <c:ser>
          <c:idx val="2"/>
          <c:order val="2"/>
          <c:tx>
            <c:strRef>
              <c:f>Sheet1!$D$1</c:f>
              <c:strCache>
                <c:ptCount val="1"/>
                <c:pt idx="0">
                  <c:v>NICM (N = 15,057)</c:v>
                </c:pt>
              </c:strCache>
            </c:strRef>
          </c:tx>
          <c:spPr>
            <a:ln w="47625">
              <a:solidFill>
                <a:schemeClr val="bg1">
                  <a:lumMod val="50000"/>
                  <a:lumOff val="50000"/>
                </a:schemeClr>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99.894000000000005</c:v>
                </c:pt>
                <c:pt idx="3">
                  <c:v>99.594999999999999</c:v>
                </c:pt>
                <c:pt idx="4">
                  <c:v>99.355000000000004</c:v>
                </c:pt>
                <c:pt idx="5">
                  <c:v>98.828000000000003</c:v>
                </c:pt>
                <c:pt idx="6">
                  <c:v>96.305000000000007</c:v>
                </c:pt>
                <c:pt idx="7">
                  <c:v>92.665999999999997</c:v>
                </c:pt>
                <c:pt idx="8">
                  <c:v>92.281999999999996</c:v>
                </c:pt>
                <c:pt idx="9">
                  <c:v>92.188000000000002</c:v>
                </c:pt>
                <c:pt idx="10">
                  <c:v>92.180999999999997</c:v>
                </c:pt>
                <c:pt idx="11">
                  <c:v>92.153000000000006</c:v>
                </c:pt>
                <c:pt idx="12">
                  <c:v>92.14</c:v>
                </c:pt>
                <c:pt idx="13">
                  <c:v>92.132000000000005</c:v>
                </c:pt>
                <c:pt idx="14">
                  <c:v>92.108999999999995</c:v>
                </c:pt>
                <c:pt idx="15">
                  <c:v>92.040999999999997</c:v>
                </c:pt>
                <c:pt idx="16">
                  <c:v>91.855999999999995</c:v>
                </c:pt>
                <c:pt idx="17">
                  <c:v>91.617000000000004</c:v>
                </c:pt>
                <c:pt idx="18">
                  <c:v>90.629000000000005</c:v>
                </c:pt>
                <c:pt idx="19">
                  <c:v>89.234999999999999</c:v>
                </c:pt>
                <c:pt idx="20">
                  <c:v>88.908000000000001</c:v>
                </c:pt>
                <c:pt idx="21">
                  <c:v>88.846000000000004</c:v>
                </c:pt>
                <c:pt idx="22">
                  <c:v>88.799000000000007</c:v>
                </c:pt>
                <c:pt idx="23">
                  <c:v>88.766999999999996</c:v>
                </c:pt>
                <c:pt idx="24">
                  <c:v>88.766999999999996</c:v>
                </c:pt>
                <c:pt idx="25">
                  <c:v>88.742000000000004</c:v>
                </c:pt>
                <c:pt idx="26">
                  <c:v>88.724999999999994</c:v>
                </c:pt>
                <c:pt idx="27">
                  <c:v>88.602999999999994</c:v>
                </c:pt>
                <c:pt idx="28">
                  <c:v>88.41</c:v>
                </c:pt>
                <c:pt idx="29">
                  <c:v>88.198999999999998</c:v>
                </c:pt>
                <c:pt idx="30">
                  <c:v>87.391000000000005</c:v>
                </c:pt>
                <c:pt idx="31">
                  <c:v>86.483000000000004</c:v>
                </c:pt>
                <c:pt idx="32">
                  <c:v>86.146000000000001</c:v>
                </c:pt>
                <c:pt idx="33">
                  <c:v>86.075000000000003</c:v>
                </c:pt>
                <c:pt idx="34">
                  <c:v>86.057000000000002</c:v>
                </c:pt>
                <c:pt idx="35">
                  <c:v>86.012</c:v>
                </c:pt>
                <c:pt idx="36">
                  <c:v>86.003</c:v>
                </c:pt>
                <c:pt idx="37">
                  <c:v>85.953999999999994</c:v>
                </c:pt>
                <c:pt idx="38">
                  <c:v>85.855999999999995</c:v>
                </c:pt>
                <c:pt idx="39">
                  <c:v>85.786000000000001</c:v>
                </c:pt>
                <c:pt idx="40">
                  <c:v>85.614999999999995</c:v>
                </c:pt>
                <c:pt idx="41">
                  <c:v>85.251999999999995</c:v>
                </c:pt>
                <c:pt idx="42">
                  <c:v>84.513999999999996</c:v>
                </c:pt>
                <c:pt idx="43">
                  <c:v>83.590999999999994</c:v>
                </c:pt>
                <c:pt idx="44">
                  <c:v>83.254999999999995</c:v>
                </c:pt>
                <c:pt idx="45">
                  <c:v>83.183000000000007</c:v>
                </c:pt>
                <c:pt idx="46">
                  <c:v>83.152000000000001</c:v>
                </c:pt>
                <c:pt idx="47">
                  <c:v>83.152000000000001</c:v>
                </c:pt>
                <c:pt idx="48">
                  <c:v>83.141999999999996</c:v>
                </c:pt>
                <c:pt idx="49">
                  <c:v>83.085999999999999</c:v>
                </c:pt>
                <c:pt idx="50">
                  <c:v>83.04</c:v>
                </c:pt>
                <c:pt idx="51">
                  <c:v>82.888999999999996</c:v>
                </c:pt>
                <c:pt idx="52">
                  <c:v>82.68</c:v>
                </c:pt>
                <c:pt idx="53">
                  <c:v>82.236000000000004</c:v>
                </c:pt>
                <c:pt idx="54">
                  <c:v>81.546000000000006</c:v>
                </c:pt>
                <c:pt idx="55">
                  <c:v>80.724999999999994</c:v>
                </c:pt>
                <c:pt idx="56">
                  <c:v>80.548000000000002</c:v>
                </c:pt>
                <c:pt idx="57">
                  <c:v>80.393000000000001</c:v>
                </c:pt>
                <c:pt idx="58">
                  <c:v>80.381</c:v>
                </c:pt>
                <c:pt idx="59">
                  <c:v>80.320999999999998</c:v>
                </c:pt>
                <c:pt idx="60">
                  <c:v>80.284000000000006</c:v>
                </c:pt>
                <c:pt idx="61">
                  <c:v>80.206000000000003</c:v>
                </c:pt>
                <c:pt idx="62">
                  <c:v>80.113</c:v>
                </c:pt>
                <c:pt idx="63">
                  <c:v>79.965000000000003</c:v>
                </c:pt>
                <c:pt idx="64">
                  <c:v>79.763000000000005</c:v>
                </c:pt>
                <c:pt idx="65">
                  <c:v>79.478999999999999</c:v>
                </c:pt>
                <c:pt idx="66">
                  <c:v>78.72</c:v>
                </c:pt>
                <c:pt idx="67">
                  <c:v>78</c:v>
                </c:pt>
                <c:pt idx="68">
                  <c:v>77.712999999999994</c:v>
                </c:pt>
                <c:pt idx="69">
                  <c:v>77.588999999999999</c:v>
                </c:pt>
                <c:pt idx="70">
                  <c:v>77.575000000000003</c:v>
                </c:pt>
                <c:pt idx="71">
                  <c:v>77.533000000000001</c:v>
                </c:pt>
                <c:pt idx="72">
                  <c:v>77.533000000000001</c:v>
                </c:pt>
                <c:pt idx="73">
                  <c:v>77.486999999999995</c:v>
                </c:pt>
                <c:pt idx="74">
                  <c:v>77.409000000000006</c:v>
                </c:pt>
                <c:pt idx="75">
                  <c:v>77.251999999999995</c:v>
                </c:pt>
                <c:pt idx="76">
                  <c:v>76.966999999999999</c:v>
                </c:pt>
                <c:pt idx="77">
                  <c:v>76.539000000000001</c:v>
                </c:pt>
                <c:pt idx="78">
                  <c:v>75.837999999999994</c:v>
                </c:pt>
                <c:pt idx="79">
                  <c:v>75.150999999999996</c:v>
                </c:pt>
                <c:pt idx="80">
                  <c:v>74.876999999999995</c:v>
                </c:pt>
                <c:pt idx="81">
                  <c:v>74.876999999999995</c:v>
                </c:pt>
                <c:pt idx="82">
                  <c:v>74.861000000000004</c:v>
                </c:pt>
                <c:pt idx="83">
                  <c:v>74.826999999999998</c:v>
                </c:pt>
                <c:pt idx="84">
                  <c:v>74.793999999999997</c:v>
                </c:pt>
                <c:pt idx="85">
                  <c:v>74.793999999999997</c:v>
                </c:pt>
                <c:pt idx="86">
                  <c:v>74.738</c:v>
                </c:pt>
                <c:pt idx="87">
                  <c:v>74.644999999999996</c:v>
                </c:pt>
                <c:pt idx="88">
                  <c:v>74.402000000000001</c:v>
                </c:pt>
                <c:pt idx="89">
                  <c:v>74.007999999999996</c:v>
                </c:pt>
                <c:pt idx="90">
                  <c:v>73.290999999999997</c:v>
                </c:pt>
                <c:pt idx="91">
                  <c:v>72.703999999999994</c:v>
                </c:pt>
                <c:pt idx="92">
                  <c:v>72.474999999999994</c:v>
                </c:pt>
                <c:pt idx="93">
                  <c:v>72.319999999999993</c:v>
                </c:pt>
                <c:pt idx="94">
                  <c:v>72.281000000000006</c:v>
                </c:pt>
                <c:pt idx="95">
                  <c:v>72.241</c:v>
                </c:pt>
                <c:pt idx="96">
                  <c:v>72.241</c:v>
                </c:pt>
                <c:pt idx="97">
                  <c:v>72.218999999999994</c:v>
                </c:pt>
                <c:pt idx="98">
                  <c:v>72.153000000000006</c:v>
                </c:pt>
                <c:pt idx="99">
                  <c:v>71.995999999999995</c:v>
                </c:pt>
                <c:pt idx="100">
                  <c:v>71.704999999999998</c:v>
                </c:pt>
                <c:pt idx="101">
                  <c:v>71.299000000000007</c:v>
                </c:pt>
                <c:pt idx="102">
                  <c:v>70.599000000000004</c:v>
                </c:pt>
                <c:pt idx="103">
                  <c:v>69.599000000000004</c:v>
                </c:pt>
                <c:pt idx="104">
                  <c:v>69.438000000000002</c:v>
                </c:pt>
                <c:pt idx="105">
                  <c:v>69.369</c:v>
                </c:pt>
                <c:pt idx="106">
                  <c:v>69.299000000000007</c:v>
                </c:pt>
                <c:pt idx="107">
                  <c:v>69.299000000000007</c:v>
                </c:pt>
                <c:pt idx="108">
                  <c:v>69.225999999999999</c:v>
                </c:pt>
                <c:pt idx="109">
                  <c:v>69.225999999999999</c:v>
                </c:pt>
                <c:pt idx="110">
                  <c:v>69.120999999999995</c:v>
                </c:pt>
                <c:pt idx="111">
                  <c:v>69.093999999999994</c:v>
                </c:pt>
                <c:pt idx="112">
                  <c:v>68.745000000000005</c:v>
                </c:pt>
                <c:pt idx="113">
                  <c:v>68.314999999999998</c:v>
                </c:pt>
                <c:pt idx="114">
                  <c:v>67.668000000000006</c:v>
                </c:pt>
                <c:pt idx="115">
                  <c:v>66.963999999999999</c:v>
                </c:pt>
                <c:pt idx="116">
                  <c:v>66.691000000000003</c:v>
                </c:pt>
                <c:pt idx="117">
                  <c:v>66.635999999999996</c:v>
                </c:pt>
                <c:pt idx="118">
                  <c:v>66.608000000000004</c:v>
                </c:pt>
                <c:pt idx="119">
                  <c:v>66.608000000000004</c:v>
                </c:pt>
                <c:pt idx="120">
                  <c:v>66.608000000000004</c:v>
                </c:pt>
                <c:pt idx="121">
                  <c:v>66.518000000000001</c:v>
                </c:pt>
                <c:pt idx="122">
                  <c:v>66.454999999999998</c:v>
                </c:pt>
                <c:pt idx="123">
                  <c:v>66.326999999999998</c:v>
                </c:pt>
                <c:pt idx="124">
                  <c:v>66.165999999999997</c:v>
                </c:pt>
                <c:pt idx="125">
                  <c:v>65.715000000000003</c:v>
                </c:pt>
                <c:pt idx="126">
                  <c:v>64.843000000000004</c:v>
                </c:pt>
                <c:pt idx="127">
                  <c:v>64.162000000000006</c:v>
                </c:pt>
                <c:pt idx="128">
                  <c:v>63.966000000000001</c:v>
                </c:pt>
                <c:pt idx="129">
                  <c:v>63.933</c:v>
                </c:pt>
                <c:pt idx="130">
                  <c:v>63.899000000000001</c:v>
                </c:pt>
                <c:pt idx="131">
                  <c:v>63.899000000000001</c:v>
                </c:pt>
                <c:pt idx="132">
                  <c:v>63.899000000000001</c:v>
                </c:pt>
                <c:pt idx="133">
                  <c:v>63.899000000000001</c:v>
                </c:pt>
                <c:pt idx="134">
                  <c:v>63.784999999999997</c:v>
                </c:pt>
                <c:pt idx="135">
                  <c:v>63.67</c:v>
                </c:pt>
                <c:pt idx="136">
                  <c:v>63.320999999999998</c:v>
                </c:pt>
                <c:pt idx="137">
                  <c:v>63.164999999999999</c:v>
                </c:pt>
                <c:pt idx="138">
                  <c:v>62.500999999999998</c:v>
                </c:pt>
                <c:pt idx="139">
                  <c:v>61.636000000000003</c:v>
                </c:pt>
                <c:pt idx="140">
                  <c:v>61.438000000000002</c:v>
                </c:pt>
                <c:pt idx="141">
                  <c:v>61.438000000000002</c:v>
                </c:pt>
                <c:pt idx="142">
                  <c:v>61.438000000000002</c:v>
                </c:pt>
                <c:pt idx="143">
                  <c:v>61.438000000000002</c:v>
                </c:pt>
                <c:pt idx="144">
                  <c:v>61.438000000000002</c:v>
                </c:pt>
                <c:pt idx="145">
                  <c:v>61.347999999999999</c:v>
                </c:pt>
                <c:pt idx="146">
                  <c:v>61.253</c:v>
                </c:pt>
                <c:pt idx="147">
                  <c:v>61.156999999999996</c:v>
                </c:pt>
                <c:pt idx="148">
                  <c:v>60.963000000000001</c:v>
                </c:pt>
                <c:pt idx="149">
                  <c:v>60.622</c:v>
                </c:pt>
                <c:pt idx="150">
                  <c:v>59.985999999999997</c:v>
                </c:pt>
                <c:pt idx="151">
                  <c:v>59.494999999999997</c:v>
                </c:pt>
                <c:pt idx="152">
                  <c:v>59.396000000000001</c:v>
                </c:pt>
                <c:pt idx="153">
                  <c:v>59.345999999999997</c:v>
                </c:pt>
                <c:pt idx="154">
                  <c:v>59.345999999999997</c:v>
                </c:pt>
                <c:pt idx="155">
                  <c:v>59.238999999999997</c:v>
                </c:pt>
                <c:pt idx="156">
                  <c:v>59.238999999999997</c:v>
                </c:pt>
                <c:pt idx="157">
                  <c:v>59.119</c:v>
                </c:pt>
                <c:pt idx="158">
                  <c:v>59.119</c:v>
                </c:pt>
                <c:pt idx="159">
                  <c:v>59.119</c:v>
                </c:pt>
                <c:pt idx="160">
                  <c:v>58.872</c:v>
                </c:pt>
                <c:pt idx="161">
                  <c:v>58.624000000000002</c:v>
                </c:pt>
                <c:pt idx="162">
                  <c:v>58.188000000000002</c:v>
                </c:pt>
                <c:pt idx="163">
                  <c:v>57.813000000000002</c:v>
                </c:pt>
                <c:pt idx="164">
                  <c:v>57.561</c:v>
                </c:pt>
                <c:pt idx="165">
                  <c:v>57.369</c:v>
                </c:pt>
                <c:pt idx="166">
                  <c:v>57.369</c:v>
                </c:pt>
                <c:pt idx="167">
                  <c:v>57.369</c:v>
                </c:pt>
                <c:pt idx="168">
                  <c:v>57.369</c:v>
                </c:pt>
                <c:pt idx="169">
                  <c:v>57.225000000000001</c:v>
                </c:pt>
                <c:pt idx="170">
                  <c:v>57.225000000000001</c:v>
                </c:pt>
                <c:pt idx="171">
                  <c:v>57.146999999999998</c:v>
                </c:pt>
                <c:pt idx="172">
                  <c:v>56.991</c:v>
                </c:pt>
                <c:pt idx="173">
                  <c:v>56.442999999999998</c:v>
                </c:pt>
                <c:pt idx="174">
                  <c:v>55.816000000000003</c:v>
                </c:pt>
                <c:pt idx="175">
                  <c:v>55.58</c:v>
                </c:pt>
                <c:pt idx="176">
                  <c:v>55.26</c:v>
                </c:pt>
                <c:pt idx="177">
                  <c:v>55.179000000000002</c:v>
                </c:pt>
                <c:pt idx="178">
                  <c:v>55.179000000000002</c:v>
                </c:pt>
                <c:pt idx="179">
                  <c:v>55.179000000000002</c:v>
                </c:pt>
                <c:pt idx="180">
                  <c:v>55.179000000000002</c:v>
                </c:pt>
                <c:pt idx="181">
                  <c:v>55.179000000000002</c:v>
                </c:pt>
                <c:pt idx="182">
                  <c:v>54.981000000000002</c:v>
                </c:pt>
                <c:pt idx="183">
                  <c:v>54.981000000000002</c:v>
                </c:pt>
                <c:pt idx="184">
                  <c:v>54.777999999999999</c:v>
                </c:pt>
                <c:pt idx="185">
                  <c:v>54.164999999999999</c:v>
                </c:pt>
                <c:pt idx="186">
                  <c:v>53.24</c:v>
                </c:pt>
                <c:pt idx="187">
                  <c:v>52.719000000000001</c:v>
                </c:pt>
                <c:pt idx="188">
                  <c:v>52.292999999999999</c:v>
                </c:pt>
                <c:pt idx="189">
                  <c:v>52.292999999999999</c:v>
                </c:pt>
                <c:pt idx="190">
                  <c:v>52.292999999999999</c:v>
                </c:pt>
                <c:pt idx="191">
                  <c:v>52.292999999999999</c:v>
                </c:pt>
                <c:pt idx="192">
                  <c:v>52.292999999999999</c:v>
                </c:pt>
                <c:pt idx="193">
                  <c:v>52.165999999999997</c:v>
                </c:pt>
                <c:pt idx="194">
                  <c:v>52.165999999999997</c:v>
                </c:pt>
                <c:pt idx="195">
                  <c:v>52.024999999999999</c:v>
                </c:pt>
                <c:pt idx="196">
                  <c:v>52.024999999999999</c:v>
                </c:pt>
                <c:pt idx="197">
                  <c:v>51.594999999999999</c:v>
                </c:pt>
                <c:pt idx="198">
                  <c:v>50.292999999999999</c:v>
                </c:pt>
                <c:pt idx="199">
                  <c:v>50.003</c:v>
                </c:pt>
                <c:pt idx="200">
                  <c:v>49.704999999999998</c:v>
                </c:pt>
                <c:pt idx="201">
                  <c:v>49.704999999999998</c:v>
                </c:pt>
                <c:pt idx="202">
                  <c:v>49.704999999999998</c:v>
                </c:pt>
                <c:pt idx="203">
                  <c:v>49.704999999999998</c:v>
                </c:pt>
                <c:pt idx="204">
                  <c:v>49.704999999999998</c:v>
                </c:pt>
                <c:pt idx="205">
                  <c:v>49.704999999999998</c:v>
                </c:pt>
                <c:pt idx="206">
                  <c:v>49.704999999999998</c:v>
                </c:pt>
                <c:pt idx="207">
                  <c:v>49.704999999999998</c:v>
                </c:pt>
                <c:pt idx="208">
                  <c:v>49.704999999999998</c:v>
                </c:pt>
                <c:pt idx="209">
                  <c:v>49.262</c:v>
                </c:pt>
                <c:pt idx="210">
                  <c:v>48.143999999999998</c:v>
                </c:pt>
                <c:pt idx="211">
                  <c:v>47.472000000000001</c:v>
                </c:pt>
                <c:pt idx="212">
                  <c:v>47.247</c:v>
                </c:pt>
                <c:pt idx="213">
                  <c:v>47.247</c:v>
                </c:pt>
                <c:pt idx="214">
                  <c:v>47.247</c:v>
                </c:pt>
                <c:pt idx="215">
                  <c:v>47.247</c:v>
                </c:pt>
                <c:pt idx="216">
                  <c:v>47.247</c:v>
                </c:pt>
                <c:pt idx="217">
                  <c:v>47.247</c:v>
                </c:pt>
                <c:pt idx="218">
                  <c:v>46.881</c:v>
                </c:pt>
                <c:pt idx="219">
                  <c:v>46.509</c:v>
                </c:pt>
                <c:pt idx="220">
                  <c:v>46.131</c:v>
                </c:pt>
                <c:pt idx="221">
                  <c:v>46.131</c:v>
                </c:pt>
                <c:pt idx="222">
                  <c:v>45.75</c:v>
                </c:pt>
                <c:pt idx="223">
                  <c:v>45.365000000000002</c:v>
                </c:pt>
                <c:pt idx="224">
                  <c:v>45.365000000000002</c:v>
                </c:pt>
                <c:pt idx="225">
                  <c:v>45.365000000000002</c:v>
                </c:pt>
                <c:pt idx="226">
                  <c:v>45.365000000000002</c:v>
                </c:pt>
                <c:pt idx="227">
                  <c:v>45.365000000000002</c:v>
                </c:pt>
                <c:pt idx="228">
                  <c:v>45.365000000000002</c:v>
                </c:pt>
                <c:pt idx="229">
                  <c:v>45.365000000000002</c:v>
                </c:pt>
                <c:pt idx="230">
                  <c:v>45.365000000000002</c:v>
                </c:pt>
                <c:pt idx="231">
                  <c:v>45.365000000000002</c:v>
                </c:pt>
                <c:pt idx="232">
                  <c:v>45.365000000000002</c:v>
                </c:pt>
                <c:pt idx="233">
                  <c:v>45.365000000000002</c:v>
                </c:pt>
                <c:pt idx="234">
                  <c:v>43.902000000000001</c:v>
                </c:pt>
                <c:pt idx="235">
                  <c:v>43.902000000000001</c:v>
                </c:pt>
                <c:pt idx="236">
                  <c:v>43.902000000000001</c:v>
                </c:pt>
                <c:pt idx="237">
                  <c:v>43.902000000000001</c:v>
                </c:pt>
                <c:pt idx="238">
                  <c:v>43.902000000000001</c:v>
                </c:pt>
                <c:pt idx="239">
                  <c:v>43.902000000000001</c:v>
                </c:pt>
                <c:pt idx="240">
                  <c:v>43.902000000000001</c:v>
                </c:pt>
              </c:numCache>
            </c:numRef>
          </c:yVal>
          <c:smooth val="0"/>
        </c:ser>
        <c:ser>
          <c:idx val="3"/>
          <c:order val="3"/>
          <c:tx>
            <c:strRef>
              <c:f>Sheet1!$E$1</c:f>
              <c:strCache>
                <c:ptCount val="1"/>
                <c:pt idx="0">
                  <c:v>Retransplant (N = 960)</c:v>
                </c:pt>
              </c:strCache>
            </c:strRef>
          </c:tx>
          <c:spPr>
            <a:ln w="47625">
              <a:solidFill>
                <a:srgbClr val="FF00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Sheet1!$E$2:$E$242</c:f>
              <c:numCache>
                <c:formatCode>General</c:formatCode>
                <c:ptCount val="241"/>
                <c:pt idx="0">
                  <c:v>100</c:v>
                </c:pt>
                <c:pt idx="1">
                  <c:v>100</c:v>
                </c:pt>
                <c:pt idx="2">
                  <c:v>99.896000000000001</c:v>
                </c:pt>
                <c:pt idx="3">
                  <c:v>99.063000000000002</c:v>
                </c:pt>
                <c:pt idx="4">
                  <c:v>97.707999999999998</c:v>
                </c:pt>
                <c:pt idx="5">
                  <c:v>96.557000000000002</c:v>
                </c:pt>
                <c:pt idx="6">
                  <c:v>92.468000000000004</c:v>
                </c:pt>
                <c:pt idx="7">
                  <c:v>88.165999999999997</c:v>
                </c:pt>
                <c:pt idx="8">
                  <c:v>87.638999999999996</c:v>
                </c:pt>
                <c:pt idx="9">
                  <c:v>87.638999999999996</c:v>
                </c:pt>
                <c:pt idx="10">
                  <c:v>87.638999999999996</c:v>
                </c:pt>
                <c:pt idx="11">
                  <c:v>87.638999999999996</c:v>
                </c:pt>
                <c:pt idx="12">
                  <c:v>87.638999999999996</c:v>
                </c:pt>
                <c:pt idx="13">
                  <c:v>87.638999999999996</c:v>
                </c:pt>
                <c:pt idx="14">
                  <c:v>87.638999999999996</c:v>
                </c:pt>
                <c:pt idx="15">
                  <c:v>87.516999999999996</c:v>
                </c:pt>
                <c:pt idx="16">
                  <c:v>87.269000000000005</c:v>
                </c:pt>
                <c:pt idx="17">
                  <c:v>86.894999999999996</c:v>
                </c:pt>
                <c:pt idx="18">
                  <c:v>85.896000000000001</c:v>
                </c:pt>
                <c:pt idx="19">
                  <c:v>84.388999999999996</c:v>
                </c:pt>
                <c:pt idx="20">
                  <c:v>83.757000000000005</c:v>
                </c:pt>
                <c:pt idx="21">
                  <c:v>83.757000000000005</c:v>
                </c:pt>
                <c:pt idx="22">
                  <c:v>83.757000000000005</c:v>
                </c:pt>
                <c:pt idx="23">
                  <c:v>83.629000000000005</c:v>
                </c:pt>
                <c:pt idx="24">
                  <c:v>83.629000000000005</c:v>
                </c:pt>
                <c:pt idx="25">
                  <c:v>83.629000000000005</c:v>
                </c:pt>
                <c:pt idx="26">
                  <c:v>83.486999999999995</c:v>
                </c:pt>
                <c:pt idx="27">
                  <c:v>83.198999999999998</c:v>
                </c:pt>
                <c:pt idx="28">
                  <c:v>83.054000000000002</c:v>
                </c:pt>
                <c:pt idx="29">
                  <c:v>82.763000000000005</c:v>
                </c:pt>
                <c:pt idx="30">
                  <c:v>81.742000000000004</c:v>
                </c:pt>
                <c:pt idx="31">
                  <c:v>80.427000000000007</c:v>
                </c:pt>
                <c:pt idx="32">
                  <c:v>80.135000000000005</c:v>
                </c:pt>
                <c:pt idx="33">
                  <c:v>79.988</c:v>
                </c:pt>
                <c:pt idx="34">
                  <c:v>79.546000000000006</c:v>
                </c:pt>
                <c:pt idx="35">
                  <c:v>79.546000000000006</c:v>
                </c:pt>
                <c:pt idx="36">
                  <c:v>79.394999999999996</c:v>
                </c:pt>
                <c:pt idx="37">
                  <c:v>79.394999999999996</c:v>
                </c:pt>
                <c:pt idx="38">
                  <c:v>79.23</c:v>
                </c:pt>
                <c:pt idx="39">
                  <c:v>79.063999999999993</c:v>
                </c:pt>
                <c:pt idx="40">
                  <c:v>78.897999999999996</c:v>
                </c:pt>
                <c:pt idx="41">
                  <c:v>78.564999999999998</c:v>
                </c:pt>
                <c:pt idx="42">
                  <c:v>77.896000000000001</c:v>
                </c:pt>
                <c:pt idx="43">
                  <c:v>76.216999999999999</c:v>
                </c:pt>
                <c:pt idx="44">
                  <c:v>75.879000000000005</c:v>
                </c:pt>
                <c:pt idx="45">
                  <c:v>75.707999999999998</c:v>
                </c:pt>
                <c:pt idx="46">
                  <c:v>75.537000000000006</c:v>
                </c:pt>
                <c:pt idx="47">
                  <c:v>75.364000000000004</c:v>
                </c:pt>
                <c:pt idx="48">
                  <c:v>75.364000000000004</c:v>
                </c:pt>
                <c:pt idx="49">
                  <c:v>75.364000000000004</c:v>
                </c:pt>
                <c:pt idx="50">
                  <c:v>75.168000000000006</c:v>
                </c:pt>
                <c:pt idx="51">
                  <c:v>74.97</c:v>
                </c:pt>
                <c:pt idx="52">
                  <c:v>74.772000000000006</c:v>
                </c:pt>
                <c:pt idx="53">
                  <c:v>74.772000000000006</c:v>
                </c:pt>
                <c:pt idx="54">
                  <c:v>74.168999999999997</c:v>
                </c:pt>
                <c:pt idx="55">
                  <c:v>72.959999999999994</c:v>
                </c:pt>
                <c:pt idx="56">
                  <c:v>72.349000000000004</c:v>
                </c:pt>
                <c:pt idx="57">
                  <c:v>72.349000000000004</c:v>
                </c:pt>
                <c:pt idx="58">
                  <c:v>72.349000000000004</c:v>
                </c:pt>
                <c:pt idx="59">
                  <c:v>72.349000000000004</c:v>
                </c:pt>
                <c:pt idx="60">
                  <c:v>72.349000000000004</c:v>
                </c:pt>
                <c:pt idx="61">
                  <c:v>72.349000000000004</c:v>
                </c:pt>
                <c:pt idx="62">
                  <c:v>72.349000000000004</c:v>
                </c:pt>
                <c:pt idx="63">
                  <c:v>71.89</c:v>
                </c:pt>
                <c:pt idx="64">
                  <c:v>71.429000000000002</c:v>
                </c:pt>
                <c:pt idx="65">
                  <c:v>71.429000000000002</c:v>
                </c:pt>
                <c:pt idx="66">
                  <c:v>70.504000000000005</c:v>
                </c:pt>
                <c:pt idx="67">
                  <c:v>69.343000000000004</c:v>
                </c:pt>
                <c:pt idx="68">
                  <c:v>69.108999999999995</c:v>
                </c:pt>
                <c:pt idx="69">
                  <c:v>69.108999999999995</c:v>
                </c:pt>
                <c:pt idx="70">
                  <c:v>69.108999999999995</c:v>
                </c:pt>
                <c:pt idx="71">
                  <c:v>69.108999999999995</c:v>
                </c:pt>
                <c:pt idx="72">
                  <c:v>69.108999999999995</c:v>
                </c:pt>
                <c:pt idx="73">
                  <c:v>69.108999999999995</c:v>
                </c:pt>
                <c:pt idx="74">
                  <c:v>68.843000000000004</c:v>
                </c:pt>
                <c:pt idx="75">
                  <c:v>68.034000000000006</c:v>
                </c:pt>
                <c:pt idx="76">
                  <c:v>67.489999999999995</c:v>
                </c:pt>
                <c:pt idx="77">
                  <c:v>67.489999999999995</c:v>
                </c:pt>
                <c:pt idx="78">
                  <c:v>65.578000000000003</c:v>
                </c:pt>
                <c:pt idx="79">
                  <c:v>64.484999999999999</c:v>
                </c:pt>
                <c:pt idx="80">
                  <c:v>64.484999999999999</c:v>
                </c:pt>
                <c:pt idx="81">
                  <c:v>64.484999999999999</c:v>
                </c:pt>
                <c:pt idx="82">
                  <c:v>64.197000000000003</c:v>
                </c:pt>
                <c:pt idx="83">
                  <c:v>64.197000000000003</c:v>
                </c:pt>
                <c:pt idx="84">
                  <c:v>64.197000000000003</c:v>
                </c:pt>
                <c:pt idx="85">
                  <c:v>64.197000000000003</c:v>
                </c:pt>
                <c:pt idx="86">
                  <c:v>63.860999999999997</c:v>
                </c:pt>
                <c:pt idx="87">
                  <c:v>63.860999999999997</c:v>
                </c:pt>
                <c:pt idx="88">
                  <c:v>63.860999999999997</c:v>
                </c:pt>
                <c:pt idx="89">
                  <c:v>63.860999999999997</c:v>
                </c:pt>
                <c:pt idx="90">
                  <c:v>63.167000000000002</c:v>
                </c:pt>
                <c:pt idx="91">
                  <c:v>63.167000000000002</c:v>
                </c:pt>
                <c:pt idx="92">
                  <c:v>63.167000000000002</c:v>
                </c:pt>
                <c:pt idx="93">
                  <c:v>63.167000000000002</c:v>
                </c:pt>
                <c:pt idx="94">
                  <c:v>62.798999999999999</c:v>
                </c:pt>
                <c:pt idx="95">
                  <c:v>62.798999999999999</c:v>
                </c:pt>
                <c:pt idx="96">
                  <c:v>62.798999999999999</c:v>
                </c:pt>
                <c:pt idx="97">
                  <c:v>62.798999999999999</c:v>
                </c:pt>
                <c:pt idx="98">
                  <c:v>62.798999999999999</c:v>
                </c:pt>
                <c:pt idx="99">
                  <c:v>62.381</c:v>
                </c:pt>
                <c:pt idx="100">
                  <c:v>62.381</c:v>
                </c:pt>
                <c:pt idx="101">
                  <c:v>61.531999999999996</c:v>
                </c:pt>
                <c:pt idx="102">
                  <c:v>60.683</c:v>
                </c:pt>
                <c:pt idx="103">
                  <c:v>59.822000000000003</c:v>
                </c:pt>
                <c:pt idx="104">
                  <c:v>59.822000000000003</c:v>
                </c:pt>
                <c:pt idx="105">
                  <c:v>59.822000000000003</c:v>
                </c:pt>
                <c:pt idx="106">
                  <c:v>59.822000000000003</c:v>
                </c:pt>
                <c:pt idx="107">
                  <c:v>59.822000000000003</c:v>
                </c:pt>
                <c:pt idx="108">
                  <c:v>59.822000000000003</c:v>
                </c:pt>
                <c:pt idx="109">
                  <c:v>59.822000000000003</c:v>
                </c:pt>
                <c:pt idx="110">
                  <c:v>59.822000000000003</c:v>
                </c:pt>
                <c:pt idx="111">
                  <c:v>59.822000000000003</c:v>
                </c:pt>
                <c:pt idx="112">
                  <c:v>59.822000000000003</c:v>
                </c:pt>
                <c:pt idx="113">
                  <c:v>59.314999999999998</c:v>
                </c:pt>
                <c:pt idx="114">
                  <c:v>58.302</c:v>
                </c:pt>
                <c:pt idx="115">
                  <c:v>57.287999999999997</c:v>
                </c:pt>
                <c:pt idx="116">
                  <c:v>57.287999999999997</c:v>
                </c:pt>
                <c:pt idx="117">
                  <c:v>56.771000000000001</c:v>
                </c:pt>
                <c:pt idx="118">
                  <c:v>56.771000000000001</c:v>
                </c:pt>
                <c:pt idx="119">
                  <c:v>56.771000000000001</c:v>
                </c:pt>
                <c:pt idx="120">
                  <c:v>56.771000000000001</c:v>
                </c:pt>
                <c:pt idx="121">
                  <c:v>56.771000000000001</c:v>
                </c:pt>
                <c:pt idx="122">
                  <c:v>56.771000000000001</c:v>
                </c:pt>
                <c:pt idx="123">
                  <c:v>56.771000000000001</c:v>
                </c:pt>
                <c:pt idx="124">
                  <c:v>56.771000000000001</c:v>
                </c:pt>
                <c:pt idx="125">
                  <c:v>56.771000000000001</c:v>
                </c:pt>
                <c:pt idx="126">
                  <c:v>56.148000000000003</c:v>
                </c:pt>
                <c:pt idx="127">
                  <c:v>55.524000000000001</c:v>
                </c:pt>
                <c:pt idx="128">
                  <c:v>55.524000000000001</c:v>
                </c:pt>
                <c:pt idx="129">
                  <c:v>55.524000000000001</c:v>
                </c:pt>
                <c:pt idx="130">
                  <c:v>55.524000000000001</c:v>
                </c:pt>
                <c:pt idx="131">
                  <c:v>55.524000000000001</c:v>
                </c:pt>
                <c:pt idx="132">
                  <c:v>55.524000000000001</c:v>
                </c:pt>
                <c:pt idx="133">
                  <c:v>55.524000000000001</c:v>
                </c:pt>
                <c:pt idx="134">
                  <c:v>55.524000000000001</c:v>
                </c:pt>
                <c:pt idx="135">
                  <c:v>55.524000000000001</c:v>
                </c:pt>
                <c:pt idx="136">
                  <c:v>54.753</c:v>
                </c:pt>
                <c:pt idx="137">
                  <c:v>54.753</c:v>
                </c:pt>
                <c:pt idx="138">
                  <c:v>53.981000000000002</c:v>
                </c:pt>
                <c:pt idx="139">
                  <c:v>52.439</c:v>
                </c:pt>
                <c:pt idx="140">
                  <c:v>51.667999999999999</c:v>
                </c:pt>
                <c:pt idx="141">
                  <c:v>51.667999999999999</c:v>
                </c:pt>
                <c:pt idx="142">
                  <c:v>51.667999999999999</c:v>
                </c:pt>
                <c:pt idx="143">
                  <c:v>51.667999999999999</c:v>
                </c:pt>
                <c:pt idx="144">
                  <c:v>51.667999999999999</c:v>
                </c:pt>
                <c:pt idx="145">
                  <c:v>51.667999999999999</c:v>
                </c:pt>
                <c:pt idx="146">
                  <c:v>51.667999999999999</c:v>
                </c:pt>
                <c:pt idx="147">
                  <c:v>51.667999999999999</c:v>
                </c:pt>
                <c:pt idx="148">
                  <c:v>51.667999999999999</c:v>
                </c:pt>
                <c:pt idx="149">
                  <c:v>51.667999999999999</c:v>
                </c:pt>
                <c:pt idx="150">
                  <c:v>49.789000000000001</c:v>
                </c:pt>
                <c:pt idx="151">
                  <c:v>48.85</c:v>
                </c:pt>
                <c:pt idx="152">
                  <c:v>48.85</c:v>
                </c:pt>
                <c:pt idx="153">
                  <c:v>48.85</c:v>
                </c:pt>
                <c:pt idx="154">
                  <c:v>48.85</c:v>
                </c:pt>
                <c:pt idx="155">
                  <c:v>48.85</c:v>
                </c:pt>
                <c:pt idx="156">
                  <c:v>48.85</c:v>
                </c:pt>
                <c:pt idx="157">
                  <c:v>48.85</c:v>
                </c:pt>
                <c:pt idx="158">
                  <c:v>48.85</c:v>
                </c:pt>
                <c:pt idx="159">
                  <c:v>48.85</c:v>
                </c:pt>
                <c:pt idx="160">
                  <c:v>48.85</c:v>
                </c:pt>
                <c:pt idx="161">
                  <c:v>48.85</c:v>
                </c:pt>
                <c:pt idx="162">
                  <c:v>47.686999999999998</c:v>
                </c:pt>
                <c:pt idx="163">
                  <c:v>45.36</c:v>
                </c:pt>
                <c:pt idx="164">
                  <c:v>45.36</c:v>
                </c:pt>
                <c:pt idx="165">
                  <c:v>44.134</c:v>
                </c:pt>
                <c:pt idx="166">
                  <c:v>44.134</c:v>
                </c:pt>
                <c:pt idx="167">
                  <c:v>44.134</c:v>
                </c:pt>
                <c:pt idx="168">
                  <c:v>44.134</c:v>
                </c:pt>
                <c:pt idx="169">
                  <c:v>44.134</c:v>
                </c:pt>
                <c:pt idx="170">
                  <c:v>44.134</c:v>
                </c:pt>
                <c:pt idx="171">
                  <c:v>44.134</c:v>
                </c:pt>
                <c:pt idx="172">
                  <c:v>44.134</c:v>
                </c:pt>
                <c:pt idx="173">
                  <c:v>44.134</c:v>
                </c:pt>
                <c:pt idx="174">
                  <c:v>42.662999999999997</c:v>
                </c:pt>
                <c:pt idx="175">
                  <c:v>42.662999999999997</c:v>
                </c:pt>
                <c:pt idx="176">
                  <c:v>42.662999999999997</c:v>
                </c:pt>
                <c:pt idx="177">
                  <c:v>42.662999999999997</c:v>
                </c:pt>
                <c:pt idx="178">
                  <c:v>42.662999999999997</c:v>
                </c:pt>
                <c:pt idx="179">
                  <c:v>42.662999999999997</c:v>
                </c:pt>
                <c:pt idx="180">
                  <c:v>42.662999999999997</c:v>
                </c:pt>
                <c:pt idx="181">
                  <c:v>42.662999999999997</c:v>
                </c:pt>
                <c:pt idx="182">
                  <c:v>42.662999999999997</c:v>
                </c:pt>
                <c:pt idx="183">
                  <c:v>42.662999999999997</c:v>
                </c:pt>
                <c:pt idx="184">
                  <c:v>42.662999999999997</c:v>
                </c:pt>
                <c:pt idx="185">
                  <c:v>42.662999999999997</c:v>
                </c:pt>
                <c:pt idx="186">
                  <c:v>40.808</c:v>
                </c:pt>
                <c:pt idx="187">
                  <c:v>38.953000000000003</c:v>
                </c:pt>
                <c:pt idx="188">
                  <c:v>38.953000000000003</c:v>
                </c:pt>
                <c:pt idx="189">
                  <c:v>38.953000000000003</c:v>
                </c:pt>
                <c:pt idx="190">
                  <c:v>38.953000000000003</c:v>
                </c:pt>
                <c:pt idx="191">
                  <c:v>38.953000000000003</c:v>
                </c:pt>
                <c:pt idx="192">
                  <c:v>38.953000000000003</c:v>
                </c:pt>
                <c:pt idx="193">
                  <c:v>38.953000000000003</c:v>
                </c:pt>
                <c:pt idx="194">
                  <c:v>38.953000000000003</c:v>
                </c:pt>
                <c:pt idx="195">
                  <c:v>38.953000000000003</c:v>
                </c:pt>
                <c:pt idx="196">
                  <c:v>38.953000000000003</c:v>
                </c:pt>
                <c:pt idx="197">
                  <c:v>38.953000000000003</c:v>
                </c:pt>
                <c:pt idx="198">
                  <c:v>38.953000000000003</c:v>
                </c:pt>
                <c:pt idx="199">
                  <c:v>38.953000000000003</c:v>
                </c:pt>
                <c:pt idx="200">
                  <c:v>38.953000000000003</c:v>
                </c:pt>
                <c:pt idx="201">
                  <c:v>38.953000000000003</c:v>
                </c:pt>
                <c:pt idx="202">
                  <c:v>38.953000000000003</c:v>
                </c:pt>
                <c:pt idx="203">
                  <c:v>38.953000000000003</c:v>
                </c:pt>
                <c:pt idx="204">
                  <c:v>38.953000000000003</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yVal>
          <c:smooth val="0"/>
        </c:ser>
        <c:ser>
          <c:idx val="4"/>
          <c:order val="4"/>
          <c:tx>
            <c:strRef>
              <c:f>Sheet1!$F$1</c:f>
              <c:strCache>
                <c:ptCount val="1"/>
                <c:pt idx="0">
                  <c:v>VCM (N = 868)</c:v>
                </c:pt>
              </c:strCache>
            </c:strRef>
          </c:tx>
          <c:spPr>
            <a:ln w="4762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Sheet1!$F$2:$F$242</c:f>
              <c:numCache>
                <c:formatCode>General</c:formatCode>
                <c:ptCount val="241"/>
                <c:pt idx="0">
                  <c:v>100</c:v>
                </c:pt>
                <c:pt idx="1">
                  <c:v>100</c:v>
                </c:pt>
                <c:pt idx="2">
                  <c:v>99.77</c:v>
                </c:pt>
                <c:pt idx="3">
                  <c:v>99.424000000000007</c:v>
                </c:pt>
                <c:pt idx="4">
                  <c:v>99.308000000000007</c:v>
                </c:pt>
                <c:pt idx="5">
                  <c:v>98.611999999999995</c:v>
                </c:pt>
                <c:pt idx="6">
                  <c:v>95.578999999999994</c:v>
                </c:pt>
                <c:pt idx="7">
                  <c:v>91.725999999999999</c:v>
                </c:pt>
                <c:pt idx="8">
                  <c:v>91.608999999999995</c:v>
                </c:pt>
                <c:pt idx="9">
                  <c:v>91.492000000000004</c:v>
                </c:pt>
                <c:pt idx="10">
                  <c:v>91.492000000000004</c:v>
                </c:pt>
                <c:pt idx="11">
                  <c:v>91.254999999999995</c:v>
                </c:pt>
                <c:pt idx="12">
                  <c:v>91.135000000000005</c:v>
                </c:pt>
                <c:pt idx="13">
                  <c:v>91.135000000000005</c:v>
                </c:pt>
                <c:pt idx="14">
                  <c:v>91.135000000000005</c:v>
                </c:pt>
                <c:pt idx="15">
                  <c:v>91.135000000000005</c:v>
                </c:pt>
                <c:pt idx="16">
                  <c:v>91.135000000000005</c:v>
                </c:pt>
                <c:pt idx="17">
                  <c:v>91.135000000000005</c:v>
                </c:pt>
                <c:pt idx="18">
                  <c:v>90.596999999999994</c:v>
                </c:pt>
                <c:pt idx="19">
                  <c:v>88.709000000000003</c:v>
                </c:pt>
                <c:pt idx="20">
                  <c:v>88.709000000000003</c:v>
                </c:pt>
                <c:pt idx="21">
                  <c:v>88.165999999999997</c:v>
                </c:pt>
                <c:pt idx="22">
                  <c:v>88.165999999999997</c:v>
                </c:pt>
                <c:pt idx="23">
                  <c:v>88.165999999999997</c:v>
                </c:pt>
                <c:pt idx="24">
                  <c:v>88.165999999999997</c:v>
                </c:pt>
                <c:pt idx="25">
                  <c:v>88.165999999999997</c:v>
                </c:pt>
                <c:pt idx="26">
                  <c:v>88.165999999999997</c:v>
                </c:pt>
                <c:pt idx="27">
                  <c:v>88.021000000000001</c:v>
                </c:pt>
                <c:pt idx="28">
                  <c:v>87.73</c:v>
                </c:pt>
                <c:pt idx="29">
                  <c:v>87.584000000000003</c:v>
                </c:pt>
                <c:pt idx="30">
                  <c:v>86.852000000000004</c:v>
                </c:pt>
                <c:pt idx="31">
                  <c:v>86.557000000000002</c:v>
                </c:pt>
                <c:pt idx="32">
                  <c:v>85.668000000000006</c:v>
                </c:pt>
                <c:pt idx="33">
                  <c:v>85.668000000000006</c:v>
                </c:pt>
                <c:pt idx="34">
                  <c:v>85.668000000000006</c:v>
                </c:pt>
                <c:pt idx="35">
                  <c:v>85.668000000000006</c:v>
                </c:pt>
                <c:pt idx="36">
                  <c:v>85.513999999999996</c:v>
                </c:pt>
                <c:pt idx="37">
                  <c:v>85.353999999999999</c:v>
                </c:pt>
                <c:pt idx="38">
                  <c:v>85.353999999999999</c:v>
                </c:pt>
                <c:pt idx="39">
                  <c:v>85.022999999999996</c:v>
                </c:pt>
                <c:pt idx="40">
                  <c:v>85.022999999999996</c:v>
                </c:pt>
                <c:pt idx="41">
                  <c:v>84.522999999999996</c:v>
                </c:pt>
                <c:pt idx="42">
                  <c:v>83.855999999999995</c:v>
                </c:pt>
                <c:pt idx="43">
                  <c:v>83.522000000000006</c:v>
                </c:pt>
                <c:pt idx="44">
                  <c:v>83.352999999999994</c:v>
                </c:pt>
                <c:pt idx="45">
                  <c:v>83.185000000000002</c:v>
                </c:pt>
                <c:pt idx="46">
                  <c:v>83.185000000000002</c:v>
                </c:pt>
                <c:pt idx="47">
                  <c:v>83.185000000000002</c:v>
                </c:pt>
                <c:pt idx="48">
                  <c:v>83.185000000000002</c:v>
                </c:pt>
                <c:pt idx="49">
                  <c:v>83.004999999999995</c:v>
                </c:pt>
                <c:pt idx="50">
                  <c:v>83.004999999999995</c:v>
                </c:pt>
                <c:pt idx="51">
                  <c:v>83.004999999999995</c:v>
                </c:pt>
                <c:pt idx="52">
                  <c:v>83.004999999999995</c:v>
                </c:pt>
                <c:pt idx="53">
                  <c:v>82.632999999999996</c:v>
                </c:pt>
                <c:pt idx="54">
                  <c:v>82.447000000000003</c:v>
                </c:pt>
                <c:pt idx="55">
                  <c:v>80.763999999999996</c:v>
                </c:pt>
                <c:pt idx="56">
                  <c:v>80.388000000000005</c:v>
                </c:pt>
                <c:pt idx="57">
                  <c:v>80.388000000000005</c:v>
                </c:pt>
                <c:pt idx="58">
                  <c:v>80.388000000000005</c:v>
                </c:pt>
                <c:pt idx="59">
                  <c:v>80.388000000000005</c:v>
                </c:pt>
                <c:pt idx="60">
                  <c:v>80.388000000000005</c:v>
                </c:pt>
                <c:pt idx="61">
                  <c:v>80.186000000000007</c:v>
                </c:pt>
                <c:pt idx="62">
                  <c:v>80.186000000000007</c:v>
                </c:pt>
                <c:pt idx="63">
                  <c:v>80.186000000000007</c:v>
                </c:pt>
                <c:pt idx="64">
                  <c:v>80.186000000000007</c:v>
                </c:pt>
                <c:pt idx="65">
                  <c:v>79.766999999999996</c:v>
                </c:pt>
                <c:pt idx="66">
                  <c:v>78.721000000000004</c:v>
                </c:pt>
                <c:pt idx="67">
                  <c:v>77.88</c:v>
                </c:pt>
                <c:pt idx="68">
                  <c:v>77.88</c:v>
                </c:pt>
                <c:pt idx="69">
                  <c:v>77.88</c:v>
                </c:pt>
                <c:pt idx="70">
                  <c:v>77.665000000000006</c:v>
                </c:pt>
                <c:pt idx="71">
                  <c:v>77.665000000000006</c:v>
                </c:pt>
                <c:pt idx="72">
                  <c:v>77.665000000000006</c:v>
                </c:pt>
                <c:pt idx="73">
                  <c:v>77.665000000000006</c:v>
                </c:pt>
                <c:pt idx="74">
                  <c:v>77.426000000000002</c:v>
                </c:pt>
                <c:pt idx="75">
                  <c:v>77.185000000000002</c:v>
                </c:pt>
                <c:pt idx="76">
                  <c:v>77.185000000000002</c:v>
                </c:pt>
                <c:pt idx="77">
                  <c:v>77.185000000000002</c:v>
                </c:pt>
                <c:pt idx="78">
                  <c:v>76.450999999999993</c:v>
                </c:pt>
                <c:pt idx="79">
                  <c:v>76.450999999999993</c:v>
                </c:pt>
                <c:pt idx="80">
                  <c:v>75.953999999999994</c:v>
                </c:pt>
                <c:pt idx="81">
                  <c:v>75.703999999999994</c:v>
                </c:pt>
                <c:pt idx="82">
                  <c:v>75.703999999999994</c:v>
                </c:pt>
                <c:pt idx="83">
                  <c:v>75.703999999999994</c:v>
                </c:pt>
                <c:pt idx="84">
                  <c:v>75.703999999999994</c:v>
                </c:pt>
                <c:pt idx="85">
                  <c:v>75.171999999999997</c:v>
                </c:pt>
                <c:pt idx="86">
                  <c:v>75.171999999999997</c:v>
                </c:pt>
                <c:pt idx="87">
                  <c:v>75.171999999999997</c:v>
                </c:pt>
                <c:pt idx="88">
                  <c:v>75.171999999999997</c:v>
                </c:pt>
                <c:pt idx="89">
                  <c:v>74.897000000000006</c:v>
                </c:pt>
                <c:pt idx="90">
                  <c:v>74.346000000000004</c:v>
                </c:pt>
                <c:pt idx="91">
                  <c:v>74.069999999999993</c:v>
                </c:pt>
                <c:pt idx="92">
                  <c:v>73.506</c:v>
                </c:pt>
                <c:pt idx="93">
                  <c:v>72.936999999999998</c:v>
                </c:pt>
                <c:pt idx="94">
                  <c:v>72.936999999999998</c:v>
                </c:pt>
                <c:pt idx="95">
                  <c:v>72.936999999999998</c:v>
                </c:pt>
                <c:pt idx="96">
                  <c:v>72.936999999999998</c:v>
                </c:pt>
                <c:pt idx="97">
                  <c:v>72.936999999999998</c:v>
                </c:pt>
                <c:pt idx="98">
                  <c:v>72.936999999999998</c:v>
                </c:pt>
                <c:pt idx="99">
                  <c:v>72.936999999999998</c:v>
                </c:pt>
                <c:pt idx="100">
                  <c:v>72.603999999999999</c:v>
                </c:pt>
                <c:pt idx="101">
                  <c:v>70.938000000000002</c:v>
                </c:pt>
                <c:pt idx="102">
                  <c:v>70.271000000000001</c:v>
                </c:pt>
                <c:pt idx="103">
                  <c:v>69.936000000000007</c:v>
                </c:pt>
                <c:pt idx="104">
                  <c:v>69.936000000000007</c:v>
                </c:pt>
                <c:pt idx="105">
                  <c:v>69.596999999999994</c:v>
                </c:pt>
                <c:pt idx="106">
                  <c:v>69.596999999999994</c:v>
                </c:pt>
                <c:pt idx="107">
                  <c:v>69.596999999999994</c:v>
                </c:pt>
                <c:pt idx="108">
                  <c:v>69.596999999999994</c:v>
                </c:pt>
                <c:pt idx="109">
                  <c:v>69.596999999999994</c:v>
                </c:pt>
                <c:pt idx="110">
                  <c:v>69.596999999999994</c:v>
                </c:pt>
                <c:pt idx="111">
                  <c:v>69.596999999999994</c:v>
                </c:pt>
                <c:pt idx="112">
                  <c:v>69.596999999999994</c:v>
                </c:pt>
                <c:pt idx="113">
                  <c:v>69.22</c:v>
                </c:pt>
                <c:pt idx="114">
                  <c:v>68.841999999999999</c:v>
                </c:pt>
                <c:pt idx="115">
                  <c:v>68.462000000000003</c:v>
                </c:pt>
                <c:pt idx="116">
                  <c:v>68.462000000000003</c:v>
                </c:pt>
                <c:pt idx="117">
                  <c:v>68.462000000000003</c:v>
                </c:pt>
                <c:pt idx="118">
                  <c:v>68.070999999999998</c:v>
                </c:pt>
                <c:pt idx="119">
                  <c:v>67.671999999999997</c:v>
                </c:pt>
                <c:pt idx="120">
                  <c:v>67.671999999999997</c:v>
                </c:pt>
                <c:pt idx="121">
                  <c:v>67.671999999999997</c:v>
                </c:pt>
                <c:pt idx="122">
                  <c:v>67.671999999999997</c:v>
                </c:pt>
                <c:pt idx="123">
                  <c:v>67.671999999999997</c:v>
                </c:pt>
                <c:pt idx="124">
                  <c:v>67.671999999999997</c:v>
                </c:pt>
                <c:pt idx="125">
                  <c:v>67.671999999999997</c:v>
                </c:pt>
                <c:pt idx="126">
                  <c:v>67.671999999999997</c:v>
                </c:pt>
                <c:pt idx="127">
                  <c:v>67.671999999999997</c:v>
                </c:pt>
                <c:pt idx="128">
                  <c:v>67.244</c:v>
                </c:pt>
                <c:pt idx="129">
                  <c:v>67.244</c:v>
                </c:pt>
                <c:pt idx="130">
                  <c:v>67.244</c:v>
                </c:pt>
                <c:pt idx="131">
                  <c:v>67.244</c:v>
                </c:pt>
                <c:pt idx="132">
                  <c:v>67.244</c:v>
                </c:pt>
                <c:pt idx="133">
                  <c:v>67.244</c:v>
                </c:pt>
                <c:pt idx="134">
                  <c:v>67.244</c:v>
                </c:pt>
                <c:pt idx="135">
                  <c:v>67.244</c:v>
                </c:pt>
                <c:pt idx="136">
                  <c:v>67.244</c:v>
                </c:pt>
                <c:pt idx="137">
                  <c:v>67.244</c:v>
                </c:pt>
                <c:pt idx="138">
                  <c:v>66.192999999999998</c:v>
                </c:pt>
                <c:pt idx="139">
                  <c:v>66.192999999999998</c:v>
                </c:pt>
                <c:pt idx="140">
                  <c:v>66.192999999999998</c:v>
                </c:pt>
                <c:pt idx="141">
                  <c:v>66.192999999999998</c:v>
                </c:pt>
                <c:pt idx="142">
                  <c:v>66.192999999999998</c:v>
                </c:pt>
                <c:pt idx="143">
                  <c:v>66.192999999999998</c:v>
                </c:pt>
                <c:pt idx="144">
                  <c:v>66.192999999999998</c:v>
                </c:pt>
                <c:pt idx="145">
                  <c:v>66.192999999999998</c:v>
                </c:pt>
                <c:pt idx="146">
                  <c:v>66.192999999999998</c:v>
                </c:pt>
                <c:pt idx="147">
                  <c:v>64.944999999999993</c:v>
                </c:pt>
                <c:pt idx="148">
                  <c:v>64.313999999999993</c:v>
                </c:pt>
                <c:pt idx="149">
                  <c:v>64.313999999999993</c:v>
                </c:pt>
                <c:pt idx="150">
                  <c:v>63.683999999999997</c:v>
                </c:pt>
                <c:pt idx="151">
                  <c:v>61.792000000000002</c:v>
                </c:pt>
                <c:pt idx="152">
                  <c:v>61.792000000000002</c:v>
                </c:pt>
                <c:pt idx="153">
                  <c:v>61.792000000000002</c:v>
                </c:pt>
                <c:pt idx="154">
                  <c:v>61.792000000000002</c:v>
                </c:pt>
                <c:pt idx="155">
                  <c:v>61.792000000000002</c:v>
                </c:pt>
                <c:pt idx="156">
                  <c:v>61.792000000000002</c:v>
                </c:pt>
                <c:pt idx="157">
                  <c:v>61.792000000000002</c:v>
                </c:pt>
                <c:pt idx="158">
                  <c:v>61.792000000000002</c:v>
                </c:pt>
                <c:pt idx="159">
                  <c:v>61.792000000000002</c:v>
                </c:pt>
                <c:pt idx="160">
                  <c:v>60.247</c:v>
                </c:pt>
                <c:pt idx="161">
                  <c:v>60.247</c:v>
                </c:pt>
                <c:pt idx="162">
                  <c:v>60.247</c:v>
                </c:pt>
                <c:pt idx="163">
                  <c:v>59.475000000000001</c:v>
                </c:pt>
                <c:pt idx="164">
                  <c:v>59.475000000000001</c:v>
                </c:pt>
                <c:pt idx="165">
                  <c:v>58.649000000000001</c:v>
                </c:pt>
                <c:pt idx="166">
                  <c:v>58.649000000000001</c:v>
                </c:pt>
                <c:pt idx="167">
                  <c:v>58.649000000000001</c:v>
                </c:pt>
                <c:pt idx="168">
                  <c:v>57.76</c:v>
                </c:pt>
                <c:pt idx="169">
                  <c:v>57.76</c:v>
                </c:pt>
                <c:pt idx="170">
                  <c:v>57.76</c:v>
                </c:pt>
                <c:pt idx="171">
                  <c:v>57.76</c:v>
                </c:pt>
                <c:pt idx="172">
                  <c:v>57.76</c:v>
                </c:pt>
                <c:pt idx="173">
                  <c:v>57.76</c:v>
                </c:pt>
                <c:pt idx="174">
                  <c:v>56.780999999999999</c:v>
                </c:pt>
                <c:pt idx="175">
                  <c:v>55.802</c:v>
                </c:pt>
                <c:pt idx="176">
                  <c:v>55.802</c:v>
                </c:pt>
                <c:pt idx="177">
                  <c:v>55.802</c:v>
                </c:pt>
                <c:pt idx="178">
                  <c:v>55.802</c:v>
                </c:pt>
                <c:pt idx="179">
                  <c:v>55.802</c:v>
                </c:pt>
                <c:pt idx="180">
                  <c:v>55.802</c:v>
                </c:pt>
                <c:pt idx="181">
                  <c:v>55.802</c:v>
                </c:pt>
                <c:pt idx="182">
                  <c:v>55.802</c:v>
                </c:pt>
                <c:pt idx="183">
                  <c:v>55.802</c:v>
                </c:pt>
                <c:pt idx="184">
                  <c:v>55.802</c:v>
                </c:pt>
                <c:pt idx="185">
                  <c:v>55.802</c:v>
                </c:pt>
                <c:pt idx="186">
                  <c:v>55.802</c:v>
                </c:pt>
                <c:pt idx="187">
                  <c:v>55.802</c:v>
                </c:pt>
                <c:pt idx="188">
                  <c:v>55.802</c:v>
                </c:pt>
                <c:pt idx="189">
                  <c:v>55.802</c:v>
                </c:pt>
                <c:pt idx="190">
                  <c:v>55.802</c:v>
                </c:pt>
                <c:pt idx="191">
                  <c:v>55.802</c:v>
                </c:pt>
                <c:pt idx="192">
                  <c:v>55.802</c:v>
                </c:pt>
                <c:pt idx="193">
                  <c:v>55.802</c:v>
                </c:pt>
                <c:pt idx="194">
                  <c:v>55.802</c:v>
                </c:pt>
                <c:pt idx="195">
                  <c:v>55.802</c:v>
                </c:pt>
                <c:pt idx="196">
                  <c:v>55.802</c:v>
                </c:pt>
                <c:pt idx="197">
                  <c:v>55.802</c:v>
                </c:pt>
                <c:pt idx="198">
                  <c:v>55.802</c:v>
                </c:pt>
                <c:pt idx="199">
                  <c:v>55.802</c:v>
                </c:pt>
                <c:pt idx="200">
                  <c:v>55.802</c:v>
                </c:pt>
                <c:pt idx="201">
                  <c:v>55.802</c:v>
                </c:pt>
                <c:pt idx="202">
                  <c:v>55.802</c:v>
                </c:pt>
                <c:pt idx="203">
                  <c:v>55.802</c:v>
                </c:pt>
                <c:pt idx="204">
                  <c:v>55.802</c:v>
                </c:pt>
                <c:pt idx="205">
                  <c:v>55.802</c:v>
                </c:pt>
                <c:pt idx="206">
                  <c:v>55.802</c:v>
                </c:pt>
                <c:pt idx="207">
                  <c:v>55.802</c:v>
                </c:pt>
                <c:pt idx="208">
                  <c:v>55.802</c:v>
                </c:pt>
                <c:pt idx="209">
                  <c:v>55.802</c:v>
                </c:pt>
                <c:pt idx="210">
                  <c:v>55.802</c:v>
                </c:pt>
                <c:pt idx="211">
                  <c:v>55.802</c:v>
                </c:pt>
                <c:pt idx="212">
                  <c:v>55.802</c:v>
                </c:pt>
                <c:pt idx="213">
                  <c:v>55.802</c:v>
                </c:pt>
                <c:pt idx="214">
                  <c:v>55.802</c:v>
                </c:pt>
                <c:pt idx="215">
                  <c:v>55.802</c:v>
                </c:pt>
                <c:pt idx="216">
                  <c:v>55.802</c:v>
                </c:pt>
                <c:pt idx="217">
                  <c:v>55.802</c:v>
                </c:pt>
                <c:pt idx="218">
                  <c:v>55.802</c:v>
                </c:pt>
                <c:pt idx="219">
                  <c:v>55.802</c:v>
                </c:pt>
                <c:pt idx="220">
                  <c:v>55.802</c:v>
                </c:pt>
                <c:pt idx="221">
                  <c:v>55.802</c:v>
                </c:pt>
                <c:pt idx="222">
                  <c:v>55.802</c:v>
                </c:pt>
                <c:pt idx="223">
                  <c:v>55.802</c:v>
                </c:pt>
                <c:pt idx="224">
                  <c:v>55.802</c:v>
                </c:pt>
                <c:pt idx="225">
                  <c:v>55.802</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yVal>
          <c:smooth val="0"/>
        </c:ser>
        <c:dLbls>
          <c:showLegendKey val="0"/>
          <c:showVal val="0"/>
          <c:showCatName val="0"/>
          <c:showSerName val="0"/>
          <c:showPercent val="0"/>
          <c:showBubbleSize val="0"/>
        </c:dLbls>
        <c:axId val="723083680"/>
        <c:axId val="723084072"/>
      </c:scatterChart>
      <c:valAx>
        <c:axId val="72308368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3084072"/>
        <c:crosses val="autoZero"/>
        <c:crossBetween val="midCat"/>
        <c:majorUnit val="1"/>
      </c:valAx>
      <c:valAx>
        <c:axId val="723084072"/>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effectLst/>
                  </a:rPr>
                  <a:t>Severe Renal Dysfunction-Free Survival (%)</a:t>
                </a:r>
                <a:endParaRPr lang="en-US" sz="1600" dirty="0">
                  <a:effectLst/>
                </a:endParaRPr>
              </a:p>
            </c:rich>
          </c:tx>
          <c:layout>
            <c:manualLayout>
              <c:xMode val="edge"/>
              <c:yMode val="edge"/>
              <c:x val="9.635797737672174E-4"/>
              <c:y val="0.10622866894197955"/>
            </c:manualLayout>
          </c:layout>
          <c:overlay val="0"/>
        </c:title>
        <c:numFmt formatCode="General" sourceLinked="1"/>
        <c:majorTickMark val="out"/>
        <c:minorTickMark val="none"/>
        <c:tickLblPos val="nextTo"/>
        <c:txPr>
          <a:bodyPr/>
          <a:lstStyle/>
          <a:p>
            <a:pPr>
              <a:defRPr sz="1500" b="1"/>
            </a:pPr>
            <a:endParaRPr lang="en-US"/>
          </a:p>
        </c:txPr>
        <c:crossAx val="723083680"/>
        <c:crosses val="autoZero"/>
        <c:crossBetween val="midCat"/>
        <c:majorUnit val="25"/>
      </c:valAx>
      <c:spPr>
        <a:solidFill>
          <a:schemeClr val="bg2"/>
        </a:solidFill>
        <a:ln>
          <a:solidFill>
            <a:schemeClr val="tx1"/>
          </a:solidFill>
        </a:ln>
      </c:spPr>
    </c:plotArea>
    <c:legend>
      <c:legendPos val="r"/>
      <c:layout>
        <c:manualLayout>
          <c:xMode val="edge"/>
          <c:yMode val="edge"/>
          <c:x val="0.1421976401179941"/>
          <c:y val="0.52468334603335876"/>
          <c:w val="0.26281757368824471"/>
          <c:h val="0.2887583608500550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362491052259582"/>
          <c:h val="0.76488312007874026"/>
        </c:manualLayout>
      </c:layout>
      <c:barChart>
        <c:barDir val="col"/>
        <c:grouping val="percentStacked"/>
        <c:varyColors val="0"/>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3.4788999999999999</c:v>
                </c:pt>
                <c:pt idx="1">
                  <c:v>2.2040999999999999</c:v>
                </c:pt>
                <c:pt idx="2">
                  <c:v>5.3247</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45.725299999999997</c:v>
                </c:pt>
                <c:pt idx="1">
                  <c:v>33.798000000000002</c:v>
                </c:pt>
                <c:pt idx="2">
                  <c:v>41.298699999999997</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36.925899999999999</c:v>
                </c:pt>
                <c:pt idx="1">
                  <c:v>37.162500000000001</c:v>
                </c:pt>
                <c:pt idx="2">
                  <c:v>40.389600000000002</c:v>
                </c:pt>
              </c:numCache>
            </c:numRef>
          </c:val>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12.7103</c:v>
                </c:pt>
                <c:pt idx="1">
                  <c:v>20.989599999999999</c:v>
                </c:pt>
                <c:pt idx="2">
                  <c:v>11.168799999999999</c:v>
                </c:pt>
              </c:numCache>
            </c:numRef>
          </c:val>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1.1596</c:v>
                </c:pt>
                <c:pt idx="1">
                  <c:v>5.8459000000000003</c:v>
                </c:pt>
                <c:pt idx="2">
                  <c:v>1.8182</c:v>
                </c:pt>
              </c:numCache>
            </c:numRef>
          </c:val>
        </c:ser>
        <c:dLbls>
          <c:showLegendKey val="0"/>
          <c:showVal val="0"/>
          <c:showCatName val="0"/>
          <c:showSerName val="0"/>
          <c:showPercent val="0"/>
          <c:showBubbleSize val="0"/>
        </c:dLbls>
        <c:gapWidth val="40"/>
        <c:overlap val="100"/>
        <c:axId val="287357736"/>
        <c:axId val="287358128"/>
      </c:barChart>
      <c:catAx>
        <c:axId val="287357736"/>
        <c:scaling>
          <c:orientation val="minMax"/>
        </c:scaling>
        <c:delete val="0"/>
        <c:axPos val="b"/>
        <c:numFmt formatCode="General" sourceLinked="0"/>
        <c:majorTickMark val="out"/>
        <c:minorTickMark val="none"/>
        <c:tickLblPos val="nextTo"/>
        <c:txPr>
          <a:bodyPr/>
          <a:lstStyle/>
          <a:p>
            <a:pPr>
              <a:defRPr sz="1500" b="1"/>
            </a:pPr>
            <a:endParaRPr lang="en-US"/>
          </a:p>
        </c:txPr>
        <c:crossAx val="287358128"/>
        <c:crosses val="autoZero"/>
        <c:auto val="1"/>
        <c:lblAlgn val="ctr"/>
        <c:lblOffset val="100"/>
        <c:noMultiLvlLbl val="0"/>
      </c:catAx>
      <c:valAx>
        <c:axId val="28735812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5.4886999744500975E-3"/>
              <c:y val="0.28934629265091866"/>
            </c:manualLayout>
          </c:layout>
          <c:overlay val="0"/>
        </c:title>
        <c:numFmt formatCode="0%" sourceLinked="1"/>
        <c:majorTickMark val="out"/>
        <c:minorTickMark val="none"/>
        <c:tickLblPos val="nextTo"/>
        <c:txPr>
          <a:bodyPr/>
          <a:lstStyle/>
          <a:p>
            <a:pPr>
              <a:defRPr sz="1500" b="1"/>
            </a:pPr>
            <a:endParaRPr lang="en-US"/>
          </a:p>
        </c:txPr>
        <c:crossAx val="287357736"/>
        <c:crosses val="autoZero"/>
        <c:crossBetween val="between"/>
        <c:majorUnit val="0.2"/>
      </c:valAx>
      <c:spPr>
        <a:solidFill>
          <a:srgbClr val="000000"/>
        </a:solidFill>
        <a:ln w="12700">
          <a:solidFill>
            <a:srgbClr val="FFFFFF"/>
          </a:solidFill>
        </a:ln>
      </c:spPr>
    </c:plotArea>
    <c:legend>
      <c:legendPos val="t"/>
      <c:layout>
        <c:manualLayout>
          <c:xMode val="edge"/>
          <c:yMode val="edge"/>
          <c:x val="0.11666666666666667"/>
          <c:y val="1.5625E-2"/>
          <c:w val="0.86422619899785258"/>
          <c:h val="9.292855971128609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362491052259627"/>
          <c:h val="0.74925812007874015"/>
        </c:manualLayout>
      </c:layout>
      <c:barChart>
        <c:barDir val="col"/>
        <c:grouping val="percentStacked"/>
        <c:varyColors val="0"/>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Sheet1!$B$2:$I$2</c:f>
              <c:numCache>
                <c:formatCode>General</c:formatCode>
                <c:ptCount val="8"/>
                <c:pt idx="0">
                  <c:v>9.2592999999999996</c:v>
                </c:pt>
                <c:pt idx="1">
                  <c:v>4.6783999999999999</c:v>
                </c:pt>
                <c:pt idx="2">
                  <c:v>1.1516</c:v>
                </c:pt>
                <c:pt idx="3">
                  <c:v>2.7723</c:v>
                </c:pt>
                <c:pt idx="4">
                  <c:v>2.8191999999999999</c:v>
                </c:pt>
                <c:pt idx="5">
                  <c:v>4.7862999999999998</c:v>
                </c:pt>
                <c:pt idx="6">
                  <c:v>3.4030999999999998</c:v>
                </c:pt>
                <c:pt idx="7">
                  <c:v>5</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Sheet1!$B$3:$I$3</c:f>
              <c:numCache>
                <c:formatCode>General</c:formatCode>
                <c:ptCount val="8"/>
                <c:pt idx="0">
                  <c:v>49.6633</c:v>
                </c:pt>
                <c:pt idx="1">
                  <c:v>43.664700000000003</c:v>
                </c:pt>
                <c:pt idx="2">
                  <c:v>31.2014</c:v>
                </c:pt>
                <c:pt idx="3">
                  <c:v>37.535499999999999</c:v>
                </c:pt>
                <c:pt idx="4">
                  <c:v>47.429499999999997</c:v>
                </c:pt>
                <c:pt idx="5">
                  <c:v>43.931600000000003</c:v>
                </c:pt>
                <c:pt idx="6">
                  <c:v>46.858600000000003</c:v>
                </c:pt>
                <c:pt idx="7">
                  <c:v>37.916699999999999</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Sheet1!$B$4:$I$4</c:f>
              <c:numCache>
                <c:formatCode>General</c:formatCode>
                <c:ptCount val="8"/>
                <c:pt idx="0">
                  <c:v>27.609400000000001</c:v>
                </c:pt>
                <c:pt idx="1">
                  <c:v>35.867400000000004</c:v>
                </c:pt>
                <c:pt idx="2">
                  <c:v>41.160899999999998</c:v>
                </c:pt>
                <c:pt idx="3">
                  <c:v>35.963799999999999</c:v>
                </c:pt>
                <c:pt idx="4">
                  <c:v>33.996699999999997</c:v>
                </c:pt>
                <c:pt idx="5">
                  <c:v>33.675199999999997</c:v>
                </c:pt>
                <c:pt idx="6">
                  <c:v>35.863900000000001</c:v>
                </c:pt>
                <c:pt idx="7">
                  <c:v>36.666699999999999</c:v>
                </c:pt>
              </c:numCache>
            </c:numRef>
          </c:val>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Sheet1!$B$5:$I$5</c:f>
              <c:numCache>
                <c:formatCode>General</c:formatCode>
                <c:ptCount val="8"/>
                <c:pt idx="0">
                  <c:v>10.6061</c:v>
                </c:pt>
                <c:pt idx="1">
                  <c:v>13.0604</c:v>
                </c:pt>
                <c:pt idx="2">
                  <c:v>22.128900000000002</c:v>
                </c:pt>
                <c:pt idx="3">
                  <c:v>18.3475</c:v>
                </c:pt>
                <c:pt idx="4">
                  <c:v>12.272</c:v>
                </c:pt>
                <c:pt idx="5">
                  <c:v>13.6752</c:v>
                </c:pt>
                <c:pt idx="6">
                  <c:v>11.780099999999999</c:v>
                </c:pt>
                <c:pt idx="7">
                  <c:v>16.666699999999999</c:v>
                </c:pt>
              </c:numCache>
            </c:numRef>
          </c:val>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Sheet1!$B$6:$I$6</c:f>
              <c:numCache>
                <c:formatCode>General</c:formatCode>
                <c:ptCount val="8"/>
                <c:pt idx="0">
                  <c:v>2.8620000000000001</c:v>
                </c:pt>
                <c:pt idx="1">
                  <c:v>2.7290000000000001</c:v>
                </c:pt>
                <c:pt idx="2">
                  <c:v>4.3573000000000004</c:v>
                </c:pt>
                <c:pt idx="3">
                  <c:v>5.3808999999999996</c:v>
                </c:pt>
                <c:pt idx="4">
                  <c:v>3.4826000000000001</c:v>
                </c:pt>
                <c:pt idx="5">
                  <c:v>3.9316</c:v>
                </c:pt>
                <c:pt idx="6">
                  <c:v>2.0941999999999998</c:v>
                </c:pt>
                <c:pt idx="7">
                  <c:v>3.75</c:v>
                </c:pt>
              </c:numCache>
            </c:numRef>
          </c:val>
        </c:ser>
        <c:dLbls>
          <c:showLegendKey val="0"/>
          <c:showVal val="0"/>
          <c:showCatName val="0"/>
          <c:showSerName val="0"/>
          <c:showPercent val="0"/>
          <c:showBubbleSize val="0"/>
        </c:dLbls>
        <c:gapWidth val="35"/>
        <c:overlap val="100"/>
        <c:axId val="581497040"/>
        <c:axId val="581497432"/>
      </c:barChart>
      <c:catAx>
        <c:axId val="581497040"/>
        <c:scaling>
          <c:orientation val="minMax"/>
        </c:scaling>
        <c:delete val="0"/>
        <c:axPos val="b"/>
        <c:numFmt formatCode="General" sourceLinked="0"/>
        <c:majorTickMark val="out"/>
        <c:minorTickMark val="none"/>
        <c:tickLblPos val="nextTo"/>
        <c:txPr>
          <a:bodyPr rot="0"/>
          <a:lstStyle/>
          <a:p>
            <a:pPr>
              <a:defRPr sz="1500" b="1"/>
            </a:pPr>
            <a:endParaRPr lang="en-US"/>
          </a:p>
        </c:txPr>
        <c:crossAx val="581497432"/>
        <c:crosses val="autoZero"/>
        <c:auto val="1"/>
        <c:lblAlgn val="ctr"/>
        <c:lblOffset val="100"/>
        <c:tickLblSkip val="1"/>
        <c:noMultiLvlLbl val="0"/>
      </c:catAx>
      <c:valAx>
        <c:axId val="58149743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581497040"/>
        <c:crosses val="autoZero"/>
        <c:crossBetween val="between"/>
        <c:majorUnit val="0.2"/>
      </c:valAx>
      <c:spPr>
        <a:solidFill>
          <a:srgbClr val="000000"/>
        </a:solidFill>
        <a:ln w="12700">
          <a:solidFill>
            <a:srgbClr val="FFFFFF"/>
          </a:solidFill>
        </a:ln>
      </c:spPr>
    </c:plotArea>
    <c:legend>
      <c:legendPos val="t"/>
      <c:layout>
        <c:manualLayout>
          <c:xMode val="edge"/>
          <c:yMode val="edge"/>
          <c:x val="0.11998427459498597"/>
          <c:y val="1.5625E-2"/>
          <c:w val="0.86190119015295508"/>
          <c:h val="9.292855971128609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3995938139867"/>
          <c:y val="0.23668677504021671"/>
          <c:w val="0.4178026002563634"/>
          <c:h val="0.53123825247650502"/>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8000"/>
              </a:solidFill>
              <a:ln>
                <a:solidFill>
                  <a:srgbClr val="000000"/>
                </a:solidFill>
              </a:ln>
            </c:spPr>
          </c:dPt>
          <c:dPt>
            <c:idx val="2"/>
            <c:bubble3D val="0"/>
            <c:spPr>
              <a:solidFill>
                <a:srgbClr val="FF0000"/>
              </a:solidFill>
              <a:ln>
                <a:solidFill>
                  <a:srgbClr val="000000"/>
                </a:solidFill>
              </a:ln>
            </c:spPr>
          </c:dPt>
          <c:dPt>
            <c:idx val="3"/>
            <c:bubble3D val="0"/>
            <c:spPr>
              <a:solidFill>
                <a:schemeClr val="bg1">
                  <a:lumMod val="50000"/>
                  <a:lumOff val="50000"/>
                </a:schemeClr>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00"/>
              </a:solidFill>
              <a:ln>
                <a:solidFill>
                  <a:srgbClr val="000000"/>
                </a:solidFill>
              </a:ln>
            </c:spPr>
          </c:dPt>
          <c:dPt>
            <c:idx val="7"/>
            <c:bubble3D val="0"/>
            <c:spPr>
              <a:solidFill>
                <a:srgbClr val="FF9900"/>
              </a:solidFill>
              <a:ln>
                <a:solidFill>
                  <a:srgbClr val="000000"/>
                </a:solidFill>
              </a:ln>
            </c:spPr>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0"/>
                  <c:y val="3.508771929824559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1.1234372659020237E-2"/>
                  <c:y val="-4.282215731098138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1.826488655091479E-2"/>
                  <c:y val="-1.075268817204301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4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3.2093000000000003E-2</c:v>
                </c:pt>
                <c:pt idx="1">
                  <c:v>2.9527000000000001E-2</c:v>
                </c:pt>
                <c:pt idx="2">
                  <c:v>0.34587000000000001</c:v>
                </c:pt>
                <c:pt idx="3">
                  <c:v>0.49177999999999999</c:v>
                </c:pt>
                <c:pt idx="4">
                  <c:v>3.2555000000000001E-2</c:v>
                </c:pt>
                <c:pt idx="5">
                  <c:v>3.0367999999999999E-2</c:v>
                </c:pt>
                <c:pt idx="6">
                  <c:v>2.7297999999999999E-2</c:v>
                </c:pt>
                <c:pt idx="7">
                  <c:v>1.0515E-2</c:v>
                </c:pt>
              </c:numCache>
            </c:numRef>
          </c:val>
        </c:ser>
        <c:dLbls>
          <c:showLegendKey val="0"/>
          <c:showVal val="0"/>
          <c:showCatName val="0"/>
          <c:showSerName val="0"/>
          <c:showPercent val="0"/>
          <c:showBubbleSize val="0"/>
          <c:showLeaderLines val="1"/>
        </c:dLbls>
        <c:firstSliceAng val="70"/>
      </c:pieChart>
      <c:spPr>
        <a:noFill/>
        <a:ln w="25400">
          <a:noFill/>
        </a:ln>
      </c:spPr>
    </c:plotArea>
    <c:legend>
      <c:legendPos val="l"/>
      <c:layout>
        <c:manualLayout>
          <c:xMode val="edge"/>
          <c:yMode val="edge"/>
          <c:x val="2.9598308668076109E-2"/>
          <c:y val="0.25707222081110831"/>
          <c:w val="0.23840222403489206"/>
          <c:h val="0.48585555837778344"/>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840769903762"/>
          <c:y val="4.5361186195009215E-2"/>
          <c:w val="0.86362491052259627"/>
          <c:h val="0.81175812007874015"/>
        </c:manualLayout>
      </c:layout>
      <c:barChart>
        <c:barDir val="col"/>
        <c:grouping val="clustered"/>
        <c:varyColors val="0"/>
        <c:ser>
          <c:idx val="0"/>
          <c:order val="0"/>
          <c:tx>
            <c:strRef>
              <c:f>Sheet1!$A$2</c:f>
              <c:strCache>
                <c:ptCount val="1"/>
                <c:pt idx="0">
                  <c:v>Diabetes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13.051600000000001</c:v>
                </c:pt>
                <c:pt idx="1">
                  <c:v>27.437000000000001</c:v>
                </c:pt>
                <c:pt idx="2">
                  <c:v>13.6364</c:v>
                </c:pt>
              </c:numCache>
            </c:numRef>
          </c:val>
        </c:ser>
        <c:dLbls>
          <c:showLegendKey val="0"/>
          <c:showVal val="0"/>
          <c:showCatName val="0"/>
          <c:showSerName val="0"/>
          <c:showPercent val="0"/>
          <c:showBubbleSize val="0"/>
        </c:dLbls>
        <c:gapWidth val="40"/>
        <c:axId val="581498216"/>
        <c:axId val="581498608"/>
      </c:barChart>
      <c:catAx>
        <c:axId val="581498216"/>
        <c:scaling>
          <c:orientation val="minMax"/>
        </c:scaling>
        <c:delete val="0"/>
        <c:axPos val="b"/>
        <c:numFmt formatCode="General" sourceLinked="0"/>
        <c:majorTickMark val="out"/>
        <c:minorTickMark val="none"/>
        <c:tickLblPos val="nextTo"/>
        <c:txPr>
          <a:bodyPr/>
          <a:lstStyle/>
          <a:p>
            <a:pPr>
              <a:defRPr sz="1500" b="1"/>
            </a:pPr>
            <a:endParaRPr lang="en-US"/>
          </a:p>
        </c:txPr>
        <c:crossAx val="581498608"/>
        <c:crosses val="autoZero"/>
        <c:auto val="1"/>
        <c:lblAlgn val="ctr"/>
        <c:lblOffset val="100"/>
        <c:noMultiLvlLbl val="0"/>
      </c:catAx>
      <c:valAx>
        <c:axId val="581498608"/>
        <c:scaling>
          <c:orientation val="minMax"/>
          <c:max val="4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4693271295633548E-2"/>
              <c:y val="0.27372129265091866"/>
            </c:manualLayout>
          </c:layout>
          <c:overlay val="0"/>
        </c:title>
        <c:numFmt formatCode="General" sourceLinked="1"/>
        <c:majorTickMark val="out"/>
        <c:minorTickMark val="none"/>
        <c:tickLblPos val="nextTo"/>
        <c:txPr>
          <a:bodyPr/>
          <a:lstStyle/>
          <a:p>
            <a:pPr>
              <a:defRPr sz="1500" b="1"/>
            </a:pPr>
            <a:endParaRPr lang="en-US"/>
          </a:p>
        </c:txPr>
        <c:crossAx val="581498216"/>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18549924849135E-2"/>
          <c:y val="4.5796945836315918E-2"/>
          <c:w val="0.89638849630975614"/>
          <c:h val="0.82943490018293153"/>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General</c:formatCode>
                <c:ptCount val="8"/>
                <c:pt idx="0">
                  <c:v>5.4</c:v>
                </c:pt>
                <c:pt idx="1">
                  <c:v>8.2523999999999997</c:v>
                </c:pt>
                <c:pt idx="2">
                  <c:v>37.650300000000001</c:v>
                </c:pt>
                <c:pt idx="3">
                  <c:v>21.545300000000001</c:v>
                </c:pt>
                <c:pt idx="4">
                  <c:v>14.3939</c:v>
                </c:pt>
                <c:pt idx="5">
                  <c:v>20.773900000000001</c:v>
                </c:pt>
                <c:pt idx="6">
                  <c:v>19.5046</c:v>
                </c:pt>
                <c:pt idx="7">
                  <c:v>11.5207</c:v>
                </c:pt>
              </c:numCache>
            </c:numRef>
          </c:val>
        </c:ser>
        <c:dLbls>
          <c:showLegendKey val="0"/>
          <c:showVal val="0"/>
          <c:showCatName val="0"/>
          <c:showSerName val="0"/>
          <c:showPercent val="0"/>
          <c:showBubbleSize val="0"/>
        </c:dLbls>
        <c:gapWidth val="35"/>
        <c:axId val="584878960"/>
        <c:axId val="584879352"/>
      </c:barChart>
      <c:catAx>
        <c:axId val="584878960"/>
        <c:scaling>
          <c:orientation val="minMax"/>
        </c:scaling>
        <c:delete val="0"/>
        <c:axPos val="b"/>
        <c:numFmt formatCode="General" sourceLinked="0"/>
        <c:majorTickMark val="out"/>
        <c:minorTickMark val="none"/>
        <c:tickLblPos val="nextTo"/>
        <c:txPr>
          <a:bodyPr rot="0"/>
          <a:lstStyle/>
          <a:p>
            <a:pPr>
              <a:defRPr sz="1250" b="1"/>
            </a:pPr>
            <a:endParaRPr lang="en-US"/>
          </a:p>
        </c:txPr>
        <c:crossAx val="584879352"/>
        <c:crosses val="autoZero"/>
        <c:auto val="1"/>
        <c:lblAlgn val="ctr"/>
        <c:lblOffset val="100"/>
        <c:noMultiLvlLbl val="0"/>
      </c:catAx>
      <c:valAx>
        <c:axId val="58487935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4.7670323260874236E-4"/>
              <c:y val="0.2846904080171796"/>
            </c:manualLayout>
          </c:layout>
          <c:overlay val="0"/>
        </c:title>
        <c:numFmt formatCode="General" sourceLinked="1"/>
        <c:majorTickMark val="out"/>
        <c:minorTickMark val="none"/>
        <c:tickLblPos val="nextTo"/>
        <c:txPr>
          <a:bodyPr/>
          <a:lstStyle/>
          <a:p>
            <a:pPr>
              <a:defRPr sz="1500" b="1"/>
            </a:pPr>
            <a:endParaRPr lang="en-US"/>
          </a:p>
        </c:txPr>
        <c:crossAx val="584878960"/>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5957556587478"/>
          <c:y val="6.3473794291338939E-2"/>
          <c:w val="0.87074747066873048"/>
          <c:h val="0.81175812007874015"/>
        </c:manualLayout>
      </c:layout>
      <c:barChart>
        <c:barDir val="col"/>
        <c:grouping val="clustered"/>
        <c:varyColors val="0"/>
        <c:ser>
          <c:idx val="0"/>
          <c:order val="0"/>
          <c:tx>
            <c:strRef>
              <c:f>Sheet1!$A$2</c:f>
              <c:strCache>
                <c:ptCount val="1"/>
                <c:pt idx="0">
                  <c:v>Cigarette history</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47.451000000000001</c:v>
                </c:pt>
                <c:pt idx="1">
                  <c:v>46.185000000000002</c:v>
                </c:pt>
                <c:pt idx="2">
                  <c:v>29.0244</c:v>
                </c:pt>
              </c:numCache>
            </c:numRef>
          </c:val>
        </c:ser>
        <c:dLbls>
          <c:showLegendKey val="0"/>
          <c:showVal val="0"/>
          <c:showCatName val="0"/>
          <c:showSerName val="0"/>
          <c:showPercent val="0"/>
          <c:showBubbleSize val="0"/>
        </c:dLbls>
        <c:gapWidth val="40"/>
        <c:axId val="584880136"/>
        <c:axId val="586830744"/>
      </c:barChart>
      <c:catAx>
        <c:axId val="584880136"/>
        <c:scaling>
          <c:orientation val="minMax"/>
        </c:scaling>
        <c:delete val="0"/>
        <c:axPos val="b"/>
        <c:numFmt formatCode="General" sourceLinked="0"/>
        <c:majorTickMark val="out"/>
        <c:minorTickMark val="none"/>
        <c:tickLblPos val="nextTo"/>
        <c:txPr>
          <a:bodyPr/>
          <a:lstStyle/>
          <a:p>
            <a:pPr>
              <a:defRPr sz="1500" b="1"/>
            </a:pPr>
            <a:endParaRPr lang="en-US"/>
          </a:p>
        </c:txPr>
        <c:crossAx val="586830744"/>
        <c:crosses val="autoZero"/>
        <c:auto val="1"/>
        <c:lblAlgn val="ctr"/>
        <c:lblOffset val="100"/>
        <c:noMultiLvlLbl val="0"/>
      </c:catAx>
      <c:valAx>
        <c:axId val="586830744"/>
        <c:scaling>
          <c:orientation val="minMax"/>
          <c:max val="7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4177827130583038E-2"/>
              <c:y val="0.2900926470012144"/>
            </c:manualLayout>
          </c:layout>
          <c:overlay val="0"/>
        </c:title>
        <c:numFmt formatCode="General" sourceLinked="1"/>
        <c:majorTickMark val="out"/>
        <c:minorTickMark val="none"/>
        <c:tickLblPos val="nextTo"/>
        <c:txPr>
          <a:bodyPr/>
          <a:lstStyle/>
          <a:p>
            <a:pPr>
              <a:defRPr sz="1500" b="1"/>
            </a:pPr>
            <a:endParaRPr lang="en-US"/>
          </a:p>
        </c:txPr>
        <c:crossAx val="584880136"/>
        <c:crosses val="autoZero"/>
        <c:crossBetween val="between"/>
        <c:majorUnit val="10"/>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33493981355779"/>
          <c:y val="0.136627097749145"/>
          <c:w val="0.87080878360032588"/>
          <c:h val="0.75422969856040722"/>
        </c:manualLayout>
      </c:layout>
      <c:barChart>
        <c:barDir val="col"/>
        <c:grouping val="clustered"/>
        <c:varyColors val="0"/>
        <c:ser>
          <c:idx val="0"/>
          <c:order val="0"/>
          <c:tx>
            <c:strRef>
              <c:f>Sheet1!$A$2</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NICM</c:v>
                </c:pt>
                <c:pt idx="1">
                  <c:v>ICM</c:v>
                </c:pt>
                <c:pt idx="2">
                  <c:v>All Diagnoses</c:v>
                </c:pt>
              </c:strCache>
            </c:strRef>
          </c:cat>
          <c:val>
            <c:numRef>
              <c:f>Sheet1!$B$2:$D$2</c:f>
              <c:numCache>
                <c:formatCode>General</c:formatCode>
                <c:ptCount val="3"/>
                <c:pt idx="0">
                  <c:v>4.1028000000000002</c:v>
                </c:pt>
                <c:pt idx="1">
                  <c:v>7.4566999999999997</c:v>
                </c:pt>
                <c:pt idx="2">
                  <c:v>5.0602999999999998</c:v>
                </c:pt>
              </c:numCache>
            </c:numRef>
          </c:val>
        </c:ser>
        <c:ser>
          <c:idx val="1"/>
          <c:order val="1"/>
          <c:tx>
            <c:strRef>
              <c:f>Sheet1!$A$3</c:f>
              <c:strCache>
                <c:ptCount val="1"/>
                <c:pt idx="0">
                  <c:v>Cigarette History</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NICM</c:v>
                </c:pt>
                <c:pt idx="1">
                  <c:v>ICM</c:v>
                </c:pt>
                <c:pt idx="2">
                  <c:v>All Diagnoses</c:v>
                </c:pt>
              </c:strCache>
            </c:strRef>
          </c:cat>
          <c:val>
            <c:numRef>
              <c:f>Sheet1!$B$3:$D$3</c:f>
              <c:numCache>
                <c:formatCode>General</c:formatCode>
                <c:ptCount val="3"/>
                <c:pt idx="0">
                  <c:v>39.4039</c:v>
                </c:pt>
                <c:pt idx="1">
                  <c:v>61.648699999999998</c:v>
                </c:pt>
                <c:pt idx="2">
                  <c:v>45.723300000000002</c:v>
                </c:pt>
              </c:numCache>
            </c:numRef>
          </c:val>
        </c:ser>
        <c:dLbls>
          <c:showLegendKey val="0"/>
          <c:showVal val="0"/>
          <c:showCatName val="0"/>
          <c:showSerName val="0"/>
          <c:showPercent val="0"/>
          <c:showBubbleSize val="0"/>
        </c:dLbls>
        <c:gapWidth val="100"/>
        <c:axId val="586831528"/>
        <c:axId val="586831920"/>
      </c:barChart>
      <c:catAx>
        <c:axId val="586831528"/>
        <c:scaling>
          <c:orientation val="minMax"/>
        </c:scaling>
        <c:delete val="0"/>
        <c:axPos val="b"/>
        <c:numFmt formatCode="General" sourceLinked="0"/>
        <c:majorTickMark val="out"/>
        <c:minorTickMark val="none"/>
        <c:tickLblPos val="nextTo"/>
        <c:txPr>
          <a:bodyPr/>
          <a:lstStyle/>
          <a:p>
            <a:pPr>
              <a:defRPr sz="1500" b="1"/>
            </a:pPr>
            <a:endParaRPr lang="en-US"/>
          </a:p>
        </c:txPr>
        <c:crossAx val="586831920"/>
        <c:crosses val="autoZero"/>
        <c:auto val="1"/>
        <c:lblAlgn val="ctr"/>
        <c:lblOffset val="100"/>
        <c:noMultiLvlLbl val="0"/>
      </c:catAx>
      <c:valAx>
        <c:axId val="5868319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4635826771653542E-2"/>
              <c:y val="0.29451523105066407"/>
            </c:manualLayout>
          </c:layout>
          <c:overlay val="0"/>
        </c:title>
        <c:numFmt formatCode="General" sourceLinked="1"/>
        <c:majorTickMark val="out"/>
        <c:minorTickMark val="none"/>
        <c:tickLblPos val="nextTo"/>
        <c:txPr>
          <a:bodyPr/>
          <a:lstStyle/>
          <a:p>
            <a:pPr>
              <a:defRPr sz="1500" b="1"/>
            </a:pPr>
            <a:endParaRPr lang="en-US"/>
          </a:p>
        </c:txPr>
        <c:crossAx val="586831528"/>
        <c:crosses val="autoZero"/>
        <c:crossBetween val="between"/>
      </c:valAx>
      <c:spPr>
        <a:solidFill>
          <a:srgbClr val="000000"/>
        </a:solidFill>
        <a:ln w="12700">
          <a:solidFill>
            <a:srgbClr val="FFFFFF"/>
          </a:solidFill>
        </a:ln>
      </c:spPr>
    </c:plotArea>
    <c:legend>
      <c:legendPos val="t"/>
      <c:layout>
        <c:manualLayout>
          <c:xMode val="edge"/>
          <c:yMode val="edge"/>
          <c:x val="0.11891325006787948"/>
          <c:y val="4.3876362045653386E-2"/>
          <c:w val="0.86240259299484112"/>
          <c:h val="7.6510777061958177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&lt; 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5.9503000000000004</c:v>
                </c:pt>
                <c:pt idx="1">
                  <c:v>12.6982</c:v>
                </c:pt>
                <c:pt idx="2">
                  <c:v>15.1608</c:v>
                </c:pt>
              </c:numCache>
            </c:numRef>
          </c:val>
        </c:ser>
        <c:ser>
          <c:idx val="1"/>
          <c:order val="1"/>
          <c:tx>
            <c:strRef>
              <c:f>Sheet1!$A$3</c:f>
              <c:strCache>
                <c:ptCount val="1"/>
                <c:pt idx="0">
                  <c:v>2-&lt;4 hours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45.419499999999999</c:v>
                </c:pt>
                <c:pt idx="1">
                  <c:v>65.673599999999993</c:v>
                </c:pt>
                <c:pt idx="2">
                  <c:v>55.436399999999999</c:v>
                </c:pt>
              </c:numCache>
            </c:numRef>
          </c:val>
        </c:ser>
        <c:ser>
          <c:idx val="2"/>
          <c:order val="2"/>
          <c:tx>
            <c:strRef>
              <c:f>Sheet1!$A$4</c:f>
              <c:strCache>
                <c:ptCount val="1"/>
                <c:pt idx="0">
                  <c:v>4-&lt;6 hours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44.006799999999998</c:v>
                </c:pt>
                <c:pt idx="1">
                  <c:v>20.2714</c:v>
                </c:pt>
                <c:pt idx="2">
                  <c:v>26.0337</c:v>
                </c:pt>
              </c:numCache>
            </c:numRef>
          </c:val>
        </c:ser>
        <c:ser>
          <c:idx val="3"/>
          <c:order val="3"/>
          <c:tx>
            <c:strRef>
              <c:f>Sheet1!$A$5</c:f>
              <c:strCache>
                <c:ptCount val="1"/>
                <c:pt idx="0">
                  <c:v>6+ hours</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4.6233000000000004</c:v>
                </c:pt>
                <c:pt idx="1">
                  <c:v>1.3568</c:v>
                </c:pt>
                <c:pt idx="2">
                  <c:v>3.3691</c:v>
                </c:pt>
              </c:numCache>
            </c:numRef>
          </c:val>
        </c:ser>
        <c:dLbls>
          <c:showLegendKey val="0"/>
          <c:showVal val="0"/>
          <c:showCatName val="0"/>
          <c:showSerName val="0"/>
          <c:showPercent val="0"/>
          <c:showBubbleSize val="0"/>
        </c:dLbls>
        <c:gapWidth val="40"/>
        <c:overlap val="100"/>
        <c:axId val="797823248"/>
        <c:axId val="797823640"/>
      </c:barChart>
      <c:catAx>
        <c:axId val="797823248"/>
        <c:scaling>
          <c:orientation val="minMax"/>
        </c:scaling>
        <c:delete val="0"/>
        <c:axPos val="b"/>
        <c:numFmt formatCode="General" sourceLinked="0"/>
        <c:majorTickMark val="out"/>
        <c:minorTickMark val="none"/>
        <c:tickLblPos val="nextTo"/>
        <c:txPr>
          <a:bodyPr/>
          <a:lstStyle/>
          <a:p>
            <a:pPr>
              <a:defRPr sz="1500" b="1"/>
            </a:pPr>
            <a:endParaRPr lang="en-US"/>
          </a:p>
        </c:txPr>
        <c:crossAx val="797823640"/>
        <c:crosses val="autoZero"/>
        <c:auto val="1"/>
        <c:lblAlgn val="ctr"/>
        <c:lblOffset val="100"/>
        <c:noMultiLvlLbl val="0"/>
      </c:catAx>
      <c:valAx>
        <c:axId val="79782364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97823248"/>
        <c:crosses val="autoZero"/>
        <c:crossBetween val="between"/>
        <c:majorUnit val="0.2"/>
      </c:valAx>
      <c:spPr>
        <a:solidFill>
          <a:srgbClr val="000000"/>
        </a:solidFill>
        <a:ln w="12700">
          <a:solidFill>
            <a:srgbClr val="FFFFFF"/>
          </a:solidFill>
        </a:ln>
      </c:spPr>
    </c:plotArea>
    <c:legend>
      <c:legendPos val="t"/>
      <c:layout>
        <c:manualLayout>
          <c:xMode val="edge"/>
          <c:yMode val="edge"/>
          <c:x val="0.11884222805482648"/>
          <c:y val="1.5625E-2"/>
          <c:w val="0.86272405051932621"/>
          <c:h val="9.292855971128609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085E-2"/>
          <c:w val="0.8915245920346917"/>
          <c:h val="0.794337603985939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(N=7,178)</c:v>
                </c:pt>
                <c:pt idx="1">
                  <c:v>IL-2R Antagonist (N=4,126)</c:v>
                </c:pt>
                <c:pt idx="2">
                  <c:v>Polyclonal ALG/ATG (N=2,964)</c:v>
                </c:pt>
                <c:pt idx="3">
                  <c:v>Alemtuzumab (N=229)</c:v>
                </c:pt>
              </c:strCache>
            </c:strRef>
          </c:cat>
          <c:val>
            <c:numRef>
              <c:f>Sheet1!$B$2:$B$5</c:f>
              <c:numCache>
                <c:formatCode>General</c:formatCode>
                <c:ptCount val="4"/>
                <c:pt idx="0">
                  <c:v>52.188499999999998</c:v>
                </c:pt>
                <c:pt idx="1">
                  <c:v>29.9985</c:v>
                </c:pt>
                <c:pt idx="2">
                  <c:v>21.5501</c:v>
                </c:pt>
                <c:pt idx="3">
                  <c:v>1.665</c:v>
                </c:pt>
              </c:numCache>
            </c:numRef>
          </c:val>
        </c:ser>
        <c:dLbls>
          <c:showLegendKey val="0"/>
          <c:showVal val="0"/>
          <c:showCatName val="0"/>
          <c:showSerName val="0"/>
          <c:showPercent val="0"/>
          <c:showBubbleSize val="0"/>
        </c:dLbls>
        <c:gapWidth val="40"/>
        <c:overlap val="-80"/>
        <c:axId val="797824424"/>
        <c:axId val="797824816"/>
      </c:barChart>
      <c:catAx>
        <c:axId val="797824424"/>
        <c:scaling>
          <c:orientation val="minMax"/>
        </c:scaling>
        <c:delete val="0"/>
        <c:axPos val="b"/>
        <c:numFmt formatCode="General" sourceLinked="0"/>
        <c:majorTickMark val="out"/>
        <c:minorTickMark val="none"/>
        <c:tickLblPos val="nextTo"/>
        <c:txPr>
          <a:bodyPr/>
          <a:lstStyle/>
          <a:p>
            <a:pPr>
              <a:defRPr sz="1400" b="1"/>
            </a:pPr>
            <a:endParaRPr lang="en-US"/>
          </a:p>
        </c:txPr>
        <c:crossAx val="797824816"/>
        <c:crosses val="autoZero"/>
        <c:auto val="1"/>
        <c:lblAlgn val="ctr"/>
        <c:lblOffset val="100"/>
        <c:noMultiLvlLbl val="0"/>
      </c:catAx>
      <c:valAx>
        <c:axId val="79782481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manualLayout>
              <c:xMode val="edge"/>
              <c:yMode val="edge"/>
              <c:x val="0"/>
              <c:y val="0.31025349347209491"/>
            </c:manualLayout>
          </c:layout>
          <c:overlay val="0"/>
        </c:title>
        <c:numFmt formatCode="General" sourceLinked="1"/>
        <c:majorTickMark val="out"/>
        <c:minorTickMark val="none"/>
        <c:tickLblPos val="nextTo"/>
        <c:txPr>
          <a:bodyPr/>
          <a:lstStyle/>
          <a:p>
            <a:pPr>
              <a:defRPr sz="1500" b="1"/>
            </a:pPr>
            <a:endParaRPr lang="en-US"/>
          </a:p>
        </c:txPr>
        <c:crossAx val="797824424"/>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112E-2"/>
          <c:w val="0.8915245920346917"/>
          <c:h val="0.79433760398593956"/>
        </c:manualLayout>
      </c:layout>
      <c:barChart>
        <c:barDir val="col"/>
        <c:grouping val="clustered"/>
        <c:varyColors val="0"/>
        <c:ser>
          <c:idx val="0"/>
          <c:order val="0"/>
          <c:tx>
            <c:strRef>
              <c:f>Sheet1!$B$1</c:f>
              <c:strCache>
                <c:ptCount val="1"/>
                <c:pt idx="0">
                  <c:v>Europe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Sheet1!$A$2:$A$4</c:f>
              <c:strCache>
                <c:ptCount val="3"/>
                <c:pt idx="0">
                  <c:v>Any Induction</c:v>
                </c:pt>
                <c:pt idx="1">
                  <c:v>IL-2R Antagonist</c:v>
                </c:pt>
                <c:pt idx="2">
                  <c:v>Polyclonal ALG/ATG</c:v>
                </c:pt>
              </c:strCache>
            </c:strRef>
          </c:cat>
          <c:val>
            <c:numRef>
              <c:f>Sheet1!$B$2:$B$4</c:f>
              <c:numCache>
                <c:formatCode>General</c:formatCode>
                <c:ptCount val="3"/>
                <c:pt idx="0">
                  <c:v>34.8048</c:v>
                </c:pt>
                <c:pt idx="1">
                  <c:v>23.429500000000001</c:v>
                </c:pt>
                <c:pt idx="2">
                  <c:v>11.545</c:v>
                </c:pt>
              </c:numCache>
            </c:numRef>
          </c:val>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Sheet1!$A$2:$A$4</c:f>
              <c:strCache>
                <c:ptCount val="3"/>
                <c:pt idx="0">
                  <c:v>Any Induction</c:v>
                </c:pt>
                <c:pt idx="1">
                  <c:v>IL-2R Antagonist</c:v>
                </c:pt>
                <c:pt idx="2">
                  <c:v>Polyclonal ALG/ATG</c:v>
                </c:pt>
              </c:strCache>
            </c:strRef>
          </c:cat>
          <c:val>
            <c:numRef>
              <c:f>Sheet1!$C$2:$C$4</c:f>
              <c:numCache>
                <c:formatCode>General</c:formatCode>
                <c:ptCount val="3"/>
                <c:pt idx="0">
                  <c:v>52.422400000000003</c:v>
                </c:pt>
                <c:pt idx="1">
                  <c:v>29.7593</c:v>
                </c:pt>
                <c:pt idx="2">
                  <c:v>21.979800000000001</c:v>
                </c:pt>
              </c:numCache>
            </c:numRef>
          </c:val>
        </c:ser>
        <c:dLbls>
          <c:showLegendKey val="0"/>
          <c:showVal val="0"/>
          <c:showCatName val="0"/>
          <c:showSerName val="0"/>
          <c:showPercent val="0"/>
          <c:showBubbleSize val="0"/>
        </c:dLbls>
        <c:gapWidth val="40"/>
        <c:axId val="661246392"/>
        <c:axId val="661246784"/>
      </c:barChart>
      <c:catAx>
        <c:axId val="661246392"/>
        <c:scaling>
          <c:orientation val="minMax"/>
        </c:scaling>
        <c:delete val="0"/>
        <c:axPos val="b"/>
        <c:numFmt formatCode="General" sourceLinked="0"/>
        <c:majorTickMark val="out"/>
        <c:minorTickMark val="none"/>
        <c:tickLblPos val="nextTo"/>
        <c:txPr>
          <a:bodyPr/>
          <a:lstStyle/>
          <a:p>
            <a:pPr>
              <a:defRPr sz="1500" b="1"/>
            </a:pPr>
            <a:endParaRPr lang="en-US"/>
          </a:p>
        </c:txPr>
        <c:crossAx val="661246784"/>
        <c:crosses val="autoZero"/>
        <c:auto val="1"/>
        <c:lblAlgn val="ctr"/>
        <c:lblOffset val="100"/>
        <c:noMultiLvlLbl val="0"/>
      </c:catAx>
      <c:valAx>
        <c:axId val="66124678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manualLayout>
              <c:xMode val="edge"/>
              <c:yMode val="edge"/>
              <c:x val="0"/>
              <c:y val="0.27850082299034656"/>
            </c:manualLayout>
          </c:layout>
          <c:overlay val="0"/>
        </c:title>
        <c:numFmt formatCode="General" sourceLinked="1"/>
        <c:majorTickMark val="out"/>
        <c:minorTickMark val="none"/>
        <c:tickLblPos val="nextTo"/>
        <c:txPr>
          <a:bodyPr/>
          <a:lstStyle/>
          <a:p>
            <a:pPr>
              <a:defRPr sz="1500" b="1"/>
            </a:pPr>
            <a:endParaRPr lang="en-US"/>
          </a:p>
        </c:txPr>
        <c:crossAx val="661246392"/>
        <c:crosses val="autoZero"/>
        <c:crossBetween val="between"/>
      </c:valAx>
      <c:spPr>
        <a:solidFill>
          <a:srgbClr val="000000"/>
        </a:solidFill>
        <a:ln>
          <a:solidFill>
            <a:srgbClr val="FFFFFF"/>
          </a:solidFill>
        </a:ln>
      </c:spPr>
    </c:plotArea>
    <c:legend>
      <c:legendPos val="r"/>
      <c:layout>
        <c:manualLayout>
          <c:xMode val="edge"/>
          <c:yMode val="edge"/>
          <c:x val="0.59133484930762958"/>
          <c:y val="7.0238452315349822E-2"/>
          <c:w val="0.36396245577999287"/>
          <c:h val="0.1149405109293874"/>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lineMarker"/>
        <c:varyColors val="0"/>
        <c:ser>
          <c:idx val="0"/>
          <c:order val="0"/>
          <c:tx>
            <c:strRef>
              <c:f>Sheet1!$B$1</c:f>
              <c:strCache>
                <c:ptCount val="1"/>
                <c:pt idx="0">
                  <c:v>No induction (N=9,861)</c:v>
                </c:pt>
              </c:strCache>
            </c:strRef>
          </c:tx>
          <c:spPr>
            <a:ln w="41275">
              <a:solidFill>
                <a:srgbClr val="00FFFF"/>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Sheet1!$B$2:$B$59</c:f>
              <c:numCache>
                <c:formatCode>General</c:formatCode>
                <c:ptCount val="58"/>
                <c:pt idx="0">
                  <c:v>100</c:v>
                </c:pt>
                <c:pt idx="1">
                  <c:v>100</c:v>
                </c:pt>
                <c:pt idx="2">
                  <c:v>99.98</c:v>
                </c:pt>
                <c:pt idx="3">
                  <c:v>99.929000000000002</c:v>
                </c:pt>
                <c:pt idx="4">
                  <c:v>99.858000000000004</c:v>
                </c:pt>
                <c:pt idx="5">
                  <c:v>99.816999999999993</c:v>
                </c:pt>
                <c:pt idx="6">
                  <c:v>99.787000000000006</c:v>
                </c:pt>
                <c:pt idx="7">
                  <c:v>99.674999999999997</c:v>
                </c:pt>
                <c:pt idx="8">
                  <c:v>99.582999999999998</c:v>
                </c:pt>
                <c:pt idx="9">
                  <c:v>99.45</c:v>
                </c:pt>
                <c:pt idx="10">
                  <c:v>99.296999999999997</c:v>
                </c:pt>
                <c:pt idx="11">
                  <c:v>99.195999999999998</c:v>
                </c:pt>
                <c:pt idx="12">
                  <c:v>99.031999999999996</c:v>
                </c:pt>
                <c:pt idx="13">
                  <c:v>98.9</c:v>
                </c:pt>
                <c:pt idx="14">
                  <c:v>98.828000000000003</c:v>
                </c:pt>
                <c:pt idx="15">
                  <c:v>98.695999999999998</c:v>
                </c:pt>
                <c:pt idx="16">
                  <c:v>98.552999999999997</c:v>
                </c:pt>
                <c:pt idx="17">
                  <c:v>98.43</c:v>
                </c:pt>
                <c:pt idx="18">
                  <c:v>98.287000000000006</c:v>
                </c:pt>
                <c:pt idx="19">
                  <c:v>98.185000000000002</c:v>
                </c:pt>
                <c:pt idx="20">
                  <c:v>98.063000000000002</c:v>
                </c:pt>
                <c:pt idx="21">
                  <c:v>97.96</c:v>
                </c:pt>
                <c:pt idx="22">
                  <c:v>97.858000000000004</c:v>
                </c:pt>
                <c:pt idx="23">
                  <c:v>97.787000000000006</c:v>
                </c:pt>
                <c:pt idx="24">
                  <c:v>97.623000000000005</c:v>
                </c:pt>
                <c:pt idx="25">
                  <c:v>97.49</c:v>
                </c:pt>
                <c:pt idx="26">
                  <c:v>97.429000000000002</c:v>
                </c:pt>
                <c:pt idx="27">
                  <c:v>97.275999999999996</c:v>
                </c:pt>
                <c:pt idx="28">
                  <c:v>97.173000000000002</c:v>
                </c:pt>
                <c:pt idx="29">
                  <c:v>97.070999999999998</c:v>
                </c:pt>
                <c:pt idx="30">
                  <c:v>96.876999999999995</c:v>
                </c:pt>
                <c:pt idx="31">
                  <c:v>96.722999999999999</c:v>
                </c:pt>
                <c:pt idx="32">
                  <c:v>96.652000000000001</c:v>
                </c:pt>
                <c:pt idx="33">
                  <c:v>96.58</c:v>
                </c:pt>
                <c:pt idx="34">
                  <c:v>96.466999999999999</c:v>
                </c:pt>
                <c:pt idx="35">
                  <c:v>96.375</c:v>
                </c:pt>
                <c:pt idx="36">
                  <c:v>96.283000000000001</c:v>
                </c:pt>
                <c:pt idx="37">
                  <c:v>96.231999999999999</c:v>
                </c:pt>
                <c:pt idx="38">
                  <c:v>96.119</c:v>
                </c:pt>
                <c:pt idx="39">
                  <c:v>95.944999999999993</c:v>
                </c:pt>
                <c:pt idx="40">
                  <c:v>95.811999999999998</c:v>
                </c:pt>
                <c:pt idx="41">
                  <c:v>95.73</c:v>
                </c:pt>
                <c:pt idx="42">
                  <c:v>95.688999999999993</c:v>
                </c:pt>
                <c:pt idx="43">
                  <c:v>95.596000000000004</c:v>
                </c:pt>
                <c:pt idx="44">
                  <c:v>95.504000000000005</c:v>
                </c:pt>
                <c:pt idx="45">
                  <c:v>95.37</c:v>
                </c:pt>
                <c:pt idx="46">
                  <c:v>95.266000000000005</c:v>
                </c:pt>
                <c:pt idx="47">
                  <c:v>95.173000000000002</c:v>
                </c:pt>
                <c:pt idx="48">
                  <c:v>95.067999999999998</c:v>
                </c:pt>
                <c:pt idx="49">
                  <c:v>91.447000000000003</c:v>
                </c:pt>
                <c:pt idx="50">
                  <c:v>88.281000000000006</c:v>
                </c:pt>
                <c:pt idx="51">
                  <c:v>85.322999999999993</c:v>
                </c:pt>
                <c:pt idx="52">
                  <c:v>82.120999999999995</c:v>
                </c:pt>
                <c:pt idx="53">
                  <c:v>78.662000000000006</c:v>
                </c:pt>
                <c:pt idx="54">
                  <c:v>75.418999999999997</c:v>
                </c:pt>
                <c:pt idx="55">
                  <c:v>71.408000000000001</c:v>
                </c:pt>
                <c:pt idx="56">
                  <c:v>66.191999999999993</c:v>
                </c:pt>
                <c:pt idx="57">
                  <c:v>62.103000000000002</c:v>
                </c:pt>
              </c:numCache>
            </c:numRef>
          </c:yVal>
          <c:smooth val="0"/>
        </c:ser>
        <c:ser>
          <c:idx val="1"/>
          <c:order val="1"/>
          <c:tx>
            <c:strRef>
              <c:f>Sheet1!$C$1</c:f>
              <c:strCache>
                <c:ptCount val="1"/>
                <c:pt idx="0">
                  <c:v>IL-2R antagonist (N=5,870)</c:v>
                </c:pt>
              </c:strCache>
            </c:strRef>
          </c:tx>
          <c:spPr>
            <a:ln w="41275">
              <a:solidFill>
                <a:srgbClr val="FF0000"/>
              </a:solidFill>
              <a:prstDash val="solid"/>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Sheet1!$C$2:$C$59</c:f>
              <c:numCache>
                <c:formatCode>General</c:formatCode>
                <c:ptCount val="58"/>
                <c:pt idx="0">
                  <c:v>100</c:v>
                </c:pt>
                <c:pt idx="1">
                  <c:v>100</c:v>
                </c:pt>
                <c:pt idx="2">
                  <c:v>99.983000000000004</c:v>
                </c:pt>
                <c:pt idx="3">
                  <c:v>99.932000000000002</c:v>
                </c:pt>
                <c:pt idx="4">
                  <c:v>99.88</c:v>
                </c:pt>
                <c:pt idx="5">
                  <c:v>99.81</c:v>
                </c:pt>
                <c:pt idx="6">
                  <c:v>99.706000000000003</c:v>
                </c:pt>
                <c:pt idx="7">
                  <c:v>99.619</c:v>
                </c:pt>
                <c:pt idx="8">
                  <c:v>99.549000000000007</c:v>
                </c:pt>
                <c:pt idx="9">
                  <c:v>99.41</c:v>
                </c:pt>
                <c:pt idx="10">
                  <c:v>99.305000000000007</c:v>
                </c:pt>
                <c:pt idx="11">
                  <c:v>99.094999999999999</c:v>
                </c:pt>
                <c:pt idx="12">
                  <c:v>98.885000000000005</c:v>
                </c:pt>
                <c:pt idx="13">
                  <c:v>98.781000000000006</c:v>
                </c:pt>
                <c:pt idx="14">
                  <c:v>98.676000000000002</c:v>
                </c:pt>
                <c:pt idx="15">
                  <c:v>98.43</c:v>
                </c:pt>
                <c:pt idx="16">
                  <c:v>98.272000000000006</c:v>
                </c:pt>
                <c:pt idx="17">
                  <c:v>98.114000000000004</c:v>
                </c:pt>
                <c:pt idx="18">
                  <c:v>98.027000000000001</c:v>
                </c:pt>
                <c:pt idx="19">
                  <c:v>97.956999999999994</c:v>
                </c:pt>
                <c:pt idx="20">
                  <c:v>97.799000000000007</c:v>
                </c:pt>
                <c:pt idx="21">
                  <c:v>97.641000000000005</c:v>
                </c:pt>
                <c:pt idx="22">
                  <c:v>97.5</c:v>
                </c:pt>
                <c:pt idx="23">
                  <c:v>97.376999999999995</c:v>
                </c:pt>
                <c:pt idx="24">
                  <c:v>97.272000000000006</c:v>
                </c:pt>
                <c:pt idx="25">
                  <c:v>97.200999999999993</c:v>
                </c:pt>
                <c:pt idx="26">
                  <c:v>97.007999999999996</c:v>
                </c:pt>
                <c:pt idx="27">
                  <c:v>96.831999999999994</c:v>
                </c:pt>
                <c:pt idx="28">
                  <c:v>96.709000000000003</c:v>
                </c:pt>
                <c:pt idx="29">
                  <c:v>96.602999999999994</c:v>
                </c:pt>
                <c:pt idx="30">
                  <c:v>96.55</c:v>
                </c:pt>
                <c:pt idx="31">
                  <c:v>96.515000000000001</c:v>
                </c:pt>
                <c:pt idx="32">
                  <c:v>96.356999999999999</c:v>
                </c:pt>
                <c:pt idx="33">
                  <c:v>96.268000000000001</c:v>
                </c:pt>
                <c:pt idx="34">
                  <c:v>96.144999999999996</c:v>
                </c:pt>
                <c:pt idx="35">
                  <c:v>96.075000000000003</c:v>
                </c:pt>
                <c:pt idx="36">
                  <c:v>95.915999999999997</c:v>
                </c:pt>
                <c:pt idx="37">
                  <c:v>95.81</c:v>
                </c:pt>
                <c:pt idx="38">
                  <c:v>95.668999999999997</c:v>
                </c:pt>
                <c:pt idx="39">
                  <c:v>95.581000000000003</c:v>
                </c:pt>
                <c:pt idx="40">
                  <c:v>95.528000000000006</c:v>
                </c:pt>
                <c:pt idx="41">
                  <c:v>95.421999999999997</c:v>
                </c:pt>
                <c:pt idx="42">
                  <c:v>95.263000000000005</c:v>
                </c:pt>
                <c:pt idx="43">
                  <c:v>95.138999999999996</c:v>
                </c:pt>
                <c:pt idx="44">
                  <c:v>95.015000000000001</c:v>
                </c:pt>
                <c:pt idx="45">
                  <c:v>94.926000000000002</c:v>
                </c:pt>
                <c:pt idx="46">
                  <c:v>94.802000000000007</c:v>
                </c:pt>
                <c:pt idx="47">
                  <c:v>94.73</c:v>
                </c:pt>
                <c:pt idx="48">
                  <c:v>94.64</c:v>
                </c:pt>
                <c:pt idx="49">
                  <c:v>90.6</c:v>
                </c:pt>
                <c:pt idx="50">
                  <c:v>87.066999999999993</c:v>
                </c:pt>
                <c:pt idx="51">
                  <c:v>83.661000000000001</c:v>
                </c:pt>
                <c:pt idx="52">
                  <c:v>79.635999999999996</c:v>
                </c:pt>
                <c:pt idx="53">
                  <c:v>75.936000000000007</c:v>
                </c:pt>
                <c:pt idx="54">
                  <c:v>72.241</c:v>
                </c:pt>
                <c:pt idx="55">
                  <c:v>68.873000000000005</c:v>
                </c:pt>
                <c:pt idx="56">
                  <c:v>64.599999999999994</c:v>
                </c:pt>
                <c:pt idx="57">
                  <c:v>60.866999999999997</c:v>
                </c:pt>
              </c:numCache>
            </c:numRef>
          </c:yVal>
          <c:smooth val="0"/>
        </c:ser>
        <c:ser>
          <c:idx val="2"/>
          <c:order val="2"/>
          <c:tx>
            <c:strRef>
              <c:f>Sheet1!$D$1</c:f>
              <c:strCache>
                <c:ptCount val="1"/>
                <c:pt idx="0">
                  <c:v>Polyclonal induction (N=4,382)</c:v>
                </c:pt>
              </c:strCache>
            </c:strRef>
          </c:tx>
          <c:spPr>
            <a:ln w="41275">
              <a:solidFill>
                <a:srgbClr val="00FF00"/>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Sheet1!$D$2:$D$59</c:f>
              <c:numCache>
                <c:formatCode>General</c:formatCode>
                <c:ptCount val="58"/>
                <c:pt idx="0">
                  <c:v>100</c:v>
                </c:pt>
                <c:pt idx="1">
                  <c:v>100</c:v>
                </c:pt>
                <c:pt idx="2">
                  <c:v>100</c:v>
                </c:pt>
                <c:pt idx="3">
                  <c:v>99.930999999999997</c:v>
                </c:pt>
                <c:pt idx="4">
                  <c:v>99.838999999999999</c:v>
                </c:pt>
                <c:pt idx="5">
                  <c:v>99.816000000000003</c:v>
                </c:pt>
                <c:pt idx="6">
                  <c:v>99.7</c:v>
                </c:pt>
                <c:pt idx="7">
                  <c:v>99.56</c:v>
                </c:pt>
                <c:pt idx="8">
                  <c:v>99.373999999999995</c:v>
                </c:pt>
                <c:pt idx="9">
                  <c:v>99.21</c:v>
                </c:pt>
                <c:pt idx="10">
                  <c:v>98.953000000000003</c:v>
                </c:pt>
                <c:pt idx="11">
                  <c:v>98.766000000000005</c:v>
                </c:pt>
                <c:pt idx="12">
                  <c:v>98.600999999999999</c:v>
                </c:pt>
                <c:pt idx="13">
                  <c:v>98.46</c:v>
                </c:pt>
                <c:pt idx="14">
                  <c:v>98.341999999999999</c:v>
                </c:pt>
                <c:pt idx="15">
                  <c:v>98.295000000000002</c:v>
                </c:pt>
                <c:pt idx="16">
                  <c:v>98.082999999999998</c:v>
                </c:pt>
                <c:pt idx="17">
                  <c:v>97.918000000000006</c:v>
                </c:pt>
                <c:pt idx="18">
                  <c:v>97.775999999999996</c:v>
                </c:pt>
                <c:pt idx="19">
                  <c:v>97.634</c:v>
                </c:pt>
                <c:pt idx="20">
                  <c:v>97.492000000000004</c:v>
                </c:pt>
                <c:pt idx="21">
                  <c:v>97.35</c:v>
                </c:pt>
                <c:pt idx="22">
                  <c:v>97.302999999999997</c:v>
                </c:pt>
                <c:pt idx="23">
                  <c:v>97.231999999999999</c:v>
                </c:pt>
                <c:pt idx="24">
                  <c:v>97.113</c:v>
                </c:pt>
                <c:pt idx="25">
                  <c:v>97.018000000000001</c:v>
                </c:pt>
                <c:pt idx="26">
                  <c:v>96.947000000000003</c:v>
                </c:pt>
                <c:pt idx="27">
                  <c:v>96.852000000000004</c:v>
                </c:pt>
                <c:pt idx="28">
                  <c:v>96.781000000000006</c:v>
                </c:pt>
                <c:pt idx="29">
                  <c:v>96.590999999999994</c:v>
                </c:pt>
                <c:pt idx="30">
                  <c:v>96.448999999999998</c:v>
                </c:pt>
                <c:pt idx="31">
                  <c:v>96.378</c:v>
                </c:pt>
                <c:pt idx="32">
                  <c:v>96.259</c:v>
                </c:pt>
                <c:pt idx="33">
                  <c:v>96.14</c:v>
                </c:pt>
                <c:pt idx="34">
                  <c:v>96.117000000000004</c:v>
                </c:pt>
                <c:pt idx="35">
                  <c:v>95.998000000000005</c:v>
                </c:pt>
                <c:pt idx="36">
                  <c:v>95.974000000000004</c:v>
                </c:pt>
                <c:pt idx="37">
                  <c:v>95.855000000000004</c:v>
                </c:pt>
                <c:pt idx="38">
                  <c:v>95.712999999999994</c:v>
                </c:pt>
                <c:pt idx="39">
                  <c:v>95.617999999999995</c:v>
                </c:pt>
                <c:pt idx="40">
                  <c:v>95.617999999999995</c:v>
                </c:pt>
                <c:pt idx="41">
                  <c:v>95.546000000000006</c:v>
                </c:pt>
                <c:pt idx="42">
                  <c:v>95.474999999999994</c:v>
                </c:pt>
                <c:pt idx="43">
                  <c:v>95.403000000000006</c:v>
                </c:pt>
                <c:pt idx="44">
                  <c:v>95.26</c:v>
                </c:pt>
                <c:pt idx="45">
                  <c:v>95.14</c:v>
                </c:pt>
                <c:pt idx="46">
                  <c:v>94.997</c:v>
                </c:pt>
                <c:pt idx="47">
                  <c:v>94.947999999999993</c:v>
                </c:pt>
                <c:pt idx="48">
                  <c:v>94.754999999999995</c:v>
                </c:pt>
                <c:pt idx="49">
                  <c:v>91.02</c:v>
                </c:pt>
                <c:pt idx="50">
                  <c:v>87.82</c:v>
                </c:pt>
                <c:pt idx="51">
                  <c:v>84.805999999999997</c:v>
                </c:pt>
                <c:pt idx="52">
                  <c:v>81.789000000000001</c:v>
                </c:pt>
                <c:pt idx="53">
                  <c:v>78.45</c:v>
                </c:pt>
                <c:pt idx="54">
                  <c:v>74.861000000000004</c:v>
                </c:pt>
                <c:pt idx="55">
                  <c:v>71.254999999999995</c:v>
                </c:pt>
                <c:pt idx="56">
                  <c:v>65.872</c:v>
                </c:pt>
                <c:pt idx="57">
                  <c:v>61.167000000000002</c:v>
                </c:pt>
              </c:numCache>
            </c:numRef>
          </c:yVal>
          <c:smooth val="0"/>
        </c:ser>
        <c:ser>
          <c:idx val="3"/>
          <c:order val="3"/>
          <c:tx>
            <c:strRef>
              <c:f>Sheet1!$E$1</c:f>
              <c:strCache>
                <c:ptCount val="1"/>
                <c:pt idx="0">
                  <c:v>OKT3 (N=183)</c:v>
                </c:pt>
              </c:strCache>
            </c:strRef>
          </c:tx>
          <c:spPr>
            <a:ln w="41275">
              <a:solidFill>
                <a:srgbClr val="FFFF00"/>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Sheet1!$E$2:$E$59</c:f>
              <c:numCache>
                <c:formatCode>General</c:formatCode>
                <c:ptCount val="58"/>
                <c:pt idx="0">
                  <c:v>100</c:v>
                </c:pt>
                <c:pt idx="1">
                  <c:v>100</c:v>
                </c:pt>
                <c:pt idx="2">
                  <c:v>100</c:v>
                </c:pt>
                <c:pt idx="3">
                  <c:v>100</c:v>
                </c:pt>
                <c:pt idx="4">
                  <c:v>100</c:v>
                </c:pt>
                <c:pt idx="5">
                  <c:v>99.453000000000003</c:v>
                </c:pt>
                <c:pt idx="6">
                  <c:v>99.453000000000003</c:v>
                </c:pt>
                <c:pt idx="7">
                  <c:v>99.453000000000003</c:v>
                </c:pt>
                <c:pt idx="8">
                  <c:v>99.453000000000003</c:v>
                </c:pt>
                <c:pt idx="9">
                  <c:v>99.453000000000003</c:v>
                </c:pt>
                <c:pt idx="10">
                  <c:v>98.906999999999996</c:v>
                </c:pt>
                <c:pt idx="11">
                  <c:v>98.906999999999996</c:v>
                </c:pt>
                <c:pt idx="12">
                  <c:v>98.906999999999996</c:v>
                </c:pt>
                <c:pt idx="13">
                  <c:v>98.906999999999996</c:v>
                </c:pt>
                <c:pt idx="14">
                  <c:v>98.361000000000004</c:v>
                </c:pt>
                <c:pt idx="15">
                  <c:v>98.361000000000004</c:v>
                </c:pt>
                <c:pt idx="16">
                  <c:v>98.361000000000004</c:v>
                </c:pt>
                <c:pt idx="17">
                  <c:v>97.813999999999993</c:v>
                </c:pt>
                <c:pt idx="18">
                  <c:v>97.813999999999993</c:v>
                </c:pt>
                <c:pt idx="19">
                  <c:v>97.813999999999993</c:v>
                </c:pt>
                <c:pt idx="20">
                  <c:v>97.813999999999993</c:v>
                </c:pt>
                <c:pt idx="21">
                  <c:v>97.813999999999993</c:v>
                </c:pt>
                <c:pt idx="22">
                  <c:v>97.813999999999993</c:v>
                </c:pt>
                <c:pt idx="23">
                  <c:v>97.268000000000001</c:v>
                </c:pt>
                <c:pt idx="24">
                  <c:v>97.268000000000001</c:v>
                </c:pt>
                <c:pt idx="25">
                  <c:v>97.268000000000001</c:v>
                </c:pt>
                <c:pt idx="26">
                  <c:v>97.268000000000001</c:v>
                </c:pt>
                <c:pt idx="27">
                  <c:v>97.268000000000001</c:v>
                </c:pt>
                <c:pt idx="28">
                  <c:v>97.268000000000001</c:v>
                </c:pt>
                <c:pt idx="29">
                  <c:v>96.718000000000004</c:v>
                </c:pt>
                <c:pt idx="30">
                  <c:v>96.718000000000004</c:v>
                </c:pt>
                <c:pt idx="31">
                  <c:v>96.168999999999997</c:v>
                </c:pt>
                <c:pt idx="32">
                  <c:v>95.619</c:v>
                </c:pt>
                <c:pt idx="33">
                  <c:v>95.619</c:v>
                </c:pt>
                <c:pt idx="34">
                  <c:v>95.619</c:v>
                </c:pt>
                <c:pt idx="35">
                  <c:v>95.07</c:v>
                </c:pt>
                <c:pt idx="36">
                  <c:v>95.07</c:v>
                </c:pt>
                <c:pt idx="37">
                  <c:v>95.07</c:v>
                </c:pt>
                <c:pt idx="38">
                  <c:v>95.07</c:v>
                </c:pt>
                <c:pt idx="39">
                  <c:v>95.07</c:v>
                </c:pt>
                <c:pt idx="40">
                  <c:v>93.971000000000004</c:v>
                </c:pt>
                <c:pt idx="41">
                  <c:v>93.971000000000004</c:v>
                </c:pt>
                <c:pt idx="42">
                  <c:v>93.971000000000004</c:v>
                </c:pt>
                <c:pt idx="43">
                  <c:v>93.971000000000004</c:v>
                </c:pt>
                <c:pt idx="44">
                  <c:v>93.971000000000004</c:v>
                </c:pt>
                <c:pt idx="45">
                  <c:v>93.971000000000004</c:v>
                </c:pt>
                <c:pt idx="46">
                  <c:v>93.971000000000004</c:v>
                </c:pt>
                <c:pt idx="47">
                  <c:v>93.971000000000004</c:v>
                </c:pt>
                <c:pt idx="48">
                  <c:v>93.414000000000001</c:v>
                </c:pt>
                <c:pt idx="49">
                  <c:v>88.331999999999994</c:v>
                </c:pt>
                <c:pt idx="50">
                  <c:v>85.483000000000004</c:v>
                </c:pt>
                <c:pt idx="51">
                  <c:v>84.343000000000004</c:v>
                </c:pt>
                <c:pt idx="52">
                  <c:v>82.632999999999996</c:v>
                </c:pt>
                <c:pt idx="53">
                  <c:v>79.162000000000006</c:v>
                </c:pt>
                <c:pt idx="54">
                  <c:v>77.262</c:v>
                </c:pt>
                <c:pt idx="55">
                  <c:v>74.561999999999998</c:v>
                </c:pt>
                <c:pt idx="56">
                  <c:v>64.747</c:v>
                </c:pt>
                <c:pt idx="57">
                  <c:v>60.639000000000003</c:v>
                </c:pt>
              </c:numCache>
            </c:numRef>
          </c:yVal>
          <c:smooth val="0"/>
        </c:ser>
        <c:dLbls>
          <c:showLegendKey val="0"/>
          <c:showVal val="0"/>
          <c:showCatName val="0"/>
          <c:showSerName val="0"/>
          <c:showPercent val="0"/>
          <c:showBubbleSize val="0"/>
        </c:dLbls>
        <c:axId val="586662568"/>
        <c:axId val="586662960"/>
      </c:scatterChart>
      <c:valAx>
        <c:axId val="586662568"/>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50039672925499701"/>
              <c:y val="0.92962992125984256"/>
            </c:manualLayout>
          </c:layout>
          <c:overlay val="0"/>
        </c:title>
        <c:numFmt formatCode="#,##0" sourceLinked="0"/>
        <c:majorTickMark val="out"/>
        <c:minorTickMark val="none"/>
        <c:tickLblPos val="nextTo"/>
        <c:txPr>
          <a:bodyPr rot="0"/>
          <a:lstStyle/>
          <a:p>
            <a:pPr>
              <a:defRPr sz="1500" b="1"/>
            </a:pPr>
            <a:endParaRPr lang="en-US"/>
          </a:p>
        </c:txPr>
        <c:crossAx val="586662960"/>
        <c:crosses val="autoZero"/>
        <c:crossBetween val="midCat"/>
        <c:majorUnit val="1"/>
      </c:valAx>
      <c:valAx>
        <c:axId val="58666296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6662568"/>
        <c:crosses val="autoZero"/>
        <c:crossBetween val="midCat"/>
        <c:majorUnit val="10"/>
      </c:valAx>
      <c:spPr>
        <a:solidFill>
          <a:schemeClr val="bg2"/>
        </a:solidFill>
        <a:ln>
          <a:solidFill>
            <a:schemeClr val="tx1"/>
          </a:solidFill>
        </a:ln>
      </c:spPr>
    </c:plotArea>
    <c:legend>
      <c:legendPos val="r"/>
      <c:layout>
        <c:manualLayout>
          <c:xMode val="edge"/>
          <c:yMode val="edge"/>
          <c:x val="0.10882360858738811"/>
          <c:y val="0.65170559930008753"/>
          <c:w val="0.69308600847970925"/>
          <c:h val="0.1586979440069991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93039880118"/>
          <c:y val="3.6626238252476601E-2"/>
          <c:w val="0.88946347467936182"/>
          <c:h val="0.7464802713002483"/>
        </c:manualLayout>
      </c:layout>
      <c:barChart>
        <c:barDir val="col"/>
        <c:grouping val="clustered"/>
        <c:varyColors val="0"/>
        <c:ser>
          <c:idx val="0"/>
          <c:order val="0"/>
          <c:tx>
            <c:strRef>
              <c:f>Sheet1!$B$1</c:f>
              <c:strCache>
                <c:ptCount val="1"/>
                <c:pt idx="0">
                  <c:v>Year 1 (N=11,742)</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11.164999999999999</c:v>
                </c:pt>
                <c:pt idx="1">
                  <c:v>87.208299999999994</c:v>
                </c:pt>
                <c:pt idx="2">
                  <c:v>8.4908999999999999</c:v>
                </c:pt>
                <c:pt idx="3">
                  <c:v>89.780299999999997</c:v>
                </c:pt>
                <c:pt idx="4">
                  <c:v>3.5514000000000001</c:v>
                </c:pt>
                <c:pt idx="5">
                  <c:v>79.858599999999996</c:v>
                </c:pt>
              </c:numCache>
            </c:numRef>
          </c:val>
        </c:ser>
        <c:ser>
          <c:idx val="1"/>
          <c:order val="1"/>
          <c:tx>
            <c:strRef>
              <c:f>Sheet1!$C$1</c:f>
              <c:strCache>
                <c:ptCount val="1"/>
                <c:pt idx="0">
                  <c:v>Year 5 (N=6,962)</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23.3123</c:v>
                </c:pt>
                <c:pt idx="1">
                  <c:v>71.229500000000002</c:v>
                </c:pt>
                <c:pt idx="2">
                  <c:v>18.873899999999999</c:v>
                </c:pt>
                <c:pt idx="3">
                  <c:v>77.851200000000006</c:v>
                </c:pt>
                <c:pt idx="4">
                  <c:v>5.6017999999999999</c:v>
                </c:pt>
                <c:pt idx="5">
                  <c:v>47.529400000000003</c:v>
                </c:pt>
              </c:numCache>
            </c:numRef>
          </c:val>
        </c:ser>
        <c:dLbls>
          <c:showLegendKey val="0"/>
          <c:showVal val="0"/>
          <c:showCatName val="0"/>
          <c:showSerName val="0"/>
          <c:showPercent val="0"/>
          <c:showBubbleSize val="0"/>
        </c:dLbls>
        <c:gapWidth val="35"/>
        <c:axId val="586663744"/>
        <c:axId val="736282888"/>
      </c:barChart>
      <c:catAx>
        <c:axId val="586663744"/>
        <c:scaling>
          <c:orientation val="minMax"/>
        </c:scaling>
        <c:delete val="0"/>
        <c:axPos val="b"/>
        <c:numFmt formatCode="General" sourceLinked="1"/>
        <c:majorTickMark val="out"/>
        <c:minorTickMark val="none"/>
        <c:tickLblPos val="nextTo"/>
        <c:txPr>
          <a:bodyPr rot="0"/>
          <a:lstStyle/>
          <a:p>
            <a:pPr>
              <a:defRPr sz="1500" b="1"/>
            </a:pPr>
            <a:endParaRPr lang="en-US"/>
          </a:p>
        </c:txPr>
        <c:crossAx val="736282888"/>
        <c:crosses val="autoZero"/>
        <c:auto val="1"/>
        <c:lblAlgn val="ctr"/>
        <c:lblOffset val="100"/>
        <c:tickLblSkip val="1"/>
        <c:noMultiLvlLbl val="0"/>
      </c:catAx>
      <c:valAx>
        <c:axId val="736282888"/>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992704745029749E-2"/>
              <c:y val="0.26192393825967608"/>
            </c:manualLayout>
          </c:layout>
          <c:overlay val="0"/>
        </c:title>
        <c:numFmt formatCode="General" sourceLinked="1"/>
        <c:majorTickMark val="out"/>
        <c:minorTickMark val="none"/>
        <c:tickLblPos val="nextTo"/>
        <c:txPr>
          <a:bodyPr/>
          <a:lstStyle/>
          <a:p>
            <a:pPr>
              <a:defRPr sz="1500" b="1"/>
            </a:pPr>
            <a:endParaRPr lang="en-US"/>
          </a:p>
        </c:txPr>
        <c:crossAx val="586663744"/>
        <c:crosses val="autoZero"/>
        <c:crossBetween val="between"/>
        <c:majorUnit val="20"/>
      </c:valAx>
      <c:spPr>
        <a:solidFill>
          <a:schemeClr val="bg2"/>
        </a:solidFill>
        <a:ln>
          <a:solidFill>
            <a:schemeClr val="tx1"/>
          </a:solidFill>
        </a:ln>
      </c:spPr>
    </c:plotArea>
    <c:legend>
      <c:legendPos val="r"/>
      <c:layout>
        <c:manualLayout>
          <c:xMode val="edge"/>
          <c:yMode val="edge"/>
          <c:x val="0.10544510553074102"/>
          <c:y val="4.6681560202595646E-2"/>
          <c:w val="0.40190987186037452"/>
          <c:h val="6.3195102411152324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16982140976"/>
          <c:y val="0.11330193427217213"/>
          <c:w val="0.88209416325202572"/>
          <c:h val="0.70966414055750981"/>
        </c:manualLayout>
      </c:layout>
      <c:barChart>
        <c:barDir val="col"/>
        <c:grouping val="clustered"/>
        <c:varyColors val="0"/>
        <c:ser>
          <c:idx val="0"/>
          <c:order val="0"/>
          <c:tx>
            <c:strRef>
              <c:f>Sheet1!$B$1</c:f>
              <c:strCache>
                <c:ptCount val="1"/>
                <c:pt idx="0">
                  <c:v>2004 (N=1,609)</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47.793700000000001</c:v>
                </c:pt>
                <c:pt idx="1">
                  <c:v>51.274099999999997</c:v>
                </c:pt>
                <c:pt idx="2">
                  <c:v>15.8484</c:v>
                </c:pt>
                <c:pt idx="3">
                  <c:v>82.722200000000001</c:v>
                </c:pt>
                <c:pt idx="4">
                  <c:v>6.8365</c:v>
                </c:pt>
                <c:pt idx="5">
                  <c:v>85.767600000000002</c:v>
                </c:pt>
              </c:numCache>
            </c:numRef>
          </c:val>
        </c:ser>
        <c:ser>
          <c:idx val="1"/>
          <c:order val="1"/>
          <c:tx>
            <c:strRef>
              <c:f>Sheet1!$C$1</c:f>
              <c:strCache>
                <c:ptCount val="1"/>
                <c:pt idx="0">
                  <c:v>2009 (N=1,579)</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22.9892</c:v>
                </c:pt>
                <c:pt idx="1">
                  <c:v>75.364199999999997</c:v>
                </c:pt>
                <c:pt idx="2">
                  <c:v>9.3096999999999994</c:v>
                </c:pt>
                <c:pt idx="3">
                  <c:v>86.827100000000002</c:v>
                </c:pt>
                <c:pt idx="4">
                  <c:v>4.4332000000000003</c:v>
                </c:pt>
                <c:pt idx="5">
                  <c:v>83.787199999999999</c:v>
                </c:pt>
              </c:numCache>
            </c:numRef>
          </c:val>
        </c:ser>
        <c:ser>
          <c:idx val="2"/>
          <c:order val="2"/>
          <c:tx>
            <c:strRef>
              <c:f>Sheet1!$D$1</c:f>
              <c:strCache>
                <c:ptCount val="1"/>
                <c:pt idx="0">
                  <c:v>1/2015-6/2015 (N=976)</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5.4302999999999999</c:v>
                </c:pt>
                <c:pt idx="1">
                  <c:v>93.647499999999994</c:v>
                </c:pt>
                <c:pt idx="2">
                  <c:v>7.7869000000000002</c:v>
                </c:pt>
                <c:pt idx="3">
                  <c:v>91.598399999999998</c:v>
                </c:pt>
                <c:pt idx="4">
                  <c:v>3.6884999999999999</c:v>
                </c:pt>
                <c:pt idx="5">
                  <c:v>81.25</c:v>
                </c:pt>
              </c:numCache>
            </c:numRef>
          </c:val>
        </c:ser>
        <c:dLbls>
          <c:showLegendKey val="0"/>
          <c:showVal val="0"/>
          <c:showCatName val="0"/>
          <c:showSerName val="0"/>
          <c:showPercent val="0"/>
          <c:showBubbleSize val="0"/>
        </c:dLbls>
        <c:gapWidth val="35"/>
        <c:axId val="736283672"/>
        <c:axId val="736284064"/>
      </c:barChart>
      <c:catAx>
        <c:axId val="736283672"/>
        <c:scaling>
          <c:orientation val="minMax"/>
        </c:scaling>
        <c:delete val="0"/>
        <c:axPos val="b"/>
        <c:numFmt formatCode="General" sourceLinked="1"/>
        <c:majorTickMark val="out"/>
        <c:minorTickMark val="none"/>
        <c:tickLblPos val="nextTo"/>
        <c:txPr>
          <a:bodyPr rot="0"/>
          <a:lstStyle/>
          <a:p>
            <a:pPr>
              <a:defRPr sz="1500" b="1"/>
            </a:pPr>
            <a:endParaRPr lang="en-US"/>
          </a:p>
        </c:txPr>
        <c:crossAx val="736284064"/>
        <c:crosses val="autoZero"/>
        <c:auto val="1"/>
        <c:lblAlgn val="ctr"/>
        <c:lblOffset val="100"/>
        <c:tickLblSkip val="1"/>
        <c:noMultiLvlLbl val="0"/>
      </c:catAx>
      <c:valAx>
        <c:axId val="736284064"/>
        <c:scaling>
          <c:orientation val="minMax"/>
          <c:max val="10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987328914399129E-2"/>
              <c:y val="0.28695064816104437"/>
            </c:manualLayout>
          </c:layout>
          <c:overlay val="0"/>
        </c:title>
        <c:numFmt formatCode="General" sourceLinked="1"/>
        <c:majorTickMark val="out"/>
        <c:minorTickMark val="none"/>
        <c:tickLblPos val="nextTo"/>
        <c:txPr>
          <a:bodyPr/>
          <a:lstStyle/>
          <a:p>
            <a:pPr>
              <a:defRPr sz="1500" b="1"/>
            </a:pPr>
            <a:endParaRPr lang="en-US"/>
          </a:p>
        </c:txPr>
        <c:crossAx val="736283672"/>
        <c:crosses val="autoZero"/>
        <c:crossBetween val="between"/>
        <c:majorUnit val="20"/>
      </c:valAx>
      <c:spPr>
        <a:solidFill>
          <a:schemeClr val="bg2"/>
        </a:solidFill>
        <a:ln>
          <a:solidFill>
            <a:schemeClr val="tx1"/>
          </a:solidFill>
        </a:ln>
      </c:spPr>
    </c:plotArea>
    <c:legend>
      <c:legendPos val="r"/>
      <c:layout>
        <c:manualLayout>
          <c:xMode val="edge"/>
          <c:yMode val="edge"/>
          <c:x val="0.10125354575930862"/>
          <c:y val="1.6373879989139712E-2"/>
          <c:w val="0.882128905401803"/>
          <c:h val="8.258467193763026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2449411565486"/>
          <c:y val="0.1936759671345388"/>
          <c:w val="0.40533083566167133"/>
          <c:h val="0.54631547415268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8000"/>
              </a:solidFill>
              <a:ln>
                <a:solidFill>
                  <a:srgbClr val="000000"/>
                </a:solidFill>
              </a:ln>
            </c:spPr>
          </c:dPt>
          <c:dPt>
            <c:idx val="2"/>
            <c:bubble3D val="0"/>
            <c:spPr>
              <a:solidFill>
                <a:srgbClr val="FF0000"/>
              </a:solidFill>
              <a:ln>
                <a:solidFill>
                  <a:srgbClr val="000000"/>
                </a:solidFill>
              </a:ln>
            </c:spPr>
          </c:dPt>
          <c:dPt>
            <c:idx val="3"/>
            <c:bubble3D val="0"/>
            <c:spPr>
              <a:solidFill>
                <a:schemeClr val="bg1">
                  <a:lumMod val="50000"/>
                  <a:lumOff val="50000"/>
                </a:schemeClr>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00"/>
              </a:solidFill>
              <a:ln>
                <a:solidFill>
                  <a:srgbClr val="000000"/>
                </a:solidFill>
              </a:ln>
            </c:spPr>
          </c:dPt>
          <c:dPt>
            <c:idx val="7"/>
            <c:bubble3D val="0"/>
            <c:spPr>
              <a:solidFill>
                <a:srgbClr val="FFC000"/>
              </a:solidFill>
              <a:ln>
                <a:solidFill>
                  <a:srgbClr val="000000"/>
                </a:solidFill>
              </a:ln>
            </c:spPr>
          </c:dPt>
          <c:dLbls>
            <c:numFmt formatCode="0%" sourceLinked="0"/>
            <c:spPr>
              <a:noFill/>
              <a:ln>
                <a:noFill/>
              </a:ln>
              <a:effectLst/>
            </c:spPr>
            <c:txPr>
              <a:bodyPr wrap="square" lIns="38100" tIns="19050" rIns="38100" bIns="19050" anchor="ctr">
                <a:spAutoFit/>
              </a:bodyPr>
              <a:lstStyle/>
              <a:p>
                <a:pPr>
                  <a:defRPr sz="13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3.8269999999999998E-2</c:v>
                </c:pt>
                <c:pt idx="1">
                  <c:v>4.0439000000000003E-2</c:v>
                </c:pt>
                <c:pt idx="2">
                  <c:v>0.31407000000000002</c:v>
                </c:pt>
                <c:pt idx="3">
                  <c:v>0.50631000000000004</c:v>
                </c:pt>
                <c:pt idx="4">
                  <c:v>3.2018999999999999E-2</c:v>
                </c:pt>
                <c:pt idx="5">
                  <c:v>2.4109999999999999E-2</c:v>
                </c:pt>
                <c:pt idx="6">
                  <c:v>3.7249999999999998E-2</c:v>
                </c:pt>
                <c:pt idx="7">
                  <c:v>7.5259999999999997E-3</c:v>
                </c:pt>
              </c:numCache>
            </c:numRef>
          </c:val>
        </c:ser>
        <c:dLbls>
          <c:dLblPos val="outEnd"/>
          <c:showLegendKey val="0"/>
          <c:showVal val="1"/>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39325212554"/>
          <c:y val="2.4784369626210612E-2"/>
          <c:w val="0.46984969827489509"/>
          <c:h val="0.892993709837980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7.4896419197603037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6.3587364079490061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308"/>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Year 1 (N=7,832)</c:v>
                </c:pt>
                <c:pt idx="1">
                  <c:v>Year 5 (N=7,832)</c:v>
                </c:pt>
              </c:strCache>
            </c:strRef>
          </c:cat>
          <c:val>
            <c:numRef>
              <c:f>Sheet1!$B$2:$C$2</c:f>
              <c:numCache>
                <c:formatCode>General</c:formatCode>
                <c:ptCount val="2"/>
                <c:pt idx="0">
                  <c:v>110</c:v>
                </c:pt>
                <c:pt idx="1">
                  <c:v>85</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Sheet1!$B$1:$C$1</c:f>
              <c:strCache>
                <c:ptCount val="2"/>
                <c:pt idx="0">
                  <c:v>Year 1 (N=7,832)</c:v>
                </c:pt>
                <c:pt idx="1">
                  <c:v>Year 5 (N=7,832)</c:v>
                </c:pt>
              </c:strCache>
            </c:strRef>
          </c:cat>
          <c:val>
            <c:numRef>
              <c:f>Sheet1!$B$3:$C$3</c:f>
              <c:numCache>
                <c:formatCode>General</c:formatCode>
                <c:ptCount val="2"/>
                <c:pt idx="0">
                  <c:v>1970</c:v>
                </c:pt>
                <c:pt idx="1">
                  <c:v>1457</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invertIfNegative val="0"/>
          <c:cat>
            <c:strRef>
              <c:f>Sheet1!$B$1:$C$1</c:f>
              <c:strCache>
                <c:ptCount val="2"/>
                <c:pt idx="0">
                  <c:v>Year 1 (N=7,832)</c:v>
                </c:pt>
                <c:pt idx="1">
                  <c:v>Year 5 (N=7,832)</c:v>
                </c:pt>
              </c:strCache>
            </c:strRef>
          </c:cat>
          <c:val>
            <c:numRef>
              <c:f>Sheet1!$B$4:$C$4</c:f>
              <c:numCache>
                <c:formatCode>General</c:formatCode>
                <c:ptCount val="2"/>
                <c:pt idx="0">
                  <c:v>183</c:v>
                </c:pt>
                <c:pt idx="1">
                  <c:v>303</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Sheet1!$B$1:$C$1</c:f>
              <c:strCache>
                <c:ptCount val="2"/>
                <c:pt idx="0">
                  <c:v>Year 1 (N=7,832)</c:v>
                </c:pt>
                <c:pt idx="1">
                  <c:v>Year 5 (N=7,832)</c:v>
                </c:pt>
              </c:strCache>
            </c:strRef>
          </c:cat>
          <c:val>
            <c:numRef>
              <c:f>Sheet1!$B$5:$C$5</c:f>
              <c:numCache>
                <c:formatCode>General</c:formatCode>
                <c:ptCount val="2"/>
                <c:pt idx="0">
                  <c:v>4261</c:v>
                </c:pt>
                <c:pt idx="1">
                  <c:v>3835</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Sheet1!$B$1:$C$1</c:f>
              <c:strCache>
                <c:ptCount val="2"/>
                <c:pt idx="0">
                  <c:v>Year 1 (N=7,832)</c:v>
                </c:pt>
                <c:pt idx="1">
                  <c:v>Year 5 (N=7,832)</c:v>
                </c:pt>
              </c:strCache>
            </c:strRef>
          </c:cat>
          <c:val>
            <c:numRef>
              <c:f>Sheet1!$B$6:$C$6</c:f>
              <c:numCache>
                <c:formatCode>General</c:formatCode>
                <c:ptCount val="2"/>
                <c:pt idx="0">
                  <c:v>262</c:v>
                </c:pt>
                <c:pt idx="1">
                  <c:v>690</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Sheet1!$B$1:$C$1</c:f>
              <c:strCache>
                <c:ptCount val="2"/>
                <c:pt idx="0">
                  <c:v>Year 1 (N=7,832)</c:v>
                </c:pt>
                <c:pt idx="1">
                  <c:v>Year 5 (N=7,832)</c:v>
                </c:pt>
              </c:strCache>
            </c:strRef>
          </c:cat>
          <c:val>
            <c:numRef>
              <c:f>Sheet1!$B$7:$C$7</c:f>
              <c:numCache>
                <c:formatCode>General</c:formatCode>
                <c:ptCount val="2"/>
                <c:pt idx="0">
                  <c:v>71</c:v>
                </c:pt>
                <c:pt idx="1">
                  <c:v>364</c:v>
                </c:pt>
              </c:numCache>
            </c:numRef>
          </c:val>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invertIfNegative val="0"/>
          <c:cat>
            <c:strRef>
              <c:f>Sheet1!$B$1:$C$1</c:f>
              <c:strCache>
                <c:ptCount val="2"/>
                <c:pt idx="0">
                  <c:v>Year 1 (N=7,832)</c:v>
                </c:pt>
                <c:pt idx="1">
                  <c:v>Year 5 (N=7,832)</c:v>
                </c:pt>
              </c:strCache>
            </c:strRef>
          </c:cat>
          <c:val>
            <c:numRef>
              <c:f>Sheet1!$B$8:$C$8</c:f>
              <c:numCache>
                <c:formatCode>General</c:formatCode>
                <c:ptCount val="2"/>
                <c:pt idx="0">
                  <c:v>55</c:v>
                </c:pt>
                <c:pt idx="1">
                  <c:v>83</c:v>
                </c:pt>
              </c:numCache>
            </c:numRef>
          </c:val>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Sheet1!$B$1:$C$1</c:f>
              <c:strCache>
                <c:ptCount val="2"/>
                <c:pt idx="0">
                  <c:v>Year 1 (N=7,832)</c:v>
                </c:pt>
                <c:pt idx="1">
                  <c:v>Year 5 (N=7,832)</c:v>
                </c:pt>
              </c:strCache>
            </c:strRef>
          </c:cat>
          <c:val>
            <c:numRef>
              <c:f>Sheet1!$B$9:$C$9</c:f>
              <c:numCache>
                <c:formatCode>General</c:formatCode>
                <c:ptCount val="2"/>
                <c:pt idx="0">
                  <c:v>253</c:v>
                </c:pt>
                <c:pt idx="1">
                  <c:v>507</c:v>
                </c:pt>
              </c:numCache>
            </c:numRef>
          </c:val>
        </c:ser>
        <c:ser>
          <c:idx val="8"/>
          <c:order val="8"/>
          <c:tx>
            <c:strRef>
              <c:f>Sheet1!$A$10</c:f>
              <c:strCache>
                <c:ptCount val="1"/>
                <c:pt idx="0">
                  <c:v>Sirolimus/Everolimus + calcineurin + cellcycle</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Sheet1!$B$1:$C$1</c:f>
              <c:strCache>
                <c:ptCount val="2"/>
                <c:pt idx="0">
                  <c:v>Year 1 (N=7,832)</c:v>
                </c:pt>
                <c:pt idx="1">
                  <c:v>Year 5 (N=7,832)</c:v>
                </c:pt>
              </c:strCache>
            </c:strRef>
          </c:cat>
          <c:val>
            <c:numRef>
              <c:f>Sheet1!$B$10:$C$10</c:f>
              <c:numCache>
                <c:formatCode>General</c:formatCode>
                <c:ptCount val="2"/>
                <c:pt idx="0">
                  <c:v>545</c:v>
                </c:pt>
                <c:pt idx="1">
                  <c:v>422</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invertIfNegative val="0"/>
          <c:cat>
            <c:strRef>
              <c:f>Sheet1!$B$1:$C$1</c:f>
              <c:strCache>
                <c:ptCount val="2"/>
                <c:pt idx="0">
                  <c:v>Year 1 (N=7,832)</c:v>
                </c:pt>
                <c:pt idx="1">
                  <c:v>Year 5 (N=7,832)</c:v>
                </c:pt>
              </c:strCache>
            </c:strRef>
          </c:cat>
          <c:val>
            <c:numRef>
              <c:f>Sheet1!$B$11:$C$11</c:f>
              <c:numCache>
                <c:formatCode>General</c:formatCode>
                <c:ptCount val="2"/>
                <c:pt idx="0">
                  <c:v>121</c:v>
                </c:pt>
                <c:pt idx="1">
                  <c:v>86</c:v>
                </c:pt>
              </c:numCache>
            </c:numRef>
          </c:val>
        </c:ser>
        <c:dLbls>
          <c:showLegendKey val="0"/>
          <c:showVal val="0"/>
          <c:showCatName val="0"/>
          <c:showSerName val="0"/>
          <c:showPercent val="0"/>
          <c:showBubbleSize val="0"/>
        </c:dLbls>
        <c:gapWidth val="20"/>
        <c:overlap val="100"/>
        <c:axId val="729487288"/>
        <c:axId val="729487680"/>
      </c:barChart>
      <c:catAx>
        <c:axId val="729487288"/>
        <c:scaling>
          <c:orientation val="minMax"/>
        </c:scaling>
        <c:delete val="1"/>
        <c:axPos val="b"/>
        <c:numFmt formatCode="General" sourceLinked="0"/>
        <c:majorTickMark val="out"/>
        <c:minorTickMark val="none"/>
        <c:tickLblPos val="none"/>
        <c:crossAx val="729487680"/>
        <c:crosses val="autoZero"/>
        <c:auto val="1"/>
        <c:lblAlgn val="ctr"/>
        <c:lblOffset val="100"/>
        <c:noMultiLvlLbl val="0"/>
      </c:catAx>
      <c:valAx>
        <c:axId val="729487680"/>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29487288"/>
        <c:crosses val="autoZero"/>
        <c:crossBetween val="between"/>
        <c:majorUnit val="0.2"/>
      </c:valAx>
      <c:spPr>
        <a:solidFill>
          <a:srgbClr val="000000"/>
        </a:solidFill>
        <a:ln>
          <a:solidFill>
            <a:srgbClr val="FFFFFF"/>
          </a:solidFill>
        </a:ln>
      </c:spPr>
    </c:plotArea>
    <c:legend>
      <c:legendPos val="r"/>
      <c:layout>
        <c:manualLayout>
          <c:xMode val="edge"/>
          <c:yMode val="edge"/>
          <c:x val="0.55924579940327968"/>
          <c:y val="4.91345803525522E-2"/>
          <c:w val="0.42687116284378301"/>
          <c:h val="0.84281609195402296"/>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669541307336579"/>
        </c:manualLayout>
      </c:layout>
      <c:scatterChart>
        <c:scatterStyle val="lineMarker"/>
        <c:varyColors val="0"/>
        <c:ser>
          <c:idx val="0"/>
          <c:order val="0"/>
          <c:tx>
            <c:strRef>
              <c:f>Sheet1!$B$1</c:f>
              <c:strCache>
                <c:ptCount val="1"/>
                <c:pt idx="0">
                  <c:v>Cyclosporine + MMF/MPA (N=2,794)</c:v>
                </c:pt>
              </c:strCache>
            </c:strRef>
          </c:tx>
          <c:spPr>
            <a:ln w="41275">
              <a:solidFill>
                <a:srgbClr val="00FFFF"/>
              </a:solidFill>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Sheet1!$B$2:$B$12</c:f>
              <c:numCache>
                <c:formatCode>General</c:formatCode>
                <c:ptCount val="11"/>
                <c:pt idx="0">
                  <c:v>100</c:v>
                </c:pt>
                <c:pt idx="1">
                  <c:v>100</c:v>
                </c:pt>
                <c:pt idx="2">
                  <c:v>96.492999999999995</c:v>
                </c:pt>
                <c:pt idx="3">
                  <c:v>93.102999999999994</c:v>
                </c:pt>
                <c:pt idx="4">
                  <c:v>90.364999999999995</c:v>
                </c:pt>
                <c:pt idx="5">
                  <c:v>86.863</c:v>
                </c:pt>
                <c:pt idx="6">
                  <c:v>82.417000000000002</c:v>
                </c:pt>
                <c:pt idx="7">
                  <c:v>78.128</c:v>
                </c:pt>
                <c:pt idx="8">
                  <c:v>73.911000000000001</c:v>
                </c:pt>
                <c:pt idx="9">
                  <c:v>67.766000000000005</c:v>
                </c:pt>
                <c:pt idx="10">
                  <c:v>63.713000000000001</c:v>
                </c:pt>
              </c:numCache>
            </c:numRef>
          </c:yVal>
          <c:smooth val="0"/>
        </c:ser>
        <c:ser>
          <c:idx val="1"/>
          <c:order val="1"/>
          <c:tx>
            <c:strRef>
              <c:f>Sheet1!$C$1</c:f>
              <c:strCache>
                <c:ptCount val="1"/>
                <c:pt idx="0">
                  <c:v>Tacrolimus + MMF/MPA (N=11,692)</c:v>
                </c:pt>
              </c:strCache>
            </c:strRef>
          </c:tx>
          <c:spPr>
            <a:ln w="41275">
              <a:solidFill>
                <a:srgbClr val="00FF00"/>
              </a:solidFill>
              <a:prstDash val="solid"/>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Sheet1!$C$2:$C$12</c:f>
              <c:numCache>
                <c:formatCode>General</c:formatCode>
                <c:ptCount val="11"/>
                <c:pt idx="0">
                  <c:v>100</c:v>
                </c:pt>
                <c:pt idx="1">
                  <c:v>100</c:v>
                </c:pt>
                <c:pt idx="2">
                  <c:v>96.816000000000003</c:v>
                </c:pt>
                <c:pt idx="3">
                  <c:v>93.218999999999994</c:v>
                </c:pt>
                <c:pt idx="4">
                  <c:v>89.88</c:v>
                </c:pt>
                <c:pt idx="5">
                  <c:v>86.408000000000001</c:v>
                </c:pt>
                <c:pt idx="6">
                  <c:v>82.84</c:v>
                </c:pt>
                <c:pt idx="7">
                  <c:v>79.222999999999999</c:v>
                </c:pt>
                <c:pt idx="8">
                  <c:v>75.631</c:v>
                </c:pt>
                <c:pt idx="9">
                  <c:v>70.713999999999999</c:v>
                </c:pt>
                <c:pt idx="10">
                  <c:v>66.456000000000003</c:v>
                </c:pt>
              </c:numCache>
            </c:numRef>
          </c:yVal>
          <c:smooth val="0"/>
        </c:ser>
        <c:dLbls>
          <c:showLegendKey val="0"/>
          <c:showVal val="0"/>
          <c:showCatName val="0"/>
          <c:showSerName val="0"/>
          <c:showPercent val="0"/>
          <c:showBubbleSize val="0"/>
        </c:dLbls>
        <c:axId val="729488464"/>
        <c:axId val="729488856"/>
      </c:scatterChart>
      <c:valAx>
        <c:axId val="72948846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9488856"/>
        <c:crosses val="autoZero"/>
        <c:crossBetween val="midCat"/>
        <c:majorUnit val="1"/>
      </c:valAx>
      <c:valAx>
        <c:axId val="7294888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9488464"/>
        <c:crosses val="autoZero"/>
        <c:crossBetween val="midCat"/>
        <c:majorUnit val="25"/>
      </c:valAx>
      <c:spPr>
        <a:solidFill>
          <a:schemeClr val="bg2"/>
        </a:solidFill>
        <a:ln>
          <a:solidFill>
            <a:schemeClr val="tx1"/>
          </a:solidFill>
        </a:ln>
      </c:spPr>
    </c:plotArea>
    <c:legend>
      <c:legendPos val="r"/>
      <c:layout>
        <c:manualLayout>
          <c:xMode val="edge"/>
          <c:yMode val="edge"/>
          <c:x val="0.11772360185746013"/>
          <c:y val="0.63592217639461734"/>
          <c:w val="0.41555315541309551"/>
          <c:h val="0.1742565512644252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29925785138924E-2"/>
          <c:y val="3.6626238252476601E-2"/>
          <c:w val="0.89672051769390904"/>
          <c:h val="0.78380968847879273"/>
        </c:manualLayout>
      </c:layout>
      <c:barChart>
        <c:barDir val="col"/>
        <c:grouping val="clustered"/>
        <c:varyColors val="0"/>
        <c:ser>
          <c:idx val="0"/>
          <c:order val="0"/>
          <c:tx>
            <c:strRef>
              <c:f>Sheet1!$B$1</c:f>
              <c:strCache>
                <c:ptCount val="1"/>
                <c:pt idx="0">
                  <c:v>%</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dPt>
            <c:idx val="0"/>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1"/>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2"/>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cat>
            <c:strRef>
              <c:f>Sheet1!$A$2:$A$4</c:f>
              <c:strCache>
                <c:ptCount val="3"/>
                <c:pt idx="0">
                  <c:v>2004-2006</c:v>
                </c:pt>
                <c:pt idx="1">
                  <c:v>2007-2009</c:v>
                </c:pt>
                <c:pt idx="2">
                  <c:v>2010-2013</c:v>
                </c:pt>
              </c:strCache>
            </c:strRef>
          </c:cat>
          <c:val>
            <c:numRef>
              <c:f>Sheet1!$B$2:$B$4</c:f>
              <c:numCache>
                <c:formatCode>General</c:formatCode>
                <c:ptCount val="3"/>
                <c:pt idx="0">
                  <c:v>23.1934</c:v>
                </c:pt>
                <c:pt idx="1">
                  <c:v>16.5503</c:v>
                </c:pt>
                <c:pt idx="2">
                  <c:v>12.8734</c:v>
                </c:pt>
              </c:numCache>
            </c:numRef>
          </c:val>
        </c:ser>
        <c:dLbls>
          <c:showLegendKey val="0"/>
          <c:showVal val="0"/>
          <c:showCatName val="0"/>
          <c:showSerName val="0"/>
          <c:showPercent val="0"/>
          <c:showBubbleSize val="0"/>
        </c:dLbls>
        <c:gapWidth val="35"/>
        <c:axId val="587320568"/>
        <c:axId val="587320960"/>
      </c:barChart>
      <c:catAx>
        <c:axId val="587320568"/>
        <c:scaling>
          <c:orientation val="minMax"/>
        </c:scaling>
        <c:delete val="0"/>
        <c:axPos val="b"/>
        <c:numFmt formatCode="General" sourceLinked="1"/>
        <c:majorTickMark val="out"/>
        <c:minorTickMark val="none"/>
        <c:tickLblPos val="nextTo"/>
        <c:txPr>
          <a:bodyPr rot="0"/>
          <a:lstStyle/>
          <a:p>
            <a:pPr>
              <a:defRPr sz="1500" b="1"/>
            </a:pPr>
            <a:endParaRPr lang="en-US"/>
          </a:p>
        </c:txPr>
        <c:crossAx val="587320960"/>
        <c:crosses val="autoZero"/>
        <c:auto val="1"/>
        <c:lblAlgn val="ctr"/>
        <c:lblOffset val="100"/>
        <c:tickLblSkip val="1"/>
        <c:noMultiLvlLbl val="0"/>
      </c:catAx>
      <c:valAx>
        <c:axId val="587320960"/>
        <c:scaling>
          <c:orientation val="minMax"/>
          <c:max val="4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4.2198388994479138E-3"/>
              <c:y val="0.28887581971521376"/>
            </c:manualLayout>
          </c:layout>
          <c:overlay val="0"/>
        </c:title>
        <c:numFmt formatCode="General" sourceLinked="1"/>
        <c:majorTickMark val="out"/>
        <c:minorTickMark val="none"/>
        <c:tickLblPos val="nextTo"/>
        <c:txPr>
          <a:bodyPr/>
          <a:lstStyle/>
          <a:p>
            <a:pPr>
              <a:defRPr sz="1500" b="1"/>
            </a:pPr>
            <a:endParaRPr lang="en-US"/>
          </a:p>
        </c:txPr>
        <c:crossAx val="587320568"/>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7524059492564"/>
          <c:y val="3.6626238252476601E-2"/>
          <c:w val="0.8880752405949256"/>
          <c:h val="0.78123228346456708"/>
        </c:manualLayout>
      </c:layout>
      <c:barChart>
        <c:barDir val="col"/>
        <c:grouping val="clustered"/>
        <c:varyColors val="0"/>
        <c:ser>
          <c:idx val="0"/>
          <c:order val="0"/>
          <c:tx>
            <c:strRef>
              <c:f>Sheet1!$B$1</c:f>
              <c:strCache>
                <c:ptCount val="1"/>
                <c:pt idx="0">
                  <c:v>%</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dPt>
            <c:idx val="0"/>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1"/>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2"/>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cat>
            <c:strRef>
              <c:f>Sheet1!$A$2:$A$4</c:f>
              <c:strCache>
                <c:ptCount val="3"/>
                <c:pt idx="0">
                  <c:v>2004-2006</c:v>
                </c:pt>
                <c:pt idx="1">
                  <c:v>2007-2009</c:v>
                </c:pt>
                <c:pt idx="2">
                  <c:v>2010-2013</c:v>
                </c:pt>
              </c:strCache>
            </c:strRef>
          </c:cat>
          <c:val>
            <c:numRef>
              <c:f>Sheet1!$B$2:$B$4</c:f>
              <c:numCache>
                <c:formatCode>General</c:formatCode>
                <c:ptCount val="3"/>
                <c:pt idx="0">
                  <c:v>30.419899999999998</c:v>
                </c:pt>
                <c:pt idx="1">
                  <c:v>29.026</c:v>
                </c:pt>
                <c:pt idx="2">
                  <c:v>24.1569</c:v>
                </c:pt>
              </c:numCache>
            </c:numRef>
          </c:val>
        </c:ser>
        <c:dLbls>
          <c:showLegendKey val="0"/>
          <c:showVal val="0"/>
          <c:showCatName val="0"/>
          <c:showSerName val="0"/>
          <c:showPercent val="0"/>
          <c:showBubbleSize val="0"/>
        </c:dLbls>
        <c:gapWidth val="35"/>
        <c:axId val="587321744"/>
        <c:axId val="664046656"/>
      </c:barChart>
      <c:catAx>
        <c:axId val="587321744"/>
        <c:scaling>
          <c:orientation val="minMax"/>
        </c:scaling>
        <c:delete val="0"/>
        <c:axPos val="b"/>
        <c:numFmt formatCode="General" sourceLinked="1"/>
        <c:majorTickMark val="out"/>
        <c:minorTickMark val="none"/>
        <c:tickLblPos val="nextTo"/>
        <c:txPr>
          <a:bodyPr rot="0"/>
          <a:lstStyle/>
          <a:p>
            <a:pPr>
              <a:defRPr sz="1500" b="1"/>
            </a:pPr>
            <a:endParaRPr lang="en-US"/>
          </a:p>
        </c:txPr>
        <c:crossAx val="664046656"/>
        <c:crosses val="autoZero"/>
        <c:auto val="1"/>
        <c:lblAlgn val="ctr"/>
        <c:lblOffset val="100"/>
        <c:tickLblSkip val="1"/>
        <c:noMultiLvlLbl val="0"/>
      </c:catAx>
      <c:valAx>
        <c:axId val="664046656"/>
        <c:scaling>
          <c:orientation val="minMax"/>
          <c:max val="4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52816474863719E-2"/>
              <c:y val="0.28604894190004637"/>
            </c:manualLayout>
          </c:layout>
          <c:overlay val="0"/>
        </c:title>
        <c:numFmt formatCode="General" sourceLinked="1"/>
        <c:majorTickMark val="out"/>
        <c:minorTickMark val="none"/>
        <c:tickLblPos val="nextTo"/>
        <c:txPr>
          <a:bodyPr/>
          <a:lstStyle/>
          <a:p>
            <a:pPr>
              <a:defRPr sz="1500" b="1"/>
            </a:pPr>
            <a:endParaRPr lang="en-US"/>
          </a:p>
        </c:txPr>
        <c:crossAx val="58732174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69970440170388548"/>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Sheet1!$A$2:$A$4</c:f>
              <c:strCache>
                <c:ptCount val="3"/>
                <c:pt idx="0">
                  <c:v>No induction (N=8,933)</c:v>
                </c:pt>
                <c:pt idx="1">
                  <c:v>Polyclonal (N=3,753)</c:v>
                </c:pt>
                <c:pt idx="2">
                  <c:v>IL-2R Antagonist (N=5,324)</c:v>
                </c:pt>
              </c:strCache>
            </c:strRef>
          </c:cat>
          <c:val>
            <c:numRef>
              <c:f>Sheet1!$B$2:$B$4</c:f>
              <c:numCache>
                <c:formatCode>General</c:formatCode>
                <c:ptCount val="3"/>
                <c:pt idx="0">
                  <c:v>15.4819</c:v>
                </c:pt>
                <c:pt idx="1">
                  <c:v>17.799099999999999</c:v>
                </c:pt>
                <c:pt idx="2">
                  <c:v>17.242699999999999</c:v>
                </c:pt>
              </c:numCache>
            </c:numRef>
          </c:val>
        </c:ser>
        <c:dLbls>
          <c:showLegendKey val="0"/>
          <c:showVal val="0"/>
          <c:showCatName val="0"/>
          <c:showSerName val="0"/>
          <c:showPercent val="0"/>
          <c:showBubbleSize val="0"/>
        </c:dLbls>
        <c:gapWidth val="75"/>
        <c:axId val="664047440"/>
        <c:axId val="664047832"/>
      </c:barChart>
      <c:catAx>
        <c:axId val="664047440"/>
        <c:scaling>
          <c:orientation val="minMax"/>
        </c:scaling>
        <c:delete val="0"/>
        <c:axPos val="b"/>
        <c:numFmt formatCode="General" sourceLinked="1"/>
        <c:majorTickMark val="out"/>
        <c:minorTickMark val="none"/>
        <c:tickLblPos val="nextTo"/>
        <c:txPr>
          <a:bodyPr/>
          <a:lstStyle/>
          <a:p>
            <a:pPr>
              <a:defRPr sz="1500" b="1"/>
            </a:pPr>
            <a:endParaRPr lang="en-US"/>
          </a:p>
        </c:txPr>
        <c:crossAx val="664047832"/>
        <c:crosses val="autoZero"/>
        <c:auto val="1"/>
        <c:lblAlgn val="ctr"/>
        <c:lblOffset val="100"/>
        <c:tickLblSkip val="1"/>
        <c:noMultiLvlLbl val="0"/>
      </c:catAx>
      <c:valAx>
        <c:axId val="664047832"/>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6404744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68331095908093453"/>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Sheet1!$A$2:$A$4</c:f>
              <c:strCache>
                <c:ptCount val="3"/>
                <c:pt idx="0">
                  <c:v>No induction (N=8,933)</c:v>
                </c:pt>
                <c:pt idx="1">
                  <c:v>Polyclonal (N=3,753)</c:v>
                </c:pt>
                <c:pt idx="2">
                  <c:v>IL-2R Antagonist (N=5,324)</c:v>
                </c:pt>
              </c:strCache>
            </c:strRef>
          </c:cat>
          <c:val>
            <c:numRef>
              <c:f>Sheet1!$B$2:$B$4</c:f>
              <c:numCache>
                <c:formatCode>General</c:formatCode>
                <c:ptCount val="3"/>
                <c:pt idx="0">
                  <c:v>25.075600000000001</c:v>
                </c:pt>
                <c:pt idx="1">
                  <c:v>27.418099999999999</c:v>
                </c:pt>
                <c:pt idx="2">
                  <c:v>30.935400000000001</c:v>
                </c:pt>
              </c:numCache>
            </c:numRef>
          </c:val>
        </c:ser>
        <c:dLbls>
          <c:showLegendKey val="0"/>
          <c:showVal val="0"/>
          <c:showCatName val="0"/>
          <c:showSerName val="0"/>
          <c:showPercent val="0"/>
          <c:showBubbleSize val="0"/>
        </c:dLbls>
        <c:gapWidth val="75"/>
        <c:axId val="755851208"/>
        <c:axId val="755851600"/>
      </c:barChart>
      <c:catAx>
        <c:axId val="755851208"/>
        <c:scaling>
          <c:orientation val="minMax"/>
        </c:scaling>
        <c:delete val="0"/>
        <c:axPos val="b"/>
        <c:numFmt formatCode="General" sourceLinked="1"/>
        <c:majorTickMark val="out"/>
        <c:minorTickMark val="none"/>
        <c:tickLblPos val="nextTo"/>
        <c:txPr>
          <a:bodyPr/>
          <a:lstStyle/>
          <a:p>
            <a:pPr>
              <a:defRPr sz="1500" b="1"/>
            </a:pPr>
            <a:endParaRPr lang="en-US"/>
          </a:p>
        </c:txPr>
        <c:crossAx val="755851600"/>
        <c:crosses val="autoZero"/>
        <c:auto val="1"/>
        <c:lblAlgn val="ctr"/>
        <c:lblOffset val="100"/>
        <c:tickLblSkip val="1"/>
        <c:noMultiLvlLbl val="0"/>
      </c:catAx>
      <c:valAx>
        <c:axId val="755851600"/>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55851208"/>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74888472957273788"/>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Sheet1!$A$2:$A$3</c:f>
              <c:strCache>
                <c:ptCount val="2"/>
                <c:pt idx="0">
                  <c:v>Cyclosporine + MMF/MPA (N=3,516)</c:v>
                </c:pt>
                <c:pt idx="1">
                  <c:v>Tacrolimus + MMF/MPA (N=13,279)</c:v>
                </c:pt>
              </c:strCache>
            </c:strRef>
          </c:cat>
          <c:val>
            <c:numRef>
              <c:f>Sheet1!$B$2:$B$3</c:f>
              <c:numCache>
                <c:formatCode>General</c:formatCode>
                <c:ptCount val="2"/>
                <c:pt idx="0">
                  <c:v>24.289000000000001</c:v>
                </c:pt>
                <c:pt idx="1">
                  <c:v>13.8941</c:v>
                </c:pt>
              </c:numCache>
            </c:numRef>
          </c:val>
        </c:ser>
        <c:dLbls>
          <c:showLegendKey val="0"/>
          <c:showVal val="0"/>
          <c:showCatName val="0"/>
          <c:showSerName val="0"/>
          <c:showPercent val="0"/>
          <c:showBubbleSize val="0"/>
        </c:dLbls>
        <c:gapWidth val="75"/>
        <c:axId val="755852384"/>
        <c:axId val="755852776"/>
      </c:barChart>
      <c:catAx>
        <c:axId val="755852384"/>
        <c:scaling>
          <c:orientation val="minMax"/>
        </c:scaling>
        <c:delete val="0"/>
        <c:axPos val="b"/>
        <c:numFmt formatCode="General" sourceLinked="1"/>
        <c:majorTickMark val="out"/>
        <c:minorTickMark val="none"/>
        <c:tickLblPos val="nextTo"/>
        <c:txPr>
          <a:bodyPr/>
          <a:lstStyle/>
          <a:p>
            <a:pPr>
              <a:defRPr sz="1500" b="1"/>
            </a:pPr>
            <a:endParaRPr lang="en-US"/>
          </a:p>
        </c:txPr>
        <c:crossAx val="755852776"/>
        <c:crosses val="autoZero"/>
        <c:auto val="1"/>
        <c:lblAlgn val="ctr"/>
        <c:lblOffset val="100"/>
        <c:tickLblSkip val="1"/>
        <c:noMultiLvlLbl val="0"/>
      </c:catAx>
      <c:valAx>
        <c:axId val="755852776"/>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5585238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78167161481863945"/>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Sheet1!$A$2:$A$3</c:f>
              <c:strCache>
                <c:ptCount val="2"/>
                <c:pt idx="0">
                  <c:v>Cyclosporine + MMF/MPA (N=3,516)</c:v>
                </c:pt>
                <c:pt idx="1">
                  <c:v>Tacrolimus + MMF/MPA (N=13,279)</c:v>
                </c:pt>
              </c:strCache>
            </c:strRef>
          </c:cat>
          <c:val>
            <c:numRef>
              <c:f>Sheet1!$B$2:$B$3</c:f>
              <c:numCache>
                <c:formatCode>General</c:formatCode>
                <c:ptCount val="2"/>
                <c:pt idx="0">
                  <c:v>37.229799999999997</c:v>
                </c:pt>
                <c:pt idx="1">
                  <c:v>24.135899999999999</c:v>
                </c:pt>
              </c:numCache>
            </c:numRef>
          </c:val>
        </c:ser>
        <c:dLbls>
          <c:showLegendKey val="0"/>
          <c:showVal val="0"/>
          <c:showCatName val="0"/>
          <c:showSerName val="0"/>
          <c:showPercent val="0"/>
          <c:showBubbleSize val="0"/>
        </c:dLbls>
        <c:gapWidth val="75"/>
        <c:axId val="755853560"/>
        <c:axId val="755853952"/>
      </c:barChart>
      <c:catAx>
        <c:axId val="755853560"/>
        <c:scaling>
          <c:orientation val="minMax"/>
        </c:scaling>
        <c:delete val="0"/>
        <c:axPos val="b"/>
        <c:numFmt formatCode="General" sourceLinked="1"/>
        <c:majorTickMark val="out"/>
        <c:minorTickMark val="none"/>
        <c:tickLblPos val="nextTo"/>
        <c:txPr>
          <a:bodyPr/>
          <a:lstStyle/>
          <a:p>
            <a:pPr>
              <a:defRPr sz="1500" b="1"/>
            </a:pPr>
            <a:endParaRPr lang="en-US"/>
          </a:p>
        </c:txPr>
        <c:crossAx val="755853952"/>
        <c:crosses val="autoZero"/>
        <c:auto val="1"/>
        <c:lblAlgn val="ctr"/>
        <c:lblOffset val="100"/>
        <c:tickLblSkip val="1"/>
        <c:noMultiLvlLbl val="0"/>
      </c:catAx>
      <c:valAx>
        <c:axId val="755853952"/>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5585356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381E-2"/>
          <c:y val="3.6735254791264299E-2"/>
          <c:w val="0.90371057431380397"/>
          <c:h val="0.81479245649849541"/>
        </c:manualLayout>
      </c:layout>
      <c:scatterChart>
        <c:scatterStyle val="lineMarker"/>
        <c:varyColors val="0"/>
        <c:ser>
          <c:idx val="0"/>
          <c:order val="0"/>
          <c:tx>
            <c:strRef>
              <c:f>Sheet1!$B$1</c:f>
              <c:strCache>
                <c:ptCount val="1"/>
                <c:pt idx="0">
                  <c:v>Primary/No Rejection (N=9,815)</c:v>
                </c:pt>
              </c:strCache>
            </c:strRef>
          </c:tx>
          <c:spPr>
            <a:ln w="41275">
              <a:solidFill>
                <a:srgbClr val="00FFFF"/>
              </a:solidFill>
            </a:ln>
          </c:spPr>
          <c:marker>
            <c:symbol val="none"/>
          </c:marker>
          <c:xVal>
            <c:numRef>
              <c:f>Sheet1!$A$2:$A$111</c:f>
              <c:numCache>
                <c:formatCode>General</c:formatCode>
                <c:ptCount val="110"/>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numCache>
            </c:numRef>
          </c:xVal>
          <c:yVal>
            <c:numRef>
              <c:f>Sheet1!$B$2:$B$111</c:f>
              <c:numCache>
                <c:formatCode>General</c:formatCode>
                <c:ptCount val="110"/>
                <c:pt idx="0">
                  <c:v>100</c:v>
                </c:pt>
                <c:pt idx="1">
                  <c:v>100</c:v>
                </c:pt>
                <c:pt idx="2">
                  <c:v>99.796000000000006</c:v>
                </c:pt>
                <c:pt idx="3">
                  <c:v>99.478999999999999</c:v>
                </c:pt>
                <c:pt idx="4">
                  <c:v>99.201999999999998</c:v>
                </c:pt>
                <c:pt idx="5">
                  <c:v>98.986999999999995</c:v>
                </c:pt>
                <c:pt idx="6">
                  <c:v>98.741</c:v>
                </c:pt>
                <c:pt idx="7">
                  <c:v>98.382000000000005</c:v>
                </c:pt>
                <c:pt idx="8">
                  <c:v>98.105000000000004</c:v>
                </c:pt>
                <c:pt idx="9">
                  <c:v>97.837000000000003</c:v>
                </c:pt>
                <c:pt idx="10">
                  <c:v>97.569000000000003</c:v>
                </c:pt>
                <c:pt idx="11">
                  <c:v>97.372</c:v>
                </c:pt>
                <c:pt idx="12">
                  <c:v>97.174000000000007</c:v>
                </c:pt>
                <c:pt idx="13">
                  <c:v>96.921000000000006</c:v>
                </c:pt>
                <c:pt idx="14">
                  <c:v>96.611999999999995</c:v>
                </c:pt>
                <c:pt idx="15">
                  <c:v>96.355000000000004</c:v>
                </c:pt>
                <c:pt idx="16">
                  <c:v>96.063000000000002</c:v>
                </c:pt>
                <c:pt idx="17">
                  <c:v>95.757999999999996</c:v>
                </c:pt>
                <c:pt idx="18">
                  <c:v>95.486999999999995</c:v>
                </c:pt>
                <c:pt idx="19">
                  <c:v>95.125</c:v>
                </c:pt>
                <c:pt idx="20">
                  <c:v>94.784000000000006</c:v>
                </c:pt>
                <c:pt idx="21">
                  <c:v>94.567999999999998</c:v>
                </c:pt>
                <c:pt idx="22">
                  <c:v>94.418999999999997</c:v>
                </c:pt>
                <c:pt idx="23">
                  <c:v>94.12</c:v>
                </c:pt>
                <c:pt idx="24">
                  <c:v>93.980999999999995</c:v>
                </c:pt>
                <c:pt idx="25">
                  <c:v>93.804000000000002</c:v>
                </c:pt>
                <c:pt idx="26">
                  <c:v>93.540999999999997</c:v>
                </c:pt>
                <c:pt idx="27">
                  <c:v>93.346999999999994</c:v>
                </c:pt>
                <c:pt idx="28">
                  <c:v>93.061000000000007</c:v>
                </c:pt>
                <c:pt idx="29">
                  <c:v>92.838999999999999</c:v>
                </c:pt>
                <c:pt idx="30">
                  <c:v>92.576999999999998</c:v>
                </c:pt>
                <c:pt idx="31">
                  <c:v>92.262</c:v>
                </c:pt>
                <c:pt idx="32">
                  <c:v>91.998999999999995</c:v>
                </c:pt>
                <c:pt idx="33">
                  <c:v>91.682000000000002</c:v>
                </c:pt>
                <c:pt idx="34">
                  <c:v>91.509</c:v>
                </c:pt>
                <c:pt idx="35">
                  <c:v>91.295000000000002</c:v>
                </c:pt>
                <c:pt idx="36">
                  <c:v>91.066999999999993</c:v>
                </c:pt>
                <c:pt idx="37">
                  <c:v>90.804000000000002</c:v>
                </c:pt>
                <c:pt idx="38">
                  <c:v>90.555999999999997</c:v>
                </c:pt>
                <c:pt idx="39">
                  <c:v>90.236999999999995</c:v>
                </c:pt>
                <c:pt idx="40">
                  <c:v>89.9</c:v>
                </c:pt>
                <c:pt idx="41">
                  <c:v>89.531000000000006</c:v>
                </c:pt>
                <c:pt idx="42">
                  <c:v>89.16</c:v>
                </c:pt>
                <c:pt idx="43">
                  <c:v>88.927999999999997</c:v>
                </c:pt>
                <c:pt idx="44">
                  <c:v>88.724999999999994</c:v>
                </c:pt>
                <c:pt idx="45">
                  <c:v>88.522000000000006</c:v>
                </c:pt>
                <c:pt idx="46">
                  <c:v>88.301000000000002</c:v>
                </c:pt>
                <c:pt idx="47">
                  <c:v>88.028999999999996</c:v>
                </c:pt>
                <c:pt idx="48">
                  <c:v>87.674999999999997</c:v>
                </c:pt>
                <c:pt idx="49">
                  <c:v>87.376999999999995</c:v>
                </c:pt>
                <c:pt idx="50">
                  <c:v>86.983999999999995</c:v>
                </c:pt>
                <c:pt idx="51">
                  <c:v>86.481999999999999</c:v>
                </c:pt>
                <c:pt idx="52">
                  <c:v>86.144000000000005</c:v>
                </c:pt>
                <c:pt idx="53">
                  <c:v>85.805000000000007</c:v>
                </c:pt>
                <c:pt idx="54">
                  <c:v>85.596000000000004</c:v>
                </c:pt>
                <c:pt idx="55">
                  <c:v>85.331000000000003</c:v>
                </c:pt>
                <c:pt idx="56">
                  <c:v>85.14</c:v>
                </c:pt>
                <c:pt idx="57">
                  <c:v>84.909000000000006</c:v>
                </c:pt>
                <c:pt idx="58">
                  <c:v>84.638999999999996</c:v>
                </c:pt>
                <c:pt idx="59">
                  <c:v>84.403000000000006</c:v>
                </c:pt>
                <c:pt idx="60">
                  <c:v>84.245999999999995</c:v>
                </c:pt>
                <c:pt idx="61">
                  <c:v>83.962000000000003</c:v>
                </c:pt>
                <c:pt idx="62">
                  <c:v>83.483000000000004</c:v>
                </c:pt>
                <c:pt idx="63">
                  <c:v>83.186999999999998</c:v>
                </c:pt>
                <c:pt idx="64">
                  <c:v>82.843000000000004</c:v>
                </c:pt>
                <c:pt idx="65">
                  <c:v>82.658000000000001</c:v>
                </c:pt>
                <c:pt idx="66">
                  <c:v>82.379000000000005</c:v>
                </c:pt>
                <c:pt idx="67">
                  <c:v>82.168000000000006</c:v>
                </c:pt>
                <c:pt idx="68">
                  <c:v>81.978999999999999</c:v>
                </c:pt>
                <c:pt idx="69">
                  <c:v>81.551000000000002</c:v>
                </c:pt>
                <c:pt idx="70">
                  <c:v>81.31</c:v>
                </c:pt>
                <c:pt idx="71">
                  <c:v>80.992999999999995</c:v>
                </c:pt>
                <c:pt idx="72">
                  <c:v>80.77</c:v>
                </c:pt>
                <c:pt idx="73">
                  <c:v>80.491</c:v>
                </c:pt>
                <c:pt idx="74">
                  <c:v>80.233000000000004</c:v>
                </c:pt>
                <c:pt idx="75">
                  <c:v>79.843999999999994</c:v>
                </c:pt>
                <c:pt idx="76">
                  <c:v>79.48</c:v>
                </c:pt>
                <c:pt idx="77">
                  <c:v>79.328000000000003</c:v>
                </c:pt>
                <c:pt idx="78">
                  <c:v>79.113</c:v>
                </c:pt>
                <c:pt idx="79">
                  <c:v>78.927999999999997</c:v>
                </c:pt>
                <c:pt idx="80">
                  <c:v>78.772999999999996</c:v>
                </c:pt>
                <c:pt idx="81">
                  <c:v>78.489999999999995</c:v>
                </c:pt>
                <c:pt idx="82">
                  <c:v>77.947999999999993</c:v>
                </c:pt>
                <c:pt idx="83">
                  <c:v>77.591999999999999</c:v>
                </c:pt>
                <c:pt idx="84">
                  <c:v>77.36</c:v>
                </c:pt>
                <c:pt idx="85">
                  <c:v>77.045000000000002</c:v>
                </c:pt>
                <c:pt idx="86">
                  <c:v>76.731999999999999</c:v>
                </c:pt>
                <c:pt idx="87">
                  <c:v>76.009</c:v>
                </c:pt>
                <c:pt idx="88">
                  <c:v>75.575999999999993</c:v>
                </c:pt>
                <c:pt idx="89">
                  <c:v>75.313999999999993</c:v>
                </c:pt>
                <c:pt idx="90">
                  <c:v>75.007000000000005</c:v>
                </c:pt>
                <c:pt idx="91">
                  <c:v>74.433000000000007</c:v>
                </c:pt>
                <c:pt idx="92">
                  <c:v>74.256</c:v>
                </c:pt>
                <c:pt idx="93">
                  <c:v>73.715000000000003</c:v>
                </c:pt>
                <c:pt idx="94">
                  <c:v>73.396000000000001</c:v>
                </c:pt>
                <c:pt idx="95">
                  <c:v>73.024000000000001</c:v>
                </c:pt>
                <c:pt idx="96">
                  <c:v>72.489999999999995</c:v>
                </c:pt>
                <c:pt idx="97">
                  <c:v>72.078999999999994</c:v>
                </c:pt>
                <c:pt idx="98">
                  <c:v>71.582999999999998</c:v>
                </c:pt>
                <c:pt idx="99">
                  <c:v>71.304000000000002</c:v>
                </c:pt>
                <c:pt idx="100">
                  <c:v>70.944999999999993</c:v>
                </c:pt>
                <c:pt idx="101">
                  <c:v>70.799000000000007</c:v>
                </c:pt>
                <c:pt idx="102">
                  <c:v>70.430999999999997</c:v>
                </c:pt>
                <c:pt idx="103">
                  <c:v>70.283000000000001</c:v>
                </c:pt>
                <c:pt idx="104">
                  <c:v>69.909000000000006</c:v>
                </c:pt>
                <c:pt idx="105">
                  <c:v>69.599000000000004</c:v>
                </c:pt>
                <c:pt idx="106">
                  <c:v>69.355999999999995</c:v>
                </c:pt>
                <c:pt idx="107">
                  <c:v>69.018000000000001</c:v>
                </c:pt>
                <c:pt idx="108">
                  <c:v>68.573999999999998</c:v>
                </c:pt>
                <c:pt idx="109">
                  <c:v>68.075999999999993</c:v>
                </c:pt>
              </c:numCache>
            </c:numRef>
          </c:yVal>
          <c:smooth val="0"/>
        </c:ser>
        <c:ser>
          <c:idx val="1"/>
          <c:order val="1"/>
          <c:tx>
            <c:strRef>
              <c:f>Sheet1!$C$1</c:f>
              <c:strCache>
                <c:ptCount val="1"/>
                <c:pt idx="0">
                  <c:v>Primary/Untreated Rejection (N=1,962)</c:v>
                </c:pt>
              </c:strCache>
            </c:strRef>
          </c:tx>
          <c:spPr>
            <a:ln w="41275">
              <a:solidFill>
                <a:srgbClr val="00FF00"/>
              </a:solidFill>
            </a:ln>
          </c:spPr>
          <c:marker>
            <c:symbol val="none"/>
          </c:marker>
          <c:xVal>
            <c:numRef>
              <c:f>Sheet1!$A$2:$A$111</c:f>
              <c:numCache>
                <c:formatCode>General</c:formatCode>
                <c:ptCount val="110"/>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numCache>
            </c:numRef>
          </c:xVal>
          <c:yVal>
            <c:numRef>
              <c:f>Sheet1!$C$2:$C$111</c:f>
              <c:numCache>
                <c:formatCode>General</c:formatCode>
                <c:ptCount val="110"/>
                <c:pt idx="0">
                  <c:v>100</c:v>
                </c:pt>
                <c:pt idx="1">
                  <c:v>100</c:v>
                </c:pt>
                <c:pt idx="2">
                  <c:v>99.897999999999996</c:v>
                </c:pt>
                <c:pt idx="3">
                  <c:v>99.694000000000003</c:v>
                </c:pt>
                <c:pt idx="4">
                  <c:v>99.438000000000002</c:v>
                </c:pt>
                <c:pt idx="5">
                  <c:v>99.233999999999995</c:v>
                </c:pt>
                <c:pt idx="6">
                  <c:v>98.927000000000007</c:v>
                </c:pt>
                <c:pt idx="7">
                  <c:v>98.518000000000001</c:v>
                </c:pt>
                <c:pt idx="8">
                  <c:v>98.465999999999994</c:v>
                </c:pt>
                <c:pt idx="9">
                  <c:v>98.158000000000001</c:v>
                </c:pt>
                <c:pt idx="10">
                  <c:v>97.85</c:v>
                </c:pt>
                <c:pt idx="11">
                  <c:v>97.54</c:v>
                </c:pt>
                <c:pt idx="12">
                  <c:v>97.02</c:v>
                </c:pt>
                <c:pt idx="13">
                  <c:v>96.914000000000001</c:v>
                </c:pt>
                <c:pt idx="14">
                  <c:v>96.531999999999996</c:v>
                </c:pt>
                <c:pt idx="15">
                  <c:v>96.421000000000006</c:v>
                </c:pt>
                <c:pt idx="16">
                  <c:v>96.087999999999994</c:v>
                </c:pt>
                <c:pt idx="17">
                  <c:v>95.531000000000006</c:v>
                </c:pt>
                <c:pt idx="18">
                  <c:v>95.308000000000007</c:v>
                </c:pt>
                <c:pt idx="19">
                  <c:v>95.084999999999994</c:v>
                </c:pt>
                <c:pt idx="20">
                  <c:v>94.972999999999999</c:v>
                </c:pt>
                <c:pt idx="21">
                  <c:v>94.635999999999996</c:v>
                </c:pt>
                <c:pt idx="22">
                  <c:v>94.411000000000001</c:v>
                </c:pt>
                <c:pt idx="23">
                  <c:v>94.24</c:v>
                </c:pt>
                <c:pt idx="24">
                  <c:v>94.125</c:v>
                </c:pt>
                <c:pt idx="25">
                  <c:v>94.064999999999998</c:v>
                </c:pt>
                <c:pt idx="26">
                  <c:v>93.751999999999995</c:v>
                </c:pt>
                <c:pt idx="27">
                  <c:v>93.688999999999993</c:v>
                </c:pt>
                <c:pt idx="28">
                  <c:v>93.234999999999999</c:v>
                </c:pt>
                <c:pt idx="29">
                  <c:v>93.04</c:v>
                </c:pt>
                <c:pt idx="30">
                  <c:v>92.909000000000006</c:v>
                </c:pt>
                <c:pt idx="31">
                  <c:v>92.320999999999998</c:v>
                </c:pt>
                <c:pt idx="32">
                  <c:v>91.927999999999997</c:v>
                </c:pt>
                <c:pt idx="33">
                  <c:v>91.730999999999995</c:v>
                </c:pt>
                <c:pt idx="34">
                  <c:v>91.334999999999994</c:v>
                </c:pt>
                <c:pt idx="35">
                  <c:v>90.936999999999998</c:v>
                </c:pt>
                <c:pt idx="36">
                  <c:v>90.534000000000006</c:v>
                </c:pt>
                <c:pt idx="37">
                  <c:v>90.326999999999998</c:v>
                </c:pt>
                <c:pt idx="38">
                  <c:v>89.956999999999994</c:v>
                </c:pt>
                <c:pt idx="39">
                  <c:v>89.567999999999998</c:v>
                </c:pt>
                <c:pt idx="40">
                  <c:v>89.253</c:v>
                </c:pt>
                <c:pt idx="41">
                  <c:v>88.7</c:v>
                </c:pt>
                <c:pt idx="42">
                  <c:v>88.462000000000003</c:v>
                </c:pt>
                <c:pt idx="43">
                  <c:v>88.224000000000004</c:v>
                </c:pt>
                <c:pt idx="44">
                  <c:v>88.064999999999998</c:v>
                </c:pt>
                <c:pt idx="45">
                  <c:v>87.662999999999997</c:v>
                </c:pt>
                <c:pt idx="46">
                  <c:v>87.42</c:v>
                </c:pt>
                <c:pt idx="47">
                  <c:v>87.257000000000005</c:v>
                </c:pt>
                <c:pt idx="48">
                  <c:v>87.006</c:v>
                </c:pt>
                <c:pt idx="49">
                  <c:v>86.83</c:v>
                </c:pt>
                <c:pt idx="50">
                  <c:v>86.454999999999998</c:v>
                </c:pt>
                <c:pt idx="51">
                  <c:v>86.164000000000001</c:v>
                </c:pt>
                <c:pt idx="52">
                  <c:v>85.966999999999999</c:v>
                </c:pt>
                <c:pt idx="53">
                  <c:v>85.769000000000005</c:v>
                </c:pt>
                <c:pt idx="54">
                  <c:v>85.272999999999996</c:v>
                </c:pt>
                <c:pt idx="55">
                  <c:v>84.974000000000004</c:v>
                </c:pt>
                <c:pt idx="56">
                  <c:v>84.775000000000006</c:v>
                </c:pt>
                <c:pt idx="57">
                  <c:v>84.171999999999997</c:v>
                </c:pt>
                <c:pt idx="58">
                  <c:v>83.665000000000006</c:v>
                </c:pt>
                <c:pt idx="59">
                  <c:v>83.561999999999998</c:v>
                </c:pt>
                <c:pt idx="60">
                  <c:v>83.138999999999996</c:v>
                </c:pt>
                <c:pt idx="61">
                  <c:v>82.92</c:v>
                </c:pt>
                <c:pt idx="62">
                  <c:v>82.427000000000007</c:v>
                </c:pt>
                <c:pt idx="63">
                  <c:v>82.165999999999997</c:v>
                </c:pt>
                <c:pt idx="64">
                  <c:v>81.899000000000001</c:v>
                </c:pt>
                <c:pt idx="65">
                  <c:v>81.497</c:v>
                </c:pt>
                <c:pt idx="66">
                  <c:v>81.363</c:v>
                </c:pt>
                <c:pt idx="67">
                  <c:v>81.227000000000004</c:v>
                </c:pt>
                <c:pt idx="68">
                  <c:v>81.090999999999994</c:v>
                </c:pt>
                <c:pt idx="69">
                  <c:v>80.953999999999994</c:v>
                </c:pt>
                <c:pt idx="70">
                  <c:v>80.814999999999998</c:v>
                </c:pt>
                <c:pt idx="71">
                  <c:v>80.674000000000007</c:v>
                </c:pt>
                <c:pt idx="72">
                  <c:v>80.53</c:v>
                </c:pt>
                <c:pt idx="73">
                  <c:v>80.381</c:v>
                </c:pt>
                <c:pt idx="74">
                  <c:v>80.039000000000001</c:v>
                </c:pt>
                <c:pt idx="75">
                  <c:v>80.039000000000001</c:v>
                </c:pt>
                <c:pt idx="76">
                  <c:v>79.668000000000006</c:v>
                </c:pt>
                <c:pt idx="77">
                  <c:v>79.292000000000002</c:v>
                </c:pt>
                <c:pt idx="78">
                  <c:v>78.727000000000004</c:v>
                </c:pt>
                <c:pt idx="79">
                  <c:v>77.968999999999994</c:v>
                </c:pt>
                <c:pt idx="80">
                  <c:v>77.581999999999994</c:v>
                </c:pt>
                <c:pt idx="81">
                  <c:v>77.581999999999994</c:v>
                </c:pt>
                <c:pt idx="82">
                  <c:v>76.977999999999994</c:v>
                </c:pt>
                <c:pt idx="83">
                  <c:v>76.977999999999994</c:v>
                </c:pt>
                <c:pt idx="84">
                  <c:v>76.534000000000006</c:v>
                </c:pt>
                <c:pt idx="85">
                  <c:v>75.363</c:v>
                </c:pt>
                <c:pt idx="86">
                  <c:v>75.094999999999999</c:v>
                </c:pt>
                <c:pt idx="87">
                  <c:v>74.790000000000006</c:v>
                </c:pt>
                <c:pt idx="88">
                  <c:v>73.566000000000003</c:v>
                </c:pt>
                <c:pt idx="89">
                  <c:v>73.566000000000003</c:v>
                </c:pt>
                <c:pt idx="90">
                  <c:v>71.676000000000002</c:v>
                </c:pt>
                <c:pt idx="91">
                  <c:v>70.728999999999999</c:v>
                </c:pt>
                <c:pt idx="92">
                  <c:v>70.409000000000006</c:v>
                </c:pt>
                <c:pt idx="93">
                  <c:v>69.765000000000001</c:v>
                </c:pt>
                <c:pt idx="94">
                  <c:v>69.433000000000007</c:v>
                </c:pt>
                <c:pt idx="95">
                  <c:v>69.433000000000007</c:v>
                </c:pt>
                <c:pt idx="96">
                  <c:v>69.067999999999998</c:v>
                </c:pt>
                <c:pt idx="97">
                  <c:v>68.7</c:v>
                </c:pt>
                <c:pt idx="98">
                  <c:v>68.159000000000006</c:v>
                </c:pt>
                <c:pt idx="99">
                  <c:v>67.576999999999998</c:v>
                </c:pt>
                <c:pt idx="100">
                  <c:v>66.994</c:v>
                </c:pt>
                <c:pt idx="101">
                  <c:v>66.994</c:v>
                </c:pt>
                <c:pt idx="102">
                  <c:v>66.400999999999996</c:v>
                </c:pt>
                <c:pt idx="103">
                  <c:v>65.798000000000002</c:v>
                </c:pt>
                <c:pt idx="104">
                  <c:v>65.798000000000002</c:v>
                </c:pt>
                <c:pt idx="105">
                  <c:v>65.165000000000006</c:v>
                </c:pt>
                <c:pt idx="106">
                  <c:v>65.165000000000006</c:v>
                </c:pt>
                <c:pt idx="107">
                  <c:v>65.165000000000006</c:v>
                </c:pt>
                <c:pt idx="108">
                  <c:v>64.478999999999999</c:v>
                </c:pt>
                <c:pt idx="109">
                  <c:v>64.478999999999999</c:v>
                </c:pt>
              </c:numCache>
            </c:numRef>
          </c:yVal>
          <c:smooth val="0"/>
        </c:ser>
        <c:ser>
          <c:idx val="2"/>
          <c:order val="2"/>
          <c:tx>
            <c:strRef>
              <c:f>Sheet1!$D$1</c:f>
              <c:strCache>
                <c:ptCount val="1"/>
                <c:pt idx="0">
                  <c:v>Primary/Treated Rejection (N=3,432)</c:v>
                </c:pt>
              </c:strCache>
            </c:strRef>
          </c:tx>
          <c:spPr>
            <a:ln w="41275">
              <a:solidFill>
                <a:srgbClr val="FF0000"/>
              </a:solidFill>
            </a:ln>
          </c:spPr>
          <c:marker>
            <c:symbol val="none"/>
          </c:marker>
          <c:xVal>
            <c:numRef>
              <c:f>Sheet1!$A$2:$A$111</c:f>
              <c:numCache>
                <c:formatCode>General</c:formatCode>
                <c:ptCount val="110"/>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numCache>
            </c:numRef>
          </c:xVal>
          <c:yVal>
            <c:numRef>
              <c:f>Sheet1!$D$2:$D$111</c:f>
              <c:numCache>
                <c:formatCode>General</c:formatCode>
                <c:ptCount val="110"/>
                <c:pt idx="0">
                  <c:v>100</c:v>
                </c:pt>
                <c:pt idx="1">
                  <c:v>100</c:v>
                </c:pt>
                <c:pt idx="2">
                  <c:v>98.978999999999999</c:v>
                </c:pt>
                <c:pt idx="3">
                  <c:v>98.248000000000005</c:v>
                </c:pt>
                <c:pt idx="4">
                  <c:v>97.427999999999997</c:v>
                </c:pt>
                <c:pt idx="5">
                  <c:v>96.9</c:v>
                </c:pt>
                <c:pt idx="6">
                  <c:v>96.400999999999996</c:v>
                </c:pt>
                <c:pt idx="7">
                  <c:v>95.930999999999997</c:v>
                </c:pt>
                <c:pt idx="8">
                  <c:v>95.637</c:v>
                </c:pt>
                <c:pt idx="9">
                  <c:v>95.135999999999996</c:v>
                </c:pt>
                <c:pt idx="10">
                  <c:v>94.753</c:v>
                </c:pt>
                <c:pt idx="11">
                  <c:v>94.308999999999997</c:v>
                </c:pt>
                <c:pt idx="12">
                  <c:v>94.040999999999997</c:v>
                </c:pt>
                <c:pt idx="13">
                  <c:v>93.531999999999996</c:v>
                </c:pt>
                <c:pt idx="14">
                  <c:v>93.221000000000004</c:v>
                </c:pt>
                <c:pt idx="15">
                  <c:v>92.748000000000005</c:v>
                </c:pt>
                <c:pt idx="16">
                  <c:v>92.241</c:v>
                </c:pt>
                <c:pt idx="17">
                  <c:v>91.733000000000004</c:v>
                </c:pt>
                <c:pt idx="18">
                  <c:v>91.415000000000006</c:v>
                </c:pt>
                <c:pt idx="19">
                  <c:v>90.873000000000005</c:v>
                </c:pt>
                <c:pt idx="20">
                  <c:v>90.682000000000002</c:v>
                </c:pt>
                <c:pt idx="21">
                  <c:v>90.394000000000005</c:v>
                </c:pt>
                <c:pt idx="22">
                  <c:v>90.201999999999998</c:v>
                </c:pt>
                <c:pt idx="23">
                  <c:v>89.653000000000006</c:v>
                </c:pt>
                <c:pt idx="24">
                  <c:v>89.295000000000002</c:v>
                </c:pt>
                <c:pt idx="25">
                  <c:v>89.031000000000006</c:v>
                </c:pt>
                <c:pt idx="26">
                  <c:v>88.65</c:v>
                </c:pt>
                <c:pt idx="27">
                  <c:v>88.254999999999995</c:v>
                </c:pt>
                <c:pt idx="28">
                  <c:v>88.037000000000006</c:v>
                </c:pt>
                <c:pt idx="29">
                  <c:v>87.783000000000001</c:v>
                </c:pt>
                <c:pt idx="30">
                  <c:v>87.308000000000007</c:v>
                </c:pt>
                <c:pt idx="31">
                  <c:v>86.65</c:v>
                </c:pt>
                <c:pt idx="32">
                  <c:v>86.245999999999995</c:v>
                </c:pt>
                <c:pt idx="33">
                  <c:v>86.135000000000005</c:v>
                </c:pt>
                <c:pt idx="34">
                  <c:v>85.763999999999996</c:v>
                </c:pt>
                <c:pt idx="35">
                  <c:v>85.54</c:v>
                </c:pt>
                <c:pt idx="36">
                  <c:v>85.164000000000001</c:v>
                </c:pt>
                <c:pt idx="37">
                  <c:v>84.820999999999998</c:v>
                </c:pt>
                <c:pt idx="38">
                  <c:v>84.376000000000005</c:v>
                </c:pt>
                <c:pt idx="39">
                  <c:v>84.046000000000006</c:v>
                </c:pt>
                <c:pt idx="40">
                  <c:v>83.63</c:v>
                </c:pt>
                <c:pt idx="41">
                  <c:v>83.463999999999999</c:v>
                </c:pt>
                <c:pt idx="42">
                  <c:v>83.171000000000006</c:v>
                </c:pt>
                <c:pt idx="43">
                  <c:v>82.751000000000005</c:v>
                </c:pt>
                <c:pt idx="44">
                  <c:v>82.414000000000001</c:v>
                </c:pt>
                <c:pt idx="45">
                  <c:v>82.031999999999996</c:v>
                </c:pt>
                <c:pt idx="46">
                  <c:v>81.69</c:v>
                </c:pt>
                <c:pt idx="47">
                  <c:v>81.346000000000004</c:v>
                </c:pt>
                <c:pt idx="48">
                  <c:v>81.042000000000002</c:v>
                </c:pt>
                <c:pt idx="49">
                  <c:v>80.778000000000006</c:v>
                </c:pt>
                <c:pt idx="50">
                  <c:v>80.451999999999998</c:v>
                </c:pt>
                <c:pt idx="51">
                  <c:v>79.927000000000007</c:v>
                </c:pt>
                <c:pt idx="52">
                  <c:v>79.59</c:v>
                </c:pt>
                <c:pt idx="53">
                  <c:v>79.349999999999994</c:v>
                </c:pt>
                <c:pt idx="54">
                  <c:v>78.817999999999998</c:v>
                </c:pt>
                <c:pt idx="55">
                  <c:v>78.527000000000001</c:v>
                </c:pt>
                <c:pt idx="56">
                  <c:v>78.429000000000002</c:v>
                </c:pt>
                <c:pt idx="57">
                  <c:v>77.89</c:v>
                </c:pt>
                <c:pt idx="58">
                  <c:v>77.396000000000001</c:v>
                </c:pt>
                <c:pt idx="59">
                  <c:v>77.195999999999998</c:v>
                </c:pt>
                <c:pt idx="60">
                  <c:v>76.891999999999996</c:v>
                </c:pt>
                <c:pt idx="61">
                  <c:v>76.477000000000004</c:v>
                </c:pt>
                <c:pt idx="62">
                  <c:v>75.921999999999997</c:v>
                </c:pt>
                <c:pt idx="63">
                  <c:v>75.576999999999998</c:v>
                </c:pt>
                <c:pt idx="64">
                  <c:v>75.402000000000001</c:v>
                </c:pt>
                <c:pt idx="65">
                  <c:v>75.108999999999995</c:v>
                </c:pt>
                <c:pt idx="66">
                  <c:v>74.991</c:v>
                </c:pt>
                <c:pt idx="67">
                  <c:v>74.221000000000004</c:v>
                </c:pt>
                <c:pt idx="68">
                  <c:v>73.923000000000002</c:v>
                </c:pt>
                <c:pt idx="69">
                  <c:v>73.623999999999995</c:v>
                </c:pt>
                <c:pt idx="70">
                  <c:v>73.081999999999994</c:v>
                </c:pt>
                <c:pt idx="71">
                  <c:v>72.596000000000004</c:v>
                </c:pt>
                <c:pt idx="72">
                  <c:v>72.102000000000004</c:v>
                </c:pt>
                <c:pt idx="73">
                  <c:v>71.591999999999999</c:v>
                </c:pt>
                <c:pt idx="74">
                  <c:v>71.254999999999995</c:v>
                </c:pt>
                <c:pt idx="75">
                  <c:v>70.900000000000006</c:v>
                </c:pt>
                <c:pt idx="76">
                  <c:v>70.323999999999998</c:v>
                </c:pt>
                <c:pt idx="77">
                  <c:v>69.745000000000005</c:v>
                </c:pt>
                <c:pt idx="78">
                  <c:v>69.308999999999997</c:v>
                </c:pt>
                <c:pt idx="79">
                  <c:v>68.944000000000003</c:v>
                </c:pt>
                <c:pt idx="80">
                  <c:v>68.650000000000006</c:v>
                </c:pt>
                <c:pt idx="81">
                  <c:v>68.275999999999996</c:v>
                </c:pt>
                <c:pt idx="82">
                  <c:v>68.049000000000007</c:v>
                </c:pt>
                <c:pt idx="83">
                  <c:v>67.819999999999993</c:v>
                </c:pt>
                <c:pt idx="84">
                  <c:v>67.429000000000002</c:v>
                </c:pt>
                <c:pt idx="85">
                  <c:v>67.182000000000002</c:v>
                </c:pt>
                <c:pt idx="86">
                  <c:v>67.003</c:v>
                </c:pt>
                <c:pt idx="87">
                  <c:v>66.430000000000007</c:v>
                </c:pt>
                <c:pt idx="88">
                  <c:v>65.841999999999999</c:v>
                </c:pt>
                <c:pt idx="89">
                  <c:v>65.248999999999995</c:v>
                </c:pt>
                <c:pt idx="90">
                  <c:v>65.05</c:v>
                </c:pt>
                <c:pt idx="91">
                  <c:v>64.545000000000002</c:v>
                </c:pt>
                <c:pt idx="92">
                  <c:v>63.935000000000002</c:v>
                </c:pt>
                <c:pt idx="93">
                  <c:v>63.317999999999998</c:v>
                </c:pt>
                <c:pt idx="94">
                  <c:v>62.795999999999999</c:v>
                </c:pt>
                <c:pt idx="95">
                  <c:v>62.369</c:v>
                </c:pt>
                <c:pt idx="96">
                  <c:v>62.146000000000001</c:v>
                </c:pt>
                <c:pt idx="97">
                  <c:v>61.433</c:v>
                </c:pt>
                <c:pt idx="98">
                  <c:v>60.997</c:v>
                </c:pt>
                <c:pt idx="99">
                  <c:v>60.527000000000001</c:v>
                </c:pt>
                <c:pt idx="100">
                  <c:v>60.527000000000001</c:v>
                </c:pt>
                <c:pt idx="101">
                  <c:v>60.204999999999998</c:v>
                </c:pt>
                <c:pt idx="102">
                  <c:v>59.715000000000003</c:v>
                </c:pt>
                <c:pt idx="103">
                  <c:v>59.386000000000003</c:v>
                </c:pt>
                <c:pt idx="104">
                  <c:v>58.225000000000001</c:v>
                </c:pt>
                <c:pt idx="105">
                  <c:v>57.890999999999998</c:v>
                </c:pt>
                <c:pt idx="106">
                  <c:v>57.719000000000001</c:v>
                </c:pt>
                <c:pt idx="107">
                  <c:v>56.802999999999997</c:v>
                </c:pt>
                <c:pt idx="108">
                  <c:v>56.597000000000001</c:v>
                </c:pt>
                <c:pt idx="109">
                  <c:v>56.597000000000001</c:v>
                </c:pt>
              </c:numCache>
            </c:numRef>
          </c:yVal>
          <c:smooth val="0"/>
        </c:ser>
        <c:ser>
          <c:idx val="3"/>
          <c:order val="3"/>
          <c:tx>
            <c:strRef>
              <c:f>Sheet1!$E$1</c:f>
              <c:strCache>
                <c:ptCount val="1"/>
                <c:pt idx="0">
                  <c:v>Retx/No Rejection (N=296)</c:v>
                </c:pt>
              </c:strCache>
            </c:strRef>
          </c:tx>
          <c:spPr>
            <a:ln w="41275">
              <a:solidFill>
                <a:schemeClr val="bg1">
                  <a:lumMod val="50000"/>
                  <a:lumOff val="50000"/>
                </a:schemeClr>
              </a:solidFill>
            </a:ln>
          </c:spPr>
          <c:marker>
            <c:symbol val="none"/>
          </c:marker>
          <c:xVal>
            <c:numRef>
              <c:f>Sheet1!$A$2:$A$111</c:f>
              <c:numCache>
                <c:formatCode>General</c:formatCode>
                <c:ptCount val="110"/>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numCache>
            </c:numRef>
          </c:xVal>
          <c:yVal>
            <c:numRef>
              <c:f>Sheet1!$E$2:$E$111</c:f>
              <c:numCache>
                <c:formatCode>General</c:formatCode>
                <c:ptCount val="110"/>
                <c:pt idx="0">
                  <c:v>100</c:v>
                </c:pt>
                <c:pt idx="1">
                  <c:v>100</c:v>
                </c:pt>
                <c:pt idx="2">
                  <c:v>100</c:v>
                </c:pt>
                <c:pt idx="3">
                  <c:v>99.662000000000006</c:v>
                </c:pt>
                <c:pt idx="4">
                  <c:v>99.662000000000006</c:v>
                </c:pt>
                <c:pt idx="5">
                  <c:v>98.983999999999995</c:v>
                </c:pt>
                <c:pt idx="6">
                  <c:v>97.623999999999995</c:v>
                </c:pt>
                <c:pt idx="7">
                  <c:v>96.941999999999993</c:v>
                </c:pt>
                <c:pt idx="8">
                  <c:v>96.941999999999993</c:v>
                </c:pt>
                <c:pt idx="9">
                  <c:v>96.941999999999993</c:v>
                </c:pt>
                <c:pt idx="10">
                  <c:v>96.941999999999993</c:v>
                </c:pt>
                <c:pt idx="11">
                  <c:v>96.254999999999995</c:v>
                </c:pt>
                <c:pt idx="12">
                  <c:v>95.566000000000003</c:v>
                </c:pt>
                <c:pt idx="13">
                  <c:v>95.216999999999999</c:v>
                </c:pt>
                <c:pt idx="14">
                  <c:v>95.216999999999999</c:v>
                </c:pt>
                <c:pt idx="15">
                  <c:v>94.844999999999999</c:v>
                </c:pt>
                <c:pt idx="16">
                  <c:v>93.725999999999999</c:v>
                </c:pt>
                <c:pt idx="17">
                  <c:v>92.978999999999999</c:v>
                </c:pt>
                <c:pt idx="18">
                  <c:v>92.233000000000004</c:v>
                </c:pt>
                <c:pt idx="19">
                  <c:v>92.233000000000004</c:v>
                </c:pt>
                <c:pt idx="20">
                  <c:v>91.48</c:v>
                </c:pt>
                <c:pt idx="21">
                  <c:v>91.48</c:v>
                </c:pt>
                <c:pt idx="22">
                  <c:v>90.724000000000004</c:v>
                </c:pt>
                <c:pt idx="23">
                  <c:v>90.724000000000004</c:v>
                </c:pt>
                <c:pt idx="24">
                  <c:v>90.340999999999994</c:v>
                </c:pt>
                <c:pt idx="25">
                  <c:v>89.558999999999997</c:v>
                </c:pt>
                <c:pt idx="26">
                  <c:v>89.558999999999997</c:v>
                </c:pt>
                <c:pt idx="27">
                  <c:v>89.558999999999997</c:v>
                </c:pt>
                <c:pt idx="28">
                  <c:v>89.558999999999997</c:v>
                </c:pt>
                <c:pt idx="29">
                  <c:v>89.558999999999997</c:v>
                </c:pt>
                <c:pt idx="30">
                  <c:v>88.71</c:v>
                </c:pt>
                <c:pt idx="31">
                  <c:v>88.71</c:v>
                </c:pt>
                <c:pt idx="32">
                  <c:v>88.71</c:v>
                </c:pt>
                <c:pt idx="33">
                  <c:v>88.71</c:v>
                </c:pt>
                <c:pt idx="34">
                  <c:v>87.843999999999994</c:v>
                </c:pt>
                <c:pt idx="35">
                  <c:v>87.400999999999996</c:v>
                </c:pt>
                <c:pt idx="36">
                  <c:v>87.400999999999996</c:v>
                </c:pt>
                <c:pt idx="37">
                  <c:v>86.947999999999993</c:v>
                </c:pt>
                <c:pt idx="38">
                  <c:v>86.444999999999993</c:v>
                </c:pt>
                <c:pt idx="39">
                  <c:v>86.444999999999993</c:v>
                </c:pt>
                <c:pt idx="40">
                  <c:v>86.444999999999993</c:v>
                </c:pt>
                <c:pt idx="41">
                  <c:v>85.921000000000006</c:v>
                </c:pt>
                <c:pt idx="42">
                  <c:v>85.921000000000006</c:v>
                </c:pt>
                <c:pt idx="43">
                  <c:v>85.921000000000006</c:v>
                </c:pt>
                <c:pt idx="44">
                  <c:v>85.921000000000006</c:v>
                </c:pt>
                <c:pt idx="45">
                  <c:v>85.921000000000006</c:v>
                </c:pt>
                <c:pt idx="46">
                  <c:v>85.921000000000006</c:v>
                </c:pt>
                <c:pt idx="47">
                  <c:v>85.921000000000006</c:v>
                </c:pt>
                <c:pt idx="48">
                  <c:v>85.921000000000006</c:v>
                </c:pt>
                <c:pt idx="49">
                  <c:v>85.921000000000006</c:v>
                </c:pt>
                <c:pt idx="50">
                  <c:v>85.921000000000006</c:v>
                </c:pt>
                <c:pt idx="51">
                  <c:v>85.921000000000006</c:v>
                </c:pt>
                <c:pt idx="52">
                  <c:v>85.921000000000006</c:v>
                </c:pt>
                <c:pt idx="53">
                  <c:v>85.921000000000006</c:v>
                </c:pt>
                <c:pt idx="54">
                  <c:v>85.921000000000006</c:v>
                </c:pt>
                <c:pt idx="55">
                  <c:v>85.921000000000006</c:v>
                </c:pt>
                <c:pt idx="56">
                  <c:v>85.245000000000005</c:v>
                </c:pt>
                <c:pt idx="57">
                  <c:v>84.557000000000002</c:v>
                </c:pt>
                <c:pt idx="58">
                  <c:v>83.864000000000004</c:v>
                </c:pt>
                <c:pt idx="59">
                  <c:v>82.465999999999994</c:v>
                </c:pt>
                <c:pt idx="60">
                  <c:v>82.465999999999994</c:v>
                </c:pt>
                <c:pt idx="61">
                  <c:v>82.465999999999994</c:v>
                </c:pt>
                <c:pt idx="62">
                  <c:v>82.465999999999994</c:v>
                </c:pt>
                <c:pt idx="63">
                  <c:v>82.465999999999994</c:v>
                </c:pt>
                <c:pt idx="64">
                  <c:v>82.465999999999994</c:v>
                </c:pt>
                <c:pt idx="65">
                  <c:v>82.465999999999994</c:v>
                </c:pt>
                <c:pt idx="66">
                  <c:v>82.465999999999994</c:v>
                </c:pt>
                <c:pt idx="67">
                  <c:v>82.465999999999994</c:v>
                </c:pt>
                <c:pt idx="68">
                  <c:v>81.650000000000006</c:v>
                </c:pt>
                <c:pt idx="69">
                  <c:v>81.650000000000006</c:v>
                </c:pt>
                <c:pt idx="70">
                  <c:v>80.825000000000003</c:v>
                </c:pt>
                <c:pt idx="71">
                  <c:v>79.974000000000004</c:v>
                </c:pt>
                <c:pt idx="72">
                  <c:v>79.096000000000004</c:v>
                </c:pt>
                <c:pt idx="73">
                  <c:v>79.096000000000004</c:v>
                </c:pt>
                <c:pt idx="74">
                  <c:v>78.081000000000003</c:v>
                </c:pt>
                <c:pt idx="75">
                  <c:v>78.081000000000003</c:v>
                </c:pt>
                <c:pt idx="76">
                  <c:v>77.012</c:v>
                </c:pt>
                <c:pt idx="77">
                  <c:v>75.941999999999993</c:v>
                </c:pt>
                <c:pt idx="78">
                  <c:v>74.873000000000005</c:v>
                </c:pt>
                <c:pt idx="79">
                  <c:v>74.873000000000005</c:v>
                </c:pt>
                <c:pt idx="80">
                  <c:v>73.772000000000006</c:v>
                </c:pt>
                <c:pt idx="81">
                  <c:v>73.772000000000006</c:v>
                </c:pt>
                <c:pt idx="82">
                  <c:v>73.772000000000006</c:v>
                </c:pt>
                <c:pt idx="83">
                  <c:v>72.653999999999996</c:v>
                </c:pt>
                <c:pt idx="84">
                  <c:v>71.481999999999999</c:v>
                </c:pt>
                <c:pt idx="85">
                  <c:v>71.481999999999999</c:v>
                </c:pt>
                <c:pt idx="86">
                  <c:v>70.08</c:v>
                </c:pt>
                <c:pt idx="87">
                  <c:v>70.08</c:v>
                </c:pt>
                <c:pt idx="88">
                  <c:v>70.08</c:v>
                </c:pt>
                <c:pt idx="89">
                  <c:v>70.08</c:v>
                </c:pt>
                <c:pt idx="90">
                  <c:v>70.08</c:v>
                </c:pt>
                <c:pt idx="91">
                  <c:v>70.08</c:v>
                </c:pt>
                <c:pt idx="92">
                  <c:v>68.588999999999999</c:v>
                </c:pt>
                <c:pt idx="93">
                  <c:v>68.588999999999999</c:v>
                </c:pt>
                <c:pt idx="94">
                  <c:v>68.588999999999999</c:v>
                </c:pt>
                <c:pt idx="95">
                  <c:v>68.588999999999999</c:v>
                </c:pt>
                <c:pt idx="96">
                  <c:v>65.435000000000002</c:v>
                </c:pt>
                <c:pt idx="97">
                  <c:v>65.435000000000002</c:v>
                </c:pt>
                <c:pt idx="98">
                  <c:v>65.435000000000002</c:v>
                </c:pt>
                <c:pt idx="99">
                  <c:v>65.435000000000002</c:v>
                </c:pt>
                <c:pt idx="100">
                  <c:v>65.435000000000002</c:v>
                </c:pt>
                <c:pt idx="101">
                  <c:v>65.435000000000002</c:v>
                </c:pt>
                <c:pt idx="102">
                  <c:v>65.435000000000002</c:v>
                </c:pt>
                <c:pt idx="103">
                  <c:v>63.097999999999999</c:v>
                </c:pt>
                <c:pt idx="104">
                  <c:v>63.097999999999999</c:v>
                </c:pt>
                <c:pt idx="105">
                  <c:v>63.097999999999999</c:v>
                </c:pt>
                <c:pt idx="106">
                  <c:v>63.097999999999999</c:v>
                </c:pt>
                <c:pt idx="107">
                  <c:v>63.097999999999999</c:v>
                </c:pt>
                <c:pt idx="108">
                  <c:v>63.097999999999999</c:v>
                </c:pt>
                <c:pt idx="109">
                  <c:v>63.097999999999999</c:v>
                </c:pt>
              </c:numCache>
            </c:numRef>
          </c:yVal>
          <c:smooth val="0"/>
        </c:ser>
        <c:ser>
          <c:idx val="4"/>
          <c:order val="4"/>
          <c:tx>
            <c:strRef>
              <c:f>Sheet1!$F$1</c:f>
              <c:strCache>
                <c:ptCount val="1"/>
                <c:pt idx="0">
                  <c:v>Retx/Untreated Rejection (N=65)</c:v>
                </c:pt>
              </c:strCache>
            </c:strRef>
          </c:tx>
          <c:spPr>
            <a:ln w="41275">
              <a:solidFill>
                <a:srgbClr val="00B050"/>
              </a:solidFill>
            </a:ln>
          </c:spPr>
          <c:marker>
            <c:symbol val="none"/>
          </c:marker>
          <c:xVal>
            <c:numRef>
              <c:f>Sheet1!$A$2:$A$111</c:f>
              <c:numCache>
                <c:formatCode>General</c:formatCode>
                <c:ptCount val="110"/>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numCache>
            </c:numRef>
          </c:xVal>
          <c:yVal>
            <c:numRef>
              <c:f>Sheet1!$F$2:$F$111</c:f>
              <c:numCache>
                <c:formatCode>General</c:formatCode>
                <c:ptCount val="110"/>
                <c:pt idx="0">
                  <c:v>100</c:v>
                </c:pt>
                <c:pt idx="1">
                  <c:v>100</c:v>
                </c:pt>
                <c:pt idx="2">
                  <c:v>100</c:v>
                </c:pt>
                <c:pt idx="3">
                  <c:v>100</c:v>
                </c:pt>
                <c:pt idx="4">
                  <c:v>100</c:v>
                </c:pt>
                <c:pt idx="5">
                  <c:v>100</c:v>
                </c:pt>
                <c:pt idx="6">
                  <c:v>100</c:v>
                </c:pt>
                <c:pt idx="7">
                  <c:v>100</c:v>
                </c:pt>
                <c:pt idx="8">
                  <c:v>100</c:v>
                </c:pt>
                <c:pt idx="9">
                  <c:v>100</c:v>
                </c:pt>
                <c:pt idx="10">
                  <c:v>98.460999999999999</c:v>
                </c:pt>
                <c:pt idx="11">
                  <c:v>98.460999999999999</c:v>
                </c:pt>
                <c:pt idx="12">
                  <c:v>98.460999999999999</c:v>
                </c:pt>
                <c:pt idx="13">
                  <c:v>98.460999999999999</c:v>
                </c:pt>
                <c:pt idx="14">
                  <c:v>98.460999999999999</c:v>
                </c:pt>
                <c:pt idx="15">
                  <c:v>98.460999999999999</c:v>
                </c:pt>
                <c:pt idx="16">
                  <c:v>98.460999999999999</c:v>
                </c:pt>
                <c:pt idx="17">
                  <c:v>98.460999999999999</c:v>
                </c:pt>
                <c:pt idx="18">
                  <c:v>98.460999999999999</c:v>
                </c:pt>
                <c:pt idx="19">
                  <c:v>98.460999999999999</c:v>
                </c:pt>
                <c:pt idx="20">
                  <c:v>98.460999999999999</c:v>
                </c:pt>
                <c:pt idx="21">
                  <c:v>98.460999999999999</c:v>
                </c:pt>
                <c:pt idx="22">
                  <c:v>96.846999999999994</c:v>
                </c:pt>
                <c:pt idx="23">
                  <c:v>96.846999999999994</c:v>
                </c:pt>
                <c:pt idx="24">
                  <c:v>95.233000000000004</c:v>
                </c:pt>
                <c:pt idx="25">
                  <c:v>95.233000000000004</c:v>
                </c:pt>
                <c:pt idx="26">
                  <c:v>95.233000000000004</c:v>
                </c:pt>
                <c:pt idx="27">
                  <c:v>95.233000000000004</c:v>
                </c:pt>
                <c:pt idx="28">
                  <c:v>95.233000000000004</c:v>
                </c:pt>
                <c:pt idx="29">
                  <c:v>95.233000000000004</c:v>
                </c:pt>
                <c:pt idx="30">
                  <c:v>95.233000000000004</c:v>
                </c:pt>
                <c:pt idx="31">
                  <c:v>95.233000000000004</c:v>
                </c:pt>
                <c:pt idx="32">
                  <c:v>95.233000000000004</c:v>
                </c:pt>
                <c:pt idx="33">
                  <c:v>95.233000000000004</c:v>
                </c:pt>
                <c:pt idx="34">
                  <c:v>95.233000000000004</c:v>
                </c:pt>
                <c:pt idx="35">
                  <c:v>95.233000000000004</c:v>
                </c:pt>
                <c:pt idx="36">
                  <c:v>95.233000000000004</c:v>
                </c:pt>
                <c:pt idx="37">
                  <c:v>95.233000000000004</c:v>
                </c:pt>
                <c:pt idx="38">
                  <c:v>95.233000000000004</c:v>
                </c:pt>
                <c:pt idx="39">
                  <c:v>92.965999999999994</c:v>
                </c:pt>
                <c:pt idx="40">
                  <c:v>92.965999999999994</c:v>
                </c:pt>
                <c:pt idx="41">
                  <c:v>92.965999999999994</c:v>
                </c:pt>
                <c:pt idx="42">
                  <c:v>92.965999999999994</c:v>
                </c:pt>
                <c:pt idx="43">
                  <c:v>92.965999999999994</c:v>
                </c:pt>
                <c:pt idx="44">
                  <c:v>92.965999999999994</c:v>
                </c:pt>
                <c:pt idx="45">
                  <c:v>92.965999999999994</c:v>
                </c:pt>
                <c:pt idx="46">
                  <c:v>88.317999999999998</c:v>
                </c:pt>
                <c:pt idx="47">
                  <c:v>88.317999999999998</c:v>
                </c:pt>
                <c:pt idx="48">
                  <c:v>85.992999999999995</c:v>
                </c:pt>
                <c:pt idx="49">
                  <c:v>85.992999999999995</c:v>
                </c:pt>
                <c:pt idx="50">
                  <c:v>85.992999999999995</c:v>
                </c:pt>
                <c:pt idx="51">
                  <c:v>85.992999999999995</c:v>
                </c:pt>
                <c:pt idx="52">
                  <c:v>85.992999999999995</c:v>
                </c:pt>
                <c:pt idx="53">
                  <c:v>85.992999999999995</c:v>
                </c:pt>
                <c:pt idx="54">
                  <c:v>85.992999999999995</c:v>
                </c:pt>
                <c:pt idx="55">
                  <c:v>83.463999999999999</c:v>
                </c:pt>
                <c:pt idx="56">
                  <c:v>83.463999999999999</c:v>
                </c:pt>
                <c:pt idx="57">
                  <c:v>83.463999999999999</c:v>
                </c:pt>
                <c:pt idx="58">
                  <c:v>83.463999999999999</c:v>
                </c:pt>
                <c:pt idx="59">
                  <c:v>83.463999999999999</c:v>
                </c:pt>
                <c:pt idx="60">
                  <c:v>83.463999999999999</c:v>
                </c:pt>
                <c:pt idx="61">
                  <c:v>83.463999999999999</c:v>
                </c:pt>
                <c:pt idx="62">
                  <c:v>83.463999999999999</c:v>
                </c:pt>
                <c:pt idx="63">
                  <c:v>83.463999999999999</c:v>
                </c:pt>
                <c:pt idx="64">
                  <c:v>83.463999999999999</c:v>
                </c:pt>
                <c:pt idx="65">
                  <c:v>83.463999999999999</c:v>
                </c:pt>
                <c:pt idx="66">
                  <c:v>83.463999999999999</c:v>
                </c:pt>
                <c:pt idx="67">
                  <c:v>83.463999999999999</c:v>
                </c:pt>
                <c:pt idx="68">
                  <c:v>83.463999999999999</c:v>
                </c:pt>
                <c:pt idx="69">
                  <c:v>83.463999999999999</c:v>
                </c:pt>
                <c:pt idx="70">
                  <c:v>83.463999999999999</c:v>
                </c:pt>
                <c:pt idx="71">
                  <c:v>83.463999999999999</c:v>
                </c:pt>
                <c:pt idx="72">
                  <c:v>80.254000000000005</c:v>
                </c:pt>
                <c:pt idx="73">
                  <c:v>77.043999999999997</c:v>
                </c:pt>
                <c:pt idx="74">
                  <c:v>77.043999999999997</c:v>
                </c:pt>
                <c:pt idx="75">
                  <c:v>77.043999999999997</c:v>
                </c:pt>
                <c:pt idx="76">
                  <c:v>77.043999999999997</c:v>
                </c:pt>
                <c:pt idx="77">
                  <c:v>77.043999999999997</c:v>
                </c:pt>
                <c:pt idx="78">
                  <c:v>77.043999999999997</c:v>
                </c:pt>
                <c:pt idx="79">
                  <c:v>77.043999999999997</c:v>
                </c:pt>
                <c:pt idx="80">
                  <c:v>77.043999999999997</c:v>
                </c:pt>
                <c:pt idx="81">
                  <c:v>77.043999999999997</c:v>
                </c:pt>
                <c:pt idx="82">
                  <c:v>77.043999999999997</c:v>
                </c:pt>
                <c:pt idx="83">
                  <c:v>77.043999999999997</c:v>
                </c:pt>
                <c:pt idx="84">
                  <c:v>77.043999999999997</c:v>
                </c:pt>
                <c:pt idx="85">
                  <c:v>77.043999999999997</c:v>
                </c:pt>
                <c:pt idx="86">
                  <c:v>77.043999999999997</c:v>
                </c:pt>
                <c:pt idx="87">
                  <c:v>77.043999999999997</c:v>
                </c:pt>
                <c:pt idx="88">
                  <c:v>77.043999999999997</c:v>
                </c:pt>
                <c:pt idx="89">
                  <c:v>77.043999999999997</c:v>
                </c:pt>
                <c:pt idx="90">
                  <c:v>77.043999999999997</c:v>
                </c:pt>
                <c:pt idx="91">
                  <c:v>70.040000000000006</c:v>
                </c:pt>
              </c:numCache>
            </c:numRef>
          </c:yVal>
          <c:smooth val="0"/>
        </c:ser>
        <c:ser>
          <c:idx val="5"/>
          <c:order val="5"/>
          <c:tx>
            <c:strRef>
              <c:f>Sheet1!$G$1</c:f>
              <c:strCache>
                <c:ptCount val="1"/>
                <c:pt idx="0">
                  <c:v>Retx/Treated Rejection (N=121)</c:v>
                </c:pt>
              </c:strCache>
            </c:strRef>
          </c:tx>
          <c:spPr>
            <a:ln w="41275">
              <a:solidFill>
                <a:srgbClr val="FF66FF"/>
              </a:solidFill>
            </a:ln>
          </c:spPr>
          <c:marker>
            <c:symbol val="none"/>
          </c:marker>
          <c:xVal>
            <c:numRef>
              <c:f>Sheet1!$A$2:$A$111</c:f>
              <c:numCache>
                <c:formatCode>General</c:formatCode>
                <c:ptCount val="110"/>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numCache>
            </c:numRef>
          </c:xVal>
          <c:yVal>
            <c:numRef>
              <c:f>Sheet1!$G$2:$G$111</c:f>
              <c:numCache>
                <c:formatCode>General</c:formatCode>
                <c:ptCount val="110"/>
                <c:pt idx="0">
                  <c:v>100</c:v>
                </c:pt>
                <c:pt idx="1">
                  <c:v>100</c:v>
                </c:pt>
                <c:pt idx="2">
                  <c:v>99.174000000000007</c:v>
                </c:pt>
                <c:pt idx="3">
                  <c:v>97.521000000000001</c:v>
                </c:pt>
                <c:pt idx="4">
                  <c:v>96.694000000000003</c:v>
                </c:pt>
                <c:pt idx="5">
                  <c:v>95.040999999999997</c:v>
                </c:pt>
                <c:pt idx="6">
                  <c:v>94.215000000000003</c:v>
                </c:pt>
                <c:pt idx="7">
                  <c:v>92.561999999999998</c:v>
                </c:pt>
                <c:pt idx="8">
                  <c:v>91.736000000000004</c:v>
                </c:pt>
                <c:pt idx="9">
                  <c:v>91.736000000000004</c:v>
                </c:pt>
                <c:pt idx="10">
                  <c:v>91.736000000000004</c:v>
                </c:pt>
                <c:pt idx="11">
                  <c:v>90.082999999999998</c:v>
                </c:pt>
                <c:pt idx="12">
                  <c:v>89.256</c:v>
                </c:pt>
                <c:pt idx="13">
                  <c:v>89.256</c:v>
                </c:pt>
                <c:pt idx="14">
                  <c:v>88.397999999999996</c:v>
                </c:pt>
                <c:pt idx="15">
                  <c:v>88.397999999999996</c:v>
                </c:pt>
                <c:pt idx="16">
                  <c:v>86.665000000000006</c:v>
                </c:pt>
                <c:pt idx="17">
                  <c:v>85.798000000000002</c:v>
                </c:pt>
                <c:pt idx="18">
                  <c:v>83.171999999999997</c:v>
                </c:pt>
                <c:pt idx="19">
                  <c:v>83.171999999999997</c:v>
                </c:pt>
                <c:pt idx="20">
                  <c:v>83.171999999999997</c:v>
                </c:pt>
                <c:pt idx="21">
                  <c:v>82.287000000000006</c:v>
                </c:pt>
                <c:pt idx="22">
                  <c:v>81.391999999999996</c:v>
                </c:pt>
                <c:pt idx="23">
                  <c:v>80.488</c:v>
                </c:pt>
                <c:pt idx="24">
                  <c:v>79.584000000000003</c:v>
                </c:pt>
                <c:pt idx="25">
                  <c:v>79.584000000000003</c:v>
                </c:pt>
                <c:pt idx="26">
                  <c:v>78.625</c:v>
                </c:pt>
                <c:pt idx="27">
                  <c:v>78.625</c:v>
                </c:pt>
                <c:pt idx="28">
                  <c:v>78.625</c:v>
                </c:pt>
                <c:pt idx="29">
                  <c:v>78.625</c:v>
                </c:pt>
                <c:pt idx="30">
                  <c:v>77.653999999999996</c:v>
                </c:pt>
                <c:pt idx="31">
                  <c:v>77.653999999999996</c:v>
                </c:pt>
                <c:pt idx="32">
                  <c:v>77.653999999999996</c:v>
                </c:pt>
                <c:pt idx="33">
                  <c:v>77.653999999999996</c:v>
                </c:pt>
                <c:pt idx="34">
                  <c:v>77.653999999999996</c:v>
                </c:pt>
                <c:pt idx="35">
                  <c:v>77.653999999999996</c:v>
                </c:pt>
                <c:pt idx="36">
                  <c:v>77.653999999999996</c:v>
                </c:pt>
                <c:pt idx="37">
                  <c:v>77.653999999999996</c:v>
                </c:pt>
                <c:pt idx="38">
                  <c:v>77.653999999999996</c:v>
                </c:pt>
                <c:pt idx="39">
                  <c:v>77.653999999999996</c:v>
                </c:pt>
                <c:pt idx="40">
                  <c:v>76.528999999999996</c:v>
                </c:pt>
                <c:pt idx="41">
                  <c:v>76.528999999999996</c:v>
                </c:pt>
                <c:pt idx="42">
                  <c:v>76.528999999999996</c:v>
                </c:pt>
                <c:pt idx="43">
                  <c:v>76.528999999999996</c:v>
                </c:pt>
                <c:pt idx="44">
                  <c:v>76.528999999999996</c:v>
                </c:pt>
                <c:pt idx="45">
                  <c:v>76.528999999999996</c:v>
                </c:pt>
                <c:pt idx="46">
                  <c:v>76.528999999999996</c:v>
                </c:pt>
                <c:pt idx="47">
                  <c:v>76.528999999999996</c:v>
                </c:pt>
                <c:pt idx="48">
                  <c:v>76.528999999999996</c:v>
                </c:pt>
                <c:pt idx="49">
                  <c:v>74.099000000000004</c:v>
                </c:pt>
                <c:pt idx="50">
                  <c:v>74.099000000000004</c:v>
                </c:pt>
                <c:pt idx="51">
                  <c:v>72.775999999999996</c:v>
                </c:pt>
                <c:pt idx="52">
                  <c:v>71.427999999999997</c:v>
                </c:pt>
                <c:pt idx="53">
                  <c:v>71.427999999999997</c:v>
                </c:pt>
                <c:pt idx="54">
                  <c:v>70.055000000000007</c:v>
                </c:pt>
                <c:pt idx="55">
                  <c:v>70.055000000000007</c:v>
                </c:pt>
                <c:pt idx="56">
                  <c:v>68.653999999999996</c:v>
                </c:pt>
                <c:pt idx="57">
                  <c:v>68.653999999999996</c:v>
                </c:pt>
                <c:pt idx="58">
                  <c:v>68.653999999999996</c:v>
                </c:pt>
                <c:pt idx="59">
                  <c:v>68.653999999999996</c:v>
                </c:pt>
                <c:pt idx="60">
                  <c:v>68.653999999999996</c:v>
                </c:pt>
                <c:pt idx="61">
                  <c:v>68.653999999999996</c:v>
                </c:pt>
                <c:pt idx="62">
                  <c:v>68.653999999999996</c:v>
                </c:pt>
                <c:pt idx="63">
                  <c:v>66.936999999999998</c:v>
                </c:pt>
                <c:pt idx="64">
                  <c:v>66.936999999999998</c:v>
                </c:pt>
                <c:pt idx="65">
                  <c:v>66.936999999999998</c:v>
                </c:pt>
                <c:pt idx="66">
                  <c:v>66.936999999999998</c:v>
                </c:pt>
                <c:pt idx="67">
                  <c:v>65.128</c:v>
                </c:pt>
                <c:pt idx="68">
                  <c:v>65.128</c:v>
                </c:pt>
                <c:pt idx="69">
                  <c:v>65.128</c:v>
                </c:pt>
                <c:pt idx="70">
                  <c:v>65.128</c:v>
                </c:pt>
                <c:pt idx="71">
                  <c:v>65.128</c:v>
                </c:pt>
                <c:pt idx="72">
                  <c:v>65.128</c:v>
                </c:pt>
                <c:pt idx="73">
                  <c:v>65.128</c:v>
                </c:pt>
                <c:pt idx="74">
                  <c:v>65.128</c:v>
                </c:pt>
                <c:pt idx="75">
                  <c:v>65.128</c:v>
                </c:pt>
                <c:pt idx="76">
                  <c:v>65.128</c:v>
                </c:pt>
                <c:pt idx="77">
                  <c:v>65.128</c:v>
                </c:pt>
                <c:pt idx="78">
                  <c:v>65.128</c:v>
                </c:pt>
                <c:pt idx="79">
                  <c:v>65.128</c:v>
                </c:pt>
                <c:pt idx="80">
                  <c:v>65.128</c:v>
                </c:pt>
                <c:pt idx="81">
                  <c:v>62.957000000000001</c:v>
                </c:pt>
                <c:pt idx="82">
                  <c:v>62.957000000000001</c:v>
                </c:pt>
                <c:pt idx="83">
                  <c:v>62.957000000000001</c:v>
                </c:pt>
                <c:pt idx="84">
                  <c:v>62.957000000000001</c:v>
                </c:pt>
                <c:pt idx="85">
                  <c:v>60.786000000000001</c:v>
                </c:pt>
                <c:pt idx="86">
                  <c:v>60.786000000000001</c:v>
                </c:pt>
                <c:pt idx="87">
                  <c:v>58.253</c:v>
                </c:pt>
                <c:pt idx="88">
                  <c:v>58.253</c:v>
                </c:pt>
                <c:pt idx="89">
                  <c:v>58.253</c:v>
                </c:pt>
                <c:pt idx="90">
                  <c:v>58.253</c:v>
                </c:pt>
                <c:pt idx="91">
                  <c:v>55.606000000000002</c:v>
                </c:pt>
                <c:pt idx="92">
                  <c:v>55.606000000000002</c:v>
                </c:pt>
                <c:pt idx="93">
                  <c:v>55.606000000000002</c:v>
                </c:pt>
                <c:pt idx="94">
                  <c:v>52.957999999999998</c:v>
                </c:pt>
                <c:pt idx="95">
                  <c:v>52.957999999999998</c:v>
                </c:pt>
                <c:pt idx="96">
                  <c:v>52.957999999999998</c:v>
                </c:pt>
                <c:pt idx="97">
                  <c:v>52.957999999999998</c:v>
                </c:pt>
                <c:pt idx="98">
                  <c:v>48.884</c:v>
                </c:pt>
                <c:pt idx="99">
                  <c:v>48.884</c:v>
                </c:pt>
                <c:pt idx="100">
                  <c:v>48.884</c:v>
                </c:pt>
                <c:pt idx="101">
                  <c:v>48.884</c:v>
                </c:pt>
                <c:pt idx="102">
                  <c:v>48.884</c:v>
                </c:pt>
                <c:pt idx="103">
                  <c:v>48.884</c:v>
                </c:pt>
                <c:pt idx="104">
                  <c:v>48.884</c:v>
                </c:pt>
                <c:pt idx="105">
                  <c:v>48.884</c:v>
                </c:pt>
              </c:numCache>
            </c:numRef>
          </c:yVal>
          <c:smooth val="0"/>
        </c:ser>
        <c:dLbls>
          <c:showLegendKey val="0"/>
          <c:showVal val="0"/>
          <c:showCatName val="0"/>
          <c:showSerName val="0"/>
          <c:showPercent val="0"/>
          <c:showBubbleSize val="0"/>
        </c:dLbls>
        <c:axId val="749134936"/>
        <c:axId val="749135328"/>
      </c:scatterChart>
      <c:valAx>
        <c:axId val="749134936"/>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4302592153856885"/>
              <c:y val="0.92848026809148854"/>
            </c:manualLayout>
          </c:layout>
          <c:overlay val="0"/>
        </c:title>
        <c:numFmt formatCode="#,##0" sourceLinked="0"/>
        <c:majorTickMark val="out"/>
        <c:minorTickMark val="none"/>
        <c:tickLblPos val="nextTo"/>
        <c:txPr>
          <a:bodyPr rot="0"/>
          <a:lstStyle/>
          <a:p>
            <a:pPr>
              <a:defRPr sz="1500" b="1"/>
            </a:pPr>
            <a:endParaRPr lang="en-US"/>
          </a:p>
        </c:txPr>
        <c:crossAx val="749135328"/>
        <c:crosses val="autoZero"/>
        <c:crossBetween val="midCat"/>
        <c:majorUnit val="1"/>
      </c:valAx>
      <c:valAx>
        <c:axId val="7491353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9134936"/>
        <c:crosses val="autoZero"/>
        <c:crossBetween val="midCat"/>
        <c:majorUnit val="25"/>
      </c:valAx>
      <c:spPr>
        <a:solidFill>
          <a:schemeClr val="bg2"/>
        </a:solidFill>
        <a:ln>
          <a:solidFill>
            <a:schemeClr val="tx1"/>
          </a:solidFill>
        </a:ln>
      </c:spPr>
    </c:plotArea>
    <c:legend>
      <c:legendPos val="r"/>
      <c:layout>
        <c:manualLayout>
          <c:xMode val="edge"/>
          <c:yMode val="edge"/>
          <c:x val="0.11417404129793512"/>
          <c:y val="0.60434664416947992"/>
          <c:w val="0.83420353982300877"/>
          <c:h val="0.212926509186351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0.14556963582677163"/>
          <c:w val="0.86002602799650041"/>
          <c:h val="0.71482509022309715"/>
        </c:manualLayout>
      </c:layout>
      <c:scatterChart>
        <c:scatterStyle val="lineMarker"/>
        <c:varyColors val="0"/>
        <c:ser>
          <c:idx val="0"/>
          <c:order val="0"/>
          <c:tx>
            <c:strRef>
              <c:f>Sheet1!$B$1</c:f>
              <c:strCache>
                <c:ptCount val="1"/>
                <c:pt idx="0">
                  <c:v>1994-2003 (N=7,316)</c:v>
                </c:pt>
              </c:strCache>
            </c:strRef>
          </c:tx>
          <c:spPr>
            <a:ln w="41275">
              <a:solidFill>
                <a:srgbClr val="00FFFF"/>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Sheet1!$B$2:$B$62</c:f>
              <c:numCache>
                <c:formatCode>General</c:formatCode>
                <c:ptCount val="61"/>
                <c:pt idx="0">
                  <c:v>100</c:v>
                </c:pt>
                <c:pt idx="1">
                  <c:v>100</c:v>
                </c:pt>
                <c:pt idx="2">
                  <c:v>99.385000000000005</c:v>
                </c:pt>
                <c:pt idx="3">
                  <c:v>98.209000000000003</c:v>
                </c:pt>
                <c:pt idx="4">
                  <c:v>97.097999999999999</c:v>
                </c:pt>
                <c:pt idx="5">
                  <c:v>95.427999999999997</c:v>
                </c:pt>
                <c:pt idx="6">
                  <c:v>84.119</c:v>
                </c:pt>
                <c:pt idx="7">
                  <c:v>66.454999999999998</c:v>
                </c:pt>
                <c:pt idx="8">
                  <c:v>64.472999999999999</c:v>
                </c:pt>
                <c:pt idx="9">
                  <c:v>63.536000000000001</c:v>
                </c:pt>
                <c:pt idx="10">
                  <c:v>63.305</c:v>
                </c:pt>
                <c:pt idx="11">
                  <c:v>63.142000000000003</c:v>
                </c:pt>
                <c:pt idx="12">
                  <c:v>62.988999999999997</c:v>
                </c:pt>
                <c:pt idx="13">
                  <c:v>62.893999999999998</c:v>
                </c:pt>
                <c:pt idx="14">
                  <c:v>62.753999999999998</c:v>
                </c:pt>
                <c:pt idx="15">
                  <c:v>62.523000000000003</c:v>
                </c:pt>
                <c:pt idx="16">
                  <c:v>61.921999999999997</c:v>
                </c:pt>
                <c:pt idx="17">
                  <c:v>61.055999999999997</c:v>
                </c:pt>
                <c:pt idx="18">
                  <c:v>58.66</c:v>
                </c:pt>
                <c:pt idx="19">
                  <c:v>54.901000000000003</c:v>
                </c:pt>
                <c:pt idx="20">
                  <c:v>54.246000000000002</c:v>
                </c:pt>
                <c:pt idx="21">
                  <c:v>53.893000000000001</c:v>
                </c:pt>
                <c:pt idx="22">
                  <c:v>53.667999999999999</c:v>
                </c:pt>
                <c:pt idx="23">
                  <c:v>53.53</c:v>
                </c:pt>
                <c:pt idx="24">
                  <c:v>53.473999999999997</c:v>
                </c:pt>
                <c:pt idx="25">
                  <c:v>53.473999999999997</c:v>
                </c:pt>
                <c:pt idx="26">
                  <c:v>53.378</c:v>
                </c:pt>
                <c:pt idx="27">
                  <c:v>53.28</c:v>
                </c:pt>
                <c:pt idx="28">
                  <c:v>53.07</c:v>
                </c:pt>
                <c:pt idx="29">
                  <c:v>52.856000000000002</c:v>
                </c:pt>
                <c:pt idx="30">
                  <c:v>51.658000000000001</c:v>
                </c:pt>
                <c:pt idx="31">
                  <c:v>50.107999999999997</c:v>
                </c:pt>
                <c:pt idx="32">
                  <c:v>49.651000000000003</c:v>
                </c:pt>
                <c:pt idx="33">
                  <c:v>49.418999999999997</c:v>
                </c:pt>
                <c:pt idx="34">
                  <c:v>49.183999999999997</c:v>
                </c:pt>
                <c:pt idx="35">
                  <c:v>49.183999999999997</c:v>
                </c:pt>
                <c:pt idx="36">
                  <c:v>49.183999999999997</c:v>
                </c:pt>
                <c:pt idx="37">
                  <c:v>49.183999999999997</c:v>
                </c:pt>
                <c:pt idx="38">
                  <c:v>49.183999999999997</c:v>
                </c:pt>
                <c:pt idx="39">
                  <c:v>48.970999999999997</c:v>
                </c:pt>
                <c:pt idx="40">
                  <c:v>48.970999999999997</c:v>
                </c:pt>
                <c:pt idx="41">
                  <c:v>48.750999999999998</c:v>
                </c:pt>
                <c:pt idx="42">
                  <c:v>48.08</c:v>
                </c:pt>
                <c:pt idx="43">
                  <c:v>46.726999999999997</c:v>
                </c:pt>
                <c:pt idx="44">
                  <c:v>46.726999999999997</c:v>
                </c:pt>
                <c:pt idx="45">
                  <c:v>46.726999999999997</c:v>
                </c:pt>
                <c:pt idx="46">
                  <c:v>46.726999999999997</c:v>
                </c:pt>
                <c:pt idx="47">
                  <c:v>46.726999999999997</c:v>
                </c:pt>
                <c:pt idx="48">
                  <c:v>46.726999999999997</c:v>
                </c:pt>
                <c:pt idx="49">
                  <c:v>46.372999999999998</c:v>
                </c:pt>
                <c:pt idx="50">
                  <c:v>46.372999999999998</c:v>
                </c:pt>
                <c:pt idx="51">
                  <c:v>45.969000000000001</c:v>
                </c:pt>
                <c:pt idx="52">
                  <c:v>45.969000000000001</c:v>
                </c:pt>
                <c:pt idx="53">
                  <c:v>45.558999999999997</c:v>
                </c:pt>
                <c:pt idx="54">
                  <c:v>45.558999999999997</c:v>
                </c:pt>
                <c:pt idx="55">
                  <c:v>45.128999999999998</c:v>
                </c:pt>
                <c:pt idx="56">
                  <c:v>45.128999999999998</c:v>
                </c:pt>
                <c:pt idx="57">
                  <c:v>45.128999999999998</c:v>
                </c:pt>
                <c:pt idx="58">
                  <c:v>45.128999999999998</c:v>
                </c:pt>
                <c:pt idx="59">
                  <c:v>45.128999999999998</c:v>
                </c:pt>
                <c:pt idx="60">
                  <c:v>45.128999999999998</c:v>
                </c:pt>
              </c:numCache>
            </c:numRef>
          </c:yVal>
          <c:smooth val="0"/>
        </c:ser>
        <c:ser>
          <c:idx val="1"/>
          <c:order val="1"/>
          <c:tx>
            <c:strRef>
              <c:f>Sheet1!$C$1</c:f>
              <c:strCache>
                <c:ptCount val="1"/>
                <c:pt idx="0">
                  <c:v>2004-2008 (N=3,768)</c:v>
                </c:pt>
              </c:strCache>
            </c:strRef>
          </c:tx>
          <c:spPr>
            <a:ln w="41275">
              <a:solidFill>
                <a:srgbClr val="00FF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Sheet1!$C$2:$C$62</c:f>
              <c:numCache>
                <c:formatCode>General</c:formatCode>
                <c:ptCount val="61"/>
                <c:pt idx="0">
                  <c:v>100</c:v>
                </c:pt>
                <c:pt idx="1">
                  <c:v>100</c:v>
                </c:pt>
                <c:pt idx="2">
                  <c:v>99.734999999999999</c:v>
                </c:pt>
                <c:pt idx="3">
                  <c:v>99.097999999999999</c:v>
                </c:pt>
                <c:pt idx="4">
                  <c:v>98.218999999999994</c:v>
                </c:pt>
                <c:pt idx="5">
                  <c:v>96.960999999999999</c:v>
                </c:pt>
                <c:pt idx="6">
                  <c:v>88.287999999999997</c:v>
                </c:pt>
                <c:pt idx="7">
                  <c:v>77.016999999999996</c:v>
                </c:pt>
                <c:pt idx="8">
                  <c:v>76.085999999999999</c:v>
                </c:pt>
                <c:pt idx="9">
                  <c:v>75.893000000000001</c:v>
                </c:pt>
                <c:pt idx="10">
                  <c:v>75.864999999999995</c:v>
                </c:pt>
                <c:pt idx="11">
                  <c:v>75.835999999999999</c:v>
                </c:pt>
                <c:pt idx="12">
                  <c:v>75.805999999999997</c:v>
                </c:pt>
                <c:pt idx="13">
                  <c:v>75.805999999999997</c:v>
                </c:pt>
                <c:pt idx="14">
                  <c:v>75.742000000000004</c:v>
                </c:pt>
                <c:pt idx="15">
                  <c:v>75.674999999999997</c:v>
                </c:pt>
                <c:pt idx="16">
                  <c:v>75.262</c:v>
                </c:pt>
                <c:pt idx="17">
                  <c:v>74.914000000000001</c:v>
                </c:pt>
                <c:pt idx="18">
                  <c:v>72.738</c:v>
                </c:pt>
                <c:pt idx="19">
                  <c:v>68.631</c:v>
                </c:pt>
                <c:pt idx="20">
                  <c:v>67.838999999999999</c:v>
                </c:pt>
                <c:pt idx="21">
                  <c:v>67.543999999999997</c:v>
                </c:pt>
                <c:pt idx="22">
                  <c:v>67.543999999999997</c:v>
                </c:pt>
                <c:pt idx="23">
                  <c:v>67.543999999999997</c:v>
                </c:pt>
                <c:pt idx="24">
                  <c:v>67.543999999999997</c:v>
                </c:pt>
                <c:pt idx="25">
                  <c:v>67.543999999999997</c:v>
                </c:pt>
                <c:pt idx="26">
                  <c:v>67.543999999999997</c:v>
                </c:pt>
                <c:pt idx="27">
                  <c:v>67.384</c:v>
                </c:pt>
                <c:pt idx="28">
                  <c:v>67.055999999999997</c:v>
                </c:pt>
                <c:pt idx="29">
                  <c:v>66.067999999999998</c:v>
                </c:pt>
                <c:pt idx="30">
                  <c:v>65.244</c:v>
                </c:pt>
                <c:pt idx="31">
                  <c:v>63.575000000000003</c:v>
                </c:pt>
                <c:pt idx="32">
                  <c:v>62.898000000000003</c:v>
                </c:pt>
                <c:pt idx="33">
                  <c:v>62.726999999999997</c:v>
                </c:pt>
                <c:pt idx="34">
                  <c:v>62.726999999999997</c:v>
                </c:pt>
                <c:pt idx="35">
                  <c:v>62.726999999999997</c:v>
                </c:pt>
                <c:pt idx="36">
                  <c:v>62.726999999999997</c:v>
                </c:pt>
                <c:pt idx="37">
                  <c:v>62.726999999999997</c:v>
                </c:pt>
                <c:pt idx="38">
                  <c:v>62.41</c:v>
                </c:pt>
                <c:pt idx="39">
                  <c:v>62.41</c:v>
                </c:pt>
                <c:pt idx="40">
                  <c:v>62.41</c:v>
                </c:pt>
                <c:pt idx="41">
                  <c:v>61.75</c:v>
                </c:pt>
                <c:pt idx="42">
                  <c:v>60.098999999999997</c:v>
                </c:pt>
                <c:pt idx="43">
                  <c:v>58.116</c:v>
                </c:pt>
                <c:pt idx="44">
                  <c:v>58.116</c:v>
                </c:pt>
                <c:pt idx="45">
                  <c:v>58.116</c:v>
                </c:pt>
                <c:pt idx="46">
                  <c:v>58.116</c:v>
                </c:pt>
                <c:pt idx="47">
                  <c:v>58.116</c:v>
                </c:pt>
                <c:pt idx="48">
                  <c:v>58.116</c:v>
                </c:pt>
                <c:pt idx="49">
                  <c:v>58.116</c:v>
                </c:pt>
                <c:pt idx="50">
                  <c:v>58.116</c:v>
                </c:pt>
                <c:pt idx="51">
                  <c:v>57.54</c:v>
                </c:pt>
                <c:pt idx="52">
                  <c:v>57.54</c:v>
                </c:pt>
                <c:pt idx="53">
                  <c:v>56.953000000000003</c:v>
                </c:pt>
                <c:pt idx="54">
                  <c:v>56.953000000000003</c:v>
                </c:pt>
                <c:pt idx="55">
                  <c:v>55.734999999999999</c:v>
                </c:pt>
                <c:pt idx="56">
                  <c:v>55.100999999999999</c:v>
                </c:pt>
                <c:pt idx="57">
                  <c:v>55.100999999999999</c:v>
                </c:pt>
                <c:pt idx="58">
                  <c:v>55.100999999999999</c:v>
                </c:pt>
                <c:pt idx="59">
                  <c:v>55.100999999999999</c:v>
                </c:pt>
                <c:pt idx="60">
                  <c:v>55.100999999999999</c:v>
                </c:pt>
              </c:numCache>
            </c:numRef>
          </c:yVal>
          <c:smooth val="0"/>
        </c:ser>
        <c:ser>
          <c:idx val="2"/>
          <c:order val="2"/>
          <c:tx>
            <c:strRef>
              <c:f>Sheet1!$D$1</c:f>
              <c:strCache>
                <c:ptCount val="1"/>
                <c:pt idx="0">
                  <c:v>2009-06/2014 (N=3,985)</c:v>
                </c:pt>
              </c:strCache>
            </c:strRef>
          </c:tx>
          <c:spPr>
            <a:ln w="41275">
              <a:solidFill>
                <a:srgbClr val="FFFF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Sheet1!$D$2:$D$62</c:f>
              <c:numCache>
                <c:formatCode>General</c:formatCode>
                <c:ptCount val="61"/>
                <c:pt idx="0">
                  <c:v>100</c:v>
                </c:pt>
                <c:pt idx="1">
                  <c:v>100</c:v>
                </c:pt>
                <c:pt idx="2">
                  <c:v>99.849000000000004</c:v>
                </c:pt>
                <c:pt idx="3">
                  <c:v>99.572999999999993</c:v>
                </c:pt>
                <c:pt idx="4">
                  <c:v>99.296999999999997</c:v>
                </c:pt>
                <c:pt idx="5">
                  <c:v>98.411000000000001</c:v>
                </c:pt>
                <c:pt idx="6">
                  <c:v>90.706000000000003</c:v>
                </c:pt>
                <c:pt idx="7">
                  <c:v>80.438000000000002</c:v>
                </c:pt>
                <c:pt idx="8">
                  <c:v>79.668999999999997</c:v>
                </c:pt>
                <c:pt idx="9">
                  <c:v>79.566000000000003</c:v>
                </c:pt>
                <c:pt idx="10">
                  <c:v>79.566000000000003</c:v>
                </c:pt>
                <c:pt idx="11">
                  <c:v>79.566000000000003</c:v>
                </c:pt>
                <c:pt idx="12">
                  <c:v>79.566000000000003</c:v>
                </c:pt>
                <c:pt idx="13">
                  <c:v>79.504000000000005</c:v>
                </c:pt>
                <c:pt idx="14">
                  <c:v>79.504000000000005</c:v>
                </c:pt>
                <c:pt idx="15">
                  <c:v>79.504000000000005</c:v>
                </c:pt>
                <c:pt idx="16">
                  <c:v>79.281999999999996</c:v>
                </c:pt>
                <c:pt idx="17">
                  <c:v>78.531000000000006</c:v>
                </c:pt>
                <c:pt idx="18">
                  <c:v>75.438000000000002</c:v>
                </c:pt>
                <c:pt idx="19">
                  <c:v>71.266999999999996</c:v>
                </c:pt>
                <c:pt idx="20">
                  <c:v>70.347999999999999</c:v>
                </c:pt>
                <c:pt idx="21">
                  <c:v>69.962000000000003</c:v>
                </c:pt>
                <c:pt idx="22">
                  <c:v>69.962000000000003</c:v>
                </c:pt>
                <c:pt idx="23">
                  <c:v>69.962000000000003</c:v>
                </c:pt>
                <c:pt idx="24">
                  <c:v>69.962000000000003</c:v>
                </c:pt>
                <c:pt idx="25">
                  <c:v>69.962000000000003</c:v>
                </c:pt>
                <c:pt idx="26">
                  <c:v>69.962000000000003</c:v>
                </c:pt>
                <c:pt idx="27">
                  <c:v>69.962000000000003</c:v>
                </c:pt>
                <c:pt idx="28">
                  <c:v>69.724000000000004</c:v>
                </c:pt>
                <c:pt idx="29">
                  <c:v>69.233000000000004</c:v>
                </c:pt>
                <c:pt idx="30">
                  <c:v>67.753</c:v>
                </c:pt>
                <c:pt idx="31">
                  <c:v>64.278000000000006</c:v>
                </c:pt>
                <c:pt idx="32">
                  <c:v>64.025999999999996</c:v>
                </c:pt>
                <c:pt idx="33">
                  <c:v>64.025999999999996</c:v>
                </c:pt>
                <c:pt idx="34">
                  <c:v>64.025999999999996</c:v>
                </c:pt>
                <c:pt idx="35">
                  <c:v>64.025999999999996</c:v>
                </c:pt>
                <c:pt idx="36">
                  <c:v>64.025999999999996</c:v>
                </c:pt>
                <c:pt idx="37">
                  <c:v>64.025999999999996</c:v>
                </c:pt>
                <c:pt idx="38">
                  <c:v>64.025999999999996</c:v>
                </c:pt>
                <c:pt idx="39">
                  <c:v>64.025999999999996</c:v>
                </c:pt>
                <c:pt idx="40">
                  <c:v>64.025999999999996</c:v>
                </c:pt>
                <c:pt idx="41">
                  <c:v>63.33</c:v>
                </c:pt>
                <c:pt idx="42">
                  <c:v>62.618000000000002</c:v>
                </c:pt>
                <c:pt idx="43">
                  <c:v>61.186999999999998</c:v>
                </c:pt>
                <c:pt idx="44">
                  <c:v>61.186999999999998</c:v>
                </c:pt>
                <c:pt idx="45">
                  <c:v>61.186999999999998</c:v>
                </c:pt>
                <c:pt idx="46">
                  <c:v>61.186999999999998</c:v>
                </c:pt>
                <c:pt idx="47">
                  <c:v>61.186999999999998</c:v>
                </c:pt>
                <c:pt idx="48">
                  <c:v>61.186999999999998</c:v>
                </c:pt>
                <c:pt idx="49">
                  <c:v>61.186999999999998</c:v>
                </c:pt>
                <c:pt idx="50">
                  <c:v>61.186999999999998</c:v>
                </c:pt>
                <c:pt idx="51">
                  <c:v>61.186999999999998</c:v>
                </c:pt>
                <c:pt idx="52">
                  <c:v>61.186999999999998</c:v>
                </c:pt>
                <c:pt idx="53">
                  <c:v>59.076999999999998</c:v>
                </c:pt>
                <c:pt idx="54">
                  <c:v>59.076999999999998</c:v>
                </c:pt>
                <c:pt idx="55">
                  <c:v>56.805</c:v>
                </c:pt>
                <c:pt idx="56">
                  <c:v>56.805</c:v>
                </c:pt>
                <c:pt idx="57">
                  <c:v>56.805</c:v>
                </c:pt>
                <c:pt idx="58">
                  <c:v>56.805</c:v>
                </c:pt>
                <c:pt idx="59">
                  <c:v>56.805</c:v>
                </c:pt>
                <c:pt idx="60">
                  <c:v>56.805</c:v>
                </c:pt>
              </c:numCache>
            </c:numRef>
          </c:yVal>
          <c:smooth val="0"/>
        </c:ser>
        <c:dLbls>
          <c:showLegendKey val="0"/>
          <c:showVal val="0"/>
          <c:showCatName val="0"/>
          <c:showSerName val="0"/>
          <c:showPercent val="0"/>
          <c:showBubbleSize val="0"/>
        </c:dLbls>
        <c:axId val="749136112"/>
        <c:axId val="749136504"/>
      </c:scatterChart>
      <c:valAx>
        <c:axId val="749136112"/>
        <c:scaling>
          <c:orientation val="minMax"/>
          <c:max val="5"/>
          <c:min val="0"/>
        </c:scaling>
        <c:delete val="0"/>
        <c:axPos val="b"/>
        <c:title>
          <c:tx>
            <c:rich>
              <a:bodyPr/>
              <a:lstStyle/>
              <a:p>
                <a:pPr>
                  <a:defRPr sz="1700"/>
                </a:pPr>
                <a:r>
                  <a:rPr lang="en-US" sz="1700" dirty="0" smtClean="0"/>
                  <a:t>Years</a:t>
                </a:r>
                <a:endParaRPr lang="en-US" sz="1700" dirty="0"/>
              </a:p>
            </c:rich>
          </c:tx>
          <c:layout>
            <c:manualLayout>
              <c:xMode val="edge"/>
              <c:yMode val="edge"/>
              <c:x val="0.49612326667131212"/>
              <c:y val="0.93312843959021263"/>
            </c:manualLayout>
          </c:layout>
          <c:overlay val="0"/>
        </c:title>
        <c:numFmt formatCode="#,##0" sourceLinked="0"/>
        <c:majorTickMark val="out"/>
        <c:minorTickMark val="none"/>
        <c:tickLblPos val="nextTo"/>
        <c:txPr>
          <a:bodyPr rot="0"/>
          <a:lstStyle/>
          <a:p>
            <a:pPr>
              <a:defRPr sz="1500" b="1"/>
            </a:pPr>
            <a:endParaRPr lang="en-US"/>
          </a:p>
        </c:txPr>
        <c:crossAx val="749136504"/>
        <c:crosses val="autoZero"/>
        <c:crossBetween val="midCat"/>
        <c:majorUnit val="1"/>
      </c:valAx>
      <c:valAx>
        <c:axId val="749136504"/>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749136112"/>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2.2721251640419975E-2"/>
          <c:w val="0.86021642607174098"/>
          <c:h val="0.102438484251968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01159935653211"/>
          <c:y val="0.20816872075773138"/>
          <c:w val="0.40533083566167133"/>
          <c:h val="0.54631547415268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8000"/>
              </a:solidFill>
              <a:ln>
                <a:solidFill>
                  <a:srgbClr val="000000"/>
                </a:solidFill>
              </a:ln>
            </c:spPr>
          </c:dPt>
          <c:dPt>
            <c:idx val="2"/>
            <c:bubble3D val="0"/>
            <c:spPr>
              <a:solidFill>
                <a:srgbClr val="FF0000"/>
              </a:solidFill>
              <a:ln>
                <a:solidFill>
                  <a:srgbClr val="000000"/>
                </a:solidFill>
              </a:ln>
            </c:spPr>
          </c:dPt>
          <c:dPt>
            <c:idx val="3"/>
            <c:bubble3D val="0"/>
            <c:spPr>
              <a:solidFill>
                <a:schemeClr val="bg1">
                  <a:lumMod val="50000"/>
                  <a:lumOff val="50000"/>
                </a:schemeClr>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00"/>
              </a:solidFill>
              <a:ln>
                <a:solidFill>
                  <a:srgbClr val="000000"/>
                </a:solidFill>
              </a:ln>
            </c:spPr>
          </c:dPt>
          <c:dPt>
            <c:idx val="7"/>
            <c:bubble3D val="0"/>
            <c:spPr>
              <a:solidFill>
                <a:srgbClr val="FFC000"/>
              </a:solidFill>
              <a:ln>
                <a:solidFill>
                  <a:srgbClr val="000000"/>
                </a:solidFill>
              </a:ln>
            </c:spPr>
          </c:dPt>
          <c:dLbls>
            <c:numFmt formatCode="0%" sourceLinked="0"/>
            <c:spPr>
              <a:noFill/>
              <a:ln>
                <a:noFill/>
              </a:ln>
              <a:effectLst/>
            </c:spPr>
            <c:txPr>
              <a:bodyPr wrap="square" lIns="38100" tIns="19050" rIns="38100" bIns="19050" anchor="ctr">
                <a:spAutoFit/>
              </a:bodyPr>
              <a:lstStyle/>
              <a:p>
                <a:pPr>
                  <a:defRPr sz="13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3.0647000000000001E-2</c:v>
                </c:pt>
                <c:pt idx="1">
                  <c:v>2.5187000000000001E-2</c:v>
                </c:pt>
                <c:pt idx="2">
                  <c:v>0.37279000000000001</c:v>
                </c:pt>
                <c:pt idx="3">
                  <c:v>0.46844000000000002</c:v>
                </c:pt>
                <c:pt idx="4">
                  <c:v>3.4797000000000002E-2</c:v>
                </c:pt>
                <c:pt idx="5">
                  <c:v>3.5014999999999998E-2</c:v>
                </c:pt>
                <c:pt idx="6">
                  <c:v>2.0018999999999999E-2</c:v>
                </c:pt>
                <c:pt idx="7">
                  <c:v>1.3103E-2</c:v>
                </c:pt>
              </c:numCache>
            </c:numRef>
          </c:val>
        </c:ser>
        <c:dLbls>
          <c:dLblPos val="outEnd"/>
          <c:showLegendKey val="0"/>
          <c:showVal val="1"/>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1982-1991 (N=21,391)</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88.138000000000005</c:v>
                </c:pt>
                <c:pt idx="2">
                  <c:v>84.894000000000005</c:v>
                </c:pt>
                <c:pt idx="3">
                  <c:v>83.024000000000001</c:v>
                </c:pt>
                <c:pt idx="4">
                  <c:v>82.022000000000006</c:v>
                </c:pt>
                <c:pt idx="5">
                  <c:v>81.174999999999997</c:v>
                </c:pt>
                <c:pt idx="6">
                  <c:v>80.456000000000003</c:v>
                </c:pt>
                <c:pt idx="7">
                  <c:v>79.789000000000001</c:v>
                </c:pt>
                <c:pt idx="8">
                  <c:v>79.13</c:v>
                </c:pt>
                <c:pt idx="9">
                  <c:v>78.561000000000007</c:v>
                </c:pt>
                <c:pt idx="10">
                  <c:v>78.069000000000003</c:v>
                </c:pt>
                <c:pt idx="11">
                  <c:v>77.614000000000004</c:v>
                </c:pt>
                <c:pt idx="12">
                  <c:v>77.216999999999999</c:v>
                </c:pt>
                <c:pt idx="13">
                  <c:v>73.066000000000003</c:v>
                </c:pt>
                <c:pt idx="14">
                  <c:v>69.647000000000006</c:v>
                </c:pt>
                <c:pt idx="15">
                  <c:v>66.304000000000002</c:v>
                </c:pt>
                <c:pt idx="16">
                  <c:v>62.978000000000002</c:v>
                </c:pt>
                <c:pt idx="17">
                  <c:v>59.31</c:v>
                </c:pt>
                <c:pt idx="18">
                  <c:v>55.459000000000003</c:v>
                </c:pt>
                <c:pt idx="19">
                  <c:v>51.695999999999998</c:v>
                </c:pt>
                <c:pt idx="20">
                  <c:v>48.225999999999999</c:v>
                </c:pt>
                <c:pt idx="21">
                  <c:v>44.639000000000003</c:v>
                </c:pt>
                <c:pt idx="22">
                  <c:v>41.314999999999998</c:v>
                </c:pt>
                <c:pt idx="23">
                  <c:v>37.832999999999998</c:v>
                </c:pt>
                <c:pt idx="24">
                  <c:v>34.811</c:v>
                </c:pt>
                <c:pt idx="25">
                  <c:v>31.800999999999998</c:v>
                </c:pt>
                <c:pt idx="26">
                  <c:v>28.922000000000001</c:v>
                </c:pt>
                <c:pt idx="27">
                  <c:v>25.832999999999998</c:v>
                </c:pt>
                <c:pt idx="28">
                  <c:v>23.471</c:v>
                </c:pt>
                <c:pt idx="29">
                  <c:v>21.062000000000001</c:v>
                </c:pt>
                <c:pt idx="30">
                  <c:v>18.846</c:v>
                </c:pt>
                <c:pt idx="31">
                  <c:v>16.885000000000002</c:v>
                </c:pt>
                <c:pt idx="32">
                  <c:v>15.252000000000001</c:v>
                </c:pt>
                <c:pt idx="33">
                  <c:v>13.538</c:v>
                </c:pt>
                <c:pt idx="34">
                  <c:v>11.984</c:v>
                </c:pt>
                <c:pt idx="35">
                  <c:v>10.704000000000001</c:v>
                </c:pt>
                <c:pt idx="36">
                  <c:v>9.3260000000000005</c:v>
                </c:pt>
              </c:numCache>
            </c:numRef>
          </c:yVal>
          <c:smooth val="0"/>
        </c:ser>
        <c:ser>
          <c:idx val="1"/>
          <c:order val="1"/>
          <c:tx>
            <c:strRef>
              <c:f>Sheet1!$C$1</c:f>
              <c:strCache>
                <c:ptCount val="1"/>
                <c:pt idx="0">
                  <c:v>1992-2001 (N=39,913)</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89.539000000000001</c:v>
                </c:pt>
                <c:pt idx="2">
                  <c:v>87.028999999999996</c:v>
                </c:pt>
                <c:pt idx="3">
                  <c:v>85.781999999999996</c:v>
                </c:pt>
                <c:pt idx="4">
                  <c:v>84.98</c:v>
                </c:pt>
                <c:pt idx="5">
                  <c:v>84.251000000000005</c:v>
                </c:pt>
                <c:pt idx="6">
                  <c:v>83.647000000000006</c:v>
                </c:pt>
                <c:pt idx="7">
                  <c:v>83.097999999999999</c:v>
                </c:pt>
                <c:pt idx="8">
                  <c:v>82.561999999999998</c:v>
                </c:pt>
                <c:pt idx="9">
                  <c:v>82.043000000000006</c:v>
                </c:pt>
                <c:pt idx="10">
                  <c:v>81.575999999999993</c:v>
                </c:pt>
                <c:pt idx="11">
                  <c:v>81.225999999999999</c:v>
                </c:pt>
                <c:pt idx="12">
                  <c:v>80.808000000000007</c:v>
                </c:pt>
                <c:pt idx="13">
                  <c:v>77.204999999999998</c:v>
                </c:pt>
                <c:pt idx="14">
                  <c:v>74.370999999999995</c:v>
                </c:pt>
                <c:pt idx="15">
                  <c:v>71.56</c:v>
                </c:pt>
                <c:pt idx="16">
                  <c:v>68.563000000000002</c:v>
                </c:pt>
                <c:pt idx="17">
                  <c:v>65.396000000000001</c:v>
                </c:pt>
                <c:pt idx="18">
                  <c:v>62.08</c:v>
                </c:pt>
                <c:pt idx="19">
                  <c:v>58.622999999999998</c:v>
                </c:pt>
                <c:pt idx="20">
                  <c:v>55.091999999999999</c:v>
                </c:pt>
                <c:pt idx="21">
                  <c:v>51.625999999999998</c:v>
                </c:pt>
                <c:pt idx="22">
                  <c:v>48.012</c:v>
                </c:pt>
                <c:pt idx="23">
                  <c:v>44.554000000000002</c:v>
                </c:pt>
                <c:pt idx="24">
                  <c:v>41.061</c:v>
                </c:pt>
                <c:pt idx="25">
                  <c:v>37.731000000000002</c:v>
                </c:pt>
                <c:pt idx="26">
                  <c:v>34.206000000000003</c:v>
                </c:pt>
                <c:pt idx="27">
                  <c:v>30.891999999999999</c:v>
                </c:pt>
                <c:pt idx="28">
                  <c:v>27.738</c:v>
                </c:pt>
                <c:pt idx="29">
                  <c:v>24.893000000000001</c:v>
                </c:pt>
                <c:pt idx="30">
                  <c:v>22.065999999999999</c:v>
                </c:pt>
                <c:pt idx="31">
                  <c:v>19.3</c:v>
                </c:pt>
                <c:pt idx="32">
                  <c:v>17.221</c:v>
                </c:pt>
                <c:pt idx="33">
                  <c:v>15.295999999999999</c:v>
                </c:pt>
              </c:numCache>
            </c:numRef>
          </c:yVal>
          <c:smooth val="0"/>
        </c:ser>
        <c:ser>
          <c:idx val="2"/>
          <c:order val="2"/>
          <c:tx>
            <c:strRef>
              <c:f>Sheet1!$D$1</c:f>
              <c:strCache>
                <c:ptCount val="1"/>
                <c:pt idx="0">
                  <c:v>2002-2008 (N=24,485)</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91.218999999999994</c:v>
                </c:pt>
                <c:pt idx="2">
                  <c:v>89.25</c:v>
                </c:pt>
                <c:pt idx="3">
                  <c:v>88.120999999999995</c:v>
                </c:pt>
                <c:pt idx="4">
                  <c:v>87.287000000000006</c:v>
                </c:pt>
                <c:pt idx="5">
                  <c:v>86.573999999999998</c:v>
                </c:pt>
                <c:pt idx="6">
                  <c:v>86.028000000000006</c:v>
                </c:pt>
                <c:pt idx="7">
                  <c:v>85.468999999999994</c:v>
                </c:pt>
                <c:pt idx="8">
                  <c:v>84.951999999999998</c:v>
                </c:pt>
                <c:pt idx="9">
                  <c:v>84.557000000000002</c:v>
                </c:pt>
                <c:pt idx="10">
                  <c:v>84.174000000000007</c:v>
                </c:pt>
                <c:pt idx="11">
                  <c:v>83.781999999999996</c:v>
                </c:pt>
                <c:pt idx="12">
                  <c:v>83.41</c:v>
                </c:pt>
                <c:pt idx="13">
                  <c:v>80.099999999999994</c:v>
                </c:pt>
                <c:pt idx="14">
                  <c:v>77.307000000000002</c:v>
                </c:pt>
                <c:pt idx="15">
                  <c:v>74.613</c:v>
                </c:pt>
                <c:pt idx="16">
                  <c:v>71.91</c:v>
                </c:pt>
                <c:pt idx="17">
                  <c:v>69.174000000000007</c:v>
                </c:pt>
                <c:pt idx="18">
                  <c:v>66.325999999999993</c:v>
                </c:pt>
                <c:pt idx="19">
                  <c:v>63.286000000000001</c:v>
                </c:pt>
                <c:pt idx="20">
                  <c:v>59.747</c:v>
                </c:pt>
                <c:pt idx="21">
                  <c:v>56.436</c:v>
                </c:pt>
                <c:pt idx="22">
                  <c:v>52.933</c:v>
                </c:pt>
                <c:pt idx="23">
                  <c:v>49.546999999999997</c:v>
                </c:pt>
              </c:numCache>
            </c:numRef>
          </c:yVal>
          <c:smooth val="0"/>
        </c:ser>
        <c:ser>
          <c:idx val="3"/>
          <c:order val="3"/>
          <c:tx>
            <c:strRef>
              <c:f>Sheet1!$E$1</c:f>
              <c:strCache>
                <c:ptCount val="1"/>
                <c:pt idx="0">
                  <c:v>2009-6/2014 (N=20,577)</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92.475999999999999</c:v>
                </c:pt>
                <c:pt idx="2">
                  <c:v>90.72</c:v>
                </c:pt>
                <c:pt idx="3">
                  <c:v>89.543999999999997</c:v>
                </c:pt>
                <c:pt idx="4">
                  <c:v>88.703000000000003</c:v>
                </c:pt>
                <c:pt idx="5">
                  <c:v>88.131</c:v>
                </c:pt>
                <c:pt idx="6">
                  <c:v>87.578000000000003</c:v>
                </c:pt>
                <c:pt idx="7">
                  <c:v>87.167000000000002</c:v>
                </c:pt>
                <c:pt idx="8">
                  <c:v>86.718999999999994</c:v>
                </c:pt>
                <c:pt idx="9">
                  <c:v>86.311000000000007</c:v>
                </c:pt>
                <c:pt idx="10">
                  <c:v>85.915999999999997</c:v>
                </c:pt>
                <c:pt idx="11">
                  <c:v>85.644000000000005</c:v>
                </c:pt>
                <c:pt idx="12">
                  <c:v>85.245000000000005</c:v>
                </c:pt>
                <c:pt idx="13">
                  <c:v>81.876999999999995</c:v>
                </c:pt>
                <c:pt idx="14">
                  <c:v>78.966999999999999</c:v>
                </c:pt>
                <c:pt idx="15">
                  <c:v>76.23</c:v>
                </c:pt>
                <c:pt idx="16">
                  <c:v>73.352999999999994</c:v>
                </c:pt>
              </c:numCache>
            </c:numRef>
          </c:yVal>
          <c:smooth val="0"/>
        </c:ser>
        <c:dLbls>
          <c:showLegendKey val="0"/>
          <c:showVal val="0"/>
          <c:showCatName val="0"/>
          <c:showSerName val="0"/>
          <c:showPercent val="0"/>
          <c:showBubbleSize val="0"/>
        </c:dLbls>
        <c:axId val="749137288"/>
        <c:axId val="753315776"/>
      </c:scatterChart>
      <c:valAx>
        <c:axId val="749137288"/>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315776"/>
        <c:crosses val="autoZero"/>
        <c:crossBetween val="midCat"/>
        <c:majorUnit val="1"/>
      </c:valAx>
      <c:valAx>
        <c:axId val="7533157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9137288"/>
        <c:crosses val="autoZero"/>
        <c:crossBetween val="midCat"/>
        <c:majorUnit val="25"/>
      </c:valAx>
      <c:spPr>
        <a:solidFill>
          <a:schemeClr val="bg2"/>
        </a:solidFill>
        <a:ln>
          <a:solidFill>
            <a:schemeClr val="tx1"/>
          </a:solidFill>
        </a:ln>
      </c:spPr>
    </c:plotArea>
    <c:legend>
      <c:legendPos val="r"/>
      <c:layout>
        <c:manualLayout>
          <c:xMode val="edge"/>
          <c:yMode val="edge"/>
          <c:x val="0.65339233038348088"/>
          <c:y val="6.4601508144815231E-2"/>
          <c:w val="0.30078914361368547"/>
          <c:h val="0.256440444944381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25870135798235E-2"/>
          <c:y val="3.1249894166454999E-2"/>
          <c:w val="0.89863859408878533"/>
          <c:h val="0.81644145288290582"/>
        </c:manualLayout>
      </c:layout>
      <c:scatterChart>
        <c:scatterStyle val="lineMarker"/>
        <c:varyColors val="0"/>
        <c:ser>
          <c:idx val="0"/>
          <c:order val="0"/>
          <c:tx>
            <c:strRef>
              <c:f>Sheet1!$B$1</c:f>
              <c:strCache>
                <c:ptCount val="1"/>
                <c:pt idx="0">
                  <c:v>1982-1991 (N=16,112)</c:v>
                </c:pt>
              </c:strCache>
            </c:strRef>
          </c:tx>
          <c:spPr>
            <a:ln w="41275">
              <a:solidFill>
                <a:srgbClr val="00FFFF"/>
              </a:solidFill>
            </a:ln>
          </c:spPr>
          <c:marker>
            <c:symbol val="none"/>
          </c:marker>
          <c:xVal>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Sheet1!$B$2:$B$38</c:f>
              <c:numCache>
                <c:formatCode>General</c:formatCode>
                <c:ptCount val="37"/>
                <c:pt idx="0">
                  <c:v>100</c:v>
                </c:pt>
                <c:pt idx="1">
                  <c:v>100</c:v>
                </c:pt>
                <c:pt idx="2">
                  <c:v>94.625</c:v>
                </c:pt>
                <c:pt idx="3">
                  <c:v>90.197000000000003</c:v>
                </c:pt>
                <c:pt idx="4">
                  <c:v>85.867999999999995</c:v>
                </c:pt>
                <c:pt idx="5">
                  <c:v>81.56</c:v>
                </c:pt>
                <c:pt idx="6">
                  <c:v>76.81</c:v>
                </c:pt>
                <c:pt idx="7">
                  <c:v>71.822999999999993</c:v>
                </c:pt>
                <c:pt idx="8">
                  <c:v>66.948999999999998</c:v>
                </c:pt>
                <c:pt idx="9">
                  <c:v>62.454999999999998</c:v>
                </c:pt>
                <c:pt idx="10">
                  <c:v>57.81</c:v>
                </c:pt>
                <c:pt idx="11">
                  <c:v>53.505000000000003</c:v>
                </c:pt>
                <c:pt idx="12">
                  <c:v>48.996000000000002</c:v>
                </c:pt>
                <c:pt idx="13">
                  <c:v>45.082000000000001</c:v>
                </c:pt>
                <c:pt idx="14">
                  <c:v>41.183999999999997</c:v>
                </c:pt>
                <c:pt idx="15">
                  <c:v>37.454999999999998</c:v>
                </c:pt>
                <c:pt idx="16">
                  <c:v>33.454999999999998</c:v>
                </c:pt>
                <c:pt idx="17">
                  <c:v>30.396000000000001</c:v>
                </c:pt>
                <c:pt idx="18">
                  <c:v>27.276</c:v>
                </c:pt>
                <c:pt idx="19">
                  <c:v>24.407</c:v>
                </c:pt>
                <c:pt idx="20">
                  <c:v>21.867000000000001</c:v>
                </c:pt>
                <c:pt idx="21">
                  <c:v>19.753</c:v>
                </c:pt>
                <c:pt idx="22">
                  <c:v>17.532</c:v>
                </c:pt>
                <c:pt idx="23">
                  <c:v>15.52</c:v>
                </c:pt>
                <c:pt idx="24">
                  <c:v>13.862</c:v>
                </c:pt>
                <c:pt idx="25">
                  <c:v>12.077999999999999</c:v>
                </c:pt>
              </c:numCache>
            </c:numRef>
          </c:yVal>
          <c:smooth val="0"/>
        </c:ser>
        <c:ser>
          <c:idx val="1"/>
          <c:order val="1"/>
          <c:tx>
            <c:strRef>
              <c:f>Sheet1!$C$1</c:f>
              <c:strCache>
                <c:ptCount val="1"/>
                <c:pt idx="0">
                  <c:v>1992-2001 (N=31,339)</c:v>
                </c:pt>
              </c:strCache>
            </c:strRef>
          </c:tx>
          <c:spPr>
            <a:ln w="41275">
              <a:solidFill>
                <a:srgbClr val="00FF00"/>
              </a:solidFill>
              <a:prstDash val="solid"/>
            </a:ln>
          </c:spPr>
          <c:marker>
            <c:symbol val="none"/>
          </c:marker>
          <c:xVal>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Sheet1!$C$2:$C$38</c:f>
              <c:numCache>
                <c:formatCode>General</c:formatCode>
                <c:ptCount val="37"/>
                <c:pt idx="0">
                  <c:v>100</c:v>
                </c:pt>
                <c:pt idx="1">
                  <c:v>100</c:v>
                </c:pt>
                <c:pt idx="2">
                  <c:v>95.540999999999997</c:v>
                </c:pt>
                <c:pt idx="3">
                  <c:v>92.034000000000006</c:v>
                </c:pt>
                <c:pt idx="4">
                  <c:v>88.555999999999997</c:v>
                </c:pt>
                <c:pt idx="5">
                  <c:v>84.846000000000004</c:v>
                </c:pt>
                <c:pt idx="6">
                  <c:v>80.927999999999997</c:v>
                </c:pt>
                <c:pt idx="7">
                  <c:v>76.822999999999993</c:v>
                </c:pt>
                <c:pt idx="8">
                  <c:v>72.546000000000006</c:v>
                </c:pt>
                <c:pt idx="9">
                  <c:v>68.177000000000007</c:v>
                </c:pt>
                <c:pt idx="10">
                  <c:v>63.887</c:v>
                </c:pt>
                <c:pt idx="11">
                  <c:v>59.414999999999999</c:v>
                </c:pt>
                <c:pt idx="12">
                  <c:v>55.136000000000003</c:v>
                </c:pt>
                <c:pt idx="13">
                  <c:v>50.813000000000002</c:v>
                </c:pt>
                <c:pt idx="14">
                  <c:v>46.692</c:v>
                </c:pt>
                <c:pt idx="15">
                  <c:v>42.33</c:v>
                </c:pt>
                <c:pt idx="16">
                  <c:v>38.228999999999999</c:v>
                </c:pt>
                <c:pt idx="17">
                  <c:v>34.326000000000001</c:v>
                </c:pt>
                <c:pt idx="18">
                  <c:v>30.805</c:v>
                </c:pt>
                <c:pt idx="19">
                  <c:v>27.306999999999999</c:v>
                </c:pt>
                <c:pt idx="20">
                  <c:v>23.884</c:v>
                </c:pt>
                <c:pt idx="21">
                  <c:v>21.31</c:v>
                </c:pt>
                <c:pt idx="22">
                  <c:v>18.928000000000001</c:v>
                </c:pt>
              </c:numCache>
            </c:numRef>
          </c:yVal>
          <c:smooth val="0"/>
        </c:ser>
        <c:ser>
          <c:idx val="2"/>
          <c:order val="2"/>
          <c:tx>
            <c:strRef>
              <c:f>Sheet1!$D$1</c:f>
              <c:strCache>
                <c:ptCount val="1"/>
                <c:pt idx="0">
                  <c:v>2002-2008 (N=19,694)</c:v>
                </c:pt>
              </c:strCache>
            </c:strRef>
          </c:tx>
          <c:spPr>
            <a:ln w="41275">
              <a:solidFill>
                <a:srgbClr val="FF0000"/>
              </a:solidFill>
            </a:ln>
          </c:spPr>
          <c:marker>
            <c:symbol val="none"/>
          </c:marker>
          <c:xVal>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Sheet1!$D$2:$D$38</c:f>
              <c:numCache>
                <c:formatCode>General</c:formatCode>
                <c:ptCount val="37"/>
                <c:pt idx="0">
                  <c:v>100</c:v>
                </c:pt>
                <c:pt idx="1">
                  <c:v>100</c:v>
                </c:pt>
                <c:pt idx="2">
                  <c:v>96.031000000000006</c:v>
                </c:pt>
                <c:pt idx="3">
                  <c:v>92.683000000000007</c:v>
                </c:pt>
                <c:pt idx="4">
                  <c:v>89.453000000000003</c:v>
                </c:pt>
                <c:pt idx="5">
                  <c:v>86.212000000000003</c:v>
                </c:pt>
                <c:pt idx="6">
                  <c:v>82.932000000000002</c:v>
                </c:pt>
                <c:pt idx="7">
                  <c:v>79.518000000000001</c:v>
                </c:pt>
                <c:pt idx="8">
                  <c:v>75.873000000000005</c:v>
                </c:pt>
                <c:pt idx="9">
                  <c:v>71.631</c:v>
                </c:pt>
                <c:pt idx="10">
                  <c:v>67.66</c:v>
                </c:pt>
                <c:pt idx="11">
                  <c:v>63.460999999999999</c:v>
                </c:pt>
                <c:pt idx="12">
                  <c:v>59.401000000000003</c:v>
                </c:pt>
              </c:numCache>
            </c:numRef>
          </c:yVal>
          <c:smooth val="0"/>
        </c:ser>
        <c:ser>
          <c:idx val="3"/>
          <c:order val="3"/>
          <c:tx>
            <c:strRef>
              <c:f>Sheet1!$E$1</c:f>
              <c:strCache>
                <c:ptCount val="1"/>
                <c:pt idx="0">
                  <c:v>2009-6/2014 (N=15,573)</c:v>
                </c:pt>
              </c:strCache>
            </c:strRef>
          </c:tx>
          <c:spPr>
            <a:ln w="41275">
              <a:solidFill>
                <a:srgbClr val="CC99FF"/>
              </a:solidFill>
            </a:ln>
          </c:spPr>
          <c:marker>
            <c:symbol val="none"/>
          </c:marker>
          <c:xVal>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Sheet1!$E$2:$E$38</c:f>
              <c:numCache>
                <c:formatCode>General</c:formatCode>
                <c:ptCount val="37"/>
                <c:pt idx="0">
                  <c:v>100</c:v>
                </c:pt>
                <c:pt idx="1">
                  <c:v>100</c:v>
                </c:pt>
                <c:pt idx="2">
                  <c:v>96.049000000000007</c:v>
                </c:pt>
                <c:pt idx="3">
                  <c:v>92.635000000000005</c:v>
                </c:pt>
                <c:pt idx="4">
                  <c:v>89.424999999999997</c:v>
                </c:pt>
                <c:pt idx="5">
                  <c:v>86.049000000000007</c:v>
                </c:pt>
              </c:numCache>
            </c:numRef>
          </c:yVal>
          <c:smooth val="0"/>
        </c:ser>
        <c:dLbls>
          <c:showLegendKey val="0"/>
          <c:showVal val="0"/>
          <c:showCatName val="0"/>
          <c:showSerName val="0"/>
          <c:showPercent val="0"/>
          <c:showBubbleSize val="0"/>
        </c:dLbls>
        <c:axId val="753316560"/>
        <c:axId val="753316952"/>
      </c:scatterChart>
      <c:valAx>
        <c:axId val="753316560"/>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316952"/>
        <c:crosses val="autoZero"/>
        <c:crossBetween val="midCat"/>
        <c:majorUnit val="1"/>
      </c:valAx>
      <c:valAx>
        <c:axId val="7533169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316560"/>
        <c:crosses val="autoZero"/>
        <c:crossBetween val="midCat"/>
        <c:majorUnit val="25"/>
      </c:valAx>
      <c:spPr>
        <a:solidFill>
          <a:schemeClr val="bg2"/>
        </a:solidFill>
        <a:ln>
          <a:solidFill>
            <a:schemeClr val="tx1"/>
          </a:solidFill>
        </a:ln>
      </c:spPr>
    </c:plotArea>
    <c:legend>
      <c:legendPos val="r"/>
      <c:layout>
        <c:manualLayout>
          <c:xMode val="edge"/>
          <c:yMode val="edge"/>
          <c:x val="0.67645247061508618"/>
          <c:y val="5.9139784946236562E-2"/>
          <c:w val="0.28014017606206332"/>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18150963888133E-2"/>
          <c:y val="6.2019180294770847E-2"/>
          <c:w val="0.89031066159833472"/>
          <c:h val="0.7984928326266908"/>
        </c:manualLayout>
      </c:layout>
      <c:scatterChart>
        <c:scatterStyle val="lineMarker"/>
        <c:varyColors val="0"/>
        <c:ser>
          <c:idx val="0"/>
          <c:order val="0"/>
          <c:tx>
            <c:strRef>
              <c:f>Sheet1!$B$1</c:f>
              <c:strCache>
                <c:ptCount val="1"/>
                <c:pt idx="0">
                  <c:v>CHD (N=2,217)</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90.337999999999994</c:v>
                </c:pt>
                <c:pt idx="2">
                  <c:v>86.661000000000001</c:v>
                </c:pt>
                <c:pt idx="3">
                  <c:v>85.158000000000001</c:v>
                </c:pt>
                <c:pt idx="4">
                  <c:v>83.832999999999998</c:v>
                </c:pt>
                <c:pt idx="5">
                  <c:v>82.731999999999999</c:v>
                </c:pt>
                <c:pt idx="6">
                  <c:v>82.272000000000006</c:v>
                </c:pt>
                <c:pt idx="7">
                  <c:v>81.763999999999996</c:v>
                </c:pt>
                <c:pt idx="8">
                  <c:v>81.578999999999994</c:v>
                </c:pt>
                <c:pt idx="9">
                  <c:v>81.346999999999994</c:v>
                </c:pt>
                <c:pt idx="10">
                  <c:v>81.069999999999993</c:v>
                </c:pt>
                <c:pt idx="11">
                  <c:v>80.792000000000002</c:v>
                </c:pt>
                <c:pt idx="12">
                  <c:v>80.56</c:v>
                </c:pt>
                <c:pt idx="13">
                  <c:v>80.513000000000005</c:v>
                </c:pt>
                <c:pt idx="14">
                  <c:v>80.326999999999998</c:v>
                </c:pt>
                <c:pt idx="15">
                  <c:v>80.048000000000002</c:v>
                </c:pt>
                <c:pt idx="16">
                  <c:v>79.768000000000001</c:v>
                </c:pt>
                <c:pt idx="17">
                  <c:v>79.674999999999997</c:v>
                </c:pt>
                <c:pt idx="18">
                  <c:v>79.581999999999994</c:v>
                </c:pt>
                <c:pt idx="19">
                  <c:v>79.534999999999997</c:v>
                </c:pt>
                <c:pt idx="20">
                  <c:v>79.441999999999993</c:v>
                </c:pt>
                <c:pt idx="21">
                  <c:v>79.394999999999996</c:v>
                </c:pt>
                <c:pt idx="22">
                  <c:v>79.349000000000004</c:v>
                </c:pt>
                <c:pt idx="23">
                  <c:v>79.302000000000007</c:v>
                </c:pt>
                <c:pt idx="24">
                  <c:v>79.162000000000006</c:v>
                </c:pt>
                <c:pt idx="25">
                  <c:v>79.114999999999995</c:v>
                </c:pt>
                <c:pt idx="26">
                  <c:v>79.067999999999998</c:v>
                </c:pt>
                <c:pt idx="27">
                  <c:v>78.974999999999994</c:v>
                </c:pt>
                <c:pt idx="28">
                  <c:v>78.927999999999997</c:v>
                </c:pt>
                <c:pt idx="29">
                  <c:v>78.834999999999994</c:v>
                </c:pt>
                <c:pt idx="30">
                  <c:v>78.694000000000003</c:v>
                </c:pt>
                <c:pt idx="31">
                  <c:v>78.600999999999999</c:v>
                </c:pt>
                <c:pt idx="32">
                  <c:v>78.367000000000004</c:v>
                </c:pt>
                <c:pt idx="33">
                  <c:v>78.367000000000004</c:v>
                </c:pt>
                <c:pt idx="34">
                  <c:v>78.367000000000004</c:v>
                </c:pt>
                <c:pt idx="35">
                  <c:v>78.272999999999996</c:v>
                </c:pt>
                <c:pt idx="36">
                  <c:v>78.227000000000004</c:v>
                </c:pt>
                <c:pt idx="37">
                  <c:v>78.132999999999996</c:v>
                </c:pt>
                <c:pt idx="38">
                  <c:v>78.039000000000001</c:v>
                </c:pt>
                <c:pt idx="39">
                  <c:v>77.992999999999995</c:v>
                </c:pt>
                <c:pt idx="40">
                  <c:v>77.992999999999995</c:v>
                </c:pt>
                <c:pt idx="41">
                  <c:v>77.899000000000001</c:v>
                </c:pt>
                <c:pt idx="42">
                  <c:v>77.899000000000001</c:v>
                </c:pt>
                <c:pt idx="43">
                  <c:v>77.899000000000001</c:v>
                </c:pt>
                <c:pt idx="44">
                  <c:v>77.805000000000007</c:v>
                </c:pt>
                <c:pt idx="45">
                  <c:v>77.710999999999999</c:v>
                </c:pt>
                <c:pt idx="46">
                  <c:v>77.617000000000004</c:v>
                </c:pt>
                <c:pt idx="47">
                  <c:v>77.522000000000006</c:v>
                </c:pt>
                <c:pt idx="48">
                  <c:v>77.379000000000005</c:v>
                </c:pt>
              </c:numCache>
            </c:numRef>
          </c:yVal>
          <c:smooth val="0"/>
        </c:ser>
        <c:ser>
          <c:idx val="1"/>
          <c:order val="1"/>
          <c:tx>
            <c:strRef>
              <c:f>Sheet1!$C$1</c:f>
              <c:strCache>
                <c:ptCount val="1"/>
                <c:pt idx="0">
                  <c:v>ICM (N=42,892)</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94.316999999999993</c:v>
                </c:pt>
                <c:pt idx="2">
                  <c:v>92.438999999999993</c:v>
                </c:pt>
                <c:pt idx="3">
                  <c:v>91.254999999999995</c:v>
                </c:pt>
                <c:pt idx="4">
                  <c:v>90.215999999999994</c:v>
                </c:pt>
                <c:pt idx="5">
                  <c:v>89.341999999999999</c:v>
                </c:pt>
                <c:pt idx="6">
                  <c:v>88.796000000000006</c:v>
                </c:pt>
                <c:pt idx="7">
                  <c:v>88.284000000000006</c:v>
                </c:pt>
                <c:pt idx="8">
                  <c:v>87.823999999999998</c:v>
                </c:pt>
                <c:pt idx="9">
                  <c:v>87.343000000000004</c:v>
                </c:pt>
                <c:pt idx="10">
                  <c:v>86.977000000000004</c:v>
                </c:pt>
                <c:pt idx="11">
                  <c:v>86.757000000000005</c:v>
                </c:pt>
                <c:pt idx="12">
                  <c:v>86.447999999999993</c:v>
                </c:pt>
                <c:pt idx="13">
                  <c:v>86.216999999999999</c:v>
                </c:pt>
                <c:pt idx="14">
                  <c:v>85.96</c:v>
                </c:pt>
                <c:pt idx="15">
                  <c:v>85.733999999999995</c:v>
                </c:pt>
                <c:pt idx="16">
                  <c:v>85.51</c:v>
                </c:pt>
                <c:pt idx="17">
                  <c:v>85.32</c:v>
                </c:pt>
                <c:pt idx="18">
                  <c:v>85.146000000000001</c:v>
                </c:pt>
                <c:pt idx="19">
                  <c:v>84.97</c:v>
                </c:pt>
                <c:pt idx="20">
                  <c:v>84.801000000000002</c:v>
                </c:pt>
                <c:pt idx="21">
                  <c:v>84.641000000000005</c:v>
                </c:pt>
                <c:pt idx="22">
                  <c:v>84.515000000000001</c:v>
                </c:pt>
                <c:pt idx="23">
                  <c:v>84.36</c:v>
                </c:pt>
                <c:pt idx="24">
                  <c:v>84.183000000000007</c:v>
                </c:pt>
                <c:pt idx="25">
                  <c:v>84.025999999999996</c:v>
                </c:pt>
                <c:pt idx="26">
                  <c:v>83.855999999999995</c:v>
                </c:pt>
                <c:pt idx="27">
                  <c:v>83.707999999999998</c:v>
                </c:pt>
                <c:pt idx="28">
                  <c:v>83.536000000000001</c:v>
                </c:pt>
                <c:pt idx="29">
                  <c:v>83.412000000000006</c:v>
                </c:pt>
                <c:pt idx="30">
                  <c:v>83.259</c:v>
                </c:pt>
                <c:pt idx="31">
                  <c:v>83.13</c:v>
                </c:pt>
                <c:pt idx="32">
                  <c:v>83.012</c:v>
                </c:pt>
                <c:pt idx="33">
                  <c:v>82.870999999999995</c:v>
                </c:pt>
                <c:pt idx="34">
                  <c:v>82.756</c:v>
                </c:pt>
                <c:pt idx="35">
                  <c:v>82.658000000000001</c:v>
                </c:pt>
                <c:pt idx="36">
                  <c:v>82.548000000000002</c:v>
                </c:pt>
                <c:pt idx="37">
                  <c:v>82.44</c:v>
                </c:pt>
                <c:pt idx="38">
                  <c:v>82.353999999999999</c:v>
                </c:pt>
                <c:pt idx="39">
                  <c:v>82.256</c:v>
                </c:pt>
                <c:pt idx="40">
                  <c:v>82.119</c:v>
                </c:pt>
                <c:pt idx="41">
                  <c:v>82.070999999999998</c:v>
                </c:pt>
                <c:pt idx="42">
                  <c:v>81.977999999999994</c:v>
                </c:pt>
                <c:pt idx="43">
                  <c:v>81.867000000000004</c:v>
                </c:pt>
                <c:pt idx="44">
                  <c:v>81.790000000000006</c:v>
                </c:pt>
                <c:pt idx="45">
                  <c:v>81.691999999999993</c:v>
                </c:pt>
                <c:pt idx="46">
                  <c:v>81.61</c:v>
                </c:pt>
                <c:pt idx="47">
                  <c:v>81.528000000000006</c:v>
                </c:pt>
                <c:pt idx="48">
                  <c:v>81.393000000000001</c:v>
                </c:pt>
              </c:numCache>
            </c:numRef>
          </c:yVal>
          <c:smooth val="0"/>
        </c:ser>
        <c:ser>
          <c:idx val="2"/>
          <c:order val="2"/>
          <c:tx>
            <c:strRef>
              <c:f>Sheet1!$D$1</c:f>
              <c:strCache>
                <c:ptCount val="1"/>
                <c:pt idx="0">
                  <c:v>NICM (N=46,174)</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95.591999999999999</c:v>
                </c:pt>
                <c:pt idx="2">
                  <c:v>93.813000000000002</c:v>
                </c:pt>
                <c:pt idx="3">
                  <c:v>92.856999999999999</c:v>
                </c:pt>
                <c:pt idx="4">
                  <c:v>91.894999999999996</c:v>
                </c:pt>
                <c:pt idx="5">
                  <c:v>91.111999999999995</c:v>
                </c:pt>
                <c:pt idx="6">
                  <c:v>90.597999999999999</c:v>
                </c:pt>
                <c:pt idx="7">
                  <c:v>90.055000000000007</c:v>
                </c:pt>
                <c:pt idx="8">
                  <c:v>89.656000000000006</c:v>
                </c:pt>
                <c:pt idx="9">
                  <c:v>89.275999999999996</c:v>
                </c:pt>
                <c:pt idx="10">
                  <c:v>88.944999999999993</c:v>
                </c:pt>
                <c:pt idx="11">
                  <c:v>88.707999999999998</c:v>
                </c:pt>
                <c:pt idx="12">
                  <c:v>88.433999999999997</c:v>
                </c:pt>
                <c:pt idx="13">
                  <c:v>88.265000000000001</c:v>
                </c:pt>
                <c:pt idx="14">
                  <c:v>88.069000000000003</c:v>
                </c:pt>
                <c:pt idx="15">
                  <c:v>87.866</c:v>
                </c:pt>
                <c:pt idx="16">
                  <c:v>87.707999999999998</c:v>
                </c:pt>
                <c:pt idx="17">
                  <c:v>87.522999999999996</c:v>
                </c:pt>
                <c:pt idx="18">
                  <c:v>87.346000000000004</c:v>
                </c:pt>
                <c:pt idx="19">
                  <c:v>87.194999999999993</c:v>
                </c:pt>
                <c:pt idx="20">
                  <c:v>87.025000000000006</c:v>
                </c:pt>
                <c:pt idx="21">
                  <c:v>86.888999999999996</c:v>
                </c:pt>
                <c:pt idx="22">
                  <c:v>86.697000000000003</c:v>
                </c:pt>
                <c:pt idx="23">
                  <c:v>86.549000000000007</c:v>
                </c:pt>
                <c:pt idx="24">
                  <c:v>86.426000000000002</c:v>
                </c:pt>
                <c:pt idx="25">
                  <c:v>86.266999999999996</c:v>
                </c:pt>
                <c:pt idx="26">
                  <c:v>86.155000000000001</c:v>
                </c:pt>
                <c:pt idx="27">
                  <c:v>86.039000000000001</c:v>
                </c:pt>
                <c:pt idx="28">
                  <c:v>85.927000000000007</c:v>
                </c:pt>
                <c:pt idx="29">
                  <c:v>85.799000000000007</c:v>
                </c:pt>
                <c:pt idx="30">
                  <c:v>85.634</c:v>
                </c:pt>
                <c:pt idx="31">
                  <c:v>85.51</c:v>
                </c:pt>
                <c:pt idx="32">
                  <c:v>85.378</c:v>
                </c:pt>
                <c:pt idx="33">
                  <c:v>85.23</c:v>
                </c:pt>
                <c:pt idx="34">
                  <c:v>85.084000000000003</c:v>
                </c:pt>
                <c:pt idx="35">
                  <c:v>84.984999999999999</c:v>
                </c:pt>
                <c:pt idx="36">
                  <c:v>84.9</c:v>
                </c:pt>
                <c:pt idx="37">
                  <c:v>84.748999999999995</c:v>
                </c:pt>
                <c:pt idx="38">
                  <c:v>84.628</c:v>
                </c:pt>
                <c:pt idx="39">
                  <c:v>84.552000000000007</c:v>
                </c:pt>
                <c:pt idx="40">
                  <c:v>84.445999999999998</c:v>
                </c:pt>
                <c:pt idx="41">
                  <c:v>84.364999999999995</c:v>
                </c:pt>
                <c:pt idx="42">
                  <c:v>84.236000000000004</c:v>
                </c:pt>
                <c:pt idx="43">
                  <c:v>84.168999999999997</c:v>
                </c:pt>
                <c:pt idx="44">
                  <c:v>84.063000000000002</c:v>
                </c:pt>
                <c:pt idx="45">
                  <c:v>83.929000000000002</c:v>
                </c:pt>
                <c:pt idx="46">
                  <c:v>83.81</c:v>
                </c:pt>
                <c:pt idx="47">
                  <c:v>83.76</c:v>
                </c:pt>
                <c:pt idx="48">
                  <c:v>83.668999999999997</c:v>
                </c:pt>
              </c:numCache>
            </c:numRef>
          </c:yVal>
          <c:smooth val="0"/>
        </c:ser>
        <c:ser>
          <c:idx val="3"/>
          <c:order val="3"/>
          <c:tx>
            <c:strRef>
              <c:f>Sheet1!$E$1</c:f>
              <c:strCache>
                <c:ptCount val="1"/>
                <c:pt idx="0">
                  <c:v>Retransplant (N=2,907)</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87.641000000000005</c:v>
                </c:pt>
                <c:pt idx="2">
                  <c:v>84.667000000000002</c:v>
                </c:pt>
                <c:pt idx="3">
                  <c:v>82.372</c:v>
                </c:pt>
                <c:pt idx="4">
                  <c:v>80.731999999999999</c:v>
                </c:pt>
                <c:pt idx="5">
                  <c:v>79.260999999999996</c:v>
                </c:pt>
                <c:pt idx="6">
                  <c:v>78.629000000000005</c:v>
                </c:pt>
                <c:pt idx="7">
                  <c:v>77.855999999999995</c:v>
                </c:pt>
                <c:pt idx="8">
                  <c:v>77.010999999999996</c:v>
                </c:pt>
                <c:pt idx="9">
                  <c:v>76.412000000000006</c:v>
                </c:pt>
                <c:pt idx="10">
                  <c:v>75.847999999999999</c:v>
                </c:pt>
                <c:pt idx="11">
                  <c:v>75.248000000000005</c:v>
                </c:pt>
                <c:pt idx="12">
                  <c:v>74.965000000000003</c:v>
                </c:pt>
                <c:pt idx="13">
                  <c:v>74.682000000000002</c:v>
                </c:pt>
                <c:pt idx="14">
                  <c:v>74.540000000000006</c:v>
                </c:pt>
                <c:pt idx="15">
                  <c:v>73.974000000000004</c:v>
                </c:pt>
                <c:pt idx="16">
                  <c:v>73.760999999999996</c:v>
                </c:pt>
                <c:pt idx="17">
                  <c:v>73.584000000000003</c:v>
                </c:pt>
                <c:pt idx="18">
                  <c:v>73.192999999999998</c:v>
                </c:pt>
                <c:pt idx="19">
                  <c:v>72.802999999999997</c:v>
                </c:pt>
                <c:pt idx="20">
                  <c:v>72.554000000000002</c:v>
                </c:pt>
                <c:pt idx="21">
                  <c:v>72.27</c:v>
                </c:pt>
                <c:pt idx="22">
                  <c:v>72.091999999999999</c:v>
                </c:pt>
                <c:pt idx="23">
                  <c:v>71.879000000000005</c:v>
                </c:pt>
                <c:pt idx="24">
                  <c:v>71.665999999999997</c:v>
                </c:pt>
                <c:pt idx="25">
                  <c:v>71.522999999999996</c:v>
                </c:pt>
                <c:pt idx="26">
                  <c:v>71.381</c:v>
                </c:pt>
                <c:pt idx="27">
                  <c:v>71.238</c:v>
                </c:pt>
                <c:pt idx="28">
                  <c:v>71.094999999999999</c:v>
                </c:pt>
                <c:pt idx="29">
                  <c:v>70.951999999999998</c:v>
                </c:pt>
                <c:pt idx="30">
                  <c:v>70.667000000000002</c:v>
                </c:pt>
                <c:pt idx="31">
                  <c:v>70.522999999999996</c:v>
                </c:pt>
                <c:pt idx="32">
                  <c:v>70.308999999999997</c:v>
                </c:pt>
                <c:pt idx="33">
                  <c:v>70.165999999999997</c:v>
                </c:pt>
                <c:pt idx="34">
                  <c:v>70.022999999999996</c:v>
                </c:pt>
                <c:pt idx="35">
                  <c:v>69.807000000000002</c:v>
                </c:pt>
                <c:pt idx="36">
                  <c:v>69.664000000000001</c:v>
                </c:pt>
                <c:pt idx="37">
                  <c:v>69.448999999999998</c:v>
                </c:pt>
                <c:pt idx="38">
                  <c:v>69.305000000000007</c:v>
                </c:pt>
                <c:pt idx="39">
                  <c:v>69.269000000000005</c:v>
                </c:pt>
                <c:pt idx="40">
                  <c:v>69.161000000000001</c:v>
                </c:pt>
                <c:pt idx="41">
                  <c:v>68.980999999999995</c:v>
                </c:pt>
                <c:pt idx="42">
                  <c:v>68.909000000000006</c:v>
                </c:pt>
                <c:pt idx="43">
                  <c:v>68.873000000000005</c:v>
                </c:pt>
                <c:pt idx="44">
                  <c:v>68.691999999999993</c:v>
                </c:pt>
                <c:pt idx="45">
                  <c:v>68.474999999999994</c:v>
                </c:pt>
                <c:pt idx="46">
                  <c:v>68.33</c:v>
                </c:pt>
                <c:pt idx="47">
                  <c:v>68.257000000000005</c:v>
                </c:pt>
                <c:pt idx="48">
                  <c:v>68.147999999999996</c:v>
                </c:pt>
              </c:numCache>
            </c:numRef>
          </c:yVal>
          <c:smooth val="0"/>
        </c:ser>
        <c:ser>
          <c:idx val="4"/>
          <c:order val="4"/>
          <c:tx>
            <c:strRef>
              <c:f>Sheet1!$F$1</c:f>
              <c:strCache>
                <c:ptCount val="1"/>
                <c:pt idx="0">
                  <c:v>VCM (N=3,691)</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92.106999999999999</c:v>
                </c:pt>
                <c:pt idx="2">
                  <c:v>89.328999999999994</c:v>
                </c:pt>
                <c:pt idx="3">
                  <c:v>87.662999999999997</c:v>
                </c:pt>
                <c:pt idx="4">
                  <c:v>86.100999999999999</c:v>
                </c:pt>
                <c:pt idx="5">
                  <c:v>84.947999999999993</c:v>
                </c:pt>
                <c:pt idx="6">
                  <c:v>84.397000000000006</c:v>
                </c:pt>
                <c:pt idx="7">
                  <c:v>83.762</c:v>
                </c:pt>
                <c:pt idx="8">
                  <c:v>83.293000000000006</c:v>
                </c:pt>
                <c:pt idx="9">
                  <c:v>82.878</c:v>
                </c:pt>
                <c:pt idx="10">
                  <c:v>82.408000000000001</c:v>
                </c:pt>
                <c:pt idx="11">
                  <c:v>82.103999999999999</c:v>
                </c:pt>
                <c:pt idx="12">
                  <c:v>81.745000000000005</c:v>
                </c:pt>
                <c:pt idx="13">
                  <c:v>81.328999999999994</c:v>
                </c:pt>
                <c:pt idx="14">
                  <c:v>81.052000000000007</c:v>
                </c:pt>
                <c:pt idx="15">
                  <c:v>80.885999999999996</c:v>
                </c:pt>
                <c:pt idx="16">
                  <c:v>80.664000000000001</c:v>
                </c:pt>
                <c:pt idx="17">
                  <c:v>80.47</c:v>
                </c:pt>
                <c:pt idx="18">
                  <c:v>80.275999999999996</c:v>
                </c:pt>
                <c:pt idx="19">
                  <c:v>80.137</c:v>
                </c:pt>
                <c:pt idx="20">
                  <c:v>79.858999999999995</c:v>
                </c:pt>
                <c:pt idx="21">
                  <c:v>79.748000000000005</c:v>
                </c:pt>
                <c:pt idx="22">
                  <c:v>79.525999999999996</c:v>
                </c:pt>
                <c:pt idx="23">
                  <c:v>79.387</c:v>
                </c:pt>
                <c:pt idx="24">
                  <c:v>79.387</c:v>
                </c:pt>
                <c:pt idx="25">
                  <c:v>79.248000000000005</c:v>
                </c:pt>
                <c:pt idx="26">
                  <c:v>79.22</c:v>
                </c:pt>
                <c:pt idx="27">
                  <c:v>79.191999999999993</c:v>
                </c:pt>
                <c:pt idx="28">
                  <c:v>79.191999999999993</c:v>
                </c:pt>
                <c:pt idx="29">
                  <c:v>78.997</c:v>
                </c:pt>
                <c:pt idx="30">
                  <c:v>78.914000000000001</c:v>
                </c:pt>
                <c:pt idx="31">
                  <c:v>78.83</c:v>
                </c:pt>
                <c:pt idx="32">
                  <c:v>78.635000000000005</c:v>
                </c:pt>
                <c:pt idx="33">
                  <c:v>78.524000000000001</c:v>
                </c:pt>
                <c:pt idx="34">
                  <c:v>78.412000000000006</c:v>
                </c:pt>
                <c:pt idx="35">
                  <c:v>78.105000000000004</c:v>
                </c:pt>
                <c:pt idx="36">
                  <c:v>78.078000000000003</c:v>
                </c:pt>
                <c:pt idx="37">
                  <c:v>77.965999999999994</c:v>
                </c:pt>
                <c:pt idx="38">
                  <c:v>77.882000000000005</c:v>
                </c:pt>
                <c:pt idx="39">
                  <c:v>77.742000000000004</c:v>
                </c:pt>
                <c:pt idx="40">
                  <c:v>77.63</c:v>
                </c:pt>
                <c:pt idx="41">
                  <c:v>77.519000000000005</c:v>
                </c:pt>
                <c:pt idx="42">
                  <c:v>77.378</c:v>
                </c:pt>
                <c:pt idx="43">
                  <c:v>77.293999999999997</c:v>
                </c:pt>
                <c:pt idx="44">
                  <c:v>77.266000000000005</c:v>
                </c:pt>
                <c:pt idx="45">
                  <c:v>77.209999999999994</c:v>
                </c:pt>
                <c:pt idx="46">
                  <c:v>77.126000000000005</c:v>
                </c:pt>
                <c:pt idx="47">
                  <c:v>76.986000000000004</c:v>
                </c:pt>
                <c:pt idx="48">
                  <c:v>76.956999999999994</c:v>
                </c:pt>
              </c:numCache>
            </c:numRef>
          </c:yVal>
          <c:smooth val="0"/>
        </c:ser>
        <c:dLbls>
          <c:showLegendKey val="0"/>
          <c:showVal val="0"/>
          <c:showCatName val="0"/>
          <c:showSerName val="0"/>
          <c:showPercent val="0"/>
          <c:showBubbleSize val="0"/>
        </c:dLbls>
        <c:axId val="753317736"/>
        <c:axId val="753318128"/>
      </c:scatterChart>
      <c:valAx>
        <c:axId val="753317736"/>
        <c:scaling>
          <c:orientation val="minMax"/>
          <c:max val="12"/>
          <c:min val="0"/>
        </c:scaling>
        <c:delete val="0"/>
        <c:axPos val="b"/>
        <c:title>
          <c:tx>
            <c:rich>
              <a:bodyPr/>
              <a:lstStyle/>
              <a:p>
                <a:pPr>
                  <a:defRPr sz="1700"/>
                </a:pPr>
                <a:r>
                  <a:rPr lang="en-US" sz="1700" dirty="0" smtClean="0"/>
                  <a:t>Months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318128"/>
        <c:crosses val="autoZero"/>
        <c:crossBetween val="midCat"/>
        <c:majorUnit val="1"/>
      </c:valAx>
      <c:valAx>
        <c:axId val="7533181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7.0159064168703062E-3"/>
              <c:y val="0.32752836664647694"/>
            </c:manualLayout>
          </c:layout>
          <c:overlay val="0"/>
        </c:title>
        <c:numFmt formatCode="General" sourceLinked="1"/>
        <c:majorTickMark val="out"/>
        <c:minorTickMark val="none"/>
        <c:tickLblPos val="nextTo"/>
        <c:txPr>
          <a:bodyPr/>
          <a:lstStyle/>
          <a:p>
            <a:pPr>
              <a:defRPr sz="1500" b="1"/>
            </a:pPr>
            <a:endParaRPr lang="en-US"/>
          </a:p>
        </c:txPr>
        <c:crossAx val="753317736"/>
        <c:crosses val="autoZero"/>
        <c:crossBetween val="midCat"/>
        <c:majorUnit val="25"/>
      </c:valAx>
      <c:spPr>
        <a:solidFill>
          <a:schemeClr val="bg2"/>
        </a:solidFill>
        <a:ln>
          <a:solidFill>
            <a:schemeClr val="tx1"/>
          </a:solidFill>
        </a:ln>
      </c:spPr>
    </c:plotArea>
    <c:legend>
      <c:legendPos val="r"/>
      <c:layout>
        <c:manualLayout>
          <c:xMode val="edge"/>
          <c:yMode val="edge"/>
          <c:x val="0.10286338130147527"/>
          <c:y val="0.67584776902887134"/>
          <c:w val="0.85258145533532437"/>
          <c:h val="0.157485564304461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9.0224308499901248E-2"/>
          <c:w val="0.89360381390380494"/>
          <c:h val="0.78567231980617802"/>
        </c:manualLayout>
      </c:layout>
      <c:scatterChart>
        <c:scatterStyle val="lineMarker"/>
        <c:varyColors val="0"/>
        <c:ser>
          <c:idx val="0"/>
          <c:order val="0"/>
          <c:tx>
            <c:strRef>
              <c:f>Sheet1!$B$1</c:f>
              <c:strCache>
                <c:ptCount val="1"/>
                <c:pt idx="0">
                  <c:v>CHD (N=2,217)</c:v>
                </c:pt>
              </c:strCache>
            </c:strRef>
          </c:tx>
          <c:spPr>
            <a:ln w="41275">
              <a:solidFill>
                <a:srgbClr val="FFFF00"/>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Sheet1!$B$2:$B$74</c:f>
              <c:numCache>
                <c:formatCode>General</c:formatCode>
                <c:ptCount val="73"/>
                <c:pt idx="0">
                  <c:v>100</c:v>
                </c:pt>
                <c:pt idx="1">
                  <c:v>90.337999999999994</c:v>
                </c:pt>
                <c:pt idx="2">
                  <c:v>86.661000000000001</c:v>
                </c:pt>
                <c:pt idx="3">
                  <c:v>85.158000000000001</c:v>
                </c:pt>
                <c:pt idx="4">
                  <c:v>83.832999999999998</c:v>
                </c:pt>
                <c:pt idx="5">
                  <c:v>82.731999999999999</c:v>
                </c:pt>
                <c:pt idx="6">
                  <c:v>82.272000000000006</c:v>
                </c:pt>
                <c:pt idx="7">
                  <c:v>81.763999999999996</c:v>
                </c:pt>
                <c:pt idx="8">
                  <c:v>81.578999999999994</c:v>
                </c:pt>
                <c:pt idx="9">
                  <c:v>81.346999999999994</c:v>
                </c:pt>
                <c:pt idx="10">
                  <c:v>81.069999999999993</c:v>
                </c:pt>
                <c:pt idx="11">
                  <c:v>80.792000000000002</c:v>
                </c:pt>
                <c:pt idx="12">
                  <c:v>80.56</c:v>
                </c:pt>
                <c:pt idx="13">
                  <c:v>80.513000000000005</c:v>
                </c:pt>
                <c:pt idx="14">
                  <c:v>80.326999999999998</c:v>
                </c:pt>
                <c:pt idx="15">
                  <c:v>80.048000000000002</c:v>
                </c:pt>
                <c:pt idx="16">
                  <c:v>79.768000000000001</c:v>
                </c:pt>
                <c:pt idx="17">
                  <c:v>79.674999999999997</c:v>
                </c:pt>
                <c:pt idx="18">
                  <c:v>79.581999999999994</c:v>
                </c:pt>
                <c:pt idx="19">
                  <c:v>79.534999999999997</c:v>
                </c:pt>
                <c:pt idx="20">
                  <c:v>79.441999999999993</c:v>
                </c:pt>
                <c:pt idx="21">
                  <c:v>79.394999999999996</c:v>
                </c:pt>
                <c:pt idx="22">
                  <c:v>79.349000000000004</c:v>
                </c:pt>
                <c:pt idx="23">
                  <c:v>79.302000000000007</c:v>
                </c:pt>
                <c:pt idx="24">
                  <c:v>79.162000000000006</c:v>
                </c:pt>
                <c:pt idx="25">
                  <c:v>79.114999999999995</c:v>
                </c:pt>
                <c:pt idx="26">
                  <c:v>79.067999999999998</c:v>
                </c:pt>
                <c:pt idx="27">
                  <c:v>78.974999999999994</c:v>
                </c:pt>
                <c:pt idx="28">
                  <c:v>78.927999999999997</c:v>
                </c:pt>
                <c:pt idx="29">
                  <c:v>78.834999999999994</c:v>
                </c:pt>
                <c:pt idx="30">
                  <c:v>78.694000000000003</c:v>
                </c:pt>
                <c:pt idx="31">
                  <c:v>78.600999999999999</c:v>
                </c:pt>
                <c:pt idx="32">
                  <c:v>78.367000000000004</c:v>
                </c:pt>
                <c:pt idx="33">
                  <c:v>78.367000000000004</c:v>
                </c:pt>
                <c:pt idx="34">
                  <c:v>78.367000000000004</c:v>
                </c:pt>
                <c:pt idx="35">
                  <c:v>78.272999999999996</c:v>
                </c:pt>
                <c:pt idx="36">
                  <c:v>78.227000000000004</c:v>
                </c:pt>
                <c:pt idx="37">
                  <c:v>78.132999999999996</c:v>
                </c:pt>
                <c:pt idx="38">
                  <c:v>78.039000000000001</c:v>
                </c:pt>
                <c:pt idx="39">
                  <c:v>77.992999999999995</c:v>
                </c:pt>
                <c:pt idx="40">
                  <c:v>77.992999999999995</c:v>
                </c:pt>
                <c:pt idx="41">
                  <c:v>77.899000000000001</c:v>
                </c:pt>
                <c:pt idx="42">
                  <c:v>77.899000000000001</c:v>
                </c:pt>
                <c:pt idx="43">
                  <c:v>77.899000000000001</c:v>
                </c:pt>
                <c:pt idx="44">
                  <c:v>77.805000000000007</c:v>
                </c:pt>
                <c:pt idx="45">
                  <c:v>77.710999999999999</c:v>
                </c:pt>
                <c:pt idx="46">
                  <c:v>77.617000000000004</c:v>
                </c:pt>
                <c:pt idx="47">
                  <c:v>77.522000000000006</c:v>
                </c:pt>
                <c:pt idx="48">
                  <c:v>77.379000000000005</c:v>
                </c:pt>
                <c:pt idx="49">
                  <c:v>74.814999999999998</c:v>
                </c:pt>
                <c:pt idx="50">
                  <c:v>72.635000000000005</c:v>
                </c:pt>
                <c:pt idx="51">
                  <c:v>69.736999999999995</c:v>
                </c:pt>
                <c:pt idx="52">
                  <c:v>68.182000000000002</c:v>
                </c:pt>
                <c:pt idx="53">
                  <c:v>66.542000000000002</c:v>
                </c:pt>
                <c:pt idx="54">
                  <c:v>64.323999999999998</c:v>
                </c:pt>
                <c:pt idx="55">
                  <c:v>62.975999999999999</c:v>
                </c:pt>
                <c:pt idx="56">
                  <c:v>60.713999999999999</c:v>
                </c:pt>
                <c:pt idx="57">
                  <c:v>59.04</c:v>
                </c:pt>
                <c:pt idx="58">
                  <c:v>56.857999999999997</c:v>
                </c:pt>
                <c:pt idx="59">
                  <c:v>55.42</c:v>
                </c:pt>
                <c:pt idx="60">
                  <c:v>53.654000000000003</c:v>
                </c:pt>
                <c:pt idx="61">
                  <c:v>51.563000000000002</c:v>
                </c:pt>
                <c:pt idx="62">
                  <c:v>49.713999999999999</c:v>
                </c:pt>
                <c:pt idx="63">
                  <c:v>46.286999999999999</c:v>
                </c:pt>
                <c:pt idx="64">
                  <c:v>44.76</c:v>
                </c:pt>
                <c:pt idx="65">
                  <c:v>43.231000000000002</c:v>
                </c:pt>
                <c:pt idx="66">
                  <c:v>41.1</c:v>
                </c:pt>
                <c:pt idx="67">
                  <c:v>40.088999999999999</c:v>
                </c:pt>
                <c:pt idx="68">
                  <c:v>37.393999999999998</c:v>
                </c:pt>
                <c:pt idx="69">
                  <c:v>34.575000000000003</c:v>
                </c:pt>
                <c:pt idx="70">
                  <c:v>33.935000000000002</c:v>
                </c:pt>
                <c:pt idx="71">
                  <c:v>30.978000000000002</c:v>
                </c:pt>
                <c:pt idx="72">
                  <c:v>28.722999999999999</c:v>
                </c:pt>
              </c:numCache>
            </c:numRef>
          </c:yVal>
          <c:smooth val="0"/>
        </c:ser>
        <c:ser>
          <c:idx val="1"/>
          <c:order val="1"/>
          <c:tx>
            <c:strRef>
              <c:f>Sheet1!$C$1</c:f>
              <c:strCache>
                <c:ptCount val="1"/>
                <c:pt idx="0">
                  <c:v>ICM (N=42,892)</c:v>
                </c:pt>
              </c:strCache>
            </c:strRef>
          </c:tx>
          <c:spPr>
            <a:ln w="41275">
              <a:solidFill>
                <a:srgbClr val="FF0000"/>
              </a:solidFill>
              <a:prstDash val="solid"/>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Sheet1!$C$2:$C$74</c:f>
              <c:numCache>
                <c:formatCode>General</c:formatCode>
                <c:ptCount val="73"/>
                <c:pt idx="0">
                  <c:v>100</c:v>
                </c:pt>
                <c:pt idx="1">
                  <c:v>94.316999999999993</c:v>
                </c:pt>
                <c:pt idx="2">
                  <c:v>92.438999999999993</c:v>
                </c:pt>
                <c:pt idx="3">
                  <c:v>91.254999999999995</c:v>
                </c:pt>
                <c:pt idx="4">
                  <c:v>90.215999999999994</c:v>
                </c:pt>
                <c:pt idx="5">
                  <c:v>89.341999999999999</c:v>
                </c:pt>
                <c:pt idx="6">
                  <c:v>88.796000000000006</c:v>
                </c:pt>
                <c:pt idx="7">
                  <c:v>88.284000000000006</c:v>
                </c:pt>
                <c:pt idx="8">
                  <c:v>87.823999999999998</c:v>
                </c:pt>
                <c:pt idx="9">
                  <c:v>87.343000000000004</c:v>
                </c:pt>
                <c:pt idx="10">
                  <c:v>86.977000000000004</c:v>
                </c:pt>
                <c:pt idx="11">
                  <c:v>86.757000000000005</c:v>
                </c:pt>
                <c:pt idx="12">
                  <c:v>86.447999999999993</c:v>
                </c:pt>
                <c:pt idx="13">
                  <c:v>86.216999999999999</c:v>
                </c:pt>
                <c:pt idx="14">
                  <c:v>85.96</c:v>
                </c:pt>
                <c:pt idx="15">
                  <c:v>85.733999999999995</c:v>
                </c:pt>
                <c:pt idx="16">
                  <c:v>85.51</c:v>
                </c:pt>
                <c:pt idx="17">
                  <c:v>85.32</c:v>
                </c:pt>
                <c:pt idx="18">
                  <c:v>85.146000000000001</c:v>
                </c:pt>
                <c:pt idx="19">
                  <c:v>84.97</c:v>
                </c:pt>
                <c:pt idx="20">
                  <c:v>84.801000000000002</c:v>
                </c:pt>
                <c:pt idx="21">
                  <c:v>84.641000000000005</c:v>
                </c:pt>
                <c:pt idx="22">
                  <c:v>84.515000000000001</c:v>
                </c:pt>
                <c:pt idx="23">
                  <c:v>84.36</c:v>
                </c:pt>
                <c:pt idx="24">
                  <c:v>84.183000000000007</c:v>
                </c:pt>
                <c:pt idx="25">
                  <c:v>84.025999999999996</c:v>
                </c:pt>
                <c:pt idx="26">
                  <c:v>83.855999999999995</c:v>
                </c:pt>
                <c:pt idx="27">
                  <c:v>83.707999999999998</c:v>
                </c:pt>
                <c:pt idx="28">
                  <c:v>83.536000000000001</c:v>
                </c:pt>
                <c:pt idx="29">
                  <c:v>83.412000000000006</c:v>
                </c:pt>
                <c:pt idx="30">
                  <c:v>83.259</c:v>
                </c:pt>
                <c:pt idx="31">
                  <c:v>83.13</c:v>
                </c:pt>
                <c:pt idx="32">
                  <c:v>83.012</c:v>
                </c:pt>
                <c:pt idx="33">
                  <c:v>82.870999999999995</c:v>
                </c:pt>
                <c:pt idx="34">
                  <c:v>82.756</c:v>
                </c:pt>
                <c:pt idx="35">
                  <c:v>82.658000000000001</c:v>
                </c:pt>
                <c:pt idx="36">
                  <c:v>82.548000000000002</c:v>
                </c:pt>
                <c:pt idx="37">
                  <c:v>82.44</c:v>
                </c:pt>
                <c:pt idx="38">
                  <c:v>82.353999999999999</c:v>
                </c:pt>
                <c:pt idx="39">
                  <c:v>82.256</c:v>
                </c:pt>
                <c:pt idx="40">
                  <c:v>82.119</c:v>
                </c:pt>
                <c:pt idx="41">
                  <c:v>82.070999999999998</c:v>
                </c:pt>
                <c:pt idx="42">
                  <c:v>81.977999999999994</c:v>
                </c:pt>
                <c:pt idx="43">
                  <c:v>81.867000000000004</c:v>
                </c:pt>
                <c:pt idx="44">
                  <c:v>81.790000000000006</c:v>
                </c:pt>
                <c:pt idx="45">
                  <c:v>81.691999999999993</c:v>
                </c:pt>
                <c:pt idx="46">
                  <c:v>81.61</c:v>
                </c:pt>
                <c:pt idx="47">
                  <c:v>81.528000000000006</c:v>
                </c:pt>
                <c:pt idx="48">
                  <c:v>81.393000000000001</c:v>
                </c:pt>
                <c:pt idx="49">
                  <c:v>77.695999999999998</c:v>
                </c:pt>
                <c:pt idx="50">
                  <c:v>74.534999999999997</c:v>
                </c:pt>
                <c:pt idx="51">
                  <c:v>71.456999999999994</c:v>
                </c:pt>
                <c:pt idx="52">
                  <c:v>68.224000000000004</c:v>
                </c:pt>
                <c:pt idx="53">
                  <c:v>64.373999999999995</c:v>
                </c:pt>
                <c:pt idx="54">
                  <c:v>60.472999999999999</c:v>
                </c:pt>
                <c:pt idx="55">
                  <c:v>56.42</c:v>
                </c:pt>
                <c:pt idx="56">
                  <c:v>52.234000000000002</c:v>
                </c:pt>
                <c:pt idx="57">
                  <c:v>48.033000000000001</c:v>
                </c:pt>
                <c:pt idx="58">
                  <c:v>43.9</c:v>
                </c:pt>
                <c:pt idx="59">
                  <c:v>39.838999999999999</c:v>
                </c:pt>
                <c:pt idx="60">
                  <c:v>35.975999999999999</c:v>
                </c:pt>
                <c:pt idx="61">
                  <c:v>32.308999999999997</c:v>
                </c:pt>
                <c:pt idx="62">
                  <c:v>28.649000000000001</c:v>
                </c:pt>
                <c:pt idx="63">
                  <c:v>25.02</c:v>
                </c:pt>
                <c:pt idx="64">
                  <c:v>21.780999999999999</c:v>
                </c:pt>
                <c:pt idx="65">
                  <c:v>19.190999999999999</c:v>
                </c:pt>
                <c:pt idx="66">
                  <c:v>16.602</c:v>
                </c:pt>
                <c:pt idx="67">
                  <c:v>14.256</c:v>
                </c:pt>
                <c:pt idx="68">
                  <c:v>12.305999999999999</c:v>
                </c:pt>
                <c:pt idx="69">
                  <c:v>10.500999999999999</c:v>
                </c:pt>
                <c:pt idx="70">
                  <c:v>8.9019999999999992</c:v>
                </c:pt>
                <c:pt idx="71">
                  <c:v>7.6989999999999998</c:v>
                </c:pt>
                <c:pt idx="72">
                  <c:v>6.5010000000000003</c:v>
                </c:pt>
              </c:numCache>
            </c:numRef>
          </c:yVal>
          <c:smooth val="0"/>
        </c:ser>
        <c:ser>
          <c:idx val="2"/>
          <c:order val="2"/>
          <c:tx>
            <c:strRef>
              <c:f>Sheet1!$D$1</c:f>
              <c:strCache>
                <c:ptCount val="1"/>
                <c:pt idx="0">
                  <c:v>NICM (N=46,174)</c:v>
                </c:pt>
              </c:strCache>
            </c:strRef>
          </c:tx>
          <c:spPr>
            <a:ln w="41275">
              <a:solidFill>
                <a:srgbClr val="0066FF"/>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Sheet1!$D$2:$D$74</c:f>
              <c:numCache>
                <c:formatCode>General</c:formatCode>
                <c:ptCount val="73"/>
                <c:pt idx="0">
                  <c:v>100</c:v>
                </c:pt>
                <c:pt idx="1">
                  <c:v>95.591999999999999</c:v>
                </c:pt>
                <c:pt idx="2">
                  <c:v>93.813000000000002</c:v>
                </c:pt>
                <c:pt idx="3">
                  <c:v>92.856999999999999</c:v>
                </c:pt>
                <c:pt idx="4">
                  <c:v>91.894999999999996</c:v>
                </c:pt>
                <c:pt idx="5">
                  <c:v>91.111999999999995</c:v>
                </c:pt>
                <c:pt idx="6">
                  <c:v>90.597999999999999</c:v>
                </c:pt>
                <c:pt idx="7">
                  <c:v>90.055000000000007</c:v>
                </c:pt>
                <c:pt idx="8">
                  <c:v>89.656000000000006</c:v>
                </c:pt>
                <c:pt idx="9">
                  <c:v>89.275999999999996</c:v>
                </c:pt>
                <c:pt idx="10">
                  <c:v>88.944999999999993</c:v>
                </c:pt>
                <c:pt idx="11">
                  <c:v>88.707999999999998</c:v>
                </c:pt>
                <c:pt idx="12">
                  <c:v>88.433999999999997</c:v>
                </c:pt>
                <c:pt idx="13">
                  <c:v>88.265000000000001</c:v>
                </c:pt>
                <c:pt idx="14">
                  <c:v>88.069000000000003</c:v>
                </c:pt>
                <c:pt idx="15">
                  <c:v>87.866</c:v>
                </c:pt>
                <c:pt idx="16">
                  <c:v>87.707999999999998</c:v>
                </c:pt>
                <c:pt idx="17">
                  <c:v>87.522999999999996</c:v>
                </c:pt>
                <c:pt idx="18">
                  <c:v>87.346000000000004</c:v>
                </c:pt>
                <c:pt idx="19">
                  <c:v>87.194999999999993</c:v>
                </c:pt>
                <c:pt idx="20">
                  <c:v>87.025000000000006</c:v>
                </c:pt>
                <c:pt idx="21">
                  <c:v>86.888999999999996</c:v>
                </c:pt>
                <c:pt idx="22">
                  <c:v>86.697000000000003</c:v>
                </c:pt>
                <c:pt idx="23">
                  <c:v>86.549000000000007</c:v>
                </c:pt>
                <c:pt idx="24">
                  <c:v>86.426000000000002</c:v>
                </c:pt>
                <c:pt idx="25">
                  <c:v>86.266999999999996</c:v>
                </c:pt>
                <c:pt idx="26">
                  <c:v>86.155000000000001</c:v>
                </c:pt>
                <c:pt idx="27">
                  <c:v>86.039000000000001</c:v>
                </c:pt>
                <c:pt idx="28">
                  <c:v>85.927000000000007</c:v>
                </c:pt>
                <c:pt idx="29">
                  <c:v>85.799000000000007</c:v>
                </c:pt>
                <c:pt idx="30">
                  <c:v>85.634</c:v>
                </c:pt>
                <c:pt idx="31">
                  <c:v>85.51</c:v>
                </c:pt>
                <c:pt idx="32">
                  <c:v>85.378</c:v>
                </c:pt>
                <c:pt idx="33">
                  <c:v>85.23</c:v>
                </c:pt>
                <c:pt idx="34">
                  <c:v>85.084000000000003</c:v>
                </c:pt>
                <c:pt idx="35">
                  <c:v>84.984999999999999</c:v>
                </c:pt>
                <c:pt idx="36">
                  <c:v>84.9</c:v>
                </c:pt>
                <c:pt idx="37">
                  <c:v>84.748999999999995</c:v>
                </c:pt>
                <c:pt idx="38">
                  <c:v>84.628</c:v>
                </c:pt>
                <c:pt idx="39">
                  <c:v>84.552000000000007</c:v>
                </c:pt>
                <c:pt idx="40">
                  <c:v>84.445999999999998</c:v>
                </c:pt>
                <c:pt idx="41">
                  <c:v>84.364999999999995</c:v>
                </c:pt>
                <c:pt idx="42">
                  <c:v>84.236000000000004</c:v>
                </c:pt>
                <c:pt idx="43">
                  <c:v>84.168999999999997</c:v>
                </c:pt>
                <c:pt idx="44">
                  <c:v>84.063000000000002</c:v>
                </c:pt>
                <c:pt idx="45">
                  <c:v>83.929000000000002</c:v>
                </c:pt>
                <c:pt idx="46">
                  <c:v>83.81</c:v>
                </c:pt>
                <c:pt idx="47">
                  <c:v>83.76</c:v>
                </c:pt>
                <c:pt idx="48">
                  <c:v>83.668999999999997</c:v>
                </c:pt>
                <c:pt idx="49">
                  <c:v>80.013000000000005</c:v>
                </c:pt>
                <c:pt idx="50">
                  <c:v>77.162999999999997</c:v>
                </c:pt>
                <c:pt idx="51">
                  <c:v>74.302999999999997</c:v>
                </c:pt>
                <c:pt idx="52">
                  <c:v>71.305999999999997</c:v>
                </c:pt>
                <c:pt idx="53">
                  <c:v>68.376000000000005</c:v>
                </c:pt>
                <c:pt idx="54">
                  <c:v>65.313999999999993</c:v>
                </c:pt>
                <c:pt idx="55">
                  <c:v>62.149000000000001</c:v>
                </c:pt>
                <c:pt idx="56">
                  <c:v>58.99</c:v>
                </c:pt>
                <c:pt idx="57">
                  <c:v>55.723999999999997</c:v>
                </c:pt>
                <c:pt idx="58">
                  <c:v>52.335999999999999</c:v>
                </c:pt>
                <c:pt idx="59">
                  <c:v>48.997</c:v>
                </c:pt>
                <c:pt idx="60">
                  <c:v>45.523000000000003</c:v>
                </c:pt>
                <c:pt idx="61">
                  <c:v>42.225999999999999</c:v>
                </c:pt>
                <c:pt idx="62">
                  <c:v>38.831000000000003</c:v>
                </c:pt>
                <c:pt idx="63">
                  <c:v>35.423000000000002</c:v>
                </c:pt>
                <c:pt idx="64">
                  <c:v>32.539000000000001</c:v>
                </c:pt>
                <c:pt idx="65">
                  <c:v>29.363</c:v>
                </c:pt>
                <c:pt idx="66">
                  <c:v>26.495999999999999</c:v>
                </c:pt>
                <c:pt idx="67">
                  <c:v>23.832999999999998</c:v>
                </c:pt>
                <c:pt idx="68">
                  <c:v>21.907</c:v>
                </c:pt>
                <c:pt idx="69">
                  <c:v>19.792000000000002</c:v>
                </c:pt>
                <c:pt idx="70">
                  <c:v>17.911999999999999</c:v>
                </c:pt>
                <c:pt idx="71">
                  <c:v>16.309999999999999</c:v>
                </c:pt>
                <c:pt idx="72">
                  <c:v>14.263999999999999</c:v>
                </c:pt>
              </c:numCache>
            </c:numRef>
          </c:yVal>
          <c:smooth val="0"/>
        </c:ser>
        <c:ser>
          <c:idx val="3"/>
          <c:order val="3"/>
          <c:tx>
            <c:strRef>
              <c:f>Sheet1!$E$1</c:f>
              <c:strCache>
                <c:ptCount val="1"/>
                <c:pt idx="0">
                  <c:v>Retransplant (N=2,907)</c:v>
                </c:pt>
              </c:strCache>
            </c:strRef>
          </c:tx>
          <c:spPr>
            <a:ln w="41275">
              <a:solidFill>
                <a:srgbClr val="FF00FF"/>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Sheet1!$E$2:$E$74</c:f>
              <c:numCache>
                <c:formatCode>General</c:formatCode>
                <c:ptCount val="73"/>
                <c:pt idx="0">
                  <c:v>100</c:v>
                </c:pt>
                <c:pt idx="1">
                  <c:v>87.641000000000005</c:v>
                </c:pt>
                <c:pt idx="2">
                  <c:v>84.667000000000002</c:v>
                </c:pt>
                <c:pt idx="3">
                  <c:v>82.372</c:v>
                </c:pt>
                <c:pt idx="4">
                  <c:v>80.731999999999999</c:v>
                </c:pt>
                <c:pt idx="5">
                  <c:v>79.260999999999996</c:v>
                </c:pt>
                <c:pt idx="6">
                  <c:v>78.629000000000005</c:v>
                </c:pt>
                <c:pt idx="7">
                  <c:v>77.855999999999995</c:v>
                </c:pt>
                <c:pt idx="8">
                  <c:v>77.010999999999996</c:v>
                </c:pt>
                <c:pt idx="9">
                  <c:v>76.412000000000006</c:v>
                </c:pt>
                <c:pt idx="10">
                  <c:v>75.847999999999999</c:v>
                </c:pt>
                <c:pt idx="11">
                  <c:v>75.248000000000005</c:v>
                </c:pt>
                <c:pt idx="12">
                  <c:v>74.965000000000003</c:v>
                </c:pt>
                <c:pt idx="13">
                  <c:v>74.682000000000002</c:v>
                </c:pt>
                <c:pt idx="14">
                  <c:v>74.540000000000006</c:v>
                </c:pt>
                <c:pt idx="15">
                  <c:v>73.974000000000004</c:v>
                </c:pt>
                <c:pt idx="16">
                  <c:v>73.760999999999996</c:v>
                </c:pt>
                <c:pt idx="17">
                  <c:v>73.584000000000003</c:v>
                </c:pt>
                <c:pt idx="18">
                  <c:v>73.192999999999998</c:v>
                </c:pt>
                <c:pt idx="19">
                  <c:v>72.802999999999997</c:v>
                </c:pt>
                <c:pt idx="20">
                  <c:v>72.554000000000002</c:v>
                </c:pt>
                <c:pt idx="21">
                  <c:v>72.27</c:v>
                </c:pt>
                <c:pt idx="22">
                  <c:v>72.091999999999999</c:v>
                </c:pt>
                <c:pt idx="23">
                  <c:v>71.879000000000005</c:v>
                </c:pt>
                <c:pt idx="24">
                  <c:v>71.665999999999997</c:v>
                </c:pt>
                <c:pt idx="25">
                  <c:v>71.522999999999996</c:v>
                </c:pt>
                <c:pt idx="26">
                  <c:v>71.381</c:v>
                </c:pt>
                <c:pt idx="27">
                  <c:v>71.238</c:v>
                </c:pt>
                <c:pt idx="28">
                  <c:v>71.094999999999999</c:v>
                </c:pt>
                <c:pt idx="29">
                  <c:v>70.951999999999998</c:v>
                </c:pt>
                <c:pt idx="30">
                  <c:v>70.667000000000002</c:v>
                </c:pt>
                <c:pt idx="31">
                  <c:v>70.522999999999996</c:v>
                </c:pt>
                <c:pt idx="32">
                  <c:v>70.308999999999997</c:v>
                </c:pt>
                <c:pt idx="33">
                  <c:v>70.165999999999997</c:v>
                </c:pt>
                <c:pt idx="34">
                  <c:v>70.022999999999996</c:v>
                </c:pt>
                <c:pt idx="35">
                  <c:v>69.807000000000002</c:v>
                </c:pt>
                <c:pt idx="36">
                  <c:v>69.664000000000001</c:v>
                </c:pt>
                <c:pt idx="37">
                  <c:v>69.448999999999998</c:v>
                </c:pt>
                <c:pt idx="38">
                  <c:v>69.305000000000007</c:v>
                </c:pt>
                <c:pt idx="39">
                  <c:v>69.269000000000005</c:v>
                </c:pt>
                <c:pt idx="40">
                  <c:v>69.161000000000001</c:v>
                </c:pt>
                <c:pt idx="41">
                  <c:v>68.980999999999995</c:v>
                </c:pt>
                <c:pt idx="42">
                  <c:v>68.909000000000006</c:v>
                </c:pt>
                <c:pt idx="43">
                  <c:v>68.873000000000005</c:v>
                </c:pt>
                <c:pt idx="44">
                  <c:v>68.691999999999993</c:v>
                </c:pt>
                <c:pt idx="45">
                  <c:v>68.474999999999994</c:v>
                </c:pt>
                <c:pt idx="46">
                  <c:v>68.33</c:v>
                </c:pt>
                <c:pt idx="47">
                  <c:v>68.257000000000005</c:v>
                </c:pt>
                <c:pt idx="48">
                  <c:v>68.147999999999996</c:v>
                </c:pt>
                <c:pt idx="49">
                  <c:v>64.167000000000002</c:v>
                </c:pt>
                <c:pt idx="50">
                  <c:v>60.232999999999997</c:v>
                </c:pt>
                <c:pt idx="51">
                  <c:v>57.152999999999999</c:v>
                </c:pt>
                <c:pt idx="52">
                  <c:v>53.74</c:v>
                </c:pt>
                <c:pt idx="53">
                  <c:v>51.011000000000003</c:v>
                </c:pt>
                <c:pt idx="54">
                  <c:v>47.161000000000001</c:v>
                </c:pt>
                <c:pt idx="55">
                  <c:v>43.902999999999999</c:v>
                </c:pt>
                <c:pt idx="56">
                  <c:v>40.204999999999998</c:v>
                </c:pt>
                <c:pt idx="57">
                  <c:v>37.192</c:v>
                </c:pt>
                <c:pt idx="58">
                  <c:v>34.802999999999997</c:v>
                </c:pt>
                <c:pt idx="59">
                  <c:v>32.130000000000003</c:v>
                </c:pt>
                <c:pt idx="60">
                  <c:v>29.335999999999999</c:v>
                </c:pt>
                <c:pt idx="61">
                  <c:v>26.783000000000001</c:v>
                </c:pt>
                <c:pt idx="62">
                  <c:v>24.521000000000001</c:v>
                </c:pt>
                <c:pt idx="63">
                  <c:v>22.207999999999998</c:v>
                </c:pt>
                <c:pt idx="64">
                  <c:v>19.875</c:v>
                </c:pt>
                <c:pt idx="65">
                  <c:v>18.559999999999999</c:v>
                </c:pt>
                <c:pt idx="66">
                  <c:v>16.486000000000001</c:v>
                </c:pt>
                <c:pt idx="67">
                  <c:v>14.186999999999999</c:v>
                </c:pt>
                <c:pt idx="68">
                  <c:v>11.468999999999999</c:v>
                </c:pt>
                <c:pt idx="69">
                  <c:v>10.465999999999999</c:v>
                </c:pt>
                <c:pt idx="70">
                  <c:v>8.7710000000000008</c:v>
                </c:pt>
                <c:pt idx="71">
                  <c:v>7.6020000000000003</c:v>
                </c:pt>
              </c:numCache>
            </c:numRef>
          </c:yVal>
          <c:smooth val="0"/>
        </c:ser>
        <c:ser>
          <c:idx val="4"/>
          <c:order val="4"/>
          <c:tx>
            <c:strRef>
              <c:f>Sheet1!$F$1</c:f>
              <c:strCache>
                <c:ptCount val="1"/>
                <c:pt idx="0">
                  <c:v>VCM (N=3,691)</c:v>
                </c:pt>
              </c:strCache>
            </c:strRef>
          </c:tx>
          <c:spPr>
            <a:ln w="41275">
              <a:solidFill>
                <a:srgbClr val="00FF00"/>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Sheet1!$F$2:$F$74</c:f>
              <c:numCache>
                <c:formatCode>General</c:formatCode>
                <c:ptCount val="73"/>
                <c:pt idx="0">
                  <c:v>100</c:v>
                </c:pt>
                <c:pt idx="1">
                  <c:v>92.106999999999999</c:v>
                </c:pt>
                <c:pt idx="2">
                  <c:v>89.328999999999994</c:v>
                </c:pt>
                <c:pt idx="3">
                  <c:v>87.662999999999997</c:v>
                </c:pt>
                <c:pt idx="4">
                  <c:v>86.100999999999999</c:v>
                </c:pt>
                <c:pt idx="5">
                  <c:v>84.947999999999993</c:v>
                </c:pt>
                <c:pt idx="6">
                  <c:v>84.397000000000006</c:v>
                </c:pt>
                <c:pt idx="7">
                  <c:v>83.762</c:v>
                </c:pt>
                <c:pt idx="8">
                  <c:v>83.293000000000006</c:v>
                </c:pt>
                <c:pt idx="9">
                  <c:v>82.878</c:v>
                </c:pt>
                <c:pt idx="10">
                  <c:v>82.408000000000001</c:v>
                </c:pt>
                <c:pt idx="11">
                  <c:v>82.103999999999999</c:v>
                </c:pt>
                <c:pt idx="12">
                  <c:v>81.745000000000005</c:v>
                </c:pt>
                <c:pt idx="13">
                  <c:v>81.328999999999994</c:v>
                </c:pt>
                <c:pt idx="14">
                  <c:v>81.052000000000007</c:v>
                </c:pt>
                <c:pt idx="15">
                  <c:v>80.885999999999996</c:v>
                </c:pt>
                <c:pt idx="16">
                  <c:v>80.664000000000001</c:v>
                </c:pt>
                <c:pt idx="17">
                  <c:v>80.47</c:v>
                </c:pt>
                <c:pt idx="18">
                  <c:v>80.275999999999996</c:v>
                </c:pt>
                <c:pt idx="19">
                  <c:v>80.137</c:v>
                </c:pt>
                <c:pt idx="20">
                  <c:v>79.858999999999995</c:v>
                </c:pt>
                <c:pt idx="21">
                  <c:v>79.748000000000005</c:v>
                </c:pt>
                <c:pt idx="22">
                  <c:v>79.525999999999996</c:v>
                </c:pt>
                <c:pt idx="23">
                  <c:v>79.387</c:v>
                </c:pt>
                <c:pt idx="24">
                  <c:v>79.387</c:v>
                </c:pt>
                <c:pt idx="25">
                  <c:v>79.248000000000005</c:v>
                </c:pt>
                <c:pt idx="26">
                  <c:v>79.22</c:v>
                </c:pt>
                <c:pt idx="27">
                  <c:v>79.191999999999993</c:v>
                </c:pt>
                <c:pt idx="28">
                  <c:v>79.191999999999993</c:v>
                </c:pt>
                <c:pt idx="29">
                  <c:v>78.997</c:v>
                </c:pt>
                <c:pt idx="30">
                  <c:v>78.914000000000001</c:v>
                </c:pt>
                <c:pt idx="31">
                  <c:v>78.83</c:v>
                </c:pt>
                <c:pt idx="32">
                  <c:v>78.635000000000005</c:v>
                </c:pt>
                <c:pt idx="33">
                  <c:v>78.524000000000001</c:v>
                </c:pt>
                <c:pt idx="34">
                  <c:v>78.412000000000006</c:v>
                </c:pt>
                <c:pt idx="35">
                  <c:v>78.105000000000004</c:v>
                </c:pt>
                <c:pt idx="36">
                  <c:v>78.078000000000003</c:v>
                </c:pt>
                <c:pt idx="37">
                  <c:v>77.965999999999994</c:v>
                </c:pt>
                <c:pt idx="38">
                  <c:v>77.882000000000005</c:v>
                </c:pt>
                <c:pt idx="39">
                  <c:v>77.742000000000004</c:v>
                </c:pt>
                <c:pt idx="40">
                  <c:v>77.63</c:v>
                </c:pt>
                <c:pt idx="41">
                  <c:v>77.519000000000005</c:v>
                </c:pt>
                <c:pt idx="42">
                  <c:v>77.378</c:v>
                </c:pt>
                <c:pt idx="43">
                  <c:v>77.293999999999997</c:v>
                </c:pt>
                <c:pt idx="44">
                  <c:v>77.266000000000005</c:v>
                </c:pt>
                <c:pt idx="45">
                  <c:v>77.209999999999994</c:v>
                </c:pt>
                <c:pt idx="46">
                  <c:v>77.126000000000005</c:v>
                </c:pt>
                <c:pt idx="47">
                  <c:v>76.986000000000004</c:v>
                </c:pt>
                <c:pt idx="48">
                  <c:v>76.956999999999994</c:v>
                </c:pt>
                <c:pt idx="49">
                  <c:v>74.085999999999999</c:v>
                </c:pt>
                <c:pt idx="50">
                  <c:v>71.141999999999996</c:v>
                </c:pt>
                <c:pt idx="51">
                  <c:v>68.421000000000006</c:v>
                </c:pt>
                <c:pt idx="52">
                  <c:v>66.346000000000004</c:v>
                </c:pt>
                <c:pt idx="53">
                  <c:v>64.334000000000003</c:v>
                </c:pt>
                <c:pt idx="54">
                  <c:v>61.316000000000003</c:v>
                </c:pt>
                <c:pt idx="55">
                  <c:v>58.244999999999997</c:v>
                </c:pt>
                <c:pt idx="56">
                  <c:v>55.183999999999997</c:v>
                </c:pt>
                <c:pt idx="57">
                  <c:v>52.756</c:v>
                </c:pt>
                <c:pt idx="58">
                  <c:v>49.460999999999999</c:v>
                </c:pt>
                <c:pt idx="59">
                  <c:v>46.106999999999999</c:v>
                </c:pt>
                <c:pt idx="60">
                  <c:v>43.222999999999999</c:v>
                </c:pt>
                <c:pt idx="61">
                  <c:v>39.692</c:v>
                </c:pt>
                <c:pt idx="62">
                  <c:v>36.158999999999999</c:v>
                </c:pt>
                <c:pt idx="63">
                  <c:v>33.265999999999998</c:v>
                </c:pt>
                <c:pt idx="64">
                  <c:v>30.036999999999999</c:v>
                </c:pt>
                <c:pt idx="65">
                  <c:v>26.824999999999999</c:v>
                </c:pt>
                <c:pt idx="66">
                  <c:v>23.920999999999999</c:v>
                </c:pt>
                <c:pt idx="67">
                  <c:v>21.108000000000001</c:v>
                </c:pt>
                <c:pt idx="68">
                  <c:v>19.138000000000002</c:v>
                </c:pt>
                <c:pt idx="69">
                  <c:v>16.692</c:v>
                </c:pt>
                <c:pt idx="70">
                  <c:v>14.843</c:v>
                </c:pt>
                <c:pt idx="71">
                  <c:v>13.144</c:v>
                </c:pt>
                <c:pt idx="72">
                  <c:v>12.04</c:v>
                </c:pt>
              </c:numCache>
            </c:numRef>
          </c:yVal>
          <c:smooth val="0"/>
        </c:ser>
        <c:dLbls>
          <c:showLegendKey val="0"/>
          <c:showVal val="0"/>
          <c:showCatName val="0"/>
          <c:showSerName val="0"/>
          <c:showPercent val="0"/>
          <c:showBubbleSize val="0"/>
        </c:dLbls>
        <c:axId val="753318912"/>
        <c:axId val="753319304"/>
      </c:scatterChart>
      <c:valAx>
        <c:axId val="753318912"/>
        <c:scaling>
          <c:orientation val="minMax"/>
          <c:max val="25"/>
          <c:min val="0"/>
        </c:scaling>
        <c:delete val="0"/>
        <c:axPos val="b"/>
        <c:title>
          <c:tx>
            <c:rich>
              <a:bodyPr/>
              <a:lstStyle/>
              <a:p>
                <a:pPr>
                  <a:defRPr sz="1700"/>
                </a:pPr>
                <a:r>
                  <a:rPr lang="en-US" sz="1700" dirty="0" smtClean="0"/>
                  <a:t>Years</a:t>
                </a:r>
                <a:endParaRPr lang="en-US" sz="1700" dirty="0"/>
              </a:p>
            </c:rich>
          </c:tx>
          <c:layout>
            <c:manualLayout>
              <c:xMode val="edge"/>
              <c:yMode val="edge"/>
              <c:x val="0.48132272052949904"/>
              <c:y val="0.93949464970724816"/>
            </c:manualLayout>
          </c:layout>
          <c:overlay val="0"/>
        </c:title>
        <c:numFmt formatCode="#,##0" sourceLinked="0"/>
        <c:majorTickMark val="out"/>
        <c:minorTickMark val="none"/>
        <c:tickLblPos val="nextTo"/>
        <c:txPr>
          <a:bodyPr rot="0"/>
          <a:lstStyle/>
          <a:p>
            <a:pPr>
              <a:defRPr sz="1500" b="1"/>
            </a:pPr>
            <a:endParaRPr lang="en-US"/>
          </a:p>
        </c:txPr>
        <c:crossAx val="753319304"/>
        <c:crosses val="autoZero"/>
        <c:crossBetween val="midCat"/>
        <c:majorUnit val="1"/>
      </c:valAx>
      <c:valAx>
        <c:axId val="7533193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318912"/>
        <c:crosses val="autoZero"/>
        <c:crossBetween val="midCat"/>
        <c:majorUnit val="25"/>
      </c:valAx>
      <c:spPr>
        <a:solidFill>
          <a:schemeClr val="bg2"/>
        </a:solidFill>
        <a:ln>
          <a:solidFill>
            <a:schemeClr val="tx1"/>
          </a:solidFill>
        </a:ln>
      </c:spPr>
    </c:plotArea>
    <c:legend>
      <c:legendPos val="r"/>
      <c:layout>
        <c:manualLayout>
          <c:xMode val="edge"/>
          <c:yMode val="edge"/>
          <c:x val="0.14896755162241912"/>
          <c:y val="2.96939228750253E-2"/>
          <c:w val="0.78941903457719964"/>
          <c:h val="0.1816313345447203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06"/>
          <c:h val="0.80105693519079368"/>
        </c:manualLayout>
      </c:layout>
      <c:scatterChart>
        <c:scatterStyle val="lineMarker"/>
        <c:varyColors val="0"/>
        <c:ser>
          <c:idx val="0"/>
          <c:order val="0"/>
          <c:tx>
            <c:strRef>
              <c:f>Sheet1!$B$1</c:f>
              <c:strCache>
                <c:ptCount val="1"/>
                <c:pt idx="0">
                  <c:v>CHD (N=1,623)</c:v>
                </c:pt>
              </c:strCache>
            </c:strRef>
          </c:tx>
          <c:spPr>
            <a:ln w="41275">
              <a:solidFill>
                <a:srgbClr val="FF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96.686000000000007</c:v>
                </c:pt>
                <c:pt idx="3">
                  <c:v>93.867999999999995</c:v>
                </c:pt>
                <c:pt idx="4">
                  <c:v>90.123000000000005</c:v>
                </c:pt>
                <c:pt idx="5">
                  <c:v>88.114000000000004</c:v>
                </c:pt>
                <c:pt idx="6">
                  <c:v>85.994</c:v>
                </c:pt>
                <c:pt idx="7">
                  <c:v>83.128</c:v>
                </c:pt>
                <c:pt idx="8">
                  <c:v>81.385999999999996</c:v>
                </c:pt>
                <c:pt idx="9">
                  <c:v>78.462999999999994</c:v>
                </c:pt>
                <c:pt idx="10">
                  <c:v>76.3</c:v>
                </c:pt>
                <c:pt idx="11">
                  <c:v>73.48</c:v>
                </c:pt>
                <c:pt idx="12">
                  <c:v>71.620999999999995</c:v>
                </c:pt>
                <c:pt idx="13">
                  <c:v>69.337999999999994</c:v>
                </c:pt>
                <c:pt idx="14">
                  <c:v>66.637</c:v>
                </c:pt>
                <c:pt idx="15">
                  <c:v>64.247</c:v>
                </c:pt>
                <c:pt idx="16">
                  <c:v>59.817999999999998</c:v>
                </c:pt>
                <c:pt idx="17">
                  <c:v>57.844000000000001</c:v>
                </c:pt>
                <c:pt idx="18">
                  <c:v>55.869</c:v>
                </c:pt>
                <c:pt idx="19">
                  <c:v>53.116</c:v>
                </c:pt>
                <c:pt idx="20">
                  <c:v>51.808</c:v>
                </c:pt>
                <c:pt idx="21">
                  <c:v>48.325000000000003</c:v>
                </c:pt>
                <c:pt idx="22">
                  <c:v>44.682000000000002</c:v>
                </c:pt>
                <c:pt idx="23">
                  <c:v>43.854999999999997</c:v>
                </c:pt>
                <c:pt idx="24">
                  <c:v>40.033999999999999</c:v>
                </c:pt>
                <c:pt idx="25">
                  <c:v>37.119999999999997</c:v>
                </c:pt>
              </c:numCache>
            </c:numRef>
          </c:yVal>
          <c:smooth val="0"/>
        </c:ser>
        <c:ser>
          <c:idx val="1"/>
          <c:order val="1"/>
          <c:tx>
            <c:strRef>
              <c:f>Sheet1!$C$1</c:f>
              <c:strCache>
                <c:ptCount val="1"/>
                <c:pt idx="0">
                  <c:v>ICM (N=33,607)</c:v>
                </c:pt>
              </c:strCache>
            </c:strRef>
          </c:tx>
          <c:spPr>
            <a:ln w="41275">
              <a:solidFill>
                <a:srgbClr val="FF0000"/>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95.457999999999998</c:v>
                </c:pt>
                <c:pt idx="3">
                  <c:v>91.573999999999998</c:v>
                </c:pt>
                <c:pt idx="4">
                  <c:v>87.793000000000006</c:v>
                </c:pt>
                <c:pt idx="5">
                  <c:v>83.820999999999998</c:v>
                </c:pt>
                <c:pt idx="6">
                  <c:v>79.09</c:v>
                </c:pt>
                <c:pt idx="7">
                  <c:v>74.298000000000002</c:v>
                </c:pt>
                <c:pt idx="8">
                  <c:v>69.317999999999998</c:v>
                </c:pt>
                <c:pt idx="9">
                  <c:v>64.174999999999997</c:v>
                </c:pt>
                <c:pt idx="10">
                  <c:v>59.014000000000003</c:v>
                </c:pt>
                <c:pt idx="11">
                  <c:v>53.936</c:v>
                </c:pt>
                <c:pt idx="12">
                  <c:v>48.947000000000003</c:v>
                </c:pt>
                <c:pt idx="13">
                  <c:v>44.2</c:v>
                </c:pt>
                <c:pt idx="14">
                  <c:v>39.695</c:v>
                </c:pt>
                <c:pt idx="15">
                  <c:v>35.198999999999998</c:v>
                </c:pt>
                <c:pt idx="16">
                  <c:v>30.739000000000001</c:v>
                </c:pt>
                <c:pt idx="17">
                  <c:v>26.76</c:v>
                </c:pt>
                <c:pt idx="18">
                  <c:v>23.577999999999999</c:v>
                </c:pt>
                <c:pt idx="19">
                  <c:v>20.396999999999998</c:v>
                </c:pt>
                <c:pt idx="20">
                  <c:v>17.515000000000001</c:v>
                </c:pt>
                <c:pt idx="21">
                  <c:v>15.12</c:v>
                </c:pt>
                <c:pt idx="22">
                  <c:v>12.901999999999999</c:v>
                </c:pt>
                <c:pt idx="23">
                  <c:v>10.936999999999999</c:v>
                </c:pt>
                <c:pt idx="24">
                  <c:v>9.4589999999999996</c:v>
                </c:pt>
                <c:pt idx="25">
                  <c:v>7.9870000000000001</c:v>
                </c:pt>
              </c:numCache>
            </c:numRef>
          </c:yVal>
          <c:smooth val="0"/>
        </c:ser>
        <c:ser>
          <c:idx val="2"/>
          <c:order val="2"/>
          <c:tx>
            <c:strRef>
              <c:f>Sheet1!$D$1</c:f>
              <c:strCache>
                <c:ptCount val="1"/>
                <c:pt idx="0">
                  <c:v>NICM (N=36,675)</c:v>
                </c:pt>
              </c:strCache>
            </c:strRef>
          </c:tx>
          <c:spPr>
            <a:ln w="41275">
              <a:solidFill>
                <a:srgbClr val="0066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95.631</c:v>
                </c:pt>
                <c:pt idx="3">
                  <c:v>92.224999999999994</c:v>
                </c:pt>
                <c:pt idx="4">
                  <c:v>88.805999999999997</c:v>
                </c:pt>
                <c:pt idx="5">
                  <c:v>85.224000000000004</c:v>
                </c:pt>
                <c:pt idx="6">
                  <c:v>81.721999999999994</c:v>
                </c:pt>
                <c:pt idx="7">
                  <c:v>78.063000000000002</c:v>
                </c:pt>
                <c:pt idx="8">
                  <c:v>74.28</c:v>
                </c:pt>
                <c:pt idx="9">
                  <c:v>70.504000000000005</c:v>
                </c:pt>
                <c:pt idx="10">
                  <c:v>66.599999999999994</c:v>
                </c:pt>
                <c:pt idx="11">
                  <c:v>62.552</c:v>
                </c:pt>
                <c:pt idx="12">
                  <c:v>58.561</c:v>
                </c:pt>
                <c:pt idx="13">
                  <c:v>54.408999999999999</c:v>
                </c:pt>
                <c:pt idx="14">
                  <c:v>50.469000000000001</c:v>
                </c:pt>
                <c:pt idx="15">
                  <c:v>46.41</c:v>
                </c:pt>
                <c:pt idx="16">
                  <c:v>42.337000000000003</c:v>
                </c:pt>
                <c:pt idx="17">
                  <c:v>38.89</c:v>
                </c:pt>
                <c:pt idx="18">
                  <c:v>35.094000000000001</c:v>
                </c:pt>
                <c:pt idx="19">
                  <c:v>31.667999999999999</c:v>
                </c:pt>
                <c:pt idx="20">
                  <c:v>28.484999999999999</c:v>
                </c:pt>
                <c:pt idx="21">
                  <c:v>26.183</c:v>
                </c:pt>
                <c:pt idx="22">
                  <c:v>23.655000000000001</c:v>
                </c:pt>
                <c:pt idx="23">
                  <c:v>21.408000000000001</c:v>
                </c:pt>
                <c:pt idx="24">
                  <c:v>19.492999999999999</c:v>
                </c:pt>
                <c:pt idx="25">
                  <c:v>17.048999999999999</c:v>
                </c:pt>
              </c:numCache>
            </c:numRef>
          </c:yVal>
          <c:smooth val="0"/>
        </c:ser>
        <c:ser>
          <c:idx val="3"/>
          <c:order val="3"/>
          <c:tx>
            <c:strRef>
              <c:f>Sheet1!$E$1</c:f>
              <c:strCache>
                <c:ptCount val="1"/>
                <c:pt idx="0">
                  <c:v>Retransplant (N=1,861)</c:v>
                </c:pt>
              </c:strCache>
            </c:strRef>
          </c:tx>
          <c:spPr>
            <a:ln w="41275">
              <a:solidFill>
                <a:srgbClr val="FF00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Sheet1!$E$2:$E$27</c:f>
              <c:numCache>
                <c:formatCode>General</c:formatCode>
                <c:ptCount val="26"/>
                <c:pt idx="0">
                  <c:v>100</c:v>
                </c:pt>
                <c:pt idx="1">
                  <c:v>100</c:v>
                </c:pt>
                <c:pt idx="2">
                  <c:v>94.159000000000006</c:v>
                </c:pt>
                <c:pt idx="3">
                  <c:v>88.385999999999996</c:v>
                </c:pt>
                <c:pt idx="4">
                  <c:v>83.866</c:v>
                </c:pt>
                <c:pt idx="5">
                  <c:v>78.856999999999999</c:v>
                </c:pt>
                <c:pt idx="6">
                  <c:v>74.853999999999999</c:v>
                </c:pt>
                <c:pt idx="7">
                  <c:v>69.203999999999994</c:v>
                </c:pt>
                <c:pt idx="8">
                  <c:v>64.423000000000002</c:v>
                </c:pt>
                <c:pt idx="9">
                  <c:v>58.996000000000002</c:v>
                </c:pt>
                <c:pt idx="10">
                  <c:v>54.576000000000001</c:v>
                </c:pt>
                <c:pt idx="11">
                  <c:v>51.07</c:v>
                </c:pt>
                <c:pt idx="12">
                  <c:v>47.148000000000003</c:v>
                </c:pt>
                <c:pt idx="13">
                  <c:v>43.048000000000002</c:v>
                </c:pt>
                <c:pt idx="14">
                  <c:v>39.301000000000002</c:v>
                </c:pt>
                <c:pt idx="15">
                  <c:v>35.981999999999999</c:v>
                </c:pt>
                <c:pt idx="16">
                  <c:v>32.588000000000001</c:v>
                </c:pt>
                <c:pt idx="17">
                  <c:v>29.164999999999999</c:v>
                </c:pt>
                <c:pt idx="18">
                  <c:v>27.236000000000001</c:v>
                </c:pt>
                <c:pt idx="19">
                  <c:v>24.190999999999999</c:v>
                </c:pt>
                <c:pt idx="20">
                  <c:v>20.818000000000001</c:v>
                </c:pt>
                <c:pt idx="21">
                  <c:v>16.829000000000001</c:v>
                </c:pt>
                <c:pt idx="22">
                  <c:v>15.358000000000001</c:v>
                </c:pt>
                <c:pt idx="23">
                  <c:v>12.871</c:v>
                </c:pt>
                <c:pt idx="24">
                  <c:v>11.154999999999999</c:v>
                </c:pt>
              </c:numCache>
            </c:numRef>
          </c:yVal>
          <c:smooth val="0"/>
        </c:ser>
        <c:ser>
          <c:idx val="4"/>
          <c:order val="4"/>
          <c:tx>
            <c:strRef>
              <c:f>Sheet1!$F$1</c:f>
              <c:strCache>
                <c:ptCount val="1"/>
                <c:pt idx="0">
                  <c:v>VCM (N=2,727)</c:v>
                </c:pt>
              </c:strCache>
            </c:strRef>
          </c:tx>
          <c:spPr>
            <a:ln w="41275">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Sheet1!$F$2:$F$27</c:f>
              <c:numCache>
                <c:formatCode>General</c:formatCode>
                <c:ptCount val="26"/>
                <c:pt idx="0">
                  <c:v>100</c:v>
                </c:pt>
                <c:pt idx="1">
                  <c:v>100</c:v>
                </c:pt>
                <c:pt idx="2">
                  <c:v>96.269000000000005</c:v>
                </c:pt>
                <c:pt idx="3">
                  <c:v>92.442999999999998</c:v>
                </c:pt>
                <c:pt idx="4">
                  <c:v>88.908000000000001</c:v>
                </c:pt>
                <c:pt idx="5">
                  <c:v>86.212000000000003</c:v>
                </c:pt>
                <c:pt idx="6">
                  <c:v>83.596999999999994</c:v>
                </c:pt>
                <c:pt idx="7">
                  <c:v>79.674999999999997</c:v>
                </c:pt>
                <c:pt idx="8">
                  <c:v>75.683999999999997</c:v>
                </c:pt>
                <c:pt idx="9">
                  <c:v>71.707999999999998</c:v>
                </c:pt>
                <c:pt idx="10">
                  <c:v>68.552000000000007</c:v>
                </c:pt>
                <c:pt idx="11">
                  <c:v>64.27</c:v>
                </c:pt>
                <c:pt idx="12">
                  <c:v>59.911999999999999</c:v>
                </c:pt>
                <c:pt idx="13">
                  <c:v>56.164999999999999</c:v>
                </c:pt>
                <c:pt idx="14">
                  <c:v>51.576999999999998</c:v>
                </c:pt>
                <c:pt idx="15">
                  <c:v>46.985999999999997</c:v>
                </c:pt>
                <c:pt idx="16">
                  <c:v>43.225999999999999</c:v>
                </c:pt>
                <c:pt idx="17">
                  <c:v>39.030999999999999</c:v>
                </c:pt>
                <c:pt idx="18">
                  <c:v>34.856999999999999</c:v>
                </c:pt>
                <c:pt idx="19">
                  <c:v>31.082999999999998</c:v>
                </c:pt>
                <c:pt idx="20">
                  <c:v>27.428000000000001</c:v>
                </c:pt>
                <c:pt idx="21">
                  <c:v>24.867999999999999</c:v>
                </c:pt>
                <c:pt idx="22">
                  <c:v>21.69</c:v>
                </c:pt>
                <c:pt idx="23">
                  <c:v>19.286999999999999</c:v>
                </c:pt>
                <c:pt idx="24">
                  <c:v>17.079999999999998</c:v>
                </c:pt>
                <c:pt idx="25">
                  <c:v>15.645</c:v>
                </c:pt>
              </c:numCache>
            </c:numRef>
          </c:yVal>
          <c:smooth val="0"/>
        </c:ser>
        <c:dLbls>
          <c:showLegendKey val="0"/>
          <c:showVal val="0"/>
          <c:showCatName val="0"/>
          <c:showSerName val="0"/>
          <c:showPercent val="0"/>
          <c:showBubbleSize val="0"/>
        </c:dLbls>
        <c:axId val="727824752"/>
        <c:axId val="727825144"/>
      </c:scatterChart>
      <c:valAx>
        <c:axId val="727824752"/>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7825144"/>
        <c:crosses val="autoZero"/>
        <c:crossBetween val="midCat"/>
        <c:majorUnit val="1"/>
      </c:valAx>
      <c:valAx>
        <c:axId val="7278251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7824752"/>
        <c:crosses val="autoZero"/>
        <c:crossBetween val="midCat"/>
        <c:majorUnit val="25"/>
      </c:valAx>
      <c:spPr>
        <a:solidFill>
          <a:schemeClr val="bg2"/>
        </a:solidFill>
        <a:ln>
          <a:solidFill>
            <a:schemeClr val="tx1"/>
          </a:solidFill>
        </a:ln>
      </c:spPr>
    </c:plotArea>
    <c:legend>
      <c:legendPos val="r"/>
      <c:layout>
        <c:manualLayout>
          <c:xMode val="edge"/>
          <c:yMode val="edge"/>
          <c:x val="9.1596675415573051E-2"/>
          <c:y val="0.64251443569553801"/>
          <c:w val="0.57833501581533076"/>
          <c:h val="0.18825479507369272"/>
        </c:manualLayout>
      </c:layout>
      <c:overlay val="1"/>
      <c:spPr>
        <a:solidFill>
          <a:schemeClr val="bg2"/>
        </a:solidFill>
        <a:ln>
          <a:solidFill>
            <a:schemeClr val="tx1"/>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95899839687938E-2"/>
          <c:y val="0.13609982850607605"/>
          <c:w val="0.27313582523270508"/>
          <c:h val="0.66782752159479941"/>
        </c:manualLayout>
      </c:layout>
      <c:scatterChart>
        <c:scatterStyle val="lineMarker"/>
        <c:varyColors val="0"/>
        <c:ser>
          <c:idx val="0"/>
          <c:order val="0"/>
          <c:tx>
            <c:strRef>
              <c:f>Sheet1!$B$1</c:f>
              <c:strCache>
                <c:ptCount val="1"/>
                <c:pt idx="0">
                  <c:v>CHD (N=2,217)</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90.337999999999994</c:v>
                </c:pt>
                <c:pt idx="2">
                  <c:v>86.661000000000001</c:v>
                </c:pt>
                <c:pt idx="3">
                  <c:v>85.158000000000001</c:v>
                </c:pt>
                <c:pt idx="4">
                  <c:v>83.832999999999998</c:v>
                </c:pt>
                <c:pt idx="5">
                  <c:v>82.731999999999999</c:v>
                </c:pt>
                <c:pt idx="6">
                  <c:v>82.272000000000006</c:v>
                </c:pt>
                <c:pt idx="7">
                  <c:v>81.763999999999996</c:v>
                </c:pt>
                <c:pt idx="8">
                  <c:v>81.578999999999994</c:v>
                </c:pt>
                <c:pt idx="9">
                  <c:v>81.346999999999994</c:v>
                </c:pt>
                <c:pt idx="10">
                  <c:v>81.069999999999993</c:v>
                </c:pt>
                <c:pt idx="11">
                  <c:v>80.792000000000002</c:v>
                </c:pt>
                <c:pt idx="12">
                  <c:v>80.56</c:v>
                </c:pt>
                <c:pt idx="13">
                  <c:v>80.513000000000005</c:v>
                </c:pt>
                <c:pt idx="14">
                  <c:v>80.326999999999998</c:v>
                </c:pt>
                <c:pt idx="15">
                  <c:v>80.048000000000002</c:v>
                </c:pt>
                <c:pt idx="16">
                  <c:v>79.768000000000001</c:v>
                </c:pt>
                <c:pt idx="17">
                  <c:v>79.674999999999997</c:v>
                </c:pt>
                <c:pt idx="18">
                  <c:v>79.581999999999994</c:v>
                </c:pt>
                <c:pt idx="19">
                  <c:v>79.534999999999997</c:v>
                </c:pt>
                <c:pt idx="20">
                  <c:v>79.441999999999993</c:v>
                </c:pt>
                <c:pt idx="21">
                  <c:v>79.394999999999996</c:v>
                </c:pt>
                <c:pt idx="22">
                  <c:v>79.349000000000004</c:v>
                </c:pt>
                <c:pt idx="23">
                  <c:v>79.302000000000007</c:v>
                </c:pt>
                <c:pt idx="24">
                  <c:v>79.162000000000006</c:v>
                </c:pt>
                <c:pt idx="25">
                  <c:v>79.114999999999995</c:v>
                </c:pt>
                <c:pt idx="26">
                  <c:v>79.067999999999998</c:v>
                </c:pt>
                <c:pt idx="27">
                  <c:v>78.974999999999994</c:v>
                </c:pt>
                <c:pt idx="28">
                  <c:v>78.927999999999997</c:v>
                </c:pt>
                <c:pt idx="29">
                  <c:v>78.834999999999994</c:v>
                </c:pt>
                <c:pt idx="30">
                  <c:v>78.694000000000003</c:v>
                </c:pt>
                <c:pt idx="31">
                  <c:v>78.600999999999999</c:v>
                </c:pt>
                <c:pt idx="32">
                  <c:v>78.367000000000004</c:v>
                </c:pt>
                <c:pt idx="33">
                  <c:v>78.367000000000004</c:v>
                </c:pt>
                <c:pt idx="34">
                  <c:v>78.367000000000004</c:v>
                </c:pt>
                <c:pt idx="35">
                  <c:v>78.272999999999996</c:v>
                </c:pt>
                <c:pt idx="36">
                  <c:v>78.227000000000004</c:v>
                </c:pt>
                <c:pt idx="37">
                  <c:v>78.132999999999996</c:v>
                </c:pt>
                <c:pt idx="38">
                  <c:v>78.039000000000001</c:v>
                </c:pt>
                <c:pt idx="39">
                  <c:v>77.992999999999995</c:v>
                </c:pt>
                <c:pt idx="40">
                  <c:v>77.992999999999995</c:v>
                </c:pt>
                <c:pt idx="41">
                  <c:v>77.899000000000001</c:v>
                </c:pt>
                <c:pt idx="42">
                  <c:v>77.899000000000001</c:v>
                </c:pt>
                <c:pt idx="43">
                  <c:v>77.899000000000001</c:v>
                </c:pt>
                <c:pt idx="44">
                  <c:v>77.805000000000007</c:v>
                </c:pt>
                <c:pt idx="45">
                  <c:v>77.710999999999999</c:v>
                </c:pt>
                <c:pt idx="46">
                  <c:v>77.617000000000004</c:v>
                </c:pt>
                <c:pt idx="47">
                  <c:v>77.522000000000006</c:v>
                </c:pt>
                <c:pt idx="48">
                  <c:v>77.379000000000005</c:v>
                </c:pt>
              </c:numCache>
            </c:numRef>
          </c:yVal>
          <c:smooth val="0"/>
        </c:ser>
        <c:ser>
          <c:idx val="1"/>
          <c:order val="1"/>
          <c:tx>
            <c:strRef>
              <c:f>Sheet1!$C$1</c:f>
              <c:strCache>
                <c:ptCount val="1"/>
                <c:pt idx="0">
                  <c:v>ICM (N=42,892)</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94.316999999999993</c:v>
                </c:pt>
                <c:pt idx="2">
                  <c:v>92.438999999999993</c:v>
                </c:pt>
                <c:pt idx="3">
                  <c:v>91.254999999999995</c:v>
                </c:pt>
                <c:pt idx="4">
                  <c:v>90.215999999999994</c:v>
                </c:pt>
                <c:pt idx="5">
                  <c:v>89.341999999999999</c:v>
                </c:pt>
                <c:pt idx="6">
                  <c:v>88.796000000000006</c:v>
                </c:pt>
                <c:pt idx="7">
                  <c:v>88.284000000000006</c:v>
                </c:pt>
                <c:pt idx="8">
                  <c:v>87.823999999999998</c:v>
                </c:pt>
                <c:pt idx="9">
                  <c:v>87.343000000000004</c:v>
                </c:pt>
                <c:pt idx="10">
                  <c:v>86.977000000000004</c:v>
                </c:pt>
                <c:pt idx="11">
                  <c:v>86.757000000000005</c:v>
                </c:pt>
                <c:pt idx="12">
                  <c:v>86.447999999999993</c:v>
                </c:pt>
                <c:pt idx="13">
                  <c:v>86.216999999999999</c:v>
                </c:pt>
                <c:pt idx="14">
                  <c:v>85.96</c:v>
                </c:pt>
                <c:pt idx="15">
                  <c:v>85.733999999999995</c:v>
                </c:pt>
                <c:pt idx="16">
                  <c:v>85.51</c:v>
                </c:pt>
                <c:pt idx="17">
                  <c:v>85.32</c:v>
                </c:pt>
                <c:pt idx="18">
                  <c:v>85.146000000000001</c:v>
                </c:pt>
                <c:pt idx="19">
                  <c:v>84.97</c:v>
                </c:pt>
                <c:pt idx="20">
                  <c:v>84.801000000000002</c:v>
                </c:pt>
                <c:pt idx="21">
                  <c:v>84.641000000000005</c:v>
                </c:pt>
                <c:pt idx="22">
                  <c:v>84.515000000000001</c:v>
                </c:pt>
                <c:pt idx="23">
                  <c:v>84.36</c:v>
                </c:pt>
                <c:pt idx="24">
                  <c:v>84.183000000000007</c:v>
                </c:pt>
                <c:pt idx="25">
                  <c:v>84.025999999999996</c:v>
                </c:pt>
                <c:pt idx="26">
                  <c:v>83.855999999999995</c:v>
                </c:pt>
                <c:pt idx="27">
                  <c:v>83.707999999999998</c:v>
                </c:pt>
                <c:pt idx="28">
                  <c:v>83.536000000000001</c:v>
                </c:pt>
                <c:pt idx="29">
                  <c:v>83.412000000000006</c:v>
                </c:pt>
                <c:pt idx="30">
                  <c:v>83.259</c:v>
                </c:pt>
                <c:pt idx="31">
                  <c:v>83.13</c:v>
                </c:pt>
                <c:pt idx="32">
                  <c:v>83.012</c:v>
                </c:pt>
                <c:pt idx="33">
                  <c:v>82.870999999999995</c:v>
                </c:pt>
                <c:pt idx="34">
                  <c:v>82.756</c:v>
                </c:pt>
                <c:pt idx="35">
                  <c:v>82.658000000000001</c:v>
                </c:pt>
                <c:pt idx="36">
                  <c:v>82.548000000000002</c:v>
                </c:pt>
                <c:pt idx="37">
                  <c:v>82.44</c:v>
                </c:pt>
                <c:pt idx="38">
                  <c:v>82.353999999999999</c:v>
                </c:pt>
                <c:pt idx="39">
                  <c:v>82.256</c:v>
                </c:pt>
                <c:pt idx="40">
                  <c:v>82.119</c:v>
                </c:pt>
                <c:pt idx="41">
                  <c:v>82.070999999999998</c:v>
                </c:pt>
                <c:pt idx="42">
                  <c:v>81.977999999999994</c:v>
                </c:pt>
                <c:pt idx="43">
                  <c:v>81.867000000000004</c:v>
                </c:pt>
                <c:pt idx="44">
                  <c:v>81.790000000000006</c:v>
                </c:pt>
                <c:pt idx="45">
                  <c:v>81.691999999999993</c:v>
                </c:pt>
                <c:pt idx="46">
                  <c:v>81.61</c:v>
                </c:pt>
                <c:pt idx="47">
                  <c:v>81.528000000000006</c:v>
                </c:pt>
                <c:pt idx="48">
                  <c:v>81.393000000000001</c:v>
                </c:pt>
              </c:numCache>
            </c:numRef>
          </c:yVal>
          <c:smooth val="0"/>
        </c:ser>
        <c:ser>
          <c:idx val="2"/>
          <c:order val="2"/>
          <c:tx>
            <c:strRef>
              <c:f>Sheet1!$D$1</c:f>
              <c:strCache>
                <c:ptCount val="1"/>
                <c:pt idx="0">
                  <c:v>NICM (N=46,174)</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95.591999999999999</c:v>
                </c:pt>
                <c:pt idx="2">
                  <c:v>93.813000000000002</c:v>
                </c:pt>
                <c:pt idx="3">
                  <c:v>92.856999999999999</c:v>
                </c:pt>
                <c:pt idx="4">
                  <c:v>91.894999999999996</c:v>
                </c:pt>
                <c:pt idx="5">
                  <c:v>91.111999999999995</c:v>
                </c:pt>
                <c:pt idx="6">
                  <c:v>90.597999999999999</c:v>
                </c:pt>
                <c:pt idx="7">
                  <c:v>90.055000000000007</c:v>
                </c:pt>
                <c:pt idx="8">
                  <c:v>89.656000000000006</c:v>
                </c:pt>
                <c:pt idx="9">
                  <c:v>89.275999999999996</c:v>
                </c:pt>
                <c:pt idx="10">
                  <c:v>88.944999999999993</c:v>
                </c:pt>
                <c:pt idx="11">
                  <c:v>88.707999999999998</c:v>
                </c:pt>
                <c:pt idx="12">
                  <c:v>88.433999999999997</c:v>
                </c:pt>
                <c:pt idx="13">
                  <c:v>88.265000000000001</c:v>
                </c:pt>
                <c:pt idx="14">
                  <c:v>88.069000000000003</c:v>
                </c:pt>
                <c:pt idx="15">
                  <c:v>87.866</c:v>
                </c:pt>
                <c:pt idx="16">
                  <c:v>87.707999999999998</c:v>
                </c:pt>
                <c:pt idx="17">
                  <c:v>87.522999999999996</c:v>
                </c:pt>
                <c:pt idx="18">
                  <c:v>87.346000000000004</c:v>
                </c:pt>
                <c:pt idx="19">
                  <c:v>87.194999999999993</c:v>
                </c:pt>
                <c:pt idx="20">
                  <c:v>87.025000000000006</c:v>
                </c:pt>
                <c:pt idx="21">
                  <c:v>86.888999999999996</c:v>
                </c:pt>
                <c:pt idx="22">
                  <c:v>86.697000000000003</c:v>
                </c:pt>
                <c:pt idx="23">
                  <c:v>86.549000000000007</c:v>
                </c:pt>
                <c:pt idx="24">
                  <c:v>86.426000000000002</c:v>
                </c:pt>
                <c:pt idx="25">
                  <c:v>86.266999999999996</c:v>
                </c:pt>
                <c:pt idx="26">
                  <c:v>86.155000000000001</c:v>
                </c:pt>
                <c:pt idx="27">
                  <c:v>86.039000000000001</c:v>
                </c:pt>
                <c:pt idx="28">
                  <c:v>85.927000000000007</c:v>
                </c:pt>
                <c:pt idx="29">
                  <c:v>85.799000000000007</c:v>
                </c:pt>
                <c:pt idx="30">
                  <c:v>85.634</c:v>
                </c:pt>
                <c:pt idx="31">
                  <c:v>85.51</c:v>
                </c:pt>
                <c:pt idx="32">
                  <c:v>85.378</c:v>
                </c:pt>
                <c:pt idx="33">
                  <c:v>85.23</c:v>
                </c:pt>
                <c:pt idx="34">
                  <c:v>85.084000000000003</c:v>
                </c:pt>
                <c:pt idx="35">
                  <c:v>84.984999999999999</c:v>
                </c:pt>
                <c:pt idx="36">
                  <c:v>84.9</c:v>
                </c:pt>
                <c:pt idx="37">
                  <c:v>84.748999999999995</c:v>
                </c:pt>
                <c:pt idx="38">
                  <c:v>84.628</c:v>
                </c:pt>
                <c:pt idx="39">
                  <c:v>84.552000000000007</c:v>
                </c:pt>
                <c:pt idx="40">
                  <c:v>84.445999999999998</c:v>
                </c:pt>
                <c:pt idx="41">
                  <c:v>84.364999999999995</c:v>
                </c:pt>
                <c:pt idx="42">
                  <c:v>84.236000000000004</c:v>
                </c:pt>
                <c:pt idx="43">
                  <c:v>84.168999999999997</c:v>
                </c:pt>
                <c:pt idx="44">
                  <c:v>84.063000000000002</c:v>
                </c:pt>
                <c:pt idx="45">
                  <c:v>83.929000000000002</c:v>
                </c:pt>
                <c:pt idx="46">
                  <c:v>83.81</c:v>
                </c:pt>
                <c:pt idx="47">
                  <c:v>83.76</c:v>
                </c:pt>
                <c:pt idx="48">
                  <c:v>83.668999999999997</c:v>
                </c:pt>
              </c:numCache>
            </c:numRef>
          </c:yVal>
          <c:smooth val="0"/>
        </c:ser>
        <c:ser>
          <c:idx val="3"/>
          <c:order val="3"/>
          <c:tx>
            <c:strRef>
              <c:f>Sheet1!$E$1</c:f>
              <c:strCache>
                <c:ptCount val="1"/>
                <c:pt idx="0">
                  <c:v>Retransplant (N=2,907)</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87.641000000000005</c:v>
                </c:pt>
                <c:pt idx="2">
                  <c:v>84.667000000000002</c:v>
                </c:pt>
                <c:pt idx="3">
                  <c:v>82.372</c:v>
                </c:pt>
                <c:pt idx="4">
                  <c:v>80.731999999999999</c:v>
                </c:pt>
                <c:pt idx="5">
                  <c:v>79.260999999999996</c:v>
                </c:pt>
                <c:pt idx="6">
                  <c:v>78.629000000000005</c:v>
                </c:pt>
                <c:pt idx="7">
                  <c:v>77.855999999999995</c:v>
                </c:pt>
                <c:pt idx="8">
                  <c:v>77.010999999999996</c:v>
                </c:pt>
                <c:pt idx="9">
                  <c:v>76.412000000000006</c:v>
                </c:pt>
                <c:pt idx="10">
                  <c:v>75.847999999999999</c:v>
                </c:pt>
                <c:pt idx="11">
                  <c:v>75.248000000000005</c:v>
                </c:pt>
                <c:pt idx="12">
                  <c:v>74.965000000000003</c:v>
                </c:pt>
                <c:pt idx="13">
                  <c:v>74.682000000000002</c:v>
                </c:pt>
                <c:pt idx="14">
                  <c:v>74.540000000000006</c:v>
                </c:pt>
                <c:pt idx="15">
                  <c:v>73.974000000000004</c:v>
                </c:pt>
                <c:pt idx="16">
                  <c:v>73.760999999999996</c:v>
                </c:pt>
                <c:pt idx="17">
                  <c:v>73.584000000000003</c:v>
                </c:pt>
                <c:pt idx="18">
                  <c:v>73.192999999999998</c:v>
                </c:pt>
                <c:pt idx="19">
                  <c:v>72.802999999999997</c:v>
                </c:pt>
                <c:pt idx="20">
                  <c:v>72.554000000000002</c:v>
                </c:pt>
                <c:pt idx="21">
                  <c:v>72.27</c:v>
                </c:pt>
                <c:pt idx="22">
                  <c:v>72.091999999999999</c:v>
                </c:pt>
                <c:pt idx="23">
                  <c:v>71.879000000000005</c:v>
                </c:pt>
                <c:pt idx="24">
                  <c:v>71.665999999999997</c:v>
                </c:pt>
                <c:pt idx="25">
                  <c:v>71.522999999999996</c:v>
                </c:pt>
                <c:pt idx="26">
                  <c:v>71.381</c:v>
                </c:pt>
                <c:pt idx="27">
                  <c:v>71.238</c:v>
                </c:pt>
                <c:pt idx="28">
                  <c:v>71.094999999999999</c:v>
                </c:pt>
                <c:pt idx="29">
                  <c:v>70.951999999999998</c:v>
                </c:pt>
                <c:pt idx="30">
                  <c:v>70.667000000000002</c:v>
                </c:pt>
                <c:pt idx="31">
                  <c:v>70.522999999999996</c:v>
                </c:pt>
                <c:pt idx="32">
                  <c:v>70.308999999999997</c:v>
                </c:pt>
                <c:pt idx="33">
                  <c:v>70.165999999999997</c:v>
                </c:pt>
                <c:pt idx="34">
                  <c:v>70.022999999999996</c:v>
                </c:pt>
                <c:pt idx="35">
                  <c:v>69.807000000000002</c:v>
                </c:pt>
                <c:pt idx="36">
                  <c:v>69.664000000000001</c:v>
                </c:pt>
                <c:pt idx="37">
                  <c:v>69.448999999999998</c:v>
                </c:pt>
                <c:pt idx="38">
                  <c:v>69.305000000000007</c:v>
                </c:pt>
                <c:pt idx="39">
                  <c:v>69.269000000000005</c:v>
                </c:pt>
                <c:pt idx="40">
                  <c:v>69.161000000000001</c:v>
                </c:pt>
                <c:pt idx="41">
                  <c:v>68.980999999999995</c:v>
                </c:pt>
                <c:pt idx="42">
                  <c:v>68.909000000000006</c:v>
                </c:pt>
                <c:pt idx="43">
                  <c:v>68.873000000000005</c:v>
                </c:pt>
                <c:pt idx="44">
                  <c:v>68.691999999999993</c:v>
                </c:pt>
                <c:pt idx="45">
                  <c:v>68.474999999999994</c:v>
                </c:pt>
                <c:pt idx="46">
                  <c:v>68.33</c:v>
                </c:pt>
                <c:pt idx="47">
                  <c:v>68.257000000000005</c:v>
                </c:pt>
                <c:pt idx="48">
                  <c:v>68.147999999999996</c:v>
                </c:pt>
              </c:numCache>
            </c:numRef>
          </c:yVal>
          <c:smooth val="0"/>
        </c:ser>
        <c:ser>
          <c:idx val="4"/>
          <c:order val="4"/>
          <c:tx>
            <c:strRef>
              <c:f>Sheet1!$F$1</c:f>
              <c:strCache>
                <c:ptCount val="1"/>
                <c:pt idx="0">
                  <c:v>VCM (N=3,691)</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92.106999999999999</c:v>
                </c:pt>
                <c:pt idx="2">
                  <c:v>89.328999999999994</c:v>
                </c:pt>
                <c:pt idx="3">
                  <c:v>87.662999999999997</c:v>
                </c:pt>
                <c:pt idx="4">
                  <c:v>86.100999999999999</c:v>
                </c:pt>
                <c:pt idx="5">
                  <c:v>84.947999999999993</c:v>
                </c:pt>
                <c:pt idx="6">
                  <c:v>84.397000000000006</c:v>
                </c:pt>
                <c:pt idx="7">
                  <c:v>83.762</c:v>
                </c:pt>
                <c:pt idx="8">
                  <c:v>83.293000000000006</c:v>
                </c:pt>
                <c:pt idx="9">
                  <c:v>82.878</c:v>
                </c:pt>
                <c:pt idx="10">
                  <c:v>82.408000000000001</c:v>
                </c:pt>
                <c:pt idx="11">
                  <c:v>82.103999999999999</c:v>
                </c:pt>
                <c:pt idx="12">
                  <c:v>81.745000000000005</c:v>
                </c:pt>
                <c:pt idx="13">
                  <c:v>81.328999999999994</c:v>
                </c:pt>
                <c:pt idx="14">
                  <c:v>81.052000000000007</c:v>
                </c:pt>
                <c:pt idx="15">
                  <c:v>80.885999999999996</c:v>
                </c:pt>
                <c:pt idx="16">
                  <c:v>80.664000000000001</c:v>
                </c:pt>
                <c:pt idx="17">
                  <c:v>80.47</c:v>
                </c:pt>
                <c:pt idx="18">
                  <c:v>80.275999999999996</c:v>
                </c:pt>
                <c:pt idx="19">
                  <c:v>80.137</c:v>
                </c:pt>
                <c:pt idx="20">
                  <c:v>79.858999999999995</c:v>
                </c:pt>
                <c:pt idx="21">
                  <c:v>79.748000000000005</c:v>
                </c:pt>
                <c:pt idx="22">
                  <c:v>79.525999999999996</c:v>
                </c:pt>
                <c:pt idx="23">
                  <c:v>79.387</c:v>
                </c:pt>
                <c:pt idx="24">
                  <c:v>79.387</c:v>
                </c:pt>
                <c:pt idx="25">
                  <c:v>79.248000000000005</c:v>
                </c:pt>
                <c:pt idx="26">
                  <c:v>79.22</c:v>
                </c:pt>
                <c:pt idx="27">
                  <c:v>79.191999999999993</c:v>
                </c:pt>
                <c:pt idx="28">
                  <c:v>79.191999999999993</c:v>
                </c:pt>
                <c:pt idx="29">
                  <c:v>78.997</c:v>
                </c:pt>
                <c:pt idx="30">
                  <c:v>78.914000000000001</c:v>
                </c:pt>
                <c:pt idx="31">
                  <c:v>78.83</c:v>
                </c:pt>
                <c:pt idx="32">
                  <c:v>78.635000000000005</c:v>
                </c:pt>
                <c:pt idx="33">
                  <c:v>78.524000000000001</c:v>
                </c:pt>
                <c:pt idx="34">
                  <c:v>78.412000000000006</c:v>
                </c:pt>
                <c:pt idx="35">
                  <c:v>78.105000000000004</c:v>
                </c:pt>
                <c:pt idx="36">
                  <c:v>78.078000000000003</c:v>
                </c:pt>
                <c:pt idx="37">
                  <c:v>77.965999999999994</c:v>
                </c:pt>
                <c:pt idx="38">
                  <c:v>77.882000000000005</c:v>
                </c:pt>
                <c:pt idx="39">
                  <c:v>77.742000000000004</c:v>
                </c:pt>
                <c:pt idx="40">
                  <c:v>77.63</c:v>
                </c:pt>
                <c:pt idx="41">
                  <c:v>77.519000000000005</c:v>
                </c:pt>
                <c:pt idx="42">
                  <c:v>77.378</c:v>
                </c:pt>
                <c:pt idx="43">
                  <c:v>77.293999999999997</c:v>
                </c:pt>
                <c:pt idx="44">
                  <c:v>77.266000000000005</c:v>
                </c:pt>
                <c:pt idx="45">
                  <c:v>77.209999999999994</c:v>
                </c:pt>
                <c:pt idx="46">
                  <c:v>77.126000000000005</c:v>
                </c:pt>
                <c:pt idx="47">
                  <c:v>76.986000000000004</c:v>
                </c:pt>
                <c:pt idx="48">
                  <c:v>76.956999999999994</c:v>
                </c:pt>
              </c:numCache>
            </c:numRef>
          </c:yVal>
          <c:smooth val="0"/>
        </c:ser>
        <c:dLbls>
          <c:showLegendKey val="0"/>
          <c:showVal val="0"/>
          <c:showCatName val="0"/>
          <c:showSerName val="0"/>
          <c:showPercent val="0"/>
          <c:showBubbleSize val="0"/>
        </c:dLbls>
        <c:axId val="727826320"/>
        <c:axId val="727826712"/>
      </c:scatterChart>
      <c:valAx>
        <c:axId val="727826320"/>
        <c:scaling>
          <c:orientation val="minMax"/>
          <c:max val="12"/>
          <c:min val="0"/>
        </c:scaling>
        <c:delete val="0"/>
        <c:axPos val="b"/>
        <c:title>
          <c:tx>
            <c:rich>
              <a:bodyPr/>
              <a:lstStyle/>
              <a:p>
                <a:pPr>
                  <a:defRPr sz="1600"/>
                </a:pPr>
                <a:r>
                  <a:rPr lang="en-US" sz="1600" dirty="0" smtClean="0"/>
                  <a:t>Months</a:t>
                </a:r>
                <a:endParaRPr lang="en-US" sz="1600" dirty="0"/>
              </a:p>
            </c:rich>
          </c:tx>
          <c:layout/>
          <c:overlay val="0"/>
        </c:title>
        <c:numFmt formatCode="#,##0" sourceLinked="0"/>
        <c:majorTickMark val="out"/>
        <c:minorTickMark val="none"/>
        <c:tickLblPos val="nextTo"/>
        <c:txPr>
          <a:bodyPr rot="0"/>
          <a:lstStyle/>
          <a:p>
            <a:pPr>
              <a:defRPr sz="1300" b="1"/>
            </a:pPr>
            <a:endParaRPr lang="en-US"/>
          </a:p>
        </c:txPr>
        <c:crossAx val="727826712"/>
        <c:crosses val="autoZero"/>
        <c:crossBetween val="midCat"/>
        <c:majorUnit val="2"/>
      </c:valAx>
      <c:valAx>
        <c:axId val="7278267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5.6277057715778478E-3"/>
              <c:y val="0.35134709474540654"/>
            </c:manualLayout>
          </c:layout>
          <c:overlay val="0"/>
        </c:title>
        <c:numFmt formatCode="General" sourceLinked="1"/>
        <c:majorTickMark val="out"/>
        <c:minorTickMark val="none"/>
        <c:tickLblPos val="nextTo"/>
        <c:txPr>
          <a:bodyPr/>
          <a:lstStyle/>
          <a:p>
            <a:pPr>
              <a:defRPr sz="1500" b="1"/>
            </a:pPr>
            <a:endParaRPr lang="en-US"/>
          </a:p>
        </c:txPr>
        <c:crossAx val="727826320"/>
        <c:crosses val="autoZero"/>
        <c:crossBetween val="midCat"/>
        <c:majorUnit val="25"/>
      </c:valAx>
      <c:spPr>
        <a:solidFill>
          <a:schemeClr val="bg2"/>
        </a:solidFill>
        <a:ln>
          <a:solidFill>
            <a:schemeClr val="tx1"/>
          </a:solidFill>
        </a:ln>
      </c:spPr>
    </c:plotArea>
    <c:legend>
      <c:legendPos val="t"/>
      <c:layout>
        <c:manualLayout>
          <c:xMode val="edge"/>
          <c:yMode val="edge"/>
          <c:x val="8.0677815063174875E-3"/>
          <c:y val="4.5404305299075694E-2"/>
          <c:w val="0.96942139540737116"/>
          <c:h val="7.0457019829243683E-2"/>
        </c:manualLayout>
      </c:layout>
      <c:overlay val="0"/>
      <c:spPr>
        <a:solidFill>
          <a:schemeClr val="bg2"/>
        </a:solidFill>
        <a:ln>
          <a:solidFill>
            <a:schemeClr val="tx1"/>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88244232628818E-2"/>
          <c:y val="9.7976154143522759E-2"/>
          <c:w val="0.89615140212736566"/>
          <c:h val="0.72407414189505381"/>
        </c:manualLayout>
      </c:layout>
      <c:scatterChart>
        <c:scatterStyle val="lineMarker"/>
        <c:varyColors val="0"/>
        <c:ser>
          <c:idx val="0"/>
          <c:order val="0"/>
          <c:tx>
            <c:strRef>
              <c:f>Sheet1!$B$1</c:f>
              <c:strCache>
                <c:ptCount val="1"/>
                <c:pt idx="0">
                  <c:v>CHD (N=2,217)</c:v>
                </c:pt>
              </c:strCache>
            </c:strRef>
          </c:tx>
          <c:spPr>
            <a:ln w="41275">
              <a:solidFill>
                <a:srgbClr val="FFFF00"/>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Sheet1!$B$2:$B$74</c:f>
              <c:numCache>
                <c:formatCode>General</c:formatCode>
                <c:ptCount val="73"/>
                <c:pt idx="0">
                  <c:v>100</c:v>
                </c:pt>
                <c:pt idx="1">
                  <c:v>90.337999999999994</c:v>
                </c:pt>
                <c:pt idx="2">
                  <c:v>86.661000000000001</c:v>
                </c:pt>
                <c:pt idx="3">
                  <c:v>85.158000000000001</c:v>
                </c:pt>
                <c:pt idx="4">
                  <c:v>83.832999999999998</c:v>
                </c:pt>
                <c:pt idx="5">
                  <c:v>82.731999999999999</c:v>
                </c:pt>
                <c:pt idx="6">
                  <c:v>82.272000000000006</c:v>
                </c:pt>
                <c:pt idx="7">
                  <c:v>81.763999999999996</c:v>
                </c:pt>
                <c:pt idx="8">
                  <c:v>81.578999999999994</c:v>
                </c:pt>
                <c:pt idx="9">
                  <c:v>81.346999999999994</c:v>
                </c:pt>
                <c:pt idx="10">
                  <c:v>81.069999999999993</c:v>
                </c:pt>
                <c:pt idx="11">
                  <c:v>80.792000000000002</c:v>
                </c:pt>
                <c:pt idx="12">
                  <c:v>80.56</c:v>
                </c:pt>
                <c:pt idx="13">
                  <c:v>80.513000000000005</c:v>
                </c:pt>
                <c:pt idx="14">
                  <c:v>80.326999999999998</c:v>
                </c:pt>
                <c:pt idx="15">
                  <c:v>80.048000000000002</c:v>
                </c:pt>
                <c:pt idx="16">
                  <c:v>79.768000000000001</c:v>
                </c:pt>
                <c:pt idx="17">
                  <c:v>79.674999999999997</c:v>
                </c:pt>
                <c:pt idx="18">
                  <c:v>79.581999999999994</c:v>
                </c:pt>
                <c:pt idx="19">
                  <c:v>79.534999999999997</c:v>
                </c:pt>
                <c:pt idx="20">
                  <c:v>79.441999999999993</c:v>
                </c:pt>
                <c:pt idx="21">
                  <c:v>79.394999999999996</c:v>
                </c:pt>
                <c:pt idx="22">
                  <c:v>79.349000000000004</c:v>
                </c:pt>
                <c:pt idx="23">
                  <c:v>79.302000000000007</c:v>
                </c:pt>
                <c:pt idx="24">
                  <c:v>79.162000000000006</c:v>
                </c:pt>
                <c:pt idx="25">
                  <c:v>79.114999999999995</c:v>
                </c:pt>
                <c:pt idx="26">
                  <c:v>79.067999999999998</c:v>
                </c:pt>
                <c:pt idx="27">
                  <c:v>78.974999999999994</c:v>
                </c:pt>
                <c:pt idx="28">
                  <c:v>78.927999999999997</c:v>
                </c:pt>
                <c:pt idx="29">
                  <c:v>78.834999999999994</c:v>
                </c:pt>
                <c:pt idx="30">
                  <c:v>78.694000000000003</c:v>
                </c:pt>
                <c:pt idx="31">
                  <c:v>78.600999999999999</c:v>
                </c:pt>
                <c:pt idx="32">
                  <c:v>78.367000000000004</c:v>
                </c:pt>
                <c:pt idx="33">
                  <c:v>78.367000000000004</c:v>
                </c:pt>
                <c:pt idx="34">
                  <c:v>78.367000000000004</c:v>
                </c:pt>
                <c:pt idx="35">
                  <c:v>78.272999999999996</c:v>
                </c:pt>
                <c:pt idx="36">
                  <c:v>78.227000000000004</c:v>
                </c:pt>
                <c:pt idx="37">
                  <c:v>78.132999999999996</c:v>
                </c:pt>
                <c:pt idx="38">
                  <c:v>78.039000000000001</c:v>
                </c:pt>
                <c:pt idx="39">
                  <c:v>77.992999999999995</c:v>
                </c:pt>
                <c:pt idx="40">
                  <c:v>77.992999999999995</c:v>
                </c:pt>
                <c:pt idx="41">
                  <c:v>77.899000000000001</c:v>
                </c:pt>
                <c:pt idx="42">
                  <c:v>77.899000000000001</c:v>
                </c:pt>
                <c:pt idx="43">
                  <c:v>77.899000000000001</c:v>
                </c:pt>
                <c:pt idx="44">
                  <c:v>77.805000000000007</c:v>
                </c:pt>
                <c:pt idx="45">
                  <c:v>77.710999999999999</c:v>
                </c:pt>
                <c:pt idx="46">
                  <c:v>77.617000000000004</c:v>
                </c:pt>
                <c:pt idx="47">
                  <c:v>77.522000000000006</c:v>
                </c:pt>
                <c:pt idx="48">
                  <c:v>77.379000000000005</c:v>
                </c:pt>
                <c:pt idx="49">
                  <c:v>74.814999999999998</c:v>
                </c:pt>
                <c:pt idx="50">
                  <c:v>72.635000000000005</c:v>
                </c:pt>
                <c:pt idx="51">
                  <c:v>69.736999999999995</c:v>
                </c:pt>
                <c:pt idx="52">
                  <c:v>68.182000000000002</c:v>
                </c:pt>
                <c:pt idx="53">
                  <c:v>66.542000000000002</c:v>
                </c:pt>
                <c:pt idx="54">
                  <c:v>64.323999999999998</c:v>
                </c:pt>
                <c:pt idx="55">
                  <c:v>62.975999999999999</c:v>
                </c:pt>
                <c:pt idx="56">
                  <c:v>60.713999999999999</c:v>
                </c:pt>
                <c:pt idx="57">
                  <c:v>59.04</c:v>
                </c:pt>
                <c:pt idx="58">
                  <c:v>56.857999999999997</c:v>
                </c:pt>
                <c:pt idx="59">
                  <c:v>55.42</c:v>
                </c:pt>
                <c:pt idx="60">
                  <c:v>53.654000000000003</c:v>
                </c:pt>
                <c:pt idx="61">
                  <c:v>51.563000000000002</c:v>
                </c:pt>
                <c:pt idx="62">
                  <c:v>49.713999999999999</c:v>
                </c:pt>
                <c:pt idx="63">
                  <c:v>46.286999999999999</c:v>
                </c:pt>
                <c:pt idx="64">
                  <c:v>44.76</c:v>
                </c:pt>
                <c:pt idx="65">
                  <c:v>43.231000000000002</c:v>
                </c:pt>
                <c:pt idx="66">
                  <c:v>41.1</c:v>
                </c:pt>
                <c:pt idx="67">
                  <c:v>40.088999999999999</c:v>
                </c:pt>
                <c:pt idx="68">
                  <c:v>37.393999999999998</c:v>
                </c:pt>
                <c:pt idx="69">
                  <c:v>34.575000000000003</c:v>
                </c:pt>
                <c:pt idx="70">
                  <c:v>33.935000000000002</c:v>
                </c:pt>
                <c:pt idx="71">
                  <c:v>30.978000000000002</c:v>
                </c:pt>
                <c:pt idx="72">
                  <c:v>28.722999999999999</c:v>
                </c:pt>
              </c:numCache>
            </c:numRef>
          </c:yVal>
          <c:smooth val="0"/>
        </c:ser>
        <c:ser>
          <c:idx val="1"/>
          <c:order val="1"/>
          <c:tx>
            <c:strRef>
              <c:f>Sheet1!$C$1</c:f>
              <c:strCache>
                <c:ptCount val="1"/>
                <c:pt idx="0">
                  <c:v>ICM (N=42,892)</c:v>
                </c:pt>
              </c:strCache>
            </c:strRef>
          </c:tx>
          <c:spPr>
            <a:ln w="41275">
              <a:solidFill>
                <a:srgbClr val="FF0000"/>
              </a:solidFill>
              <a:prstDash val="solid"/>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Sheet1!$C$2:$C$74</c:f>
              <c:numCache>
                <c:formatCode>General</c:formatCode>
                <c:ptCount val="73"/>
                <c:pt idx="0">
                  <c:v>100</c:v>
                </c:pt>
                <c:pt idx="1">
                  <c:v>94.316999999999993</c:v>
                </c:pt>
                <c:pt idx="2">
                  <c:v>92.438999999999993</c:v>
                </c:pt>
                <c:pt idx="3">
                  <c:v>91.254999999999995</c:v>
                </c:pt>
                <c:pt idx="4">
                  <c:v>90.215999999999994</c:v>
                </c:pt>
                <c:pt idx="5">
                  <c:v>89.341999999999999</c:v>
                </c:pt>
                <c:pt idx="6">
                  <c:v>88.796000000000006</c:v>
                </c:pt>
                <c:pt idx="7">
                  <c:v>88.284000000000006</c:v>
                </c:pt>
                <c:pt idx="8">
                  <c:v>87.823999999999998</c:v>
                </c:pt>
                <c:pt idx="9">
                  <c:v>87.343000000000004</c:v>
                </c:pt>
                <c:pt idx="10">
                  <c:v>86.977000000000004</c:v>
                </c:pt>
                <c:pt idx="11">
                  <c:v>86.757000000000005</c:v>
                </c:pt>
                <c:pt idx="12">
                  <c:v>86.447999999999993</c:v>
                </c:pt>
                <c:pt idx="13">
                  <c:v>86.216999999999999</c:v>
                </c:pt>
                <c:pt idx="14">
                  <c:v>85.96</c:v>
                </c:pt>
                <c:pt idx="15">
                  <c:v>85.733999999999995</c:v>
                </c:pt>
                <c:pt idx="16">
                  <c:v>85.51</c:v>
                </c:pt>
                <c:pt idx="17">
                  <c:v>85.32</c:v>
                </c:pt>
                <c:pt idx="18">
                  <c:v>85.146000000000001</c:v>
                </c:pt>
                <c:pt idx="19">
                  <c:v>84.97</c:v>
                </c:pt>
                <c:pt idx="20">
                  <c:v>84.801000000000002</c:v>
                </c:pt>
                <c:pt idx="21">
                  <c:v>84.641000000000005</c:v>
                </c:pt>
                <c:pt idx="22">
                  <c:v>84.515000000000001</c:v>
                </c:pt>
                <c:pt idx="23">
                  <c:v>84.36</c:v>
                </c:pt>
                <c:pt idx="24">
                  <c:v>84.183000000000007</c:v>
                </c:pt>
                <c:pt idx="25">
                  <c:v>84.025999999999996</c:v>
                </c:pt>
                <c:pt idx="26">
                  <c:v>83.855999999999995</c:v>
                </c:pt>
                <c:pt idx="27">
                  <c:v>83.707999999999998</c:v>
                </c:pt>
                <c:pt idx="28">
                  <c:v>83.536000000000001</c:v>
                </c:pt>
                <c:pt idx="29">
                  <c:v>83.412000000000006</c:v>
                </c:pt>
                <c:pt idx="30">
                  <c:v>83.259</c:v>
                </c:pt>
                <c:pt idx="31">
                  <c:v>83.13</c:v>
                </c:pt>
                <c:pt idx="32">
                  <c:v>83.012</c:v>
                </c:pt>
                <c:pt idx="33">
                  <c:v>82.870999999999995</c:v>
                </c:pt>
                <c:pt idx="34">
                  <c:v>82.756</c:v>
                </c:pt>
                <c:pt idx="35">
                  <c:v>82.658000000000001</c:v>
                </c:pt>
                <c:pt idx="36">
                  <c:v>82.548000000000002</c:v>
                </c:pt>
                <c:pt idx="37">
                  <c:v>82.44</c:v>
                </c:pt>
                <c:pt idx="38">
                  <c:v>82.353999999999999</c:v>
                </c:pt>
                <c:pt idx="39">
                  <c:v>82.256</c:v>
                </c:pt>
                <c:pt idx="40">
                  <c:v>82.119</c:v>
                </c:pt>
                <c:pt idx="41">
                  <c:v>82.070999999999998</c:v>
                </c:pt>
                <c:pt idx="42">
                  <c:v>81.977999999999994</c:v>
                </c:pt>
                <c:pt idx="43">
                  <c:v>81.867000000000004</c:v>
                </c:pt>
                <c:pt idx="44">
                  <c:v>81.790000000000006</c:v>
                </c:pt>
                <c:pt idx="45">
                  <c:v>81.691999999999993</c:v>
                </c:pt>
                <c:pt idx="46">
                  <c:v>81.61</c:v>
                </c:pt>
                <c:pt idx="47">
                  <c:v>81.528000000000006</c:v>
                </c:pt>
                <c:pt idx="48">
                  <c:v>81.393000000000001</c:v>
                </c:pt>
                <c:pt idx="49">
                  <c:v>77.695999999999998</c:v>
                </c:pt>
                <c:pt idx="50">
                  <c:v>74.534999999999997</c:v>
                </c:pt>
                <c:pt idx="51">
                  <c:v>71.456999999999994</c:v>
                </c:pt>
                <c:pt idx="52">
                  <c:v>68.224000000000004</c:v>
                </c:pt>
                <c:pt idx="53">
                  <c:v>64.373999999999995</c:v>
                </c:pt>
                <c:pt idx="54">
                  <c:v>60.472999999999999</c:v>
                </c:pt>
                <c:pt idx="55">
                  <c:v>56.42</c:v>
                </c:pt>
                <c:pt idx="56">
                  <c:v>52.234000000000002</c:v>
                </c:pt>
                <c:pt idx="57">
                  <c:v>48.033000000000001</c:v>
                </c:pt>
                <c:pt idx="58">
                  <c:v>43.9</c:v>
                </c:pt>
                <c:pt idx="59">
                  <c:v>39.838999999999999</c:v>
                </c:pt>
                <c:pt idx="60">
                  <c:v>35.975999999999999</c:v>
                </c:pt>
                <c:pt idx="61">
                  <c:v>32.308999999999997</c:v>
                </c:pt>
                <c:pt idx="62">
                  <c:v>28.649000000000001</c:v>
                </c:pt>
                <c:pt idx="63">
                  <c:v>25.02</c:v>
                </c:pt>
                <c:pt idx="64">
                  <c:v>21.780999999999999</c:v>
                </c:pt>
                <c:pt idx="65">
                  <c:v>19.190999999999999</c:v>
                </c:pt>
                <c:pt idx="66">
                  <c:v>16.602</c:v>
                </c:pt>
                <c:pt idx="67">
                  <c:v>14.256</c:v>
                </c:pt>
                <c:pt idx="68">
                  <c:v>12.305999999999999</c:v>
                </c:pt>
                <c:pt idx="69">
                  <c:v>10.500999999999999</c:v>
                </c:pt>
                <c:pt idx="70">
                  <c:v>8.9019999999999992</c:v>
                </c:pt>
                <c:pt idx="71">
                  <c:v>7.6989999999999998</c:v>
                </c:pt>
                <c:pt idx="72">
                  <c:v>6.5010000000000003</c:v>
                </c:pt>
              </c:numCache>
            </c:numRef>
          </c:yVal>
          <c:smooth val="0"/>
        </c:ser>
        <c:ser>
          <c:idx val="2"/>
          <c:order val="2"/>
          <c:tx>
            <c:strRef>
              <c:f>Sheet1!$D$1</c:f>
              <c:strCache>
                <c:ptCount val="1"/>
                <c:pt idx="0">
                  <c:v>NICM (N=46,174)</c:v>
                </c:pt>
              </c:strCache>
            </c:strRef>
          </c:tx>
          <c:spPr>
            <a:ln w="41275">
              <a:solidFill>
                <a:srgbClr val="0066FF"/>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Sheet1!$D$2:$D$74</c:f>
              <c:numCache>
                <c:formatCode>General</c:formatCode>
                <c:ptCount val="73"/>
                <c:pt idx="0">
                  <c:v>100</c:v>
                </c:pt>
                <c:pt idx="1">
                  <c:v>95.591999999999999</c:v>
                </c:pt>
                <c:pt idx="2">
                  <c:v>93.813000000000002</c:v>
                </c:pt>
                <c:pt idx="3">
                  <c:v>92.856999999999999</c:v>
                </c:pt>
                <c:pt idx="4">
                  <c:v>91.894999999999996</c:v>
                </c:pt>
                <c:pt idx="5">
                  <c:v>91.111999999999995</c:v>
                </c:pt>
                <c:pt idx="6">
                  <c:v>90.597999999999999</c:v>
                </c:pt>
                <c:pt idx="7">
                  <c:v>90.055000000000007</c:v>
                </c:pt>
                <c:pt idx="8">
                  <c:v>89.656000000000006</c:v>
                </c:pt>
                <c:pt idx="9">
                  <c:v>89.275999999999996</c:v>
                </c:pt>
                <c:pt idx="10">
                  <c:v>88.944999999999993</c:v>
                </c:pt>
                <c:pt idx="11">
                  <c:v>88.707999999999998</c:v>
                </c:pt>
                <c:pt idx="12">
                  <c:v>88.433999999999997</c:v>
                </c:pt>
                <c:pt idx="13">
                  <c:v>88.265000000000001</c:v>
                </c:pt>
                <c:pt idx="14">
                  <c:v>88.069000000000003</c:v>
                </c:pt>
                <c:pt idx="15">
                  <c:v>87.866</c:v>
                </c:pt>
                <c:pt idx="16">
                  <c:v>87.707999999999998</c:v>
                </c:pt>
                <c:pt idx="17">
                  <c:v>87.522999999999996</c:v>
                </c:pt>
                <c:pt idx="18">
                  <c:v>87.346000000000004</c:v>
                </c:pt>
                <c:pt idx="19">
                  <c:v>87.194999999999993</c:v>
                </c:pt>
                <c:pt idx="20">
                  <c:v>87.025000000000006</c:v>
                </c:pt>
                <c:pt idx="21">
                  <c:v>86.888999999999996</c:v>
                </c:pt>
                <c:pt idx="22">
                  <c:v>86.697000000000003</c:v>
                </c:pt>
                <c:pt idx="23">
                  <c:v>86.549000000000007</c:v>
                </c:pt>
                <c:pt idx="24">
                  <c:v>86.426000000000002</c:v>
                </c:pt>
                <c:pt idx="25">
                  <c:v>86.266999999999996</c:v>
                </c:pt>
                <c:pt idx="26">
                  <c:v>86.155000000000001</c:v>
                </c:pt>
                <c:pt idx="27">
                  <c:v>86.039000000000001</c:v>
                </c:pt>
                <c:pt idx="28">
                  <c:v>85.927000000000007</c:v>
                </c:pt>
                <c:pt idx="29">
                  <c:v>85.799000000000007</c:v>
                </c:pt>
                <c:pt idx="30">
                  <c:v>85.634</c:v>
                </c:pt>
                <c:pt idx="31">
                  <c:v>85.51</c:v>
                </c:pt>
                <c:pt idx="32">
                  <c:v>85.378</c:v>
                </c:pt>
                <c:pt idx="33">
                  <c:v>85.23</c:v>
                </c:pt>
                <c:pt idx="34">
                  <c:v>85.084000000000003</c:v>
                </c:pt>
                <c:pt idx="35">
                  <c:v>84.984999999999999</c:v>
                </c:pt>
                <c:pt idx="36">
                  <c:v>84.9</c:v>
                </c:pt>
                <c:pt idx="37">
                  <c:v>84.748999999999995</c:v>
                </c:pt>
                <c:pt idx="38">
                  <c:v>84.628</c:v>
                </c:pt>
                <c:pt idx="39">
                  <c:v>84.552000000000007</c:v>
                </c:pt>
                <c:pt idx="40">
                  <c:v>84.445999999999998</c:v>
                </c:pt>
                <c:pt idx="41">
                  <c:v>84.364999999999995</c:v>
                </c:pt>
                <c:pt idx="42">
                  <c:v>84.236000000000004</c:v>
                </c:pt>
                <c:pt idx="43">
                  <c:v>84.168999999999997</c:v>
                </c:pt>
                <c:pt idx="44">
                  <c:v>84.063000000000002</c:v>
                </c:pt>
                <c:pt idx="45">
                  <c:v>83.929000000000002</c:v>
                </c:pt>
                <c:pt idx="46">
                  <c:v>83.81</c:v>
                </c:pt>
                <c:pt idx="47">
                  <c:v>83.76</c:v>
                </c:pt>
                <c:pt idx="48">
                  <c:v>83.668999999999997</c:v>
                </c:pt>
                <c:pt idx="49">
                  <c:v>80.013000000000005</c:v>
                </c:pt>
                <c:pt idx="50">
                  <c:v>77.162999999999997</c:v>
                </c:pt>
                <c:pt idx="51">
                  <c:v>74.302999999999997</c:v>
                </c:pt>
                <c:pt idx="52">
                  <c:v>71.305999999999997</c:v>
                </c:pt>
                <c:pt idx="53">
                  <c:v>68.376000000000005</c:v>
                </c:pt>
                <c:pt idx="54">
                  <c:v>65.313999999999993</c:v>
                </c:pt>
                <c:pt idx="55">
                  <c:v>62.149000000000001</c:v>
                </c:pt>
                <c:pt idx="56">
                  <c:v>58.99</c:v>
                </c:pt>
                <c:pt idx="57">
                  <c:v>55.723999999999997</c:v>
                </c:pt>
                <c:pt idx="58">
                  <c:v>52.335999999999999</c:v>
                </c:pt>
                <c:pt idx="59">
                  <c:v>48.997</c:v>
                </c:pt>
                <c:pt idx="60">
                  <c:v>45.523000000000003</c:v>
                </c:pt>
                <c:pt idx="61">
                  <c:v>42.225999999999999</c:v>
                </c:pt>
                <c:pt idx="62">
                  <c:v>38.831000000000003</c:v>
                </c:pt>
                <c:pt idx="63">
                  <c:v>35.423000000000002</c:v>
                </c:pt>
                <c:pt idx="64">
                  <c:v>32.539000000000001</c:v>
                </c:pt>
                <c:pt idx="65">
                  <c:v>29.363</c:v>
                </c:pt>
                <c:pt idx="66">
                  <c:v>26.495999999999999</c:v>
                </c:pt>
                <c:pt idx="67">
                  <c:v>23.832999999999998</c:v>
                </c:pt>
                <c:pt idx="68">
                  <c:v>21.907</c:v>
                </c:pt>
                <c:pt idx="69">
                  <c:v>19.792000000000002</c:v>
                </c:pt>
                <c:pt idx="70">
                  <c:v>17.911999999999999</c:v>
                </c:pt>
                <c:pt idx="71">
                  <c:v>16.309999999999999</c:v>
                </c:pt>
                <c:pt idx="72">
                  <c:v>14.263999999999999</c:v>
                </c:pt>
              </c:numCache>
            </c:numRef>
          </c:yVal>
          <c:smooth val="0"/>
        </c:ser>
        <c:ser>
          <c:idx val="3"/>
          <c:order val="3"/>
          <c:tx>
            <c:strRef>
              <c:f>Sheet1!$E$1</c:f>
              <c:strCache>
                <c:ptCount val="1"/>
                <c:pt idx="0">
                  <c:v>Retransplant (N=2,907)</c:v>
                </c:pt>
              </c:strCache>
            </c:strRef>
          </c:tx>
          <c:spPr>
            <a:ln w="41275">
              <a:solidFill>
                <a:srgbClr val="FF00FF"/>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Sheet1!$E$2:$E$74</c:f>
              <c:numCache>
                <c:formatCode>General</c:formatCode>
                <c:ptCount val="73"/>
                <c:pt idx="0">
                  <c:v>100</c:v>
                </c:pt>
                <c:pt idx="1">
                  <c:v>87.641000000000005</c:v>
                </c:pt>
                <c:pt idx="2">
                  <c:v>84.667000000000002</c:v>
                </c:pt>
                <c:pt idx="3">
                  <c:v>82.372</c:v>
                </c:pt>
                <c:pt idx="4">
                  <c:v>80.731999999999999</c:v>
                </c:pt>
                <c:pt idx="5">
                  <c:v>79.260999999999996</c:v>
                </c:pt>
                <c:pt idx="6">
                  <c:v>78.629000000000005</c:v>
                </c:pt>
                <c:pt idx="7">
                  <c:v>77.855999999999995</c:v>
                </c:pt>
                <c:pt idx="8">
                  <c:v>77.010999999999996</c:v>
                </c:pt>
                <c:pt idx="9">
                  <c:v>76.412000000000006</c:v>
                </c:pt>
                <c:pt idx="10">
                  <c:v>75.847999999999999</c:v>
                </c:pt>
                <c:pt idx="11">
                  <c:v>75.248000000000005</c:v>
                </c:pt>
                <c:pt idx="12">
                  <c:v>74.965000000000003</c:v>
                </c:pt>
                <c:pt idx="13">
                  <c:v>74.682000000000002</c:v>
                </c:pt>
                <c:pt idx="14">
                  <c:v>74.540000000000006</c:v>
                </c:pt>
                <c:pt idx="15">
                  <c:v>73.974000000000004</c:v>
                </c:pt>
                <c:pt idx="16">
                  <c:v>73.760999999999996</c:v>
                </c:pt>
                <c:pt idx="17">
                  <c:v>73.584000000000003</c:v>
                </c:pt>
                <c:pt idx="18">
                  <c:v>73.192999999999998</c:v>
                </c:pt>
                <c:pt idx="19">
                  <c:v>72.802999999999997</c:v>
                </c:pt>
                <c:pt idx="20">
                  <c:v>72.554000000000002</c:v>
                </c:pt>
                <c:pt idx="21">
                  <c:v>72.27</c:v>
                </c:pt>
                <c:pt idx="22">
                  <c:v>72.091999999999999</c:v>
                </c:pt>
                <c:pt idx="23">
                  <c:v>71.879000000000005</c:v>
                </c:pt>
                <c:pt idx="24">
                  <c:v>71.665999999999997</c:v>
                </c:pt>
                <c:pt idx="25">
                  <c:v>71.522999999999996</c:v>
                </c:pt>
                <c:pt idx="26">
                  <c:v>71.381</c:v>
                </c:pt>
                <c:pt idx="27">
                  <c:v>71.238</c:v>
                </c:pt>
                <c:pt idx="28">
                  <c:v>71.094999999999999</c:v>
                </c:pt>
                <c:pt idx="29">
                  <c:v>70.951999999999998</c:v>
                </c:pt>
                <c:pt idx="30">
                  <c:v>70.667000000000002</c:v>
                </c:pt>
                <c:pt idx="31">
                  <c:v>70.522999999999996</c:v>
                </c:pt>
                <c:pt idx="32">
                  <c:v>70.308999999999997</c:v>
                </c:pt>
                <c:pt idx="33">
                  <c:v>70.165999999999997</c:v>
                </c:pt>
                <c:pt idx="34">
                  <c:v>70.022999999999996</c:v>
                </c:pt>
                <c:pt idx="35">
                  <c:v>69.807000000000002</c:v>
                </c:pt>
                <c:pt idx="36">
                  <c:v>69.664000000000001</c:v>
                </c:pt>
                <c:pt idx="37">
                  <c:v>69.448999999999998</c:v>
                </c:pt>
                <c:pt idx="38">
                  <c:v>69.305000000000007</c:v>
                </c:pt>
                <c:pt idx="39">
                  <c:v>69.269000000000005</c:v>
                </c:pt>
                <c:pt idx="40">
                  <c:v>69.161000000000001</c:v>
                </c:pt>
                <c:pt idx="41">
                  <c:v>68.980999999999995</c:v>
                </c:pt>
                <c:pt idx="42">
                  <c:v>68.909000000000006</c:v>
                </c:pt>
                <c:pt idx="43">
                  <c:v>68.873000000000005</c:v>
                </c:pt>
                <c:pt idx="44">
                  <c:v>68.691999999999993</c:v>
                </c:pt>
                <c:pt idx="45">
                  <c:v>68.474999999999994</c:v>
                </c:pt>
                <c:pt idx="46">
                  <c:v>68.33</c:v>
                </c:pt>
                <c:pt idx="47">
                  <c:v>68.257000000000005</c:v>
                </c:pt>
                <c:pt idx="48">
                  <c:v>68.147999999999996</c:v>
                </c:pt>
                <c:pt idx="49">
                  <c:v>64.167000000000002</c:v>
                </c:pt>
                <c:pt idx="50">
                  <c:v>60.232999999999997</c:v>
                </c:pt>
                <c:pt idx="51">
                  <c:v>57.152999999999999</c:v>
                </c:pt>
                <c:pt idx="52">
                  <c:v>53.74</c:v>
                </c:pt>
                <c:pt idx="53">
                  <c:v>51.011000000000003</c:v>
                </c:pt>
                <c:pt idx="54">
                  <c:v>47.161000000000001</c:v>
                </c:pt>
                <c:pt idx="55">
                  <c:v>43.902999999999999</c:v>
                </c:pt>
                <c:pt idx="56">
                  <c:v>40.204999999999998</c:v>
                </c:pt>
                <c:pt idx="57">
                  <c:v>37.192</c:v>
                </c:pt>
                <c:pt idx="58">
                  <c:v>34.802999999999997</c:v>
                </c:pt>
                <c:pt idx="59">
                  <c:v>32.130000000000003</c:v>
                </c:pt>
                <c:pt idx="60">
                  <c:v>29.335999999999999</c:v>
                </c:pt>
                <c:pt idx="61">
                  <c:v>26.783000000000001</c:v>
                </c:pt>
                <c:pt idx="62">
                  <c:v>24.521000000000001</c:v>
                </c:pt>
                <c:pt idx="63">
                  <c:v>22.207999999999998</c:v>
                </c:pt>
                <c:pt idx="64">
                  <c:v>19.875</c:v>
                </c:pt>
                <c:pt idx="65">
                  <c:v>18.559999999999999</c:v>
                </c:pt>
                <c:pt idx="66">
                  <c:v>16.486000000000001</c:v>
                </c:pt>
                <c:pt idx="67">
                  <c:v>14.186999999999999</c:v>
                </c:pt>
                <c:pt idx="68">
                  <c:v>11.468999999999999</c:v>
                </c:pt>
                <c:pt idx="69">
                  <c:v>10.465999999999999</c:v>
                </c:pt>
                <c:pt idx="70">
                  <c:v>8.7710000000000008</c:v>
                </c:pt>
                <c:pt idx="71">
                  <c:v>7.6020000000000003</c:v>
                </c:pt>
              </c:numCache>
            </c:numRef>
          </c:yVal>
          <c:smooth val="0"/>
        </c:ser>
        <c:ser>
          <c:idx val="4"/>
          <c:order val="4"/>
          <c:tx>
            <c:strRef>
              <c:f>Sheet1!$F$1</c:f>
              <c:strCache>
                <c:ptCount val="1"/>
                <c:pt idx="0">
                  <c:v>VCM (N=3,691)</c:v>
                </c:pt>
              </c:strCache>
            </c:strRef>
          </c:tx>
          <c:spPr>
            <a:ln w="41275">
              <a:solidFill>
                <a:srgbClr val="00FF00"/>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Sheet1!$F$2:$F$74</c:f>
              <c:numCache>
                <c:formatCode>General</c:formatCode>
                <c:ptCount val="73"/>
                <c:pt idx="0">
                  <c:v>100</c:v>
                </c:pt>
                <c:pt idx="1">
                  <c:v>92.106999999999999</c:v>
                </c:pt>
                <c:pt idx="2">
                  <c:v>89.328999999999994</c:v>
                </c:pt>
                <c:pt idx="3">
                  <c:v>87.662999999999997</c:v>
                </c:pt>
                <c:pt idx="4">
                  <c:v>86.100999999999999</c:v>
                </c:pt>
                <c:pt idx="5">
                  <c:v>84.947999999999993</c:v>
                </c:pt>
                <c:pt idx="6">
                  <c:v>84.397000000000006</c:v>
                </c:pt>
                <c:pt idx="7">
                  <c:v>83.762</c:v>
                </c:pt>
                <c:pt idx="8">
                  <c:v>83.293000000000006</c:v>
                </c:pt>
                <c:pt idx="9">
                  <c:v>82.878</c:v>
                </c:pt>
                <c:pt idx="10">
                  <c:v>82.408000000000001</c:v>
                </c:pt>
                <c:pt idx="11">
                  <c:v>82.103999999999999</c:v>
                </c:pt>
                <c:pt idx="12">
                  <c:v>81.745000000000005</c:v>
                </c:pt>
                <c:pt idx="13">
                  <c:v>81.328999999999994</c:v>
                </c:pt>
                <c:pt idx="14">
                  <c:v>81.052000000000007</c:v>
                </c:pt>
                <c:pt idx="15">
                  <c:v>80.885999999999996</c:v>
                </c:pt>
                <c:pt idx="16">
                  <c:v>80.664000000000001</c:v>
                </c:pt>
                <c:pt idx="17">
                  <c:v>80.47</c:v>
                </c:pt>
                <c:pt idx="18">
                  <c:v>80.275999999999996</c:v>
                </c:pt>
                <c:pt idx="19">
                  <c:v>80.137</c:v>
                </c:pt>
                <c:pt idx="20">
                  <c:v>79.858999999999995</c:v>
                </c:pt>
                <c:pt idx="21">
                  <c:v>79.748000000000005</c:v>
                </c:pt>
                <c:pt idx="22">
                  <c:v>79.525999999999996</c:v>
                </c:pt>
                <c:pt idx="23">
                  <c:v>79.387</c:v>
                </c:pt>
                <c:pt idx="24">
                  <c:v>79.387</c:v>
                </c:pt>
                <c:pt idx="25">
                  <c:v>79.248000000000005</c:v>
                </c:pt>
                <c:pt idx="26">
                  <c:v>79.22</c:v>
                </c:pt>
                <c:pt idx="27">
                  <c:v>79.191999999999993</c:v>
                </c:pt>
                <c:pt idx="28">
                  <c:v>79.191999999999993</c:v>
                </c:pt>
                <c:pt idx="29">
                  <c:v>78.997</c:v>
                </c:pt>
                <c:pt idx="30">
                  <c:v>78.914000000000001</c:v>
                </c:pt>
                <c:pt idx="31">
                  <c:v>78.83</c:v>
                </c:pt>
                <c:pt idx="32">
                  <c:v>78.635000000000005</c:v>
                </c:pt>
                <c:pt idx="33">
                  <c:v>78.524000000000001</c:v>
                </c:pt>
                <c:pt idx="34">
                  <c:v>78.412000000000006</c:v>
                </c:pt>
                <c:pt idx="35">
                  <c:v>78.105000000000004</c:v>
                </c:pt>
                <c:pt idx="36">
                  <c:v>78.078000000000003</c:v>
                </c:pt>
                <c:pt idx="37">
                  <c:v>77.965999999999994</c:v>
                </c:pt>
                <c:pt idx="38">
                  <c:v>77.882000000000005</c:v>
                </c:pt>
                <c:pt idx="39">
                  <c:v>77.742000000000004</c:v>
                </c:pt>
                <c:pt idx="40">
                  <c:v>77.63</c:v>
                </c:pt>
                <c:pt idx="41">
                  <c:v>77.519000000000005</c:v>
                </c:pt>
                <c:pt idx="42">
                  <c:v>77.378</c:v>
                </c:pt>
                <c:pt idx="43">
                  <c:v>77.293999999999997</c:v>
                </c:pt>
                <c:pt idx="44">
                  <c:v>77.266000000000005</c:v>
                </c:pt>
                <c:pt idx="45">
                  <c:v>77.209999999999994</c:v>
                </c:pt>
                <c:pt idx="46">
                  <c:v>77.126000000000005</c:v>
                </c:pt>
                <c:pt idx="47">
                  <c:v>76.986000000000004</c:v>
                </c:pt>
                <c:pt idx="48">
                  <c:v>76.956999999999994</c:v>
                </c:pt>
                <c:pt idx="49">
                  <c:v>74.085999999999999</c:v>
                </c:pt>
                <c:pt idx="50">
                  <c:v>71.141999999999996</c:v>
                </c:pt>
                <c:pt idx="51">
                  <c:v>68.421000000000006</c:v>
                </c:pt>
                <c:pt idx="52">
                  <c:v>66.346000000000004</c:v>
                </c:pt>
                <c:pt idx="53">
                  <c:v>64.334000000000003</c:v>
                </c:pt>
                <c:pt idx="54">
                  <c:v>61.316000000000003</c:v>
                </c:pt>
                <c:pt idx="55">
                  <c:v>58.244999999999997</c:v>
                </c:pt>
                <c:pt idx="56">
                  <c:v>55.183999999999997</c:v>
                </c:pt>
                <c:pt idx="57">
                  <c:v>52.756</c:v>
                </c:pt>
                <c:pt idx="58">
                  <c:v>49.460999999999999</c:v>
                </c:pt>
                <c:pt idx="59">
                  <c:v>46.106999999999999</c:v>
                </c:pt>
                <c:pt idx="60">
                  <c:v>43.222999999999999</c:v>
                </c:pt>
                <c:pt idx="61">
                  <c:v>39.692</c:v>
                </c:pt>
                <c:pt idx="62">
                  <c:v>36.158999999999999</c:v>
                </c:pt>
                <c:pt idx="63">
                  <c:v>33.265999999999998</c:v>
                </c:pt>
                <c:pt idx="64">
                  <c:v>30.036999999999999</c:v>
                </c:pt>
                <c:pt idx="65">
                  <c:v>26.824999999999999</c:v>
                </c:pt>
                <c:pt idx="66">
                  <c:v>23.920999999999999</c:v>
                </c:pt>
                <c:pt idx="67">
                  <c:v>21.108000000000001</c:v>
                </c:pt>
                <c:pt idx="68">
                  <c:v>19.138000000000002</c:v>
                </c:pt>
                <c:pt idx="69">
                  <c:v>16.692</c:v>
                </c:pt>
                <c:pt idx="70">
                  <c:v>14.843</c:v>
                </c:pt>
                <c:pt idx="71">
                  <c:v>13.144</c:v>
                </c:pt>
                <c:pt idx="72">
                  <c:v>12.04</c:v>
                </c:pt>
              </c:numCache>
            </c:numRef>
          </c:yVal>
          <c:smooth val="0"/>
        </c:ser>
        <c:dLbls>
          <c:showLegendKey val="0"/>
          <c:showVal val="0"/>
          <c:showCatName val="0"/>
          <c:showSerName val="0"/>
          <c:showPercent val="0"/>
          <c:showBubbleSize val="0"/>
        </c:dLbls>
        <c:axId val="727827496"/>
        <c:axId val="728176576"/>
      </c:scatterChart>
      <c:valAx>
        <c:axId val="727827496"/>
        <c:scaling>
          <c:orientation val="minMax"/>
          <c:max val="25"/>
          <c:min val="0"/>
        </c:scaling>
        <c:delete val="0"/>
        <c:axPos val="b"/>
        <c:title>
          <c:tx>
            <c:rich>
              <a:bodyPr/>
              <a:lstStyle/>
              <a:p>
                <a:pPr>
                  <a:defRPr sz="1700"/>
                </a:pPr>
                <a:r>
                  <a:rPr lang="en-US" sz="1700" dirty="0" smtClean="0"/>
                  <a:t>Years</a:t>
                </a:r>
                <a:endParaRPr lang="en-US" sz="1700" dirty="0"/>
              </a:p>
            </c:rich>
          </c:tx>
          <c:layout>
            <c:manualLayout>
              <c:xMode val="edge"/>
              <c:yMode val="edge"/>
              <c:x val="0.37693975353719761"/>
              <c:y val="0.88817290280575389"/>
            </c:manualLayout>
          </c:layout>
          <c:overlay val="0"/>
        </c:title>
        <c:numFmt formatCode="#,##0" sourceLinked="0"/>
        <c:majorTickMark val="out"/>
        <c:minorTickMark val="none"/>
        <c:tickLblPos val="nextTo"/>
        <c:txPr>
          <a:bodyPr rot="0"/>
          <a:lstStyle/>
          <a:p>
            <a:pPr>
              <a:defRPr sz="1300" b="1"/>
            </a:pPr>
            <a:endParaRPr lang="en-US"/>
          </a:p>
        </c:txPr>
        <c:crossAx val="728176576"/>
        <c:crosses val="autoZero"/>
        <c:crossBetween val="midCat"/>
        <c:majorUnit val="5"/>
      </c:valAx>
      <c:valAx>
        <c:axId val="728176576"/>
        <c:scaling>
          <c:orientation val="minMax"/>
          <c:max val="100"/>
          <c:min val="0"/>
        </c:scaling>
        <c:delete val="1"/>
        <c:axPos val="l"/>
        <c:majorGridlines>
          <c:spPr>
            <a:ln>
              <a:prstDash val="sysDash"/>
            </a:ln>
          </c:spPr>
        </c:majorGridlines>
        <c:numFmt formatCode="General" sourceLinked="1"/>
        <c:majorTickMark val="out"/>
        <c:minorTickMark val="none"/>
        <c:tickLblPos val="nextTo"/>
        <c:crossAx val="727827496"/>
        <c:crosses val="autoZero"/>
        <c:crossBetween val="midCat"/>
        <c:majorUnit val="2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88244232628818E-2"/>
          <c:y val="5.1866468653254762E-2"/>
          <c:w val="0.89615140212736566"/>
          <c:h val="0.73428666766909234"/>
        </c:manualLayout>
      </c:layout>
      <c:scatterChart>
        <c:scatterStyle val="lineMarker"/>
        <c:varyColors val="0"/>
        <c:ser>
          <c:idx val="0"/>
          <c:order val="0"/>
          <c:tx>
            <c:strRef>
              <c:f>Sheet1!$B$1</c:f>
              <c:strCache>
                <c:ptCount val="1"/>
                <c:pt idx="0">
                  <c:v>CHD (N=1,623)</c:v>
                </c:pt>
              </c:strCache>
            </c:strRef>
          </c:tx>
          <c:spPr>
            <a:ln w="41275">
              <a:solidFill>
                <a:srgbClr val="FF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96.686000000000007</c:v>
                </c:pt>
                <c:pt idx="3">
                  <c:v>93.867999999999995</c:v>
                </c:pt>
                <c:pt idx="4">
                  <c:v>90.123000000000005</c:v>
                </c:pt>
                <c:pt idx="5">
                  <c:v>88.114000000000004</c:v>
                </c:pt>
                <c:pt idx="6">
                  <c:v>85.994</c:v>
                </c:pt>
                <c:pt idx="7">
                  <c:v>83.128</c:v>
                </c:pt>
                <c:pt idx="8">
                  <c:v>81.385999999999996</c:v>
                </c:pt>
                <c:pt idx="9">
                  <c:v>78.462999999999994</c:v>
                </c:pt>
                <c:pt idx="10">
                  <c:v>76.3</c:v>
                </c:pt>
                <c:pt idx="11">
                  <c:v>73.48</c:v>
                </c:pt>
                <c:pt idx="12">
                  <c:v>71.620999999999995</c:v>
                </c:pt>
                <c:pt idx="13">
                  <c:v>69.337999999999994</c:v>
                </c:pt>
                <c:pt idx="14">
                  <c:v>66.637</c:v>
                </c:pt>
                <c:pt idx="15">
                  <c:v>64.247</c:v>
                </c:pt>
                <c:pt idx="16">
                  <c:v>59.817999999999998</c:v>
                </c:pt>
                <c:pt idx="17">
                  <c:v>57.844000000000001</c:v>
                </c:pt>
                <c:pt idx="18">
                  <c:v>55.869</c:v>
                </c:pt>
                <c:pt idx="19">
                  <c:v>53.116</c:v>
                </c:pt>
                <c:pt idx="20">
                  <c:v>51.808</c:v>
                </c:pt>
                <c:pt idx="21">
                  <c:v>48.325000000000003</c:v>
                </c:pt>
                <c:pt idx="22">
                  <c:v>44.682000000000002</c:v>
                </c:pt>
                <c:pt idx="23">
                  <c:v>43.854999999999997</c:v>
                </c:pt>
                <c:pt idx="24">
                  <c:v>40.033999999999999</c:v>
                </c:pt>
                <c:pt idx="25">
                  <c:v>37.119999999999997</c:v>
                </c:pt>
              </c:numCache>
            </c:numRef>
          </c:yVal>
          <c:smooth val="0"/>
        </c:ser>
        <c:ser>
          <c:idx val="1"/>
          <c:order val="1"/>
          <c:tx>
            <c:strRef>
              <c:f>Sheet1!$C$1</c:f>
              <c:strCache>
                <c:ptCount val="1"/>
                <c:pt idx="0">
                  <c:v>ICM (N=33,607)</c:v>
                </c:pt>
              </c:strCache>
            </c:strRef>
          </c:tx>
          <c:spPr>
            <a:ln w="41275">
              <a:solidFill>
                <a:srgbClr val="FF0000"/>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95.457999999999998</c:v>
                </c:pt>
                <c:pt idx="3">
                  <c:v>91.573999999999998</c:v>
                </c:pt>
                <c:pt idx="4">
                  <c:v>87.793000000000006</c:v>
                </c:pt>
                <c:pt idx="5">
                  <c:v>83.820999999999998</c:v>
                </c:pt>
                <c:pt idx="6">
                  <c:v>79.09</c:v>
                </c:pt>
                <c:pt idx="7">
                  <c:v>74.298000000000002</c:v>
                </c:pt>
                <c:pt idx="8">
                  <c:v>69.317999999999998</c:v>
                </c:pt>
                <c:pt idx="9">
                  <c:v>64.174999999999997</c:v>
                </c:pt>
                <c:pt idx="10">
                  <c:v>59.014000000000003</c:v>
                </c:pt>
                <c:pt idx="11">
                  <c:v>53.936</c:v>
                </c:pt>
                <c:pt idx="12">
                  <c:v>48.947000000000003</c:v>
                </c:pt>
                <c:pt idx="13">
                  <c:v>44.2</c:v>
                </c:pt>
                <c:pt idx="14">
                  <c:v>39.695</c:v>
                </c:pt>
                <c:pt idx="15">
                  <c:v>35.198999999999998</c:v>
                </c:pt>
                <c:pt idx="16">
                  <c:v>30.739000000000001</c:v>
                </c:pt>
                <c:pt idx="17">
                  <c:v>26.76</c:v>
                </c:pt>
                <c:pt idx="18">
                  <c:v>23.577999999999999</c:v>
                </c:pt>
                <c:pt idx="19">
                  <c:v>20.396999999999998</c:v>
                </c:pt>
                <c:pt idx="20">
                  <c:v>17.515000000000001</c:v>
                </c:pt>
                <c:pt idx="21">
                  <c:v>15.12</c:v>
                </c:pt>
                <c:pt idx="22">
                  <c:v>12.901999999999999</c:v>
                </c:pt>
                <c:pt idx="23">
                  <c:v>10.936999999999999</c:v>
                </c:pt>
                <c:pt idx="24">
                  <c:v>9.4589999999999996</c:v>
                </c:pt>
                <c:pt idx="25">
                  <c:v>7.9870000000000001</c:v>
                </c:pt>
              </c:numCache>
            </c:numRef>
          </c:yVal>
          <c:smooth val="0"/>
        </c:ser>
        <c:ser>
          <c:idx val="2"/>
          <c:order val="2"/>
          <c:tx>
            <c:strRef>
              <c:f>Sheet1!$D$1</c:f>
              <c:strCache>
                <c:ptCount val="1"/>
                <c:pt idx="0">
                  <c:v>NICM (N=36,675)</c:v>
                </c:pt>
              </c:strCache>
            </c:strRef>
          </c:tx>
          <c:spPr>
            <a:ln w="41275">
              <a:solidFill>
                <a:srgbClr val="0066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95.631</c:v>
                </c:pt>
                <c:pt idx="3">
                  <c:v>92.224999999999994</c:v>
                </c:pt>
                <c:pt idx="4">
                  <c:v>88.805999999999997</c:v>
                </c:pt>
                <c:pt idx="5">
                  <c:v>85.224000000000004</c:v>
                </c:pt>
                <c:pt idx="6">
                  <c:v>81.721999999999994</c:v>
                </c:pt>
                <c:pt idx="7">
                  <c:v>78.063000000000002</c:v>
                </c:pt>
                <c:pt idx="8">
                  <c:v>74.28</c:v>
                </c:pt>
                <c:pt idx="9">
                  <c:v>70.504000000000005</c:v>
                </c:pt>
                <c:pt idx="10">
                  <c:v>66.599999999999994</c:v>
                </c:pt>
                <c:pt idx="11">
                  <c:v>62.552</c:v>
                </c:pt>
                <c:pt idx="12">
                  <c:v>58.561</c:v>
                </c:pt>
                <c:pt idx="13">
                  <c:v>54.408999999999999</c:v>
                </c:pt>
                <c:pt idx="14">
                  <c:v>50.469000000000001</c:v>
                </c:pt>
                <c:pt idx="15">
                  <c:v>46.41</c:v>
                </c:pt>
                <c:pt idx="16">
                  <c:v>42.337000000000003</c:v>
                </c:pt>
                <c:pt idx="17">
                  <c:v>38.89</c:v>
                </c:pt>
                <c:pt idx="18">
                  <c:v>35.094000000000001</c:v>
                </c:pt>
                <c:pt idx="19">
                  <c:v>31.667999999999999</c:v>
                </c:pt>
                <c:pt idx="20">
                  <c:v>28.484999999999999</c:v>
                </c:pt>
                <c:pt idx="21">
                  <c:v>26.183</c:v>
                </c:pt>
                <c:pt idx="22">
                  <c:v>23.655000000000001</c:v>
                </c:pt>
                <c:pt idx="23">
                  <c:v>21.408000000000001</c:v>
                </c:pt>
                <c:pt idx="24">
                  <c:v>19.492999999999999</c:v>
                </c:pt>
                <c:pt idx="25">
                  <c:v>17.048999999999999</c:v>
                </c:pt>
              </c:numCache>
            </c:numRef>
          </c:yVal>
          <c:smooth val="0"/>
        </c:ser>
        <c:ser>
          <c:idx val="3"/>
          <c:order val="3"/>
          <c:tx>
            <c:strRef>
              <c:f>Sheet1!$E$1</c:f>
              <c:strCache>
                <c:ptCount val="1"/>
                <c:pt idx="0">
                  <c:v>Retransplant (N=1,861)</c:v>
                </c:pt>
              </c:strCache>
            </c:strRef>
          </c:tx>
          <c:spPr>
            <a:ln w="41275">
              <a:solidFill>
                <a:srgbClr val="FF00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Sheet1!$E$2:$E$27</c:f>
              <c:numCache>
                <c:formatCode>General</c:formatCode>
                <c:ptCount val="26"/>
                <c:pt idx="0">
                  <c:v>100</c:v>
                </c:pt>
                <c:pt idx="1">
                  <c:v>100</c:v>
                </c:pt>
                <c:pt idx="2">
                  <c:v>94.159000000000006</c:v>
                </c:pt>
                <c:pt idx="3">
                  <c:v>88.385999999999996</c:v>
                </c:pt>
                <c:pt idx="4">
                  <c:v>83.866</c:v>
                </c:pt>
                <c:pt idx="5">
                  <c:v>78.856999999999999</c:v>
                </c:pt>
                <c:pt idx="6">
                  <c:v>74.853999999999999</c:v>
                </c:pt>
                <c:pt idx="7">
                  <c:v>69.203999999999994</c:v>
                </c:pt>
                <c:pt idx="8">
                  <c:v>64.423000000000002</c:v>
                </c:pt>
                <c:pt idx="9">
                  <c:v>58.996000000000002</c:v>
                </c:pt>
                <c:pt idx="10">
                  <c:v>54.576000000000001</c:v>
                </c:pt>
                <c:pt idx="11">
                  <c:v>51.07</c:v>
                </c:pt>
                <c:pt idx="12">
                  <c:v>47.148000000000003</c:v>
                </c:pt>
                <c:pt idx="13">
                  <c:v>43.048000000000002</c:v>
                </c:pt>
                <c:pt idx="14">
                  <c:v>39.301000000000002</c:v>
                </c:pt>
                <c:pt idx="15">
                  <c:v>35.981999999999999</c:v>
                </c:pt>
                <c:pt idx="16">
                  <c:v>32.588000000000001</c:v>
                </c:pt>
                <c:pt idx="17">
                  <c:v>29.164999999999999</c:v>
                </c:pt>
                <c:pt idx="18">
                  <c:v>27.236000000000001</c:v>
                </c:pt>
                <c:pt idx="19">
                  <c:v>24.190999999999999</c:v>
                </c:pt>
                <c:pt idx="20">
                  <c:v>20.818000000000001</c:v>
                </c:pt>
                <c:pt idx="21">
                  <c:v>16.829000000000001</c:v>
                </c:pt>
                <c:pt idx="22">
                  <c:v>15.358000000000001</c:v>
                </c:pt>
                <c:pt idx="23">
                  <c:v>12.871</c:v>
                </c:pt>
                <c:pt idx="24">
                  <c:v>11.154999999999999</c:v>
                </c:pt>
              </c:numCache>
            </c:numRef>
          </c:yVal>
          <c:smooth val="0"/>
        </c:ser>
        <c:ser>
          <c:idx val="4"/>
          <c:order val="4"/>
          <c:tx>
            <c:strRef>
              <c:f>Sheet1!$F$1</c:f>
              <c:strCache>
                <c:ptCount val="1"/>
                <c:pt idx="0">
                  <c:v>VCM (N=2,727)</c:v>
                </c:pt>
              </c:strCache>
            </c:strRef>
          </c:tx>
          <c:spPr>
            <a:ln w="41275">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Sheet1!$F$2:$F$27</c:f>
              <c:numCache>
                <c:formatCode>General</c:formatCode>
                <c:ptCount val="26"/>
                <c:pt idx="0">
                  <c:v>100</c:v>
                </c:pt>
                <c:pt idx="1">
                  <c:v>100</c:v>
                </c:pt>
                <c:pt idx="2">
                  <c:v>96.269000000000005</c:v>
                </c:pt>
                <c:pt idx="3">
                  <c:v>92.442999999999998</c:v>
                </c:pt>
                <c:pt idx="4">
                  <c:v>88.908000000000001</c:v>
                </c:pt>
                <c:pt idx="5">
                  <c:v>86.212000000000003</c:v>
                </c:pt>
                <c:pt idx="6">
                  <c:v>83.596999999999994</c:v>
                </c:pt>
                <c:pt idx="7">
                  <c:v>79.674999999999997</c:v>
                </c:pt>
                <c:pt idx="8">
                  <c:v>75.683999999999997</c:v>
                </c:pt>
                <c:pt idx="9">
                  <c:v>71.707999999999998</c:v>
                </c:pt>
                <c:pt idx="10">
                  <c:v>68.552000000000007</c:v>
                </c:pt>
                <c:pt idx="11">
                  <c:v>64.27</c:v>
                </c:pt>
                <c:pt idx="12">
                  <c:v>59.911999999999999</c:v>
                </c:pt>
                <c:pt idx="13">
                  <c:v>56.164999999999999</c:v>
                </c:pt>
                <c:pt idx="14">
                  <c:v>51.576999999999998</c:v>
                </c:pt>
                <c:pt idx="15">
                  <c:v>46.985999999999997</c:v>
                </c:pt>
                <c:pt idx="16">
                  <c:v>43.225999999999999</c:v>
                </c:pt>
                <c:pt idx="17">
                  <c:v>39.030999999999999</c:v>
                </c:pt>
                <c:pt idx="18">
                  <c:v>34.856999999999999</c:v>
                </c:pt>
                <c:pt idx="19">
                  <c:v>31.082999999999998</c:v>
                </c:pt>
                <c:pt idx="20">
                  <c:v>27.428000000000001</c:v>
                </c:pt>
                <c:pt idx="21">
                  <c:v>24.867999999999999</c:v>
                </c:pt>
                <c:pt idx="22">
                  <c:v>21.69</c:v>
                </c:pt>
                <c:pt idx="23">
                  <c:v>19.286999999999999</c:v>
                </c:pt>
                <c:pt idx="24">
                  <c:v>17.079999999999998</c:v>
                </c:pt>
                <c:pt idx="25">
                  <c:v>15.645</c:v>
                </c:pt>
              </c:numCache>
            </c:numRef>
          </c:yVal>
          <c:smooth val="0"/>
        </c:ser>
        <c:dLbls>
          <c:showLegendKey val="0"/>
          <c:showVal val="0"/>
          <c:showCatName val="0"/>
          <c:showSerName val="0"/>
          <c:showPercent val="0"/>
          <c:showBubbleSize val="0"/>
        </c:dLbls>
        <c:axId val="728177360"/>
        <c:axId val="728177752"/>
      </c:scatterChart>
      <c:valAx>
        <c:axId val="72817736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300" b="1"/>
            </a:pPr>
            <a:endParaRPr lang="en-US"/>
          </a:p>
        </c:txPr>
        <c:crossAx val="728177752"/>
        <c:crosses val="autoZero"/>
        <c:crossBetween val="midCat"/>
        <c:majorUnit val="5"/>
      </c:valAx>
      <c:valAx>
        <c:axId val="728177752"/>
        <c:scaling>
          <c:orientation val="minMax"/>
          <c:max val="100"/>
          <c:min val="0"/>
        </c:scaling>
        <c:delete val="1"/>
        <c:axPos val="l"/>
        <c:majorGridlines>
          <c:spPr>
            <a:ln>
              <a:prstDash val="sysDash"/>
            </a:ln>
          </c:spPr>
        </c:majorGridlines>
        <c:numFmt formatCode="General" sourceLinked="1"/>
        <c:majorTickMark val="out"/>
        <c:minorTickMark val="none"/>
        <c:tickLblPos val="nextTo"/>
        <c:crossAx val="728177360"/>
        <c:crosses val="autoZero"/>
        <c:crossBetween val="midCat"/>
        <c:majorUnit val="2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CHD (N=1,110)</c:v>
                </c:pt>
              </c:strCache>
            </c:strRef>
          </c:tx>
          <c:spPr>
            <a:ln w="41275">
              <a:solidFill>
                <a:srgbClr val="FFFF00"/>
              </a:solidFill>
            </a:ln>
          </c:spPr>
          <c:marker>
            <c:symbol val="none"/>
          </c:marker>
          <c:xVal>
            <c:numRef>
              <c:f>Sheet1!$A$2:$A$50</c:f>
              <c:numCache>
                <c:formatCode>General</c:formatCode>
                <c:ptCount val="4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numCache>
            </c:numRef>
          </c:xVal>
          <c:yVal>
            <c:numRef>
              <c:f>Sheet1!$B$2:$B$50</c:f>
              <c:numCache>
                <c:formatCode>General</c:formatCode>
                <c:ptCount val="49"/>
                <c:pt idx="0">
                  <c:v>100</c:v>
                </c:pt>
                <c:pt idx="1">
                  <c:v>86.171000000000006</c:v>
                </c:pt>
                <c:pt idx="2">
                  <c:v>83.777000000000001</c:v>
                </c:pt>
                <c:pt idx="3">
                  <c:v>82.753</c:v>
                </c:pt>
                <c:pt idx="4">
                  <c:v>81.721000000000004</c:v>
                </c:pt>
                <c:pt idx="5">
                  <c:v>81.533000000000001</c:v>
                </c:pt>
                <c:pt idx="6">
                  <c:v>81.344999999999999</c:v>
                </c:pt>
                <c:pt idx="7">
                  <c:v>81.25</c:v>
                </c:pt>
                <c:pt idx="8">
                  <c:v>80.683999999999997</c:v>
                </c:pt>
                <c:pt idx="9">
                  <c:v>80.495000000000005</c:v>
                </c:pt>
                <c:pt idx="10">
                  <c:v>80.117000000000004</c:v>
                </c:pt>
                <c:pt idx="11">
                  <c:v>79.832999999999998</c:v>
                </c:pt>
                <c:pt idx="12">
                  <c:v>79.447999999999993</c:v>
                </c:pt>
                <c:pt idx="13">
                  <c:v>78.840999999999994</c:v>
                </c:pt>
                <c:pt idx="14">
                  <c:v>78.325000000000003</c:v>
                </c:pt>
                <c:pt idx="15">
                  <c:v>77.903999999999996</c:v>
                </c:pt>
                <c:pt idx="16">
                  <c:v>76.941999999999993</c:v>
                </c:pt>
                <c:pt idx="17">
                  <c:v>76.119</c:v>
                </c:pt>
                <c:pt idx="18">
                  <c:v>75.522000000000006</c:v>
                </c:pt>
                <c:pt idx="19">
                  <c:v>74.915999999999997</c:v>
                </c:pt>
                <c:pt idx="20">
                  <c:v>74.427000000000007</c:v>
                </c:pt>
                <c:pt idx="21">
                  <c:v>74.019000000000005</c:v>
                </c:pt>
                <c:pt idx="22">
                  <c:v>73.159000000000006</c:v>
                </c:pt>
                <c:pt idx="23">
                  <c:v>71.855000000000004</c:v>
                </c:pt>
                <c:pt idx="24">
                  <c:v>71.102999999999994</c:v>
                </c:pt>
                <c:pt idx="25">
                  <c:v>70.936000000000007</c:v>
                </c:pt>
                <c:pt idx="26">
                  <c:v>70.599999999999994</c:v>
                </c:pt>
                <c:pt idx="27">
                  <c:v>70.254999999999995</c:v>
                </c:pt>
                <c:pt idx="28">
                  <c:v>69.893000000000001</c:v>
                </c:pt>
                <c:pt idx="29">
                  <c:v>69.691000000000003</c:v>
                </c:pt>
                <c:pt idx="30">
                  <c:v>69.691000000000003</c:v>
                </c:pt>
                <c:pt idx="31">
                  <c:v>69.477999999999994</c:v>
                </c:pt>
                <c:pt idx="32">
                  <c:v>69.477999999999994</c:v>
                </c:pt>
                <c:pt idx="33">
                  <c:v>69.227999999999994</c:v>
                </c:pt>
                <c:pt idx="34">
                  <c:v>68.701999999999998</c:v>
                </c:pt>
                <c:pt idx="35">
                  <c:v>68.162999999999997</c:v>
                </c:pt>
                <c:pt idx="36">
                  <c:v>67.338999999999999</c:v>
                </c:pt>
                <c:pt idx="37">
                  <c:v>67.024000000000001</c:v>
                </c:pt>
                <c:pt idx="38">
                  <c:v>66.701999999999998</c:v>
                </c:pt>
                <c:pt idx="39">
                  <c:v>66.701999999999998</c:v>
                </c:pt>
                <c:pt idx="40">
                  <c:v>66.701999999999998</c:v>
                </c:pt>
                <c:pt idx="41">
                  <c:v>65.903999999999996</c:v>
                </c:pt>
                <c:pt idx="42">
                  <c:v>65.492000000000004</c:v>
                </c:pt>
                <c:pt idx="43">
                  <c:v>64.201999999999998</c:v>
                </c:pt>
                <c:pt idx="44">
                  <c:v>63.692999999999998</c:v>
                </c:pt>
                <c:pt idx="45">
                  <c:v>63</c:v>
                </c:pt>
                <c:pt idx="46">
                  <c:v>63</c:v>
                </c:pt>
                <c:pt idx="47">
                  <c:v>63</c:v>
                </c:pt>
                <c:pt idx="48">
                  <c:v>63</c:v>
                </c:pt>
              </c:numCache>
            </c:numRef>
          </c:yVal>
          <c:smooth val="0"/>
        </c:ser>
        <c:ser>
          <c:idx val="1"/>
          <c:order val="1"/>
          <c:tx>
            <c:strRef>
              <c:f>Sheet1!$C$1</c:f>
              <c:strCache>
                <c:ptCount val="1"/>
                <c:pt idx="0">
                  <c:v>ICM (N=13,450)</c:v>
                </c:pt>
              </c:strCache>
            </c:strRef>
          </c:tx>
          <c:spPr>
            <a:ln w="41275">
              <a:solidFill>
                <a:srgbClr val="FF0000"/>
              </a:solidFill>
              <a:prstDash val="solid"/>
            </a:ln>
          </c:spPr>
          <c:marker>
            <c:symbol val="none"/>
          </c:marker>
          <c:xVal>
            <c:numRef>
              <c:f>Sheet1!$A$2:$A$50</c:f>
              <c:numCache>
                <c:formatCode>General</c:formatCode>
                <c:ptCount val="4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numCache>
            </c:numRef>
          </c:xVal>
          <c:yVal>
            <c:numRef>
              <c:f>Sheet1!$C$2:$C$50</c:f>
              <c:numCache>
                <c:formatCode>General</c:formatCode>
                <c:ptCount val="49"/>
                <c:pt idx="0">
                  <c:v>100</c:v>
                </c:pt>
                <c:pt idx="1">
                  <c:v>91.872</c:v>
                </c:pt>
                <c:pt idx="2">
                  <c:v>89.929000000000002</c:v>
                </c:pt>
                <c:pt idx="3">
                  <c:v>88.677000000000007</c:v>
                </c:pt>
                <c:pt idx="4">
                  <c:v>87.742000000000004</c:v>
                </c:pt>
                <c:pt idx="5">
                  <c:v>87.081999999999994</c:v>
                </c:pt>
                <c:pt idx="6">
                  <c:v>86.497</c:v>
                </c:pt>
                <c:pt idx="7">
                  <c:v>85.935000000000002</c:v>
                </c:pt>
                <c:pt idx="8">
                  <c:v>85.534000000000006</c:v>
                </c:pt>
                <c:pt idx="9">
                  <c:v>85.24</c:v>
                </c:pt>
                <c:pt idx="10">
                  <c:v>84.844999999999999</c:v>
                </c:pt>
                <c:pt idx="11">
                  <c:v>84.534000000000006</c:v>
                </c:pt>
                <c:pt idx="12">
                  <c:v>84.11</c:v>
                </c:pt>
                <c:pt idx="13">
                  <c:v>83.078000000000003</c:v>
                </c:pt>
                <c:pt idx="14">
                  <c:v>82.138999999999996</c:v>
                </c:pt>
                <c:pt idx="15">
                  <c:v>81.266999999999996</c:v>
                </c:pt>
                <c:pt idx="16">
                  <c:v>80.524000000000001</c:v>
                </c:pt>
                <c:pt idx="17">
                  <c:v>79.733000000000004</c:v>
                </c:pt>
                <c:pt idx="18">
                  <c:v>78.935000000000002</c:v>
                </c:pt>
                <c:pt idx="19">
                  <c:v>78.231999999999999</c:v>
                </c:pt>
                <c:pt idx="20">
                  <c:v>77.570999999999998</c:v>
                </c:pt>
                <c:pt idx="21">
                  <c:v>76.930000000000007</c:v>
                </c:pt>
                <c:pt idx="22">
                  <c:v>76.004999999999995</c:v>
                </c:pt>
                <c:pt idx="23">
                  <c:v>75.307000000000002</c:v>
                </c:pt>
                <c:pt idx="24">
                  <c:v>74.637</c:v>
                </c:pt>
                <c:pt idx="25">
                  <c:v>73.912000000000006</c:v>
                </c:pt>
                <c:pt idx="26">
                  <c:v>73.031999999999996</c:v>
                </c:pt>
                <c:pt idx="27">
                  <c:v>72.271000000000001</c:v>
                </c:pt>
                <c:pt idx="28">
                  <c:v>71.448999999999998</c:v>
                </c:pt>
                <c:pt idx="29">
                  <c:v>70.501999999999995</c:v>
                </c:pt>
                <c:pt idx="30">
                  <c:v>69.688000000000002</c:v>
                </c:pt>
                <c:pt idx="31">
                  <c:v>68.811999999999998</c:v>
                </c:pt>
                <c:pt idx="32">
                  <c:v>68.012</c:v>
                </c:pt>
                <c:pt idx="33">
                  <c:v>67.040999999999997</c:v>
                </c:pt>
                <c:pt idx="34">
                  <c:v>66.114000000000004</c:v>
                </c:pt>
                <c:pt idx="35">
                  <c:v>65.218999999999994</c:v>
                </c:pt>
                <c:pt idx="36">
                  <c:v>64.343999999999994</c:v>
                </c:pt>
                <c:pt idx="37">
                  <c:v>63.116999999999997</c:v>
                </c:pt>
                <c:pt idx="38">
                  <c:v>62.161999999999999</c:v>
                </c:pt>
                <c:pt idx="39">
                  <c:v>61.460999999999999</c:v>
                </c:pt>
                <c:pt idx="40">
                  <c:v>60.518999999999998</c:v>
                </c:pt>
                <c:pt idx="41">
                  <c:v>59.008000000000003</c:v>
                </c:pt>
                <c:pt idx="42">
                  <c:v>58.069000000000003</c:v>
                </c:pt>
                <c:pt idx="43">
                  <c:v>56.828000000000003</c:v>
                </c:pt>
                <c:pt idx="44">
                  <c:v>55.805999999999997</c:v>
                </c:pt>
                <c:pt idx="45">
                  <c:v>54.692999999999998</c:v>
                </c:pt>
                <c:pt idx="46">
                  <c:v>53.465000000000003</c:v>
                </c:pt>
                <c:pt idx="47">
                  <c:v>52.545999999999999</c:v>
                </c:pt>
                <c:pt idx="48">
                  <c:v>51.39</c:v>
                </c:pt>
              </c:numCache>
            </c:numRef>
          </c:yVal>
          <c:smooth val="0"/>
        </c:ser>
        <c:ser>
          <c:idx val="2"/>
          <c:order val="2"/>
          <c:tx>
            <c:strRef>
              <c:f>Sheet1!$D$1</c:f>
              <c:strCache>
                <c:ptCount val="1"/>
                <c:pt idx="0">
                  <c:v>NICM (N=17,714)</c:v>
                </c:pt>
              </c:strCache>
            </c:strRef>
          </c:tx>
          <c:spPr>
            <a:ln w="41275">
              <a:solidFill>
                <a:srgbClr val="0066FF"/>
              </a:solidFill>
            </a:ln>
          </c:spPr>
          <c:marker>
            <c:symbol val="none"/>
          </c:marker>
          <c:xVal>
            <c:numRef>
              <c:f>Sheet1!$A$2:$A$50</c:f>
              <c:numCache>
                <c:formatCode>General</c:formatCode>
                <c:ptCount val="4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numCache>
            </c:numRef>
          </c:xVal>
          <c:yVal>
            <c:numRef>
              <c:f>Sheet1!$D$2:$D$50</c:f>
              <c:numCache>
                <c:formatCode>General</c:formatCode>
                <c:ptCount val="49"/>
                <c:pt idx="0">
                  <c:v>100</c:v>
                </c:pt>
                <c:pt idx="1">
                  <c:v>93.034999999999997</c:v>
                </c:pt>
                <c:pt idx="2">
                  <c:v>91.394999999999996</c:v>
                </c:pt>
                <c:pt idx="3">
                  <c:v>90.325999999999993</c:v>
                </c:pt>
                <c:pt idx="4">
                  <c:v>89.623999999999995</c:v>
                </c:pt>
                <c:pt idx="5">
                  <c:v>89.061999999999998</c:v>
                </c:pt>
                <c:pt idx="6">
                  <c:v>88.498999999999995</c:v>
                </c:pt>
                <c:pt idx="7">
                  <c:v>88.108000000000004</c:v>
                </c:pt>
                <c:pt idx="8">
                  <c:v>87.524000000000001</c:v>
                </c:pt>
                <c:pt idx="9">
                  <c:v>87.034999999999997</c:v>
                </c:pt>
                <c:pt idx="10">
                  <c:v>86.641000000000005</c:v>
                </c:pt>
                <c:pt idx="11">
                  <c:v>86.322000000000003</c:v>
                </c:pt>
                <c:pt idx="12">
                  <c:v>85.975999999999999</c:v>
                </c:pt>
                <c:pt idx="13">
                  <c:v>84.972999999999999</c:v>
                </c:pt>
                <c:pt idx="14">
                  <c:v>84.203999999999994</c:v>
                </c:pt>
                <c:pt idx="15">
                  <c:v>83.463999999999999</c:v>
                </c:pt>
                <c:pt idx="16">
                  <c:v>82.828000000000003</c:v>
                </c:pt>
                <c:pt idx="17">
                  <c:v>82.009</c:v>
                </c:pt>
                <c:pt idx="18">
                  <c:v>81.13</c:v>
                </c:pt>
                <c:pt idx="19">
                  <c:v>80.587999999999994</c:v>
                </c:pt>
                <c:pt idx="20">
                  <c:v>79.992999999999995</c:v>
                </c:pt>
                <c:pt idx="21">
                  <c:v>79.331000000000003</c:v>
                </c:pt>
                <c:pt idx="22">
                  <c:v>78.647999999999996</c:v>
                </c:pt>
                <c:pt idx="23">
                  <c:v>78.016000000000005</c:v>
                </c:pt>
                <c:pt idx="24">
                  <c:v>77.393000000000001</c:v>
                </c:pt>
                <c:pt idx="25">
                  <c:v>76.613</c:v>
                </c:pt>
                <c:pt idx="26">
                  <c:v>75.953000000000003</c:v>
                </c:pt>
                <c:pt idx="27">
                  <c:v>75.266999999999996</c:v>
                </c:pt>
                <c:pt idx="28">
                  <c:v>74.632999999999996</c:v>
                </c:pt>
                <c:pt idx="29">
                  <c:v>73.84</c:v>
                </c:pt>
                <c:pt idx="30">
                  <c:v>73.141999999999996</c:v>
                </c:pt>
                <c:pt idx="31">
                  <c:v>72.5</c:v>
                </c:pt>
                <c:pt idx="32">
                  <c:v>71.936000000000007</c:v>
                </c:pt>
                <c:pt idx="33">
                  <c:v>71.353999999999999</c:v>
                </c:pt>
                <c:pt idx="34">
                  <c:v>70.855000000000004</c:v>
                </c:pt>
                <c:pt idx="35">
                  <c:v>70.209999999999994</c:v>
                </c:pt>
                <c:pt idx="36">
                  <c:v>69.430999999999997</c:v>
                </c:pt>
                <c:pt idx="37">
                  <c:v>68.808999999999997</c:v>
                </c:pt>
                <c:pt idx="38">
                  <c:v>68.195999999999998</c:v>
                </c:pt>
                <c:pt idx="39">
                  <c:v>67.325000000000003</c:v>
                </c:pt>
                <c:pt idx="40">
                  <c:v>66.683000000000007</c:v>
                </c:pt>
                <c:pt idx="41">
                  <c:v>65.759</c:v>
                </c:pt>
                <c:pt idx="42">
                  <c:v>64.900999999999996</c:v>
                </c:pt>
                <c:pt idx="43">
                  <c:v>64.152000000000001</c:v>
                </c:pt>
                <c:pt idx="44">
                  <c:v>63.363999999999997</c:v>
                </c:pt>
                <c:pt idx="45">
                  <c:v>62.68</c:v>
                </c:pt>
                <c:pt idx="46">
                  <c:v>62.08</c:v>
                </c:pt>
                <c:pt idx="47">
                  <c:v>60.902000000000001</c:v>
                </c:pt>
                <c:pt idx="48">
                  <c:v>60.38</c:v>
                </c:pt>
              </c:numCache>
            </c:numRef>
          </c:yVal>
          <c:smooth val="0"/>
        </c:ser>
        <c:ser>
          <c:idx val="3"/>
          <c:order val="3"/>
          <c:tx>
            <c:strRef>
              <c:f>Sheet1!$E$1</c:f>
              <c:strCache>
                <c:ptCount val="1"/>
                <c:pt idx="0">
                  <c:v>Retransplant (N=1,153)</c:v>
                </c:pt>
              </c:strCache>
            </c:strRef>
          </c:tx>
          <c:spPr>
            <a:ln w="41275">
              <a:solidFill>
                <a:srgbClr val="00FF00"/>
              </a:solidFill>
            </a:ln>
          </c:spPr>
          <c:marker>
            <c:symbol val="none"/>
          </c:marker>
          <c:xVal>
            <c:numRef>
              <c:f>Sheet1!$A$2:$A$50</c:f>
              <c:numCache>
                <c:formatCode>General</c:formatCode>
                <c:ptCount val="4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numCache>
            </c:numRef>
          </c:xVal>
          <c:yVal>
            <c:numRef>
              <c:f>Sheet1!$E$2:$E$50</c:f>
              <c:numCache>
                <c:formatCode>General</c:formatCode>
                <c:ptCount val="49"/>
                <c:pt idx="0">
                  <c:v>100</c:v>
                </c:pt>
                <c:pt idx="1">
                  <c:v>87.98</c:v>
                </c:pt>
                <c:pt idx="2">
                  <c:v>85.227999999999994</c:v>
                </c:pt>
                <c:pt idx="3">
                  <c:v>83.438999999999993</c:v>
                </c:pt>
                <c:pt idx="4">
                  <c:v>82.628</c:v>
                </c:pt>
                <c:pt idx="5">
                  <c:v>81.542000000000002</c:v>
                </c:pt>
                <c:pt idx="6">
                  <c:v>80.908000000000001</c:v>
                </c:pt>
                <c:pt idx="7">
                  <c:v>80.361999999999995</c:v>
                </c:pt>
                <c:pt idx="8">
                  <c:v>79.634</c:v>
                </c:pt>
                <c:pt idx="9">
                  <c:v>79.177000000000007</c:v>
                </c:pt>
                <c:pt idx="10">
                  <c:v>78.718999999999994</c:v>
                </c:pt>
                <c:pt idx="11">
                  <c:v>78.626000000000005</c:v>
                </c:pt>
                <c:pt idx="12">
                  <c:v>77.784999999999997</c:v>
                </c:pt>
                <c:pt idx="13">
                  <c:v>76.706000000000003</c:v>
                </c:pt>
                <c:pt idx="14">
                  <c:v>75.11</c:v>
                </c:pt>
                <c:pt idx="15">
                  <c:v>74.706000000000003</c:v>
                </c:pt>
                <c:pt idx="16">
                  <c:v>73.887</c:v>
                </c:pt>
                <c:pt idx="17">
                  <c:v>72.655000000000001</c:v>
                </c:pt>
                <c:pt idx="18">
                  <c:v>71.516000000000005</c:v>
                </c:pt>
                <c:pt idx="19">
                  <c:v>70.363</c:v>
                </c:pt>
                <c:pt idx="20">
                  <c:v>69.295000000000002</c:v>
                </c:pt>
                <c:pt idx="21">
                  <c:v>68.921000000000006</c:v>
                </c:pt>
                <c:pt idx="22">
                  <c:v>68.138999999999996</c:v>
                </c:pt>
                <c:pt idx="23">
                  <c:v>67.468000000000004</c:v>
                </c:pt>
                <c:pt idx="24">
                  <c:v>67.055000000000007</c:v>
                </c:pt>
                <c:pt idx="25">
                  <c:v>65.994</c:v>
                </c:pt>
                <c:pt idx="26">
                  <c:v>65.525000000000006</c:v>
                </c:pt>
                <c:pt idx="27">
                  <c:v>65.201999999999998</c:v>
                </c:pt>
                <c:pt idx="28">
                  <c:v>64.207999999999998</c:v>
                </c:pt>
                <c:pt idx="29">
                  <c:v>63.649000000000001</c:v>
                </c:pt>
                <c:pt idx="30">
                  <c:v>63.078000000000003</c:v>
                </c:pt>
                <c:pt idx="31">
                  <c:v>62.298999999999999</c:v>
                </c:pt>
                <c:pt idx="32">
                  <c:v>61.698999999999998</c:v>
                </c:pt>
                <c:pt idx="33">
                  <c:v>61.01</c:v>
                </c:pt>
                <c:pt idx="34">
                  <c:v>60.301000000000002</c:v>
                </c:pt>
                <c:pt idx="35">
                  <c:v>59.338000000000001</c:v>
                </c:pt>
                <c:pt idx="36">
                  <c:v>58.082999999999998</c:v>
                </c:pt>
                <c:pt idx="37">
                  <c:v>57.222000000000001</c:v>
                </c:pt>
                <c:pt idx="38">
                  <c:v>56.045000000000002</c:v>
                </c:pt>
                <c:pt idx="39">
                  <c:v>55.442</c:v>
                </c:pt>
                <c:pt idx="40">
                  <c:v>54.499000000000002</c:v>
                </c:pt>
                <c:pt idx="41">
                  <c:v>53.756999999999998</c:v>
                </c:pt>
                <c:pt idx="42">
                  <c:v>52.573999999999998</c:v>
                </c:pt>
                <c:pt idx="43">
                  <c:v>50.174999999999997</c:v>
                </c:pt>
                <c:pt idx="44">
                  <c:v>48.497</c:v>
                </c:pt>
                <c:pt idx="45">
                  <c:v>46.351999999999997</c:v>
                </c:pt>
                <c:pt idx="46">
                  <c:v>45.758000000000003</c:v>
                </c:pt>
                <c:pt idx="47">
                  <c:v>45.758000000000003</c:v>
                </c:pt>
                <c:pt idx="48">
                  <c:v>45.064999999999998</c:v>
                </c:pt>
              </c:numCache>
            </c:numRef>
          </c:yVal>
          <c:smooth val="0"/>
        </c:ser>
        <c:ser>
          <c:idx val="4"/>
          <c:order val="4"/>
          <c:tx>
            <c:strRef>
              <c:f>Sheet1!$F$1</c:f>
              <c:strCache>
                <c:ptCount val="1"/>
                <c:pt idx="0">
                  <c:v>VCM (N=1,119)</c:v>
                </c:pt>
              </c:strCache>
            </c:strRef>
          </c:tx>
          <c:spPr>
            <a:ln w="41275">
              <a:solidFill>
                <a:srgbClr val="FF00FF"/>
              </a:solidFill>
            </a:ln>
          </c:spPr>
          <c:marker>
            <c:symbol val="none"/>
          </c:marker>
          <c:xVal>
            <c:numRef>
              <c:f>Sheet1!$A$2:$A$50</c:f>
              <c:numCache>
                <c:formatCode>General</c:formatCode>
                <c:ptCount val="4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numCache>
            </c:numRef>
          </c:xVal>
          <c:yVal>
            <c:numRef>
              <c:f>Sheet1!$F$2:$F$50</c:f>
              <c:numCache>
                <c:formatCode>General</c:formatCode>
                <c:ptCount val="49"/>
                <c:pt idx="0">
                  <c:v>100</c:v>
                </c:pt>
                <c:pt idx="1">
                  <c:v>87.888999999999996</c:v>
                </c:pt>
                <c:pt idx="2">
                  <c:v>85.054000000000002</c:v>
                </c:pt>
                <c:pt idx="3">
                  <c:v>83.581999999999994</c:v>
                </c:pt>
                <c:pt idx="4">
                  <c:v>82.197999999999993</c:v>
                </c:pt>
                <c:pt idx="5">
                  <c:v>81.364000000000004</c:v>
                </c:pt>
                <c:pt idx="6">
                  <c:v>81.085999999999999</c:v>
                </c:pt>
                <c:pt idx="7">
                  <c:v>80.992999999999995</c:v>
                </c:pt>
                <c:pt idx="8">
                  <c:v>80.528999999999996</c:v>
                </c:pt>
                <c:pt idx="9">
                  <c:v>79.876000000000005</c:v>
                </c:pt>
                <c:pt idx="10">
                  <c:v>79.594999999999999</c:v>
                </c:pt>
                <c:pt idx="11">
                  <c:v>79.125</c:v>
                </c:pt>
                <c:pt idx="12">
                  <c:v>78.840999999999994</c:v>
                </c:pt>
                <c:pt idx="13">
                  <c:v>78.349000000000004</c:v>
                </c:pt>
                <c:pt idx="14">
                  <c:v>77.534999999999997</c:v>
                </c:pt>
                <c:pt idx="15">
                  <c:v>76.915000000000006</c:v>
                </c:pt>
                <c:pt idx="16">
                  <c:v>76.284999999999997</c:v>
                </c:pt>
                <c:pt idx="17">
                  <c:v>75.835999999999999</c:v>
                </c:pt>
                <c:pt idx="18">
                  <c:v>75.033000000000001</c:v>
                </c:pt>
                <c:pt idx="19">
                  <c:v>74.686000000000007</c:v>
                </c:pt>
                <c:pt idx="20">
                  <c:v>73.733999999999995</c:v>
                </c:pt>
                <c:pt idx="21">
                  <c:v>72.975999999999999</c:v>
                </c:pt>
                <c:pt idx="22">
                  <c:v>72.334000000000003</c:v>
                </c:pt>
                <c:pt idx="23">
                  <c:v>71.551000000000002</c:v>
                </c:pt>
                <c:pt idx="24">
                  <c:v>70.483999999999995</c:v>
                </c:pt>
                <c:pt idx="25">
                  <c:v>69.777000000000001</c:v>
                </c:pt>
                <c:pt idx="26">
                  <c:v>69.183999999999997</c:v>
                </c:pt>
                <c:pt idx="27">
                  <c:v>68.578999999999994</c:v>
                </c:pt>
                <c:pt idx="28">
                  <c:v>67.957999999999998</c:v>
                </c:pt>
                <c:pt idx="29">
                  <c:v>67.275999999999996</c:v>
                </c:pt>
                <c:pt idx="30">
                  <c:v>66.751999999999995</c:v>
                </c:pt>
                <c:pt idx="31">
                  <c:v>66.045000000000002</c:v>
                </c:pt>
                <c:pt idx="32">
                  <c:v>65.319000000000003</c:v>
                </c:pt>
                <c:pt idx="33">
                  <c:v>64.721999999999994</c:v>
                </c:pt>
                <c:pt idx="34">
                  <c:v>63.856999999999999</c:v>
                </c:pt>
                <c:pt idx="35">
                  <c:v>63.195</c:v>
                </c:pt>
                <c:pt idx="36">
                  <c:v>62.968000000000004</c:v>
                </c:pt>
                <c:pt idx="37">
                  <c:v>62.427999999999997</c:v>
                </c:pt>
                <c:pt idx="38">
                  <c:v>62.146999999999998</c:v>
                </c:pt>
                <c:pt idx="39">
                  <c:v>60.991999999999997</c:v>
                </c:pt>
                <c:pt idx="40">
                  <c:v>59.786999999999999</c:v>
                </c:pt>
                <c:pt idx="41">
                  <c:v>59.134999999999998</c:v>
                </c:pt>
                <c:pt idx="42">
                  <c:v>57.662999999999997</c:v>
                </c:pt>
                <c:pt idx="43">
                  <c:v>56.493000000000002</c:v>
                </c:pt>
                <c:pt idx="44">
                  <c:v>56.493000000000002</c:v>
                </c:pt>
                <c:pt idx="45">
                  <c:v>56.493000000000002</c:v>
                </c:pt>
                <c:pt idx="46">
                  <c:v>55.878999999999998</c:v>
                </c:pt>
                <c:pt idx="47">
                  <c:v>54.531999999999996</c:v>
                </c:pt>
                <c:pt idx="48">
                  <c:v>53.015000000000001</c:v>
                </c:pt>
              </c:numCache>
            </c:numRef>
          </c:yVal>
          <c:smooth val="0"/>
        </c:ser>
        <c:dLbls>
          <c:showLegendKey val="0"/>
          <c:showVal val="0"/>
          <c:showCatName val="0"/>
          <c:showSerName val="0"/>
          <c:showPercent val="0"/>
          <c:showBubbleSize val="0"/>
        </c:dLbls>
        <c:axId val="584958456"/>
        <c:axId val="584958848"/>
      </c:scatterChart>
      <c:valAx>
        <c:axId val="58495845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4958848"/>
        <c:crosses val="autoZero"/>
        <c:crossBetween val="midCat"/>
        <c:majorUnit val="1"/>
      </c:valAx>
      <c:valAx>
        <c:axId val="5849588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4958456"/>
        <c:crosses val="autoZero"/>
        <c:crossBetween val="midCat"/>
        <c:majorUnit val="25"/>
      </c:valAx>
      <c:spPr>
        <a:solidFill>
          <a:schemeClr val="bg2"/>
        </a:solidFill>
        <a:ln>
          <a:solidFill>
            <a:schemeClr val="tx1"/>
          </a:solidFill>
        </a:ln>
      </c:spPr>
    </c:plotArea>
    <c:legend>
      <c:legendPos val="r"/>
      <c:layout>
        <c:manualLayout>
          <c:xMode val="edge"/>
          <c:yMode val="edge"/>
          <c:x val="9.2445393478357576E-2"/>
          <c:y val="0.66302725620835867"/>
          <c:w val="0.67692868899862091"/>
          <c:h val="0.1688108217242075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CHD (N=813)</c:v>
                </c:pt>
              </c:strCache>
            </c:strRef>
          </c:tx>
          <c:spPr>
            <a:ln w="41275">
              <a:solidFill>
                <a:srgbClr val="FFFF00"/>
              </a:solidFill>
            </a:ln>
          </c:spPr>
          <c:marker>
            <c:symbol val="none"/>
          </c:marker>
          <c:xVal>
            <c:numRef>
              <c:f>Sheet1!$A$2:$A$62</c:f>
              <c:numCache>
                <c:formatCode>General</c:formatCode>
                <c:ptCount val="61"/>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numCache>
            </c:numRef>
          </c:xVal>
          <c:yVal>
            <c:numRef>
              <c:f>Sheet1!$B$2:$B$62</c:f>
              <c:numCache>
                <c:formatCode>General</c:formatCode>
                <c:ptCount val="61"/>
                <c:pt idx="0">
                  <c:v>100</c:v>
                </c:pt>
                <c:pt idx="1">
                  <c:v>100</c:v>
                </c:pt>
                <c:pt idx="2">
                  <c:v>100</c:v>
                </c:pt>
                <c:pt idx="3">
                  <c:v>100</c:v>
                </c:pt>
                <c:pt idx="4">
                  <c:v>100</c:v>
                </c:pt>
                <c:pt idx="5">
                  <c:v>100</c:v>
                </c:pt>
                <c:pt idx="6">
                  <c:v>100</c:v>
                </c:pt>
                <c:pt idx="7">
                  <c:v>99.492999999999995</c:v>
                </c:pt>
                <c:pt idx="8">
                  <c:v>98.977000000000004</c:v>
                </c:pt>
                <c:pt idx="9">
                  <c:v>98.585999999999999</c:v>
                </c:pt>
                <c:pt idx="10">
                  <c:v>98.19</c:v>
                </c:pt>
                <c:pt idx="11">
                  <c:v>97.655000000000001</c:v>
                </c:pt>
                <c:pt idx="12">
                  <c:v>96.844999999999999</c:v>
                </c:pt>
                <c:pt idx="13">
                  <c:v>96.256</c:v>
                </c:pt>
                <c:pt idx="14">
                  <c:v>95.661000000000001</c:v>
                </c:pt>
                <c:pt idx="15">
                  <c:v>95.058000000000007</c:v>
                </c:pt>
                <c:pt idx="16">
                  <c:v>94.602000000000004</c:v>
                </c:pt>
                <c:pt idx="17">
                  <c:v>93.834999999999994</c:v>
                </c:pt>
                <c:pt idx="18">
                  <c:v>93.68</c:v>
                </c:pt>
                <c:pt idx="19">
                  <c:v>93.343999999999994</c:v>
                </c:pt>
                <c:pt idx="20">
                  <c:v>93.165999999999997</c:v>
                </c:pt>
                <c:pt idx="21">
                  <c:v>92.084000000000003</c:v>
                </c:pt>
                <c:pt idx="22">
                  <c:v>90.626000000000005</c:v>
                </c:pt>
                <c:pt idx="23">
                  <c:v>90.257000000000005</c:v>
                </c:pt>
                <c:pt idx="24">
                  <c:v>89.497</c:v>
                </c:pt>
                <c:pt idx="25">
                  <c:v>89.497</c:v>
                </c:pt>
                <c:pt idx="26">
                  <c:v>88.863</c:v>
                </c:pt>
                <c:pt idx="27">
                  <c:v>88.863</c:v>
                </c:pt>
                <c:pt idx="28">
                  <c:v>88.427999999999997</c:v>
                </c:pt>
                <c:pt idx="29">
                  <c:v>88.201999999999998</c:v>
                </c:pt>
                <c:pt idx="30">
                  <c:v>87.972999999999999</c:v>
                </c:pt>
                <c:pt idx="31">
                  <c:v>87.718999999999994</c:v>
                </c:pt>
                <c:pt idx="32">
                  <c:v>87.718999999999994</c:v>
                </c:pt>
                <c:pt idx="33">
                  <c:v>87.718999999999994</c:v>
                </c:pt>
                <c:pt idx="34">
                  <c:v>87.45</c:v>
                </c:pt>
                <c:pt idx="35">
                  <c:v>87.45</c:v>
                </c:pt>
                <c:pt idx="36">
                  <c:v>87.45</c:v>
                </c:pt>
                <c:pt idx="37">
                  <c:v>87.135999999999996</c:v>
                </c:pt>
                <c:pt idx="38">
                  <c:v>86.808999999999997</c:v>
                </c:pt>
                <c:pt idx="39">
                  <c:v>86.474000000000004</c:v>
                </c:pt>
                <c:pt idx="40">
                  <c:v>86.135999999999996</c:v>
                </c:pt>
                <c:pt idx="41">
                  <c:v>85.103999999999999</c:v>
                </c:pt>
                <c:pt idx="42">
                  <c:v>84.757999999999996</c:v>
                </c:pt>
                <c:pt idx="43">
                  <c:v>84.757999999999996</c:v>
                </c:pt>
                <c:pt idx="44">
                  <c:v>84.361999999999995</c:v>
                </c:pt>
                <c:pt idx="45">
                  <c:v>83.956000000000003</c:v>
                </c:pt>
                <c:pt idx="46">
                  <c:v>83.956000000000003</c:v>
                </c:pt>
                <c:pt idx="47">
                  <c:v>83.956000000000003</c:v>
                </c:pt>
                <c:pt idx="48">
                  <c:v>83.956000000000003</c:v>
                </c:pt>
                <c:pt idx="49">
                  <c:v>83.471000000000004</c:v>
                </c:pt>
                <c:pt idx="50">
                  <c:v>82.433999999999997</c:v>
                </c:pt>
                <c:pt idx="51">
                  <c:v>82.433999999999997</c:v>
                </c:pt>
                <c:pt idx="52">
                  <c:v>80.81</c:v>
                </c:pt>
                <c:pt idx="53">
                  <c:v>80.81</c:v>
                </c:pt>
                <c:pt idx="54">
                  <c:v>80.168999999999997</c:v>
                </c:pt>
                <c:pt idx="55">
                  <c:v>80.168999999999997</c:v>
                </c:pt>
                <c:pt idx="56">
                  <c:v>79.296999999999997</c:v>
                </c:pt>
                <c:pt idx="57">
                  <c:v>79.296999999999997</c:v>
                </c:pt>
                <c:pt idx="58">
                  <c:v>79.296999999999997</c:v>
                </c:pt>
                <c:pt idx="59">
                  <c:v>79.296999999999997</c:v>
                </c:pt>
                <c:pt idx="60">
                  <c:v>79.296999999999997</c:v>
                </c:pt>
              </c:numCache>
            </c:numRef>
          </c:yVal>
          <c:smooth val="0"/>
        </c:ser>
        <c:ser>
          <c:idx val="1"/>
          <c:order val="1"/>
          <c:tx>
            <c:strRef>
              <c:f>Sheet1!$C$1</c:f>
              <c:strCache>
                <c:ptCount val="1"/>
                <c:pt idx="0">
                  <c:v>ICM (N=10,563)</c:v>
                </c:pt>
              </c:strCache>
            </c:strRef>
          </c:tx>
          <c:spPr>
            <a:ln w="41275">
              <a:solidFill>
                <a:srgbClr val="FF0000"/>
              </a:solidFill>
              <a:prstDash val="solid"/>
            </a:ln>
          </c:spPr>
          <c:marker>
            <c:symbol val="none"/>
          </c:marker>
          <c:xVal>
            <c:numRef>
              <c:f>Sheet1!$A$2:$A$62</c:f>
              <c:numCache>
                <c:formatCode>General</c:formatCode>
                <c:ptCount val="61"/>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numCache>
            </c:numRef>
          </c:xVal>
          <c:yVal>
            <c:numRef>
              <c:f>Sheet1!$C$2:$C$62</c:f>
              <c:numCache>
                <c:formatCode>General</c:formatCode>
                <c:ptCount val="61"/>
                <c:pt idx="0">
                  <c:v>100</c:v>
                </c:pt>
                <c:pt idx="1">
                  <c:v>100</c:v>
                </c:pt>
                <c:pt idx="2">
                  <c:v>100</c:v>
                </c:pt>
                <c:pt idx="3">
                  <c:v>100</c:v>
                </c:pt>
                <c:pt idx="4">
                  <c:v>100</c:v>
                </c:pt>
                <c:pt idx="5">
                  <c:v>100</c:v>
                </c:pt>
                <c:pt idx="6">
                  <c:v>100</c:v>
                </c:pt>
                <c:pt idx="7">
                  <c:v>99.253</c:v>
                </c:pt>
                <c:pt idx="8">
                  <c:v>98.477000000000004</c:v>
                </c:pt>
                <c:pt idx="9">
                  <c:v>97.656999999999996</c:v>
                </c:pt>
                <c:pt idx="10">
                  <c:v>96.94</c:v>
                </c:pt>
                <c:pt idx="11">
                  <c:v>96.349000000000004</c:v>
                </c:pt>
                <c:pt idx="12">
                  <c:v>95.736000000000004</c:v>
                </c:pt>
                <c:pt idx="13">
                  <c:v>95.138999999999996</c:v>
                </c:pt>
                <c:pt idx="14">
                  <c:v>94.43</c:v>
                </c:pt>
                <c:pt idx="15">
                  <c:v>93.847999999999999</c:v>
                </c:pt>
                <c:pt idx="16">
                  <c:v>93.171000000000006</c:v>
                </c:pt>
                <c:pt idx="17">
                  <c:v>92.691000000000003</c:v>
                </c:pt>
                <c:pt idx="18">
                  <c:v>92.225999999999999</c:v>
                </c:pt>
                <c:pt idx="19">
                  <c:v>91.768000000000001</c:v>
                </c:pt>
                <c:pt idx="20">
                  <c:v>91.12</c:v>
                </c:pt>
                <c:pt idx="21">
                  <c:v>90.364000000000004</c:v>
                </c:pt>
                <c:pt idx="22">
                  <c:v>89.728999999999999</c:v>
                </c:pt>
                <c:pt idx="23">
                  <c:v>89.323999999999998</c:v>
                </c:pt>
                <c:pt idx="24">
                  <c:v>88.738</c:v>
                </c:pt>
                <c:pt idx="25">
                  <c:v>88.210999999999999</c:v>
                </c:pt>
                <c:pt idx="26">
                  <c:v>87.45</c:v>
                </c:pt>
                <c:pt idx="27">
                  <c:v>86.828999999999994</c:v>
                </c:pt>
                <c:pt idx="28">
                  <c:v>86.257999999999996</c:v>
                </c:pt>
                <c:pt idx="29">
                  <c:v>85.619</c:v>
                </c:pt>
                <c:pt idx="30">
                  <c:v>84.947999999999993</c:v>
                </c:pt>
                <c:pt idx="31">
                  <c:v>84.203000000000003</c:v>
                </c:pt>
                <c:pt idx="32">
                  <c:v>83.453000000000003</c:v>
                </c:pt>
                <c:pt idx="33">
                  <c:v>82.852999999999994</c:v>
                </c:pt>
                <c:pt idx="34">
                  <c:v>82.317999999999998</c:v>
                </c:pt>
                <c:pt idx="35">
                  <c:v>81.537000000000006</c:v>
                </c:pt>
                <c:pt idx="36">
                  <c:v>80.861000000000004</c:v>
                </c:pt>
                <c:pt idx="37">
                  <c:v>79.980999999999995</c:v>
                </c:pt>
                <c:pt idx="38">
                  <c:v>79.427999999999997</c:v>
                </c:pt>
                <c:pt idx="39">
                  <c:v>78.603999999999999</c:v>
                </c:pt>
                <c:pt idx="40">
                  <c:v>77.92</c:v>
                </c:pt>
                <c:pt idx="41">
                  <c:v>77.313999999999993</c:v>
                </c:pt>
                <c:pt idx="42">
                  <c:v>76.5</c:v>
                </c:pt>
                <c:pt idx="43">
                  <c:v>75.584999999999994</c:v>
                </c:pt>
                <c:pt idx="44">
                  <c:v>74.629000000000005</c:v>
                </c:pt>
                <c:pt idx="45">
                  <c:v>73.906000000000006</c:v>
                </c:pt>
                <c:pt idx="46">
                  <c:v>73.506</c:v>
                </c:pt>
                <c:pt idx="47">
                  <c:v>72.600999999999999</c:v>
                </c:pt>
                <c:pt idx="48">
                  <c:v>71.951999999999998</c:v>
                </c:pt>
                <c:pt idx="49">
                  <c:v>70.564999999999998</c:v>
                </c:pt>
                <c:pt idx="50">
                  <c:v>69.891999999999996</c:v>
                </c:pt>
                <c:pt idx="51">
                  <c:v>69.040000000000006</c:v>
                </c:pt>
                <c:pt idx="52">
                  <c:v>68.049000000000007</c:v>
                </c:pt>
                <c:pt idx="53">
                  <c:v>67.274000000000001</c:v>
                </c:pt>
                <c:pt idx="54">
                  <c:v>66.347999999999999</c:v>
                </c:pt>
                <c:pt idx="55">
                  <c:v>65.494</c:v>
                </c:pt>
                <c:pt idx="56">
                  <c:v>64.787000000000006</c:v>
                </c:pt>
                <c:pt idx="57">
                  <c:v>63.566000000000003</c:v>
                </c:pt>
                <c:pt idx="58">
                  <c:v>62.805999999999997</c:v>
                </c:pt>
                <c:pt idx="59">
                  <c:v>61.847000000000001</c:v>
                </c:pt>
                <c:pt idx="60">
                  <c:v>61.098999999999997</c:v>
                </c:pt>
              </c:numCache>
            </c:numRef>
          </c:yVal>
          <c:smooth val="0"/>
        </c:ser>
        <c:ser>
          <c:idx val="2"/>
          <c:order val="2"/>
          <c:tx>
            <c:strRef>
              <c:f>Sheet1!$D$1</c:f>
              <c:strCache>
                <c:ptCount val="1"/>
                <c:pt idx="0">
                  <c:v>NICM (N=13,902)</c:v>
                </c:pt>
              </c:strCache>
            </c:strRef>
          </c:tx>
          <c:spPr>
            <a:ln w="41275">
              <a:solidFill>
                <a:srgbClr val="0066FF"/>
              </a:solidFill>
            </a:ln>
          </c:spPr>
          <c:marker>
            <c:symbol val="none"/>
          </c:marker>
          <c:xVal>
            <c:numRef>
              <c:f>Sheet1!$A$2:$A$62</c:f>
              <c:numCache>
                <c:formatCode>General</c:formatCode>
                <c:ptCount val="61"/>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numCache>
            </c:numRef>
          </c:xVal>
          <c:yVal>
            <c:numRef>
              <c:f>Sheet1!$D$2:$D$62</c:f>
              <c:numCache>
                <c:formatCode>General</c:formatCode>
                <c:ptCount val="61"/>
                <c:pt idx="0">
                  <c:v>100</c:v>
                </c:pt>
                <c:pt idx="1">
                  <c:v>100</c:v>
                </c:pt>
                <c:pt idx="2">
                  <c:v>100</c:v>
                </c:pt>
                <c:pt idx="3">
                  <c:v>100</c:v>
                </c:pt>
                <c:pt idx="4">
                  <c:v>100</c:v>
                </c:pt>
                <c:pt idx="5">
                  <c:v>100</c:v>
                </c:pt>
                <c:pt idx="6">
                  <c:v>100</c:v>
                </c:pt>
                <c:pt idx="7">
                  <c:v>99.164000000000001</c:v>
                </c:pt>
                <c:pt idx="8">
                  <c:v>98.531999999999996</c:v>
                </c:pt>
                <c:pt idx="9">
                  <c:v>97.938999999999993</c:v>
                </c:pt>
                <c:pt idx="10">
                  <c:v>97.325999999999993</c:v>
                </c:pt>
                <c:pt idx="11">
                  <c:v>96.861000000000004</c:v>
                </c:pt>
                <c:pt idx="12">
                  <c:v>96.338999999999999</c:v>
                </c:pt>
                <c:pt idx="13">
                  <c:v>95.697000000000003</c:v>
                </c:pt>
                <c:pt idx="14">
                  <c:v>95.03</c:v>
                </c:pt>
                <c:pt idx="15">
                  <c:v>94.364000000000004</c:v>
                </c:pt>
                <c:pt idx="16">
                  <c:v>93.956999999999994</c:v>
                </c:pt>
                <c:pt idx="17">
                  <c:v>93.436000000000007</c:v>
                </c:pt>
                <c:pt idx="18">
                  <c:v>93.042000000000002</c:v>
                </c:pt>
                <c:pt idx="19">
                  <c:v>92.611999999999995</c:v>
                </c:pt>
                <c:pt idx="20">
                  <c:v>91.988</c:v>
                </c:pt>
                <c:pt idx="21">
                  <c:v>91.477000000000004</c:v>
                </c:pt>
                <c:pt idx="22">
                  <c:v>91.024000000000001</c:v>
                </c:pt>
                <c:pt idx="23">
                  <c:v>90.51</c:v>
                </c:pt>
                <c:pt idx="24">
                  <c:v>90.016999999999996</c:v>
                </c:pt>
                <c:pt idx="25">
                  <c:v>89.415999999999997</c:v>
                </c:pt>
                <c:pt idx="26">
                  <c:v>88.872</c:v>
                </c:pt>
                <c:pt idx="27">
                  <c:v>88.341999999999999</c:v>
                </c:pt>
                <c:pt idx="28">
                  <c:v>87.781000000000006</c:v>
                </c:pt>
                <c:pt idx="29">
                  <c:v>87.344999999999999</c:v>
                </c:pt>
                <c:pt idx="30">
                  <c:v>86.807000000000002</c:v>
                </c:pt>
                <c:pt idx="31">
                  <c:v>86.099000000000004</c:v>
                </c:pt>
                <c:pt idx="32">
                  <c:v>85.668999999999997</c:v>
                </c:pt>
                <c:pt idx="33">
                  <c:v>85.072999999999993</c:v>
                </c:pt>
                <c:pt idx="34">
                  <c:v>84.567999999999998</c:v>
                </c:pt>
                <c:pt idx="35">
                  <c:v>84.203999999999994</c:v>
                </c:pt>
                <c:pt idx="36">
                  <c:v>83.67</c:v>
                </c:pt>
                <c:pt idx="37">
                  <c:v>83.206000000000003</c:v>
                </c:pt>
                <c:pt idx="38">
                  <c:v>82.796000000000006</c:v>
                </c:pt>
                <c:pt idx="39">
                  <c:v>82.412999999999997</c:v>
                </c:pt>
                <c:pt idx="40">
                  <c:v>81.966999999999999</c:v>
                </c:pt>
                <c:pt idx="41">
                  <c:v>81.314999999999998</c:v>
                </c:pt>
                <c:pt idx="42">
                  <c:v>80.757000000000005</c:v>
                </c:pt>
                <c:pt idx="43">
                  <c:v>80.266000000000005</c:v>
                </c:pt>
                <c:pt idx="44">
                  <c:v>79.867999999999995</c:v>
                </c:pt>
                <c:pt idx="45">
                  <c:v>79.319999999999993</c:v>
                </c:pt>
                <c:pt idx="46">
                  <c:v>78.759</c:v>
                </c:pt>
                <c:pt idx="47">
                  <c:v>78.153999999999996</c:v>
                </c:pt>
                <c:pt idx="48">
                  <c:v>77.56</c:v>
                </c:pt>
                <c:pt idx="49">
                  <c:v>77.003</c:v>
                </c:pt>
                <c:pt idx="50">
                  <c:v>76.256</c:v>
                </c:pt>
                <c:pt idx="51">
                  <c:v>75.488</c:v>
                </c:pt>
                <c:pt idx="52">
                  <c:v>74.935000000000002</c:v>
                </c:pt>
                <c:pt idx="53">
                  <c:v>74.361999999999995</c:v>
                </c:pt>
                <c:pt idx="54">
                  <c:v>73.7</c:v>
                </c:pt>
                <c:pt idx="55">
                  <c:v>73.164000000000001</c:v>
                </c:pt>
                <c:pt idx="56">
                  <c:v>72.480999999999995</c:v>
                </c:pt>
                <c:pt idx="57">
                  <c:v>72.206999999999994</c:v>
                </c:pt>
                <c:pt idx="58">
                  <c:v>71.015000000000001</c:v>
                </c:pt>
                <c:pt idx="59">
                  <c:v>70.712000000000003</c:v>
                </c:pt>
                <c:pt idx="60">
                  <c:v>70.228999999999999</c:v>
                </c:pt>
              </c:numCache>
            </c:numRef>
          </c:yVal>
          <c:smooth val="0"/>
        </c:ser>
        <c:ser>
          <c:idx val="3"/>
          <c:order val="3"/>
          <c:tx>
            <c:strRef>
              <c:f>Sheet1!$E$1</c:f>
              <c:strCache>
                <c:ptCount val="1"/>
                <c:pt idx="0">
                  <c:v>Retransplant (N=818)</c:v>
                </c:pt>
              </c:strCache>
            </c:strRef>
          </c:tx>
          <c:spPr>
            <a:ln w="41275">
              <a:solidFill>
                <a:srgbClr val="00FF00"/>
              </a:solidFill>
            </a:ln>
          </c:spPr>
          <c:marker>
            <c:symbol val="none"/>
          </c:marker>
          <c:xVal>
            <c:numRef>
              <c:f>Sheet1!$A$2:$A$62</c:f>
              <c:numCache>
                <c:formatCode>General</c:formatCode>
                <c:ptCount val="61"/>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numCache>
            </c:numRef>
          </c:xVal>
          <c:yVal>
            <c:numRef>
              <c:f>Sheet1!$E$2:$E$62</c:f>
              <c:numCache>
                <c:formatCode>General</c:formatCode>
                <c:ptCount val="61"/>
                <c:pt idx="0">
                  <c:v>100</c:v>
                </c:pt>
                <c:pt idx="1">
                  <c:v>100</c:v>
                </c:pt>
                <c:pt idx="2">
                  <c:v>100</c:v>
                </c:pt>
                <c:pt idx="3">
                  <c:v>100</c:v>
                </c:pt>
                <c:pt idx="4">
                  <c:v>100</c:v>
                </c:pt>
                <c:pt idx="5">
                  <c:v>100</c:v>
                </c:pt>
                <c:pt idx="6">
                  <c:v>100</c:v>
                </c:pt>
                <c:pt idx="7">
                  <c:v>98.995000000000005</c:v>
                </c:pt>
                <c:pt idx="8">
                  <c:v>97.974000000000004</c:v>
                </c:pt>
                <c:pt idx="9">
                  <c:v>96.561000000000007</c:v>
                </c:pt>
                <c:pt idx="10">
                  <c:v>96.171999999999997</c:v>
                </c:pt>
                <c:pt idx="11">
                  <c:v>95.518000000000001</c:v>
                </c:pt>
                <c:pt idx="12">
                  <c:v>94.989000000000004</c:v>
                </c:pt>
                <c:pt idx="13">
                  <c:v>94.28</c:v>
                </c:pt>
                <c:pt idx="14">
                  <c:v>92.82</c:v>
                </c:pt>
                <c:pt idx="15">
                  <c:v>91.94</c:v>
                </c:pt>
                <c:pt idx="16">
                  <c:v>91.200999999999993</c:v>
                </c:pt>
                <c:pt idx="17">
                  <c:v>90.159000000000006</c:v>
                </c:pt>
                <c:pt idx="18">
                  <c:v>89.085999999999999</c:v>
                </c:pt>
                <c:pt idx="19">
                  <c:v>88.605000000000004</c:v>
                </c:pt>
                <c:pt idx="20">
                  <c:v>88.102999999999994</c:v>
                </c:pt>
                <c:pt idx="21">
                  <c:v>87.599000000000004</c:v>
                </c:pt>
                <c:pt idx="22">
                  <c:v>87.257999999999996</c:v>
                </c:pt>
                <c:pt idx="23">
                  <c:v>86.384</c:v>
                </c:pt>
                <c:pt idx="24">
                  <c:v>86.204999999999998</c:v>
                </c:pt>
                <c:pt idx="25">
                  <c:v>85.234999999999999</c:v>
                </c:pt>
                <c:pt idx="26">
                  <c:v>84.44</c:v>
                </c:pt>
                <c:pt idx="27">
                  <c:v>84.239000000000004</c:v>
                </c:pt>
                <c:pt idx="28">
                  <c:v>84.239000000000004</c:v>
                </c:pt>
                <c:pt idx="29">
                  <c:v>83.403999999999996</c:v>
                </c:pt>
                <c:pt idx="30">
                  <c:v>82.545000000000002</c:v>
                </c:pt>
                <c:pt idx="31">
                  <c:v>82.307000000000002</c:v>
                </c:pt>
                <c:pt idx="32">
                  <c:v>81.825999999999993</c:v>
                </c:pt>
                <c:pt idx="33">
                  <c:v>81.093000000000004</c:v>
                </c:pt>
                <c:pt idx="34">
                  <c:v>80.346000000000004</c:v>
                </c:pt>
                <c:pt idx="35">
                  <c:v>79.58</c:v>
                </c:pt>
                <c:pt idx="36">
                  <c:v>79.319000000000003</c:v>
                </c:pt>
                <c:pt idx="37">
                  <c:v>78.734999999999999</c:v>
                </c:pt>
                <c:pt idx="38">
                  <c:v>78.433999999999997</c:v>
                </c:pt>
                <c:pt idx="39">
                  <c:v>77.522000000000006</c:v>
                </c:pt>
                <c:pt idx="40">
                  <c:v>76.905000000000001</c:v>
                </c:pt>
                <c:pt idx="41">
                  <c:v>75.968000000000004</c:v>
                </c:pt>
                <c:pt idx="42">
                  <c:v>74.671999999999997</c:v>
                </c:pt>
                <c:pt idx="43">
                  <c:v>74.311000000000007</c:v>
                </c:pt>
                <c:pt idx="44">
                  <c:v>72.808999999999997</c:v>
                </c:pt>
                <c:pt idx="45">
                  <c:v>72.051000000000002</c:v>
                </c:pt>
                <c:pt idx="46">
                  <c:v>71.275999999999996</c:v>
                </c:pt>
                <c:pt idx="47">
                  <c:v>70.878</c:v>
                </c:pt>
                <c:pt idx="48">
                  <c:v>70.063000000000002</c:v>
                </c:pt>
                <c:pt idx="49">
                  <c:v>69.108999999999995</c:v>
                </c:pt>
                <c:pt idx="50">
                  <c:v>69.108999999999995</c:v>
                </c:pt>
                <c:pt idx="51">
                  <c:v>67.587999999999994</c:v>
                </c:pt>
                <c:pt idx="52">
                  <c:v>65.536000000000001</c:v>
                </c:pt>
                <c:pt idx="53">
                  <c:v>63.445999999999998</c:v>
                </c:pt>
                <c:pt idx="54">
                  <c:v>62.347999999999999</c:v>
                </c:pt>
                <c:pt idx="55">
                  <c:v>59.59</c:v>
                </c:pt>
                <c:pt idx="56">
                  <c:v>59.59</c:v>
                </c:pt>
                <c:pt idx="57">
                  <c:v>58.826000000000001</c:v>
                </c:pt>
                <c:pt idx="58">
                  <c:v>58.826000000000001</c:v>
                </c:pt>
                <c:pt idx="59">
                  <c:v>58.826000000000001</c:v>
                </c:pt>
                <c:pt idx="60">
                  <c:v>57.935000000000002</c:v>
                </c:pt>
              </c:numCache>
            </c:numRef>
          </c:yVal>
          <c:smooth val="0"/>
        </c:ser>
        <c:ser>
          <c:idx val="4"/>
          <c:order val="4"/>
          <c:tx>
            <c:strRef>
              <c:f>Sheet1!$F$1</c:f>
              <c:strCache>
                <c:ptCount val="1"/>
                <c:pt idx="0">
                  <c:v>VCM (N=822)</c:v>
                </c:pt>
              </c:strCache>
            </c:strRef>
          </c:tx>
          <c:spPr>
            <a:ln w="41275">
              <a:solidFill>
                <a:srgbClr val="FF00FF"/>
              </a:solidFill>
            </a:ln>
          </c:spPr>
          <c:marker>
            <c:symbol val="none"/>
          </c:marker>
          <c:xVal>
            <c:numRef>
              <c:f>Sheet1!$A$2:$A$62</c:f>
              <c:numCache>
                <c:formatCode>General</c:formatCode>
                <c:ptCount val="61"/>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numCache>
            </c:numRef>
          </c:xVal>
          <c:yVal>
            <c:numRef>
              <c:f>Sheet1!$F$2:$F$62</c:f>
              <c:numCache>
                <c:formatCode>General</c:formatCode>
                <c:ptCount val="61"/>
                <c:pt idx="0">
                  <c:v>100</c:v>
                </c:pt>
                <c:pt idx="1">
                  <c:v>100</c:v>
                </c:pt>
                <c:pt idx="2">
                  <c:v>100</c:v>
                </c:pt>
                <c:pt idx="3">
                  <c:v>100</c:v>
                </c:pt>
                <c:pt idx="4">
                  <c:v>100</c:v>
                </c:pt>
                <c:pt idx="5">
                  <c:v>100</c:v>
                </c:pt>
                <c:pt idx="6">
                  <c:v>100</c:v>
                </c:pt>
                <c:pt idx="7">
                  <c:v>99.504000000000005</c:v>
                </c:pt>
                <c:pt idx="8">
                  <c:v>98.861999999999995</c:v>
                </c:pt>
                <c:pt idx="9">
                  <c:v>98.343999999999994</c:v>
                </c:pt>
                <c:pt idx="10">
                  <c:v>97.82</c:v>
                </c:pt>
                <c:pt idx="11">
                  <c:v>97.293999999999997</c:v>
                </c:pt>
                <c:pt idx="12">
                  <c:v>96.757000000000005</c:v>
                </c:pt>
                <c:pt idx="13">
                  <c:v>96.475999999999999</c:v>
                </c:pt>
                <c:pt idx="14">
                  <c:v>95.754999999999995</c:v>
                </c:pt>
                <c:pt idx="15">
                  <c:v>95.17</c:v>
                </c:pt>
                <c:pt idx="16">
                  <c:v>94.728999999999999</c:v>
                </c:pt>
                <c:pt idx="17">
                  <c:v>94.430999999999997</c:v>
                </c:pt>
                <c:pt idx="18">
                  <c:v>93.522000000000006</c:v>
                </c:pt>
                <c:pt idx="19">
                  <c:v>92.884</c:v>
                </c:pt>
                <c:pt idx="20">
                  <c:v>92.075000000000003</c:v>
                </c:pt>
                <c:pt idx="21">
                  <c:v>91.747</c:v>
                </c:pt>
                <c:pt idx="22">
                  <c:v>91.085999999999999</c:v>
                </c:pt>
                <c:pt idx="23">
                  <c:v>90.081000000000003</c:v>
                </c:pt>
                <c:pt idx="24">
                  <c:v>89.400999999999996</c:v>
                </c:pt>
                <c:pt idx="25">
                  <c:v>88.503</c:v>
                </c:pt>
                <c:pt idx="26">
                  <c:v>88.503</c:v>
                </c:pt>
                <c:pt idx="27">
                  <c:v>87.751000000000005</c:v>
                </c:pt>
                <c:pt idx="28">
                  <c:v>87.177999999999997</c:v>
                </c:pt>
                <c:pt idx="29">
                  <c:v>86.394000000000005</c:v>
                </c:pt>
                <c:pt idx="30">
                  <c:v>86.195999999999998</c:v>
                </c:pt>
                <c:pt idx="31">
                  <c:v>85.55</c:v>
                </c:pt>
                <c:pt idx="32">
                  <c:v>84.667000000000002</c:v>
                </c:pt>
                <c:pt idx="33">
                  <c:v>84.667000000000002</c:v>
                </c:pt>
                <c:pt idx="34">
                  <c:v>83.77</c:v>
                </c:pt>
                <c:pt idx="35">
                  <c:v>83.313000000000002</c:v>
                </c:pt>
                <c:pt idx="36">
                  <c:v>82.849000000000004</c:v>
                </c:pt>
                <c:pt idx="37">
                  <c:v>82.090999999999994</c:v>
                </c:pt>
                <c:pt idx="38">
                  <c:v>82.090999999999994</c:v>
                </c:pt>
                <c:pt idx="39">
                  <c:v>80.995000000000005</c:v>
                </c:pt>
                <c:pt idx="40">
                  <c:v>80.436999999999998</c:v>
                </c:pt>
                <c:pt idx="41">
                  <c:v>79.866</c:v>
                </c:pt>
                <c:pt idx="42">
                  <c:v>79.866</c:v>
                </c:pt>
                <c:pt idx="43">
                  <c:v>79.182000000000002</c:v>
                </c:pt>
                <c:pt idx="44">
                  <c:v>79.182000000000002</c:v>
                </c:pt>
                <c:pt idx="45">
                  <c:v>78.825999999999993</c:v>
                </c:pt>
                <c:pt idx="46">
                  <c:v>77.730999999999995</c:v>
                </c:pt>
                <c:pt idx="47">
                  <c:v>76.986999999999995</c:v>
                </c:pt>
                <c:pt idx="48">
                  <c:v>75.831999999999994</c:v>
                </c:pt>
                <c:pt idx="49">
                  <c:v>75.004999999999995</c:v>
                </c:pt>
                <c:pt idx="50">
                  <c:v>74.55</c:v>
                </c:pt>
                <c:pt idx="51">
                  <c:v>73.138000000000005</c:v>
                </c:pt>
                <c:pt idx="52">
                  <c:v>71.653999999999996</c:v>
                </c:pt>
                <c:pt idx="53">
                  <c:v>71.653999999999996</c:v>
                </c:pt>
                <c:pt idx="54">
                  <c:v>71.653999999999996</c:v>
                </c:pt>
                <c:pt idx="55">
                  <c:v>71.653999999999996</c:v>
                </c:pt>
                <c:pt idx="56">
                  <c:v>71.653999999999996</c:v>
                </c:pt>
                <c:pt idx="57">
                  <c:v>70.875</c:v>
                </c:pt>
                <c:pt idx="58">
                  <c:v>69.167000000000002</c:v>
                </c:pt>
                <c:pt idx="59">
                  <c:v>68.231999999999999</c:v>
                </c:pt>
                <c:pt idx="60">
                  <c:v>67.242999999999995</c:v>
                </c:pt>
              </c:numCache>
            </c:numRef>
          </c:yVal>
          <c:smooth val="0"/>
        </c:ser>
        <c:dLbls>
          <c:showLegendKey val="0"/>
          <c:showVal val="0"/>
          <c:showCatName val="0"/>
          <c:showSerName val="0"/>
          <c:showPercent val="0"/>
          <c:showBubbleSize val="0"/>
        </c:dLbls>
        <c:axId val="584959632"/>
        <c:axId val="584960024"/>
      </c:scatterChart>
      <c:valAx>
        <c:axId val="58495963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4960024"/>
        <c:crosses val="autoZero"/>
        <c:crossBetween val="midCat"/>
        <c:majorUnit val="1"/>
      </c:valAx>
      <c:valAx>
        <c:axId val="5849600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4959632"/>
        <c:crosses val="autoZero"/>
        <c:crossBetween val="midCat"/>
        <c:majorUnit val="25"/>
      </c:valAx>
      <c:spPr>
        <a:solidFill>
          <a:schemeClr val="bg2"/>
        </a:solidFill>
        <a:ln>
          <a:solidFill>
            <a:schemeClr val="tx1"/>
          </a:solidFill>
        </a:ln>
      </c:spPr>
    </c:plotArea>
    <c:legend>
      <c:legendPos val="r"/>
      <c:layout>
        <c:manualLayout>
          <c:xMode val="edge"/>
          <c:yMode val="edge"/>
          <c:x val="8.7020648967551725E-2"/>
          <c:y val="0.66302725620837932"/>
          <c:w val="0.67256637168141598"/>
          <c:h val="0.1728701796890771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12234357802048"/>
          <c:y val="0.45678221216367082"/>
          <c:w val="0.38920180340360688"/>
          <c:h val="0.5245763437179048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8000"/>
              </a:solidFill>
              <a:ln>
                <a:solidFill>
                  <a:srgbClr val="000000"/>
                </a:solidFill>
              </a:ln>
            </c:spPr>
          </c:dPt>
          <c:dPt>
            <c:idx val="2"/>
            <c:bubble3D val="0"/>
            <c:spPr>
              <a:solidFill>
                <a:srgbClr val="FF0000"/>
              </a:solidFill>
              <a:ln>
                <a:solidFill>
                  <a:srgbClr val="000000"/>
                </a:solidFill>
              </a:ln>
            </c:spPr>
          </c:dPt>
          <c:dPt>
            <c:idx val="3"/>
            <c:bubble3D val="0"/>
            <c:spPr>
              <a:solidFill>
                <a:schemeClr val="bg1">
                  <a:lumMod val="50000"/>
                  <a:lumOff val="50000"/>
                </a:schemeClr>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00"/>
              </a:solidFill>
              <a:ln>
                <a:solidFill>
                  <a:srgbClr val="000000"/>
                </a:solidFill>
              </a:ln>
            </c:spPr>
          </c:dPt>
          <c:dPt>
            <c:idx val="7"/>
            <c:bubble3D val="0"/>
            <c:spPr>
              <a:solidFill>
                <a:srgbClr val="FF9900"/>
              </a:solidFill>
              <a:ln>
                <a:solidFill>
                  <a:srgbClr val="000000"/>
                </a:solidFill>
              </a:ln>
            </c:spPr>
          </c:dPt>
          <c:dLbls>
            <c:dLbl>
              <c:idx val="0"/>
              <c:layout>
                <c:manualLayout>
                  <c:x val="0"/>
                  <c:y val="1.284056047934317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064516129032159E-3"/>
                  <c:y val="3.595356934216080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150537634408612E-2"/>
                  <c:y val="-1.0272448383474542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8817204301075169E-2"/>
                  <c:y val="-1.0272448383474542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3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1.9099999999999999E-2</c:v>
                </c:pt>
                <c:pt idx="1">
                  <c:v>1.7735000000000001E-2</c:v>
                </c:pt>
                <c:pt idx="2">
                  <c:v>0.29104000000000002</c:v>
                </c:pt>
                <c:pt idx="3">
                  <c:v>0.58572000000000002</c:v>
                </c:pt>
                <c:pt idx="4">
                  <c:v>2.0464E-2</c:v>
                </c:pt>
                <c:pt idx="5">
                  <c:v>2.3647000000000001E-2</c:v>
                </c:pt>
                <c:pt idx="6">
                  <c:v>3.7289999999999997E-2</c:v>
                </c:pt>
                <c:pt idx="7">
                  <c:v>5.0020000000000004E-3</c:v>
                </c:pt>
              </c:numCache>
            </c:numRef>
          </c:val>
        </c:ser>
        <c:dLbls>
          <c:showLegendKey val="0"/>
          <c:showVal val="0"/>
          <c:showCatName val="0"/>
          <c:showSerName val="0"/>
          <c:showPercent val="0"/>
          <c:showBubbleSize val="0"/>
          <c:showLeaderLines val="1"/>
        </c:dLbls>
        <c:firstSliceAng val="70"/>
      </c:pieChart>
      <c:spPr>
        <a:noFill/>
        <a:ln w="25400">
          <a:noFill/>
        </a:ln>
      </c:spPr>
    </c:plotArea>
    <c:legend>
      <c:legendPos val="r"/>
      <c:layout>
        <c:manualLayout>
          <c:xMode val="edge"/>
          <c:yMode val="edge"/>
          <c:x val="0.3624889933113199"/>
          <c:y val="1.4896870077995809E-2"/>
          <c:w val="0.30312970959275254"/>
          <c:h val="0.46415613150917839"/>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Primary (N=103,459)</c:v>
                </c:pt>
              </c:strCache>
            </c:strRef>
          </c:tx>
          <c:spPr>
            <a:ln w="41275">
              <a:solidFill>
                <a:srgbClr val="00FF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90.478999999999999</c:v>
                </c:pt>
                <c:pt idx="2">
                  <c:v>88.125</c:v>
                </c:pt>
                <c:pt idx="3">
                  <c:v>86.811999999999998</c:v>
                </c:pt>
                <c:pt idx="4">
                  <c:v>85.963999999999999</c:v>
                </c:pt>
                <c:pt idx="5">
                  <c:v>85.257999999999996</c:v>
                </c:pt>
                <c:pt idx="6">
                  <c:v>84.662000000000006</c:v>
                </c:pt>
                <c:pt idx="7">
                  <c:v>84.113</c:v>
                </c:pt>
                <c:pt idx="8">
                  <c:v>83.58</c:v>
                </c:pt>
                <c:pt idx="9">
                  <c:v>83.103999999999999</c:v>
                </c:pt>
                <c:pt idx="10">
                  <c:v>82.667000000000002</c:v>
                </c:pt>
                <c:pt idx="11">
                  <c:v>82.302999999999997</c:v>
                </c:pt>
                <c:pt idx="12">
                  <c:v>81.906999999999996</c:v>
                </c:pt>
                <c:pt idx="13">
                  <c:v>78.302000000000007</c:v>
                </c:pt>
                <c:pt idx="14">
                  <c:v>75.353999999999999</c:v>
                </c:pt>
                <c:pt idx="15">
                  <c:v>72.444000000000003</c:v>
                </c:pt>
                <c:pt idx="16">
                  <c:v>69.435000000000002</c:v>
                </c:pt>
                <c:pt idx="17">
                  <c:v>66.186999999999998</c:v>
                </c:pt>
                <c:pt idx="18">
                  <c:v>62.801000000000002</c:v>
                </c:pt>
                <c:pt idx="19">
                  <c:v>59.293999999999997</c:v>
                </c:pt>
                <c:pt idx="20">
                  <c:v>55.703000000000003</c:v>
                </c:pt>
                <c:pt idx="21">
                  <c:v>52.121000000000002</c:v>
                </c:pt>
                <c:pt idx="22">
                  <c:v>48.462000000000003</c:v>
                </c:pt>
                <c:pt idx="23">
                  <c:v>44.847000000000001</c:v>
                </c:pt>
                <c:pt idx="24">
                  <c:v>41.273000000000003</c:v>
                </c:pt>
                <c:pt idx="25">
                  <c:v>37.838000000000001</c:v>
                </c:pt>
                <c:pt idx="26">
                  <c:v>34.337000000000003</c:v>
                </c:pt>
                <c:pt idx="27">
                  <c:v>30.88</c:v>
                </c:pt>
                <c:pt idx="28">
                  <c:v>27.863</c:v>
                </c:pt>
                <c:pt idx="29">
                  <c:v>24.994</c:v>
                </c:pt>
                <c:pt idx="30">
                  <c:v>22.263000000000002</c:v>
                </c:pt>
                <c:pt idx="31">
                  <c:v>19.739999999999998</c:v>
                </c:pt>
                <c:pt idx="32">
                  <c:v>17.771000000000001</c:v>
                </c:pt>
                <c:pt idx="33">
                  <c:v>15.766</c:v>
                </c:pt>
                <c:pt idx="34">
                  <c:v>13.975</c:v>
                </c:pt>
                <c:pt idx="35">
                  <c:v>12.483000000000001</c:v>
                </c:pt>
                <c:pt idx="36">
                  <c:v>10.875</c:v>
                </c:pt>
                <c:pt idx="37">
                  <c:v>9.6010000000000009</c:v>
                </c:pt>
                <c:pt idx="38">
                  <c:v>8.4390000000000001</c:v>
                </c:pt>
                <c:pt idx="39">
                  <c:v>7.46</c:v>
                </c:pt>
                <c:pt idx="40">
                  <c:v>6.492</c:v>
                </c:pt>
                <c:pt idx="41">
                  <c:v>5.6539999999999999</c:v>
                </c:pt>
              </c:numCache>
            </c:numRef>
          </c:yVal>
          <c:smooth val="0"/>
        </c:ser>
        <c:ser>
          <c:idx val="1"/>
          <c:order val="1"/>
          <c:tx>
            <c:strRef>
              <c:f>Sheet1!$C$1</c:f>
              <c:strCache>
                <c:ptCount val="1"/>
                <c:pt idx="0">
                  <c:v>Retransplant (N=2,907)</c:v>
                </c:pt>
              </c:strCache>
            </c:strRef>
          </c:tx>
          <c:spPr>
            <a:ln w="41275">
              <a:solidFill>
                <a:srgbClr val="FFC0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80.731999999999999</c:v>
                </c:pt>
                <c:pt idx="2">
                  <c:v>77.010999999999996</c:v>
                </c:pt>
                <c:pt idx="3">
                  <c:v>74.965000000000003</c:v>
                </c:pt>
                <c:pt idx="4">
                  <c:v>73.760999999999996</c:v>
                </c:pt>
                <c:pt idx="5">
                  <c:v>72.554000000000002</c:v>
                </c:pt>
                <c:pt idx="6">
                  <c:v>71.665999999999997</c:v>
                </c:pt>
                <c:pt idx="7">
                  <c:v>71.094999999999999</c:v>
                </c:pt>
                <c:pt idx="8">
                  <c:v>70.308999999999997</c:v>
                </c:pt>
                <c:pt idx="9">
                  <c:v>69.664000000000001</c:v>
                </c:pt>
                <c:pt idx="10">
                  <c:v>69.161000000000001</c:v>
                </c:pt>
                <c:pt idx="11">
                  <c:v>68.691999999999993</c:v>
                </c:pt>
                <c:pt idx="12">
                  <c:v>68.147999999999996</c:v>
                </c:pt>
                <c:pt idx="13">
                  <c:v>64.167000000000002</c:v>
                </c:pt>
                <c:pt idx="14">
                  <c:v>60.232999999999997</c:v>
                </c:pt>
                <c:pt idx="15">
                  <c:v>57.152999999999999</c:v>
                </c:pt>
                <c:pt idx="16">
                  <c:v>53.74</c:v>
                </c:pt>
                <c:pt idx="17">
                  <c:v>51.011000000000003</c:v>
                </c:pt>
                <c:pt idx="18">
                  <c:v>47.161000000000001</c:v>
                </c:pt>
                <c:pt idx="19">
                  <c:v>43.902999999999999</c:v>
                </c:pt>
                <c:pt idx="20">
                  <c:v>40.204999999999998</c:v>
                </c:pt>
                <c:pt idx="21">
                  <c:v>37.192</c:v>
                </c:pt>
                <c:pt idx="22">
                  <c:v>34.802999999999997</c:v>
                </c:pt>
                <c:pt idx="23">
                  <c:v>32.130000000000003</c:v>
                </c:pt>
                <c:pt idx="24">
                  <c:v>29.335999999999999</c:v>
                </c:pt>
                <c:pt idx="25">
                  <c:v>26.783000000000001</c:v>
                </c:pt>
                <c:pt idx="26">
                  <c:v>24.521000000000001</c:v>
                </c:pt>
                <c:pt idx="27">
                  <c:v>22.207999999999998</c:v>
                </c:pt>
                <c:pt idx="28">
                  <c:v>19.875</c:v>
                </c:pt>
                <c:pt idx="29">
                  <c:v>18.559999999999999</c:v>
                </c:pt>
                <c:pt idx="30">
                  <c:v>16.486000000000001</c:v>
                </c:pt>
                <c:pt idx="31">
                  <c:v>14.186999999999999</c:v>
                </c:pt>
                <c:pt idx="32">
                  <c:v>11.468999999999999</c:v>
                </c:pt>
                <c:pt idx="33">
                  <c:v>10.465999999999999</c:v>
                </c:pt>
                <c:pt idx="34">
                  <c:v>8.7710000000000008</c:v>
                </c:pt>
                <c:pt idx="35">
                  <c:v>7.6020000000000003</c:v>
                </c:pt>
              </c:numCache>
            </c:numRef>
          </c:yVal>
          <c:smooth val="0"/>
        </c:ser>
        <c:dLbls>
          <c:showLegendKey val="0"/>
          <c:showVal val="0"/>
          <c:showCatName val="0"/>
          <c:showSerName val="0"/>
          <c:showPercent val="0"/>
          <c:showBubbleSize val="0"/>
        </c:dLbls>
        <c:axId val="764664152"/>
        <c:axId val="764664544"/>
      </c:scatterChart>
      <c:valAx>
        <c:axId val="764664152"/>
        <c:scaling>
          <c:orientation val="minMax"/>
          <c:max val="3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4664544"/>
        <c:crosses val="autoZero"/>
        <c:crossBetween val="midCat"/>
        <c:majorUnit val="1"/>
      </c:valAx>
      <c:valAx>
        <c:axId val="7646645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4664152"/>
        <c:crosses val="autoZero"/>
        <c:crossBetween val="midCat"/>
        <c:majorUnit val="25"/>
      </c:valAx>
      <c:spPr>
        <a:solidFill>
          <a:schemeClr val="bg2"/>
        </a:solidFill>
        <a:ln>
          <a:solidFill>
            <a:schemeClr val="tx1"/>
          </a:solidFill>
        </a:ln>
      </c:spPr>
    </c:plotArea>
    <c:legend>
      <c:legendPos val="r"/>
      <c:layout>
        <c:manualLayout>
          <c:xMode val="edge"/>
          <c:yMode val="edge"/>
          <c:x val="0.67404129793510326"/>
          <c:y val="6.7247010790317877E-2"/>
          <c:w val="0.28014017606206332"/>
          <c:h val="0.190302878806815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00473834575994E-2"/>
          <c:y val="3.1249843769528808E-2"/>
          <c:w val="0.8982707360695068"/>
          <c:h val="0.81644145288290582"/>
        </c:manualLayout>
      </c:layout>
      <c:scatterChart>
        <c:scatterStyle val="lineMarker"/>
        <c:varyColors val="0"/>
        <c:ser>
          <c:idx val="0"/>
          <c:order val="0"/>
          <c:tx>
            <c:strRef>
              <c:f>Sheet1!$B$1</c:f>
              <c:strCache>
                <c:ptCount val="1"/>
                <c:pt idx="0">
                  <c:v>Primary (N=80,857)</c:v>
                </c:pt>
              </c:strCache>
            </c:strRef>
          </c:tx>
          <c:spPr>
            <a:ln w="4127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95.599000000000004</c:v>
                </c:pt>
                <c:pt idx="3">
                  <c:v>91.998999999999995</c:v>
                </c:pt>
                <c:pt idx="4">
                  <c:v>88.445999999999998</c:v>
                </c:pt>
                <c:pt idx="5">
                  <c:v>84.772999999999996</c:v>
                </c:pt>
                <c:pt idx="6">
                  <c:v>80.807000000000002</c:v>
                </c:pt>
                <c:pt idx="7">
                  <c:v>76.673000000000002</c:v>
                </c:pt>
                <c:pt idx="8">
                  <c:v>72.391000000000005</c:v>
                </c:pt>
                <c:pt idx="9">
                  <c:v>68.007000000000005</c:v>
                </c:pt>
                <c:pt idx="10">
                  <c:v>63.634</c:v>
                </c:pt>
                <c:pt idx="11">
                  <c:v>59.167000000000002</c:v>
                </c:pt>
                <c:pt idx="12">
                  <c:v>54.753</c:v>
                </c:pt>
                <c:pt idx="13">
                  <c:v>50.39</c:v>
                </c:pt>
                <c:pt idx="14">
                  <c:v>46.197000000000003</c:v>
                </c:pt>
                <c:pt idx="15">
                  <c:v>41.920999999999999</c:v>
                </c:pt>
                <c:pt idx="16">
                  <c:v>37.701000000000001</c:v>
                </c:pt>
                <c:pt idx="17">
                  <c:v>34.018000000000001</c:v>
                </c:pt>
                <c:pt idx="18">
                  <c:v>30.515000000000001</c:v>
                </c:pt>
                <c:pt idx="19">
                  <c:v>27.18</c:v>
                </c:pt>
                <c:pt idx="20">
                  <c:v>24.100999999999999</c:v>
                </c:pt>
                <c:pt idx="21">
                  <c:v>21.696999999999999</c:v>
                </c:pt>
                <c:pt idx="22">
                  <c:v>19.248000000000001</c:v>
                </c:pt>
                <c:pt idx="23">
                  <c:v>17.062000000000001</c:v>
                </c:pt>
                <c:pt idx="24">
                  <c:v>15.241</c:v>
                </c:pt>
                <c:pt idx="25">
                  <c:v>13.278</c:v>
                </c:pt>
                <c:pt idx="26">
                  <c:v>11.722</c:v>
                </c:pt>
                <c:pt idx="27">
                  <c:v>10.303000000000001</c:v>
                </c:pt>
                <c:pt idx="28">
                  <c:v>9.1080000000000005</c:v>
                </c:pt>
                <c:pt idx="29">
                  <c:v>7.9269999999999996</c:v>
                </c:pt>
                <c:pt idx="30">
                  <c:v>6.9020000000000001</c:v>
                </c:pt>
              </c:numCache>
            </c:numRef>
          </c:yVal>
          <c:smooth val="0"/>
        </c:ser>
        <c:ser>
          <c:idx val="1"/>
          <c:order val="1"/>
          <c:tx>
            <c:strRef>
              <c:f>Sheet1!$C$1</c:f>
              <c:strCache>
                <c:ptCount val="1"/>
                <c:pt idx="0">
                  <c:v>Retransplant (N=1,861)</c:v>
                </c:pt>
              </c:strCache>
            </c:strRef>
          </c:tx>
          <c:spPr>
            <a:ln w="41275">
              <a:solidFill>
                <a:srgbClr val="FFC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100</c:v>
                </c:pt>
                <c:pt idx="2">
                  <c:v>94.159000000000006</c:v>
                </c:pt>
                <c:pt idx="3">
                  <c:v>88.385999999999996</c:v>
                </c:pt>
                <c:pt idx="4">
                  <c:v>83.866</c:v>
                </c:pt>
                <c:pt idx="5">
                  <c:v>78.856999999999999</c:v>
                </c:pt>
                <c:pt idx="6">
                  <c:v>74.853999999999999</c:v>
                </c:pt>
                <c:pt idx="7">
                  <c:v>69.203999999999994</c:v>
                </c:pt>
                <c:pt idx="8">
                  <c:v>64.423000000000002</c:v>
                </c:pt>
                <c:pt idx="9">
                  <c:v>58.996000000000002</c:v>
                </c:pt>
                <c:pt idx="10">
                  <c:v>54.576000000000001</c:v>
                </c:pt>
                <c:pt idx="11">
                  <c:v>51.07</c:v>
                </c:pt>
                <c:pt idx="12">
                  <c:v>47.148000000000003</c:v>
                </c:pt>
                <c:pt idx="13">
                  <c:v>43.048000000000002</c:v>
                </c:pt>
                <c:pt idx="14">
                  <c:v>39.301000000000002</c:v>
                </c:pt>
                <c:pt idx="15">
                  <c:v>35.981999999999999</c:v>
                </c:pt>
                <c:pt idx="16">
                  <c:v>32.588000000000001</c:v>
                </c:pt>
                <c:pt idx="17">
                  <c:v>29.164999999999999</c:v>
                </c:pt>
                <c:pt idx="18">
                  <c:v>27.236000000000001</c:v>
                </c:pt>
                <c:pt idx="19">
                  <c:v>24.190999999999999</c:v>
                </c:pt>
                <c:pt idx="20">
                  <c:v>20.818000000000001</c:v>
                </c:pt>
                <c:pt idx="21">
                  <c:v>16.829000000000001</c:v>
                </c:pt>
                <c:pt idx="22">
                  <c:v>15.358000000000001</c:v>
                </c:pt>
                <c:pt idx="23">
                  <c:v>12.871</c:v>
                </c:pt>
                <c:pt idx="24">
                  <c:v>11.154999999999999</c:v>
                </c:pt>
              </c:numCache>
            </c:numRef>
          </c:yVal>
          <c:smooth val="0"/>
        </c:ser>
        <c:dLbls>
          <c:showLegendKey val="0"/>
          <c:showVal val="0"/>
          <c:showCatName val="0"/>
          <c:showSerName val="0"/>
          <c:showPercent val="0"/>
          <c:showBubbleSize val="0"/>
        </c:dLbls>
        <c:axId val="764665328"/>
        <c:axId val="764665720"/>
      </c:scatterChart>
      <c:valAx>
        <c:axId val="764665328"/>
        <c:scaling>
          <c:orientation val="minMax"/>
          <c:max val="3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4665720"/>
        <c:crosses val="autoZero"/>
        <c:crossBetween val="midCat"/>
        <c:majorUnit val="1"/>
      </c:valAx>
      <c:valAx>
        <c:axId val="7646657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4665328"/>
        <c:crosses val="autoZero"/>
        <c:crossBetween val="midCat"/>
        <c:majorUnit val="25"/>
      </c:valAx>
      <c:spPr>
        <a:solidFill>
          <a:schemeClr val="bg2"/>
        </a:solidFill>
        <a:ln>
          <a:solidFill>
            <a:schemeClr val="tx1"/>
          </a:solidFill>
        </a:ln>
      </c:spPr>
    </c:plotArea>
    <c:legend>
      <c:legendPos val="r"/>
      <c:layout>
        <c:manualLayout>
          <c:xMode val="edge"/>
          <c:yMode val="edge"/>
          <c:x val="0.67109144542772858"/>
          <c:y val="6.4601508144815231E-2"/>
          <c:w val="0.28478619376117809"/>
          <c:h val="0.1903895346415031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04E-2"/>
          <c:y val="3.1249894166455256E-2"/>
          <c:w val="0.88475425638166905"/>
          <c:h val="0.81644145288290582"/>
        </c:manualLayout>
      </c:layout>
      <c:scatterChart>
        <c:scatterStyle val="lineMarker"/>
        <c:varyColors val="0"/>
        <c:ser>
          <c:idx val="0"/>
          <c:order val="0"/>
          <c:tx>
            <c:strRef>
              <c:f>Sheet1!$B$1</c:f>
              <c:strCache>
                <c:ptCount val="1"/>
                <c:pt idx="0">
                  <c:v>18-39 (N=18,191)</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91.167000000000002</c:v>
                </c:pt>
                <c:pt idx="2">
                  <c:v>89.156999999999996</c:v>
                </c:pt>
                <c:pt idx="3">
                  <c:v>88.299000000000007</c:v>
                </c:pt>
                <c:pt idx="4">
                  <c:v>87.625</c:v>
                </c:pt>
                <c:pt idx="5">
                  <c:v>87.063000000000002</c:v>
                </c:pt>
                <c:pt idx="6">
                  <c:v>86.504999999999995</c:v>
                </c:pt>
                <c:pt idx="7">
                  <c:v>86.061000000000007</c:v>
                </c:pt>
                <c:pt idx="8">
                  <c:v>85.507999999999996</c:v>
                </c:pt>
                <c:pt idx="9">
                  <c:v>85.028999999999996</c:v>
                </c:pt>
                <c:pt idx="10">
                  <c:v>84.593999999999994</c:v>
                </c:pt>
                <c:pt idx="11">
                  <c:v>84.203999999999994</c:v>
                </c:pt>
                <c:pt idx="12">
                  <c:v>83.731999999999999</c:v>
                </c:pt>
                <c:pt idx="13">
                  <c:v>79.503</c:v>
                </c:pt>
                <c:pt idx="14">
                  <c:v>76.040000000000006</c:v>
                </c:pt>
                <c:pt idx="15">
                  <c:v>73.119</c:v>
                </c:pt>
                <c:pt idx="16">
                  <c:v>70.090999999999994</c:v>
                </c:pt>
                <c:pt idx="17">
                  <c:v>67.477999999999994</c:v>
                </c:pt>
                <c:pt idx="18">
                  <c:v>64.585999999999999</c:v>
                </c:pt>
                <c:pt idx="19">
                  <c:v>62.023000000000003</c:v>
                </c:pt>
                <c:pt idx="20">
                  <c:v>59.433</c:v>
                </c:pt>
                <c:pt idx="21">
                  <c:v>56.725000000000001</c:v>
                </c:pt>
                <c:pt idx="22">
                  <c:v>54.070999999999998</c:v>
                </c:pt>
                <c:pt idx="23">
                  <c:v>51.45</c:v>
                </c:pt>
                <c:pt idx="24">
                  <c:v>49.067999999999998</c:v>
                </c:pt>
                <c:pt idx="25">
                  <c:v>46.883000000000003</c:v>
                </c:pt>
                <c:pt idx="26">
                  <c:v>44.427</c:v>
                </c:pt>
                <c:pt idx="27">
                  <c:v>42.182000000000002</c:v>
                </c:pt>
                <c:pt idx="28">
                  <c:v>40.127000000000002</c:v>
                </c:pt>
                <c:pt idx="29">
                  <c:v>37.78</c:v>
                </c:pt>
                <c:pt idx="30">
                  <c:v>35.633000000000003</c:v>
                </c:pt>
                <c:pt idx="31">
                  <c:v>33.441000000000003</c:v>
                </c:pt>
                <c:pt idx="32">
                  <c:v>31.422000000000001</c:v>
                </c:pt>
                <c:pt idx="33">
                  <c:v>29.332999999999998</c:v>
                </c:pt>
                <c:pt idx="34">
                  <c:v>27.292999999999999</c:v>
                </c:pt>
                <c:pt idx="35">
                  <c:v>25.771000000000001</c:v>
                </c:pt>
                <c:pt idx="36">
                  <c:v>23.664000000000001</c:v>
                </c:pt>
              </c:numCache>
            </c:numRef>
          </c:yVal>
          <c:smooth val="0"/>
        </c:ser>
        <c:ser>
          <c:idx val="1"/>
          <c:order val="1"/>
          <c:tx>
            <c:strRef>
              <c:f>Sheet1!$C$1</c:f>
              <c:strCache>
                <c:ptCount val="1"/>
                <c:pt idx="0">
                  <c:v>40-59 (N=62,808)</c:v>
                </c:pt>
              </c:strCache>
            </c:strRef>
          </c:tx>
          <c:spPr>
            <a:ln w="41275">
              <a:solidFill>
                <a:srgbClr val="66FF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90.212999999999994</c:v>
                </c:pt>
                <c:pt idx="2">
                  <c:v>87.846999999999994</c:v>
                </c:pt>
                <c:pt idx="3">
                  <c:v>86.481999999999999</c:v>
                </c:pt>
                <c:pt idx="4">
                  <c:v>85.653000000000006</c:v>
                </c:pt>
                <c:pt idx="5">
                  <c:v>84.95</c:v>
                </c:pt>
                <c:pt idx="6">
                  <c:v>84.382000000000005</c:v>
                </c:pt>
                <c:pt idx="7">
                  <c:v>83.873999999999995</c:v>
                </c:pt>
                <c:pt idx="8">
                  <c:v>83.349000000000004</c:v>
                </c:pt>
                <c:pt idx="9">
                  <c:v>82.869</c:v>
                </c:pt>
                <c:pt idx="10">
                  <c:v>82.433000000000007</c:v>
                </c:pt>
                <c:pt idx="11">
                  <c:v>82.084999999999994</c:v>
                </c:pt>
                <c:pt idx="12">
                  <c:v>81.697999999999993</c:v>
                </c:pt>
                <c:pt idx="13">
                  <c:v>78.263000000000005</c:v>
                </c:pt>
                <c:pt idx="14">
                  <c:v>75.409000000000006</c:v>
                </c:pt>
                <c:pt idx="15">
                  <c:v>72.576999999999998</c:v>
                </c:pt>
                <c:pt idx="16">
                  <c:v>69.614000000000004</c:v>
                </c:pt>
                <c:pt idx="17">
                  <c:v>66.433000000000007</c:v>
                </c:pt>
                <c:pt idx="18">
                  <c:v>63.1</c:v>
                </c:pt>
                <c:pt idx="19">
                  <c:v>59.622</c:v>
                </c:pt>
                <c:pt idx="20">
                  <c:v>56.015999999999998</c:v>
                </c:pt>
                <c:pt idx="21">
                  <c:v>52.542000000000002</c:v>
                </c:pt>
                <c:pt idx="22">
                  <c:v>48.908999999999999</c:v>
                </c:pt>
                <c:pt idx="23">
                  <c:v>45.283999999999999</c:v>
                </c:pt>
                <c:pt idx="24">
                  <c:v>41.658000000000001</c:v>
                </c:pt>
                <c:pt idx="25">
                  <c:v>38.19</c:v>
                </c:pt>
                <c:pt idx="26">
                  <c:v>34.695999999999998</c:v>
                </c:pt>
                <c:pt idx="27">
                  <c:v>31.177</c:v>
                </c:pt>
                <c:pt idx="28">
                  <c:v>28.084</c:v>
                </c:pt>
                <c:pt idx="29">
                  <c:v>25.155999999999999</c:v>
                </c:pt>
                <c:pt idx="30">
                  <c:v>22.248000000000001</c:v>
                </c:pt>
                <c:pt idx="31">
                  <c:v>19.606000000000002</c:v>
                </c:pt>
                <c:pt idx="32">
                  <c:v>17.532</c:v>
                </c:pt>
                <c:pt idx="33">
                  <c:v>15.385</c:v>
                </c:pt>
                <c:pt idx="34">
                  <c:v>13.37</c:v>
                </c:pt>
                <c:pt idx="35">
                  <c:v>11.662000000000001</c:v>
                </c:pt>
                <c:pt idx="36">
                  <c:v>9.8059999999999992</c:v>
                </c:pt>
              </c:numCache>
            </c:numRef>
          </c:yVal>
          <c:smooth val="0"/>
        </c:ser>
        <c:ser>
          <c:idx val="2"/>
          <c:order val="2"/>
          <c:tx>
            <c:strRef>
              <c:f>Sheet1!$D$1</c:f>
              <c:strCache>
                <c:ptCount val="1"/>
                <c:pt idx="0">
                  <c:v>60-69 (N=24,429)</c:v>
                </c:pt>
              </c:strCache>
            </c:strRef>
          </c:tx>
          <c:spPr>
            <a:ln w="41275">
              <a:solidFill>
                <a:srgbClr val="CCCC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89.459000000000003</c:v>
                </c:pt>
                <c:pt idx="2">
                  <c:v>86.718999999999994</c:v>
                </c:pt>
                <c:pt idx="3">
                  <c:v>85.132999999999996</c:v>
                </c:pt>
                <c:pt idx="4">
                  <c:v>84.078999999999994</c:v>
                </c:pt>
                <c:pt idx="5">
                  <c:v>83.204999999999998</c:v>
                </c:pt>
                <c:pt idx="6">
                  <c:v>82.49</c:v>
                </c:pt>
                <c:pt idx="7">
                  <c:v>81.753</c:v>
                </c:pt>
                <c:pt idx="8">
                  <c:v>81.183999999999997</c:v>
                </c:pt>
                <c:pt idx="9">
                  <c:v>80.706999999999994</c:v>
                </c:pt>
                <c:pt idx="10">
                  <c:v>80.254000000000005</c:v>
                </c:pt>
                <c:pt idx="11">
                  <c:v>79.850999999999999</c:v>
                </c:pt>
                <c:pt idx="12">
                  <c:v>79.483999999999995</c:v>
                </c:pt>
                <c:pt idx="13">
                  <c:v>75.918999999999997</c:v>
                </c:pt>
                <c:pt idx="14">
                  <c:v>73.015000000000001</c:v>
                </c:pt>
                <c:pt idx="15">
                  <c:v>69.894999999999996</c:v>
                </c:pt>
                <c:pt idx="16">
                  <c:v>66.738</c:v>
                </c:pt>
                <c:pt idx="17">
                  <c:v>62.942999999999998</c:v>
                </c:pt>
                <c:pt idx="18">
                  <c:v>58.973999999999997</c:v>
                </c:pt>
                <c:pt idx="19">
                  <c:v>54.732999999999997</c:v>
                </c:pt>
                <c:pt idx="20">
                  <c:v>50.499000000000002</c:v>
                </c:pt>
                <c:pt idx="21">
                  <c:v>46.054000000000002</c:v>
                </c:pt>
                <c:pt idx="22">
                  <c:v>41.716999999999999</c:v>
                </c:pt>
                <c:pt idx="23">
                  <c:v>37.579000000000001</c:v>
                </c:pt>
                <c:pt idx="24">
                  <c:v>33.436999999999998</c:v>
                </c:pt>
                <c:pt idx="25">
                  <c:v>29.213999999999999</c:v>
                </c:pt>
                <c:pt idx="26">
                  <c:v>24.946000000000002</c:v>
                </c:pt>
                <c:pt idx="27">
                  <c:v>20.800999999999998</c:v>
                </c:pt>
                <c:pt idx="28">
                  <c:v>17.242000000000001</c:v>
                </c:pt>
                <c:pt idx="29">
                  <c:v>14.206</c:v>
                </c:pt>
                <c:pt idx="30">
                  <c:v>11.502000000000001</c:v>
                </c:pt>
                <c:pt idx="31">
                  <c:v>8.9190000000000005</c:v>
                </c:pt>
                <c:pt idx="32">
                  <c:v>7.0270000000000001</c:v>
                </c:pt>
                <c:pt idx="33">
                  <c:v>5.33</c:v>
                </c:pt>
                <c:pt idx="34">
                  <c:v>4.2610000000000001</c:v>
                </c:pt>
                <c:pt idx="35">
                  <c:v>3.173</c:v>
                </c:pt>
                <c:pt idx="36">
                  <c:v>2.6960000000000002</c:v>
                </c:pt>
              </c:numCache>
            </c:numRef>
          </c:yVal>
          <c:smooth val="0"/>
        </c:ser>
        <c:ser>
          <c:idx val="3"/>
          <c:order val="3"/>
          <c:tx>
            <c:strRef>
              <c:f>Sheet1!$E$1</c:f>
              <c:strCache>
                <c:ptCount val="1"/>
                <c:pt idx="0">
                  <c:v>70+ (N=938)</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91.340999999999994</c:v>
                </c:pt>
                <c:pt idx="2">
                  <c:v>89.07</c:v>
                </c:pt>
                <c:pt idx="3">
                  <c:v>87.323999999999998</c:v>
                </c:pt>
                <c:pt idx="4">
                  <c:v>86.119</c:v>
                </c:pt>
                <c:pt idx="5">
                  <c:v>85.241</c:v>
                </c:pt>
                <c:pt idx="6">
                  <c:v>84.144000000000005</c:v>
                </c:pt>
                <c:pt idx="7">
                  <c:v>83.704999999999998</c:v>
                </c:pt>
                <c:pt idx="8">
                  <c:v>83.156000000000006</c:v>
                </c:pt>
                <c:pt idx="9">
                  <c:v>82.606999999999999</c:v>
                </c:pt>
                <c:pt idx="10">
                  <c:v>82.167000000000002</c:v>
                </c:pt>
                <c:pt idx="11">
                  <c:v>81.947000000000003</c:v>
                </c:pt>
                <c:pt idx="12">
                  <c:v>81.28</c:v>
                </c:pt>
                <c:pt idx="13">
                  <c:v>76.022999999999996</c:v>
                </c:pt>
                <c:pt idx="14">
                  <c:v>72.283000000000001</c:v>
                </c:pt>
                <c:pt idx="15">
                  <c:v>68.972999999999999</c:v>
                </c:pt>
                <c:pt idx="16">
                  <c:v>65.552000000000007</c:v>
                </c:pt>
                <c:pt idx="17">
                  <c:v>59.863999999999997</c:v>
                </c:pt>
                <c:pt idx="18">
                  <c:v>56.46</c:v>
                </c:pt>
                <c:pt idx="19">
                  <c:v>50.987000000000002</c:v>
                </c:pt>
                <c:pt idx="20">
                  <c:v>43.52</c:v>
                </c:pt>
                <c:pt idx="21">
                  <c:v>37.337000000000003</c:v>
                </c:pt>
                <c:pt idx="22">
                  <c:v>32.402999999999999</c:v>
                </c:pt>
                <c:pt idx="23">
                  <c:v>23.984999999999999</c:v>
                </c:pt>
                <c:pt idx="24">
                  <c:v>16.079000000000001</c:v>
                </c:pt>
                <c:pt idx="25">
                  <c:v>14.356</c:v>
                </c:pt>
                <c:pt idx="26">
                  <c:v>12.484</c:v>
                </c:pt>
                <c:pt idx="27">
                  <c:v>9.3629999999999995</c:v>
                </c:pt>
              </c:numCache>
            </c:numRef>
          </c:yVal>
          <c:smooth val="0"/>
        </c:ser>
        <c:dLbls>
          <c:showLegendKey val="0"/>
          <c:showVal val="0"/>
          <c:showCatName val="0"/>
          <c:showSerName val="0"/>
          <c:showPercent val="0"/>
          <c:showBubbleSize val="0"/>
        </c:dLbls>
        <c:axId val="764666504"/>
        <c:axId val="764666896"/>
      </c:scatterChart>
      <c:valAx>
        <c:axId val="764666504"/>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4666896"/>
        <c:crosses val="autoZero"/>
        <c:crossBetween val="midCat"/>
        <c:majorUnit val="1"/>
      </c:valAx>
      <c:valAx>
        <c:axId val="7646668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4666504"/>
        <c:crosses val="autoZero"/>
        <c:crossBetween val="midCat"/>
        <c:majorUnit val="25"/>
      </c:valAx>
      <c:spPr>
        <a:solidFill>
          <a:schemeClr val="bg2"/>
        </a:solidFill>
        <a:ln>
          <a:solidFill>
            <a:schemeClr val="tx1"/>
          </a:solidFill>
        </a:ln>
      </c:spPr>
    </c:plotArea>
    <c:legend>
      <c:legendPos val="r"/>
      <c:layout>
        <c:manualLayout>
          <c:xMode val="edge"/>
          <c:yMode val="edge"/>
          <c:x val="9.5870206489675522E-2"/>
          <c:y val="0.55376344086021501"/>
          <c:w val="0.23910029498525076"/>
          <c:h val="0.257888409110151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6E-2"/>
          <c:y val="3.1249894166455256E-2"/>
          <c:w val="0.88475425638166905"/>
          <c:h val="0.81644145288290582"/>
        </c:manualLayout>
      </c:layout>
      <c:scatterChart>
        <c:scatterStyle val="lineMarker"/>
        <c:varyColors val="0"/>
        <c:ser>
          <c:idx val="0"/>
          <c:order val="0"/>
          <c:tx>
            <c:strRef>
              <c:f>Sheet1!$B$1</c:f>
              <c:strCache>
                <c:ptCount val="1"/>
                <c:pt idx="0">
                  <c:v>18-39 (N=3,616)</c:v>
                </c:pt>
              </c:strCache>
            </c:strRef>
          </c:tx>
          <c:spPr>
            <a:ln w="41275">
              <a:solidFill>
                <a:srgbClr val="FF0000"/>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93.51</c:v>
                </c:pt>
                <c:pt idx="2">
                  <c:v>92.311999999999998</c:v>
                </c:pt>
                <c:pt idx="3">
                  <c:v>91.647000000000006</c:v>
                </c:pt>
                <c:pt idx="4">
                  <c:v>90.861999999999995</c:v>
                </c:pt>
                <c:pt idx="5">
                  <c:v>90.599000000000004</c:v>
                </c:pt>
                <c:pt idx="6">
                  <c:v>90.248000000000005</c:v>
                </c:pt>
                <c:pt idx="7">
                  <c:v>90.013000000000005</c:v>
                </c:pt>
                <c:pt idx="8">
                  <c:v>89.542000000000002</c:v>
                </c:pt>
                <c:pt idx="9">
                  <c:v>89.126999999999995</c:v>
                </c:pt>
                <c:pt idx="10">
                  <c:v>88.771000000000001</c:v>
                </c:pt>
                <c:pt idx="11">
                  <c:v>88.591999999999999</c:v>
                </c:pt>
                <c:pt idx="12">
                  <c:v>88.043000000000006</c:v>
                </c:pt>
                <c:pt idx="13">
                  <c:v>83.944999999999993</c:v>
                </c:pt>
                <c:pt idx="14">
                  <c:v>79.754999999999995</c:v>
                </c:pt>
                <c:pt idx="15">
                  <c:v>77.298000000000002</c:v>
                </c:pt>
                <c:pt idx="16">
                  <c:v>74.372</c:v>
                </c:pt>
              </c:numCache>
            </c:numRef>
          </c:yVal>
          <c:smooth val="0"/>
        </c:ser>
        <c:ser>
          <c:idx val="1"/>
          <c:order val="1"/>
          <c:tx>
            <c:strRef>
              <c:f>Sheet1!$C$1</c:f>
              <c:strCache>
                <c:ptCount val="1"/>
                <c:pt idx="0">
                  <c:v>40-59 (N=10,368)</c:v>
                </c:pt>
              </c:strCache>
            </c:strRef>
          </c:tx>
          <c:spPr>
            <a:ln w="41275">
              <a:solidFill>
                <a:srgbClr val="66FFFF"/>
              </a:solidFill>
              <a:prstDash val="solid"/>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92.356999999999999</c:v>
                </c:pt>
                <c:pt idx="2">
                  <c:v>90.775999999999996</c:v>
                </c:pt>
                <c:pt idx="3">
                  <c:v>89.685000000000002</c:v>
                </c:pt>
                <c:pt idx="4">
                  <c:v>88.843000000000004</c:v>
                </c:pt>
                <c:pt idx="5">
                  <c:v>88.304000000000002</c:v>
                </c:pt>
                <c:pt idx="6">
                  <c:v>87.823999999999998</c:v>
                </c:pt>
                <c:pt idx="7">
                  <c:v>87.424999999999997</c:v>
                </c:pt>
                <c:pt idx="8">
                  <c:v>87.013999999999996</c:v>
                </c:pt>
                <c:pt idx="9">
                  <c:v>86.622</c:v>
                </c:pt>
                <c:pt idx="10">
                  <c:v>86.218000000000004</c:v>
                </c:pt>
                <c:pt idx="11">
                  <c:v>85.936000000000007</c:v>
                </c:pt>
                <c:pt idx="12">
                  <c:v>85.491</c:v>
                </c:pt>
                <c:pt idx="13">
                  <c:v>82.587000000000003</c:v>
                </c:pt>
                <c:pt idx="14">
                  <c:v>80.061999999999998</c:v>
                </c:pt>
                <c:pt idx="15">
                  <c:v>77.278000000000006</c:v>
                </c:pt>
                <c:pt idx="16">
                  <c:v>74.510000000000005</c:v>
                </c:pt>
              </c:numCache>
            </c:numRef>
          </c:yVal>
          <c:smooth val="0"/>
        </c:ser>
        <c:ser>
          <c:idx val="2"/>
          <c:order val="2"/>
          <c:tx>
            <c:strRef>
              <c:f>Sheet1!$D$1</c:f>
              <c:strCache>
                <c:ptCount val="1"/>
                <c:pt idx="0">
                  <c:v>60-69 (N=6,173)</c:v>
                </c:pt>
              </c:strCache>
            </c:strRef>
          </c:tx>
          <c:spPr>
            <a:ln w="41275">
              <a:solidFill>
                <a:srgbClr val="CCCC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Sheet1!$D$2:$D$18</c:f>
              <c:numCache>
                <c:formatCode>General</c:formatCode>
                <c:ptCount val="17"/>
                <c:pt idx="0">
                  <c:v>100</c:v>
                </c:pt>
                <c:pt idx="1">
                  <c:v>92.016000000000005</c:v>
                </c:pt>
                <c:pt idx="2">
                  <c:v>89.64</c:v>
                </c:pt>
                <c:pt idx="3">
                  <c:v>88.043999999999997</c:v>
                </c:pt>
                <c:pt idx="4">
                  <c:v>87.2</c:v>
                </c:pt>
                <c:pt idx="5">
                  <c:v>86.372</c:v>
                </c:pt>
                <c:pt idx="6">
                  <c:v>85.611000000000004</c:v>
                </c:pt>
                <c:pt idx="7">
                  <c:v>85.067999999999998</c:v>
                </c:pt>
                <c:pt idx="8">
                  <c:v>84.575999999999993</c:v>
                </c:pt>
                <c:pt idx="9">
                  <c:v>84.132000000000005</c:v>
                </c:pt>
                <c:pt idx="10">
                  <c:v>83.738</c:v>
                </c:pt>
                <c:pt idx="11">
                  <c:v>83.444999999999993</c:v>
                </c:pt>
                <c:pt idx="12">
                  <c:v>83.198999999999998</c:v>
                </c:pt>
                <c:pt idx="13">
                  <c:v>79.629000000000005</c:v>
                </c:pt>
                <c:pt idx="14">
                  <c:v>76.831999999999994</c:v>
                </c:pt>
                <c:pt idx="15">
                  <c:v>73.977999999999994</c:v>
                </c:pt>
                <c:pt idx="16">
                  <c:v>71.096000000000004</c:v>
                </c:pt>
              </c:numCache>
            </c:numRef>
          </c:yVal>
          <c:smooth val="0"/>
        </c:ser>
        <c:ser>
          <c:idx val="3"/>
          <c:order val="3"/>
          <c:tx>
            <c:strRef>
              <c:f>Sheet1!$E$1</c:f>
              <c:strCache>
                <c:ptCount val="1"/>
                <c:pt idx="0">
                  <c:v>70+ (N=420)</c:v>
                </c:pt>
              </c:strCache>
            </c:strRef>
          </c:tx>
          <c:spPr>
            <a:ln w="41275">
              <a:solidFill>
                <a:srgbClr val="FF9900"/>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Sheet1!$E$2:$E$18</c:f>
              <c:numCache>
                <c:formatCode>General</c:formatCode>
                <c:ptCount val="17"/>
                <c:pt idx="0">
                  <c:v>100</c:v>
                </c:pt>
                <c:pt idx="1">
                  <c:v>93.313999999999993</c:v>
                </c:pt>
                <c:pt idx="2">
                  <c:v>91.629000000000005</c:v>
                </c:pt>
                <c:pt idx="3">
                  <c:v>90.155000000000001</c:v>
                </c:pt>
                <c:pt idx="4">
                  <c:v>88.923000000000002</c:v>
                </c:pt>
                <c:pt idx="5">
                  <c:v>88.677000000000007</c:v>
                </c:pt>
                <c:pt idx="6">
                  <c:v>87.691000000000003</c:v>
                </c:pt>
                <c:pt idx="7">
                  <c:v>87.444000000000003</c:v>
                </c:pt>
                <c:pt idx="8">
                  <c:v>86.95</c:v>
                </c:pt>
                <c:pt idx="9">
                  <c:v>86.703000000000003</c:v>
                </c:pt>
                <c:pt idx="10">
                  <c:v>86.209000000000003</c:v>
                </c:pt>
                <c:pt idx="11">
                  <c:v>85.713999999999999</c:v>
                </c:pt>
                <c:pt idx="12">
                  <c:v>85.465000000000003</c:v>
                </c:pt>
                <c:pt idx="13">
                  <c:v>79.849999999999994</c:v>
                </c:pt>
                <c:pt idx="14">
                  <c:v>76.515000000000001</c:v>
                </c:pt>
                <c:pt idx="15">
                  <c:v>74.525000000000006</c:v>
                </c:pt>
                <c:pt idx="16">
                  <c:v>68.679000000000002</c:v>
                </c:pt>
              </c:numCache>
            </c:numRef>
          </c:yVal>
          <c:smooth val="0"/>
        </c:ser>
        <c:dLbls>
          <c:showLegendKey val="0"/>
          <c:showVal val="0"/>
          <c:showCatName val="0"/>
          <c:showSerName val="0"/>
          <c:showPercent val="0"/>
          <c:showBubbleSize val="0"/>
        </c:dLbls>
        <c:axId val="582682152"/>
        <c:axId val="582682544"/>
      </c:scatterChart>
      <c:valAx>
        <c:axId val="582682152"/>
        <c:scaling>
          <c:orientation val="minMax"/>
          <c:max val="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2682544"/>
        <c:crosses val="autoZero"/>
        <c:crossBetween val="midCat"/>
        <c:majorUnit val="1"/>
      </c:valAx>
      <c:valAx>
        <c:axId val="5826825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2682152"/>
        <c:crosses val="autoZero"/>
        <c:crossBetween val="midCat"/>
        <c:majorUnit val="25"/>
      </c:valAx>
      <c:spPr>
        <a:solidFill>
          <a:schemeClr val="bg2"/>
        </a:solidFill>
        <a:ln>
          <a:solidFill>
            <a:schemeClr val="tx1"/>
          </a:solidFill>
        </a:ln>
      </c:spPr>
    </c:plotArea>
    <c:legend>
      <c:legendPos val="r"/>
      <c:layout>
        <c:manualLayout>
          <c:xMode val="edge"/>
          <c:yMode val="edge"/>
          <c:x val="9.5870206489675522E-2"/>
          <c:y val="0.63995304297900257"/>
          <c:w val="0.47803834808259577"/>
          <c:h val="0.1716988599081364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01E-2"/>
          <c:y val="3.1249894166455256E-2"/>
          <c:w val="0.8982707360695048"/>
          <c:h val="0.81644145288290582"/>
        </c:manualLayout>
      </c:layout>
      <c:scatterChart>
        <c:scatterStyle val="lineMarker"/>
        <c:varyColors val="0"/>
        <c:ser>
          <c:idx val="0"/>
          <c:order val="0"/>
          <c:tx>
            <c:strRef>
              <c:f>Sheet1!$B$1</c:f>
              <c:strCache>
                <c:ptCount val="1"/>
                <c:pt idx="0">
                  <c:v>0-10 (N=290)</c:v>
                </c:pt>
              </c:strCache>
            </c:strRef>
          </c:tx>
          <c:spPr>
            <a:ln w="41275">
              <a:solidFill>
                <a:srgbClr val="FFFF00"/>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Sheet1!$B$2:$B$36</c:f>
              <c:numCache>
                <c:formatCode>General</c:formatCode>
                <c:ptCount val="35"/>
                <c:pt idx="0">
                  <c:v>100</c:v>
                </c:pt>
                <c:pt idx="1">
                  <c:v>89.878</c:v>
                </c:pt>
                <c:pt idx="2">
                  <c:v>87.712999999999994</c:v>
                </c:pt>
                <c:pt idx="3">
                  <c:v>86.620999999999995</c:v>
                </c:pt>
                <c:pt idx="4">
                  <c:v>85.156000000000006</c:v>
                </c:pt>
                <c:pt idx="5">
                  <c:v>84.418999999999997</c:v>
                </c:pt>
                <c:pt idx="6">
                  <c:v>84.418999999999997</c:v>
                </c:pt>
                <c:pt idx="7">
                  <c:v>83.308000000000007</c:v>
                </c:pt>
                <c:pt idx="8">
                  <c:v>82.197999999999993</c:v>
                </c:pt>
                <c:pt idx="9">
                  <c:v>81.084999999999994</c:v>
                </c:pt>
                <c:pt idx="10">
                  <c:v>80.712999999999994</c:v>
                </c:pt>
                <c:pt idx="11">
                  <c:v>79.965999999999994</c:v>
                </c:pt>
                <c:pt idx="12">
                  <c:v>79.591999999999999</c:v>
                </c:pt>
                <c:pt idx="13">
                  <c:v>76.168000000000006</c:v>
                </c:pt>
                <c:pt idx="14">
                  <c:v>74.231999999999999</c:v>
                </c:pt>
                <c:pt idx="15">
                  <c:v>71.070999999999998</c:v>
                </c:pt>
                <c:pt idx="16">
                  <c:v>66.587000000000003</c:v>
                </c:pt>
                <c:pt idx="17">
                  <c:v>63.622999999999998</c:v>
                </c:pt>
                <c:pt idx="18">
                  <c:v>59.679000000000002</c:v>
                </c:pt>
                <c:pt idx="19">
                  <c:v>56.514000000000003</c:v>
                </c:pt>
                <c:pt idx="20">
                  <c:v>53.235999999999997</c:v>
                </c:pt>
                <c:pt idx="21">
                  <c:v>51.286999999999999</c:v>
                </c:pt>
                <c:pt idx="22">
                  <c:v>49.798000000000002</c:v>
                </c:pt>
                <c:pt idx="23">
                  <c:v>47.283000000000001</c:v>
                </c:pt>
                <c:pt idx="24">
                  <c:v>42.732999999999997</c:v>
                </c:pt>
                <c:pt idx="25">
                  <c:v>41.162999999999997</c:v>
                </c:pt>
                <c:pt idx="26">
                  <c:v>38.311</c:v>
                </c:pt>
                <c:pt idx="27">
                  <c:v>35.235999999999997</c:v>
                </c:pt>
                <c:pt idx="28">
                  <c:v>31.103000000000002</c:v>
                </c:pt>
                <c:pt idx="29">
                  <c:v>28.844000000000001</c:v>
                </c:pt>
                <c:pt idx="30">
                  <c:v>28.844000000000001</c:v>
                </c:pt>
                <c:pt idx="31">
                  <c:v>27.85</c:v>
                </c:pt>
                <c:pt idx="32">
                  <c:v>25.707000000000001</c:v>
                </c:pt>
                <c:pt idx="33">
                  <c:v>24.483000000000001</c:v>
                </c:pt>
                <c:pt idx="34">
                  <c:v>24.483000000000001</c:v>
                </c:pt>
              </c:numCache>
            </c:numRef>
          </c:yVal>
          <c:smooth val="0"/>
        </c:ser>
        <c:ser>
          <c:idx val="1"/>
          <c:order val="1"/>
          <c:tx>
            <c:strRef>
              <c:f>Sheet1!$C$1</c:f>
              <c:strCache>
                <c:ptCount val="1"/>
                <c:pt idx="0">
                  <c:v>11-39 (N=65,195)</c:v>
                </c:pt>
              </c:strCache>
            </c:strRef>
          </c:tx>
          <c:spPr>
            <a:ln w="41275">
              <a:solidFill>
                <a:srgbClr val="FF0000"/>
              </a:solidFill>
              <a:prstDash val="solid"/>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Sheet1!$C$2:$C$36</c:f>
              <c:numCache>
                <c:formatCode>General</c:formatCode>
                <c:ptCount val="35"/>
                <c:pt idx="0">
                  <c:v>100</c:v>
                </c:pt>
                <c:pt idx="1">
                  <c:v>91.984999999999999</c:v>
                </c:pt>
                <c:pt idx="2">
                  <c:v>89.881</c:v>
                </c:pt>
                <c:pt idx="3">
                  <c:v>88.715999999999994</c:v>
                </c:pt>
                <c:pt idx="4">
                  <c:v>87.962999999999994</c:v>
                </c:pt>
                <c:pt idx="5">
                  <c:v>87.313999999999993</c:v>
                </c:pt>
                <c:pt idx="6">
                  <c:v>86.757999999999996</c:v>
                </c:pt>
                <c:pt idx="7">
                  <c:v>86.242000000000004</c:v>
                </c:pt>
                <c:pt idx="8">
                  <c:v>85.733999999999995</c:v>
                </c:pt>
                <c:pt idx="9">
                  <c:v>85.307000000000002</c:v>
                </c:pt>
                <c:pt idx="10">
                  <c:v>84.917000000000002</c:v>
                </c:pt>
                <c:pt idx="11">
                  <c:v>84.582999999999998</c:v>
                </c:pt>
                <c:pt idx="12">
                  <c:v>84.201999999999998</c:v>
                </c:pt>
                <c:pt idx="13">
                  <c:v>80.822999999999993</c:v>
                </c:pt>
                <c:pt idx="14">
                  <c:v>77.908000000000001</c:v>
                </c:pt>
                <c:pt idx="15">
                  <c:v>75.096000000000004</c:v>
                </c:pt>
                <c:pt idx="16">
                  <c:v>72.075999999999993</c:v>
                </c:pt>
                <c:pt idx="17">
                  <c:v>68.853999999999999</c:v>
                </c:pt>
                <c:pt idx="18">
                  <c:v>65.503</c:v>
                </c:pt>
                <c:pt idx="19">
                  <c:v>62.082999999999998</c:v>
                </c:pt>
                <c:pt idx="20">
                  <c:v>58.573999999999998</c:v>
                </c:pt>
                <c:pt idx="21">
                  <c:v>54.93</c:v>
                </c:pt>
                <c:pt idx="22">
                  <c:v>51.156999999999996</c:v>
                </c:pt>
                <c:pt idx="23">
                  <c:v>47.465000000000003</c:v>
                </c:pt>
                <c:pt idx="24">
                  <c:v>43.703000000000003</c:v>
                </c:pt>
                <c:pt idx="25">
                  <c:v>40.072000000000003</c:v>
                </c:pt>
                <c:pt idx="26">
                  <c:v>36.509</c:v>
                </c:pt>
                <c:pt idx="27">
                  <c:v>33.063000000000002</c:v>
                </c:pt>
                <c:pt idx="28">
                  <c:v>29.968</c:v>
                </c:pt>
                <c:pt idx="29">
                  <c:v>27.09</c:v>
                </c:pt>
                <c:pt idx="30">
                  <c:v>24.344000000000001</c:v>
                </c:pt>
                <c:pt idx="31">
                  <c:v>21.567</c:v>
                </c:pt>
                <c:pt idx="32">
                  <c:v>19.167000000000002</c:v>
                </c:pt>
                <c:pt idx="33">
                  <c:v>17.064</c:v>
                </c:pt>
                <c:pt idx="34">
                  <c:v>15.071</c:v>
                </c:pt>
              </c:numCache>
            </c:numRef>
          </c:yVal>
          <c:smooth val="0"/>
        </c:ser>
        <c:ser>
          <c:idx val="2"/>
          <c:order val="2"/>
          <c:tx>
            <c:strRef>
              <c:f>Sheet1!$D$1</c:f>
              <c:strCache>
                <c:ptCount val="1"/>
                <c:pt idx="0">
                  <c:v>40-59 (N=31,189)</c:v>
                </c:pt>
              </c:strCache>
            </c:strRef>
          </c:tx>
          <c:spPr>
            <a:ln w="41275">
              <a:solidFill>
                <a:srgbClr val="66FFFF"/>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Sheet1!$D$2:$D$36</c:f>
              <c:numCache>
                <c:formatCode>General</c:formatCode>
                <c:ptCount val="35"/>
                <c:pt idx="0">
                  <c:v>100</c:v>
                </c:pt>
                <c:pt idx="1">
                  <c:v>88.152000000000001</c:v>
                </c:pt>
                <c:pt idx="2">
                  <c:v>85.510999999999996</c:v>
                </c:pt>
                <c:pt idx="3">
                  <c:v>84.100999999999999</c:v>
                </c:pt>
                <c:pt idx="4">
                  <c:v>83.105999999999995</c:v>
                </c:pt>
                <c:pt idx="5">
                  <c:v>82.268000000000001</c:v>
                </c:pt>
                <c:pt idx="6">
                  <c:v>81.61</c:v>
                </c:pt>
                <c:pt idx="7">
                  <c:v>81.057000000000002</c:v>
                </c:pt>
                <c:pt idx="8">
                  <c:v>80.459999999999994</c:v>
                </c:pt>
                <c:pt idx="9">
                  <c:v>79.902000000000001</c:v>
                </c:pt>
                <c:pt idx="10">
                  <c:v>79.352999999999994</c:v>
                </c:pt>
                <c:pt idx="11">
                  <c:v>78.936000000000007</c:v>
                </c:pt>
                <c:pt idx="12">
                  <c:v>78.494</c:v>
                </c:pt>
                <c:pt idx="13">
                  <c:v>74.7</c:v>
                </c:pt>
                <c:pt idx="14">
                  <c:v>71.795000000000002</c:v>
                </c:pt>
                <c:pt idx="15">
                  <c:v>68.831000000000003</c:v>
                </c:pt>
                <c:pt idx="16">
                  <c:v>65.894999999999996</c:v>
                </c:pt>
                <c:pt idx="17">
                  <c:v>62.790999999999997</c:v>
                </c:pt>
                <c:pt idx="18">
                  <c:v>59.384</c:v>
                </c:pt>
                <c:pt idx="19">
                  <c:v>55.66</c:v>
                </c:pt>
                <c:pt idx="20">
                  <c:v>51.854999999999997</c:v>
                </c:pt>
                <c:pt idx="21">
                  <c:v>48.362000000000002</c:v>
                </c:pt>
                <c:pt idx="22">
                  <c:v>44.908000000000001</c:v>
                </c:pt>
                <c:pt idx="23">
                  <c:v>41.362000000000002</c:v>
                </c:pt>
                <c:pt idx="24">
                  <c:v>37.746000000000002</c:v>
                </c:pt>
                <c:pt idx="25">
                  <c:v>34.459000000000003</c:v>
                </c:pt>
                <c:pt idx="26">
                  <c:v>30.742999999999999</c:v>
                </c:pt>
                <c:pt idx="27">
                  <c:v>27.091999999999999</c:v>
                </c:pt>
                <c:pt idx="28">
                  <c:v>23.960999999999999</c:v>
                </c:pt>
                <c:pt idx="29">
                  <c:v>21.117999999999999</c:v>
                </c:pt>
                <c:pt idx="30">
                  <c:v>17.945</c:v>
                </c:pt>
                <c:pt idx="31">
                  <c:v>15.393000000000001</c:v>
                </c:pt>
                <c:pt idx="32">
                  <c:v>14.036</c:v>
                </c:pt>
                <c:pt idx="33">
                  <c:v>12.035</c:v>
                </c:pt>
                <c:pt idx="34">
                  <c:v>10.356</c:v>
                </c:pt>
              </c:numCache>
            </c:numRef>
          </c:yVal>
          <c:smooth val="0"/>
        </c:ser>
        <c:ser>
          <c:idx val="3"/>
          <c:order val="3"/>
          <c:tx>
            <c:strRef>
              <c:f>Sheet1!$E$1</c:f>
              <c:strCache>
                <c:ptCount val="1"/>
                <c:pt idx="0">
                  <c:v>60+ (N=1,515)</c:v>
                </c:pt>
              </c:strCache>
            </c:strRef>
          </c:tx>
          <c:spPr>
            <a:ln w="41275">
              <a:solidFill>
                <a:srgbClr val="FFCCCC"/>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Sheet1!$E$2:$E$36</c:f>
              <c:numCache>
                <c:formatCode>General</c:formatCode>
                <c:ptCount val="35"/>
                <c:pt idx="0">
                  <c:v>100</c:v>
                </c:pt>
                <c:pt idx="1">
                  <c:v>83.12</c:v>
                </c:pt>
                <c:pt idx="2">
                  <c:v>79.637</c:v>
                </c:pt>
                <c:pt idx="3">
                  <c:v>77.286000000000001</c:v>
                </c:pt>
                <c:pt idx="4">
                  <c:v>75.894999999999996</c:v>
                </c:pt>
                <c:pt idx="5">
                  <c:v>74.781000000000006</c:v>
                </c:pt>
                <c:pt idx="6">
                  <c:v>73.804000000000002</c:v>
                </c:pt>
                <c:pt idx="7">
                  <c:v>72.611999999999995</c:v>
                </c:pt>
                <c:pt idx="8">
                  <c:v>71.838999999999999</c:v>
                </c:pt>
                <c:pt idx="9">
                  <c:v>71.275000000000006</c:v>
                </c:pt>
                <c:pt idx="10">
                  <c:v>70.426000000000002</c:v>
                </c:pt>
                <c:pt idx="11">
                  <c:v>69.998000000000005</c:v>
                </c:pt>
                <c:pt idx="12">
                  <c:v>69.781999999999996</c:v>
                </c:pt>
                <c:pt idx="13">
                  <c:v>65.811000000000007</c:v>
                </c:pt>
                <c:pt idx="14">
                  <c:v>63.273000000000003</c:v>
                </c:pt>
                <c:pt idx="15">
                  <c:v>59.572000000000003</c:v>
                </c:pt>
                <c:pt idx="16">
                  <c:v>56.265000000000001</c:v>
                </c:pt>
                <c:pt idx="17">
                  <c:v>52.540999999999997</c:v>
                </c:pt>
                <c:pt idx="18">
                  <c:v>49.351999999999997</c:v>
                </c:pt>
                <c:pt idx="19">
                  <c:v>45.508000000000003</c:v>
                </c:pt>
                <c:pt idx="20">
                  <c:v>42.027999999999999</c:v>
                </c:pt>
                <c:pt idx="21">
                  <c:v>38.566000000000003</c:v>
                </c:pt>
                <c:pt idx="22">
                  <c:v>33.945</c:v>
                </c:pt>
                <c:pt idx="23">
                  <c:v>31.332000000000001</c:v>
                </c:pt>
                <c:pt idx="24">
                  <c:v>28.363</c:v>
                </c:pt>
                <c:pt idx="25">
                  <c:v>24.102</c:v>
                </c:pt>
                <c:pt idx="26">
                  <c:v>19.920000000000002</c:v>
                </c:pt>
                <c:pt idx="27">
                  <c:v>16.152000000000001</c:v>
                </c:pt>
                <c:pt idx="28">
                  <c:v>12.039</c:v>
                </c:pt>
                <c:pt idx="29">
                  <c:v>9.3710000000000004</c:v>
                </c:pt>
                <c:pt idx="30">
                  <c:v>9.3710000000000004</c:v>
                </c:pt>
              </c:numCache>
            </c:numRef>
          </c:yVal>
          <c:smooth val="0"/>
        </c:ser>
        <c:dLbls>
          <c:showLegendKey val="0"/>
          <c:showVal val="0"/>
          <c:showCatName val="0"/>
          <c:showSerName val="0"/>
          <c:showPercent val="0"/>
          <c:showBubbleSize val="0"/>
        </c:dLbls>
        <c:axId val="582683328"/>
        <c:axId val="582683720"/>
      </c:scatterChart>
      <c:valAx>
        <c:axId val="582683328"/>
        <c:scaling>
          <c:orientation val="minMax"/>
          <c:max val="2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2683720"/>
        <c:crosses val="autoZero"/>
        <c:crossBetween val="midCat"/>
        <c:majorUnit val="1"/>
      </c:valAx>
      <c:valAx>
        <c:axId val="5826837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2683328"/>
        <c:crosses val="autoZero"/>
        <c:crossBetween val="midCat"/>
        <c:majorUnit val="25"/>
      </c:valAx>
      <c:spPr>
        <a:solidFill>
          <a:schemeClr val="bg2"/>
        </a:solidFill>
        <a:ln>
          <a:solidFill>
            <a:schemeClr val="tx1"/>
          </a:solidFill>
        </a:ln>
      </c:spPr>
    </c:plotArea>
    <c:legend>
      <c:legendPos val="r"/>
      <c:layout>
        <c:manualLayout>
          <c:xMode val="edge"/>
          <c:yMode val="edge"/>
          <c:x val="9.5870249914412869E-2"/>
          <c:y val="0.64516129032258063"/>
          <c:w val="0.47803834808259577"/>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494"/>
          <c:h val="0.81644145288290582"/>
        </c:manualLayout>
      </c:layout>
      <c:scatterChart>
        <c:scatterStyle val="smoothMarker"/>
        <c:varyColors val="0"/>
        <c:ser>
          <c:idx val="0"/>
          <c:order val="0"/>
          <c:tx>
            <c:strRef>
              <c:f>Sheet1!$B$1</c:f>
              <c:strCache>
                <c:ptCount val="1"/>
                <c:pt idx="0">
                  <c:v>Male (N=84,486)</c:v>
                </c:pt>
              </c:strCache>
            </c:strRef>
          </c:tx>
          <c:spPr>
            <a:ln w="41275">
              <a:solidFill>
                <a:srgbClr val="00FF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90.305999999999997</c:v>
                </c:pt>
                <c:pt idx="2">
                  <c:v>87.899000000000001</c:v>
                </c:pt>
                <c:pt idx="3">
                  <c:v>86.552999999999997</c:v>
                </c:pt>
                <c:pt idx="4">
                  <c:v>85.677999999999997</c:v>
                </c:pt>
                <c:pt idx="5">
                  <c:v>84.951999999999998</c:v>
                </c:pt>
                <c:pt idx="6">
                  <c:v>84.346999999999994</c:v>
                </c:pt>
                <c:pt idx="7">
                  <c:v>83.768000000000001</c:v>
                </c:pt>
                <c:pt idx="8">
                  <c:v>83.218999999999994</c:v>
                </c:pt>
                <c:pt idx="9">
                  <c:v>82.736000000000004</c:v>
                </c:pt>
                <c:pt idx="10">
                  <c:v>82.283000000000001</c:v>
                </c:pt>
                <c:pt idx="11">
                  <c:v>81.903000000000006</c:v>
                </c:pt>
                <c:pt idx="12">
                  <c:v>81.513999999999996</c:v>
                </c:pt>
                <c:pt idx="13">
                  <c:v>77.867000000000004</c:v>
                </c:pt>
                <c:pt idx="14">
                  <c:v>74.894999999999996</c:v>
                </c:pt>
                <c:pt idx="15">
                  <c:v>71.953999999999994</c:v>
                </c:pt>
                <c:pt idx="16">
                  <c:v>68.917000000000002</c:v>
                </c:pt>
                <c:pt idx="17">
                  <c:v>65.590999999999994</c:v>
                </c:pt>
                <c:pt idx="18">
                  <c:v>62.076999999999998</c:v>
                </c:pt>
                <c:pt idx="19">
                  <c:v>58.447000000000003</c:v>
                </c:pt>
                <c:pt idx="20">
                  <c:v>54.823999999999998</c:v>
                </c:pt>
                <c:pt idx="21">
                  <c:v>51.19</c:v>
                </c:pt>
                <c:pt idx="22">
                  <c:v>47.470999999999997</c:v>
                </c:pt>
                <c:pt idx="23">
                  <c:v>43.753999999999998</c:v>
                </c:pt>
                <c:pt idx="24">
                  <c:v>40.152999999999999</c:v>
                </c:pt>
                <c:pt idx="25">
                  <c:v>36.710999999999999</c:v>
                </c:pt>
                <c:pt idx="26">
                  <c:v>33.189</c:v>
                </c:pt>
                <c:pt idx="27">
                  <c:v>29.768999999999998</c:v>
                </c:pt>
                <c:pt idx="28">
                  <c:v>26.731999999999999</c:v>
                </c:pt>
                <c:pt idx="29">
                  <c:v>23.94</c:v>
                </c:pt>
                <c:pt idx="30">
                  <c:v>21.210999999999999</c:v>
                </c:pt>
                <c:pt idx="31">
                  <c:v>18.712</c:v>
                </c:pt>
                <c:pt idx="32">
                  <c:v>16.690999999999999</c:v>
                </c:pt>
                <c:pt idx="33">
                  <c:v>14.752000000000001</c:v>
                </c:pt>
                <c:pt idx="34">
                  <c:v>13.058999999999999</c:v>
                </c:pt>
                <c:pt idx="35">
                  <c:v>11.654</c:v>
                </c:pt>
                <c:pt idx="36">
                  <c:v>10.157999999999999</c:v>
                </c:pt>
                <c:pt idx="37">
                  <c:v>9.08</c:v>
                </c:pt>
                <c:pt idx="38">
                  <c:v>7.9390000000000001</c:v>
                </c:pt>
                <c:pt idx="39">
                  <c:v>6.9329999999999998</c:v>
                </c:pt>
                <c:pt idx="40">
                  <c:v>6.056</c:v>
                </c:pt>
                <c:pt idx="41">
                  <c:v>5.2130000000000001</c:v>
                </c:pt>
              </c:numCache>
            </c:numRef>
          </c:yVal>
          <c:smooth val="0"/>
        </c:ser>
        <c:ser>
          <c:idx val="1"/>
          <c:order val="1"/>
          <c:tx>
            <c:strRef>
              <c:f>Sheet1!$C$1</c:f>
              <c:strCache>
                <c:ptCount val="1"/>
                <c:pt idx="0">
                  <c:v>Female (N=21,853)</c:v>
                </c:pt>
              </c:strCache>
            </c:strRef>
          </c:tx>
          <c:spPr>
            <a:ln w="41275">
              <a:solidFill>
                <a:srgbClr val="00FF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89.861000000000004</c:v>
                </c:pt>
                <c:pt idx="2">
                  <c:v>87.53</c:v>
                </c:pt>
                <c:pt idx="3">
                  <c:v>86.247</c:v>
                </c:pt>
                <c:pt idx="4">
                  <c:v>85.453000000000003</c:v>
                </c:pt>
                <c:pt idx="5">
                  <c:v>84.757000000000005</c:v>
                </c:pt>
                <c:pt idx="6">
                  <c:v>84.155000000000001</c:v>
                </c:pt>
                <c:pt idx="7">
                  <c:v>83.721000000000004</c:v>
                </c:pt>
                <c:pt idx="8">
                  <c:v>83.212000000000003</c:v>
                </c:pt>
                <c:pt idx="9">
                  <c:v>82.745000000000005</c:v>
                </c:pt>
                <c:pt idx="10">
                  <c:v>82.356999999999999</c:v>
                </c:pt>
                <c:pt idx="11">
                  <c:v>82.04</c:v>
                </c:pt>
                <c:pt idx="12">
                  <c:v>81.602000000000004</c:v>
                </c:pt>
                <c:pt idx="13">
                  <c:v>78.105999999999995</c:v>
                </c:pt>
                <c:pt idx="14">
                  <c:v>75.14</c:v>
                </c:pt>
                <c:pt idx="15">
                  <c:v>72.335999999999999</c:v>
                </c:pt>
                <c:pt idx="16">
                  <c:v>69.403999999999996</c:v>
                </c:pt>
                <c:pt idx="17">
                  <c:v>66.540000000000006</c:v>
                </c:pt>
                <c:pt idx="18">
                  <c:v>63.640999999999998</c:v>
                </c:pt>
                <c:pt idx="19">
                  <c:v>60.686</c:v>
                </c:pt>
                <c:pt idx="20">
                  <c:v>57.228000000000002</c:v>
                </c:pt>
                <c:pt idx="21">
                  <c:v>53.957000000000001</c:v>
                </c:pt>
                <c:pt idx="22">
                  <c:v>50.759</c:v>
                </c:pt>
                <c:pt idx="23">
                  <c:v>47.731000000000002</c:v>
                </c:pt>
                <c:pt idx="24">
                  <c:v>44.405000000000001</c:v>
                </c:pt>
                <c:pt idx="25">
                  <c:v>41.143999999999998</c:v>
                </c:pt>
                <c:pt idx="26">
                  <c:v>37.927</c:v>
                </c:pt>
                <c:pt idx="27">
                  <c:v>34.506</c:v>
                </c:pt>
                <c:pt idx="28">
                  <c:v>31.721</c:v>
                </c:pt>
                <c:pt idx="29">
                  <c:v>28.712</c:v>
                </c:pt>
                <c:pt idx="30">
                  <c:v>26.146000000000001</c:v>
                </c:pt>
                <c:pt idx="31">
                  <c:v>23.613</c:v>
                </c:pt>
                <c:pt idx="32">
                  <c:v>21.895</c:v>
                </c:pt>
                <c:pt idx="33">
                  <c:v>19.725999999999999</c:v>
                </c:pt>
                <c:pt idx="34">
                  <c:v>17.524000000000001</c:v>
                </c:pt>
                <c:pt idx="35">
                  <c:v>15.686999999999999</c:v>
                </c:pt>
                <c:pt idx="36">
                  <c:v>13.646000000000001</c:v>
                </c:pt>
                <c:pt idx="37">
                  <c:v>11.474</c:v>
                </c:pt>
                <c:pt idx="38">
                  <c:v>10.352</c:v>
                </c:pt>
                <c:pt idx="39">
                  <c:v>9.7119999999999997</c:v>
                </c:pt>
                <c:pt idx="40">
                  <c:v>8.4450000000000003</c:v>
                </c:pt>
                <c:pt idx="41">
                  <c:v>0</c:v>
                </c:pt>
              </c:numCache>
            </c:numRef>
          </c:yVal>
          <c:smooth val="0"/>
        </c:ser>
        <c:dLbls>
          <c:showLegendKey val="0"/>
          <c:showVal val="0"/>
          <c:showCatName val="0"/>
          <c:showSerName val="0"/>
          <c:showPercent val="0"/>
          <c:showBubbleSize val="0"/>
        </c:dLbls>
        <c:axId val="661662288"/>
        <c:axId val="661662680"/>
      </c:scatterChart>
      <c:valAx>
        <c:axId val="661662288"/>
        <c:scaling>
          <c:orientation val="minMax"/>
          <c:max val="2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1662680"/>
        <c:crosses val="autoZero"/>
        <c:crossBetween val="midCat"/>
        <c:majorUnit val="1"/>
      </c:valAx>
      <c:valAx>
        <c:axId val="6616626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662288"/>
        <c:crosses val="autoZero"/>
        <c:crossBetween val="midCat"/>
        <c:majorUnit val="25"/>
      </c:valAx>
      <c:spPr>
        <a:solidFill>
          <a:schemeClr val="bg2"/>
        </a:solidFill>
        <a:ln>
          <a:solidFill>
            <a:schemeClr val="tx1"/>
          </a:solidFill>
        </a:ln>
      </c:spPr>
    </c:plotArea>
    <c:legend>
      <c:legendPos val="r"/>
      <c:layout>
        <c:manualLayout>
          <c:xMode val="edge"/>
          <c:yMode val="edge"/>
          <c:x val="0.67506236399937192"/>
          <c:y val="5.9139784946236562E-2"/>
          <c:w val="0.28227881912992603"/>
          <c:h val="0.178367200067738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528"/>
          <c:h val="0.81644145288290582"/>
        </c:manualLayout>
      </c:layout>
      <c:scatterChart>
        <c:scatterStyle val="smoothMarker"/>
        <c:varyColors val="0"/>
        <c:ser>
          <c:idx val="0"/>
          <c:order val="0"/>
          <c:tx>
            <c:strRef>
              <c:f>Sheet1!$B$1</c:f>
              <c:strCache>
                <c:ptCount val="1"/>
                <c:pt idx="0">
                  <c:v>Male (N=65,693)</c:v>
                </c:pt>
              </c:strCache>
            </c:strRef>
          </c:tx>
          <c:spPr>
            <a:ln w="4127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95.525999999999996</c:v>
                </c:pt>
                <c:pt idx="3">
                  <c:v>91.881</c:v>
                </c:pt>
                <c:pt idx="4">
                  <c:v>88.272999999999996</c:v>
                </c:pt>
                <c:pt idx="5">
                  <c:v>84.546999999999997</c:v>
                </c:pt>
                <c:pt idx="6">
                  <c:v>80.466999999999999</c:v>
                </c:pt>
                <c:pt idx="7">
                  <c:v>76.155000000000001</c:v>
                </c:pt>
                <c:pt idx="8">
                  <c:v>71.703000000000003</c:v>
                </c:pt>
                <c:pt idx="9">
                  <c:v>67.257999999999996</c:v>
                </c:pt>
                <c:pt idx="10">
                  <c:v>62.8</c:v>
                </c:pt>
                <c:pt idx="11">
                  <c:v>58.237000000000002</c:v>
                </c:pt>
                <c:pt idx="12">
                  <c:v>53.676000000000002</c:v>
                </c:pt>
                <c:pt idx="13">
                  <c:v>49.259</c:v>
                </c:pt>
                <c:pt idx="14">
                  <c:v>45.036000000000001</c:v>
                </c:pt>
                <c:pt idx="15">
                  <c:v>40.716000000000001</c:v>
                </c:pt>
                <c:pt idx="16">
                  <c:v>36.520000000000003</c:v>
                </c:pt>
                <c:pt idx="17">
                  <c:v>32.793999999999997</c:v>
                </c:pt>
                <c:pt idx="18">
                  <c:v>29.37</c:v>
                </c:pt>
                <c:pt idx="19">
                  <c:v>26.021000000000001</c:v>
                </c:pt>
                <c:pt idx="20">
                  <c:v>22.956</c:v>
                </c:pt>
                <c:pt idx="21">
                  <c:v>20.475999999999999</c:v>
                </c:pt>
                <c:pt idx="22">
                  <c:v>18.097999999999999</c:v>
                </c:pt>
                <c:pt idx="23">
                  <c:v>16.02</c:v>
                </c:pt>
                <c:pt idx="24">
                  <c:v>14.297000000000001</c:v>
                </c:pt>
                <c:pt idx="25">
                  <c:v>12.462</c:v>
                </c:pt>
                <c:pt idx="26">
                  <c:v>11.14</c:v>
                </c:pt>
                <c:pt idx="27">
                  <c:v>9.74</c:v>
                </c:pt>
                <c:pt idx="28">
                  <c:v>8.5050000000000008</c:v>
                </c:pt>
                <c:pt idx="29">
                  <c:v>7.4290000000000003</c:v>
                </c:pt>
                <c:pt idx="30">
                  <c:v>6.3959999999999999</c:v>
                </c:pt>
              </c:numCache>
            </c:numRef>
          </c:yVal>
          <c:smooth val="0"/>
        </c:ser>
        <c:ser>
          <c:idx val="1"/>
          <c:order val="1"/>
          <c:tx>
            <c:strRef>
              <c:f>Sheet1!$C$1</c:f>
              <c:strCache>
                <c:ptCount val="1"/>
                <c:pt idx="0">
                  <c:v>Female (N=17,003)</c:v>
                </c:pt>
              </c:strCache>
            </c:strRef>
          </c:tx>
          <c:spPr>
            <a:ln w="41275">
              <a:solidFill>
                <a:srgbClr val="00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100</c:v>
                </c:pt>
                <c:pt idx="2">
                  <c:v>95.715999999999994</c:v>
                </c:pt>
                <c:pt idx="3">
                  <c:v>92.081000000000003</c:v>
                </c:pt>
                <c:pt idx="4">
                  <c:v>88.644999999999996</c:v>
                </c:pt>
                <c:pt idx="5">
                  <c:v>85.052000000000007</c:v>
                </c:pt>
                <c:pt idx="6">
                  <c:v>81.543000000000006</c:v>
                </c:pt>
                <c:pt idx="7">
                  <c:v>77.989000000000004</c:v>
                </c:pt>
                <c:pt idx="8">
                  <c:v>74.369</c:v>
                </c:pt>
                <c:pt idx="9">
                  <c:v>70.131</c:v>
                </c:pt>
                <c:pt idx="10">
                  <c:v>66.123000000000005</c:v>
                </c:pt>
                <c:pt idx="11">
                  <c:v>62.203000000000003</c:v>
                </c:pt>
                <c:pt idx="12">
                  <c:v>58.493000000000002</c:v>
                </c:pt>
                <c:pt idx="13">
                  <c:v>54.417000000000002</c:v>
                </c:pt>
                <c:pt idx="14">
                  <c:v>50.420999999999999</c:v>
                </c:pt>
                <c:pt idx="15">
                  <c:v>46.478000000000002</c:v>
                </c:pt>
                <c:pt idx="16">
                  <c:v>42.286000000000001</c:v>
                </c:pt>
                <c:pt idx="17">
                  <c:v>38.872</c:v>
                </c:pt>
                <c:pt idx="18">
                  <c:v>35.186</c:v>
                </c:pt>
                <c:pt idx="19">
                  <c:v>32.040999999999997</c:v>
                </c:pt>
                <c:pt idx="20">
                  <c:v>28.937000000000001</c:v>
                </c:pt>
                <c:pt idx="21">
                  <c:v>26.832000000000001</c:v>
                </c:pt>
                <c:pt idx="22">
                  <c:v>24.173999999999999</c:v>
                </c:pt>
                <c:pt idx="23">
                  <c:v>21.475999999999999</c:v>
                </c:pt>
                <c:pt idx="24">
                  <c:v>19.224</c:v>
                </c:pt>
                <c:pt idx="25">
                  <c:v>16.722999999999999</c:v>
                </c:pt>
                <c:pt idx="26">
                  <c:v>14.061</c:v>
                </c:pt>
                <c:pt idx="27">
                  <c:v>12.686</c:v>
                </c:pt>
                <c:pt idx="28">
                  <c:v>11.901999999999999</c:v>
                </c:pt>
                <c:pt idx="29">
                  <c:v>10.349</c:v>
                </c:pt>
                <c:pt idx="30">
                  <c:v>0</c:v>
                </c:pt>
              </c:numCache>
            </c:numRef>
          </c:yVal>
          <c:smooth val="0"/>
        </c:ser>
        <c:dLbls>
          <c:showLegendKey val="0"/>
          <c:showVal val="0"/>
          <c:showCatName val="0"/>
          <c:showSerName val="0"/>
          <c:showPercent val="0"/>
          <c:showBubbleSize val="0"/>
        </c:dLbls>
        <c:axId val="661663464"/>
        <c:axId val="391385056"/>
      </c:scatterChart>
      <c:valAx>
        <c:axId val="661663464"/>
        <c:scaling>
          <c:orientation val="minMax"/>
          <c:max val="2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91385056"/>
        <c:crosses val="autoZero"/>
        <c:crossBetween val="midCat"/>
        <c:majorUnit val="1"/>
      </c:valAx>
      <c:valAx>
        <c:axId val="3913850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663464"/>
        <c:crosses val="autoZero"/>
        <c:crossBetween val="midCat"/>
        <c:majorUnit val="25"/>
      </c:valAx>
      <c:spPr>
        <a:solidFill>
          <a:schemeClr val="bg2"/>
        </a:solidFill>
        <a:ln>
          <a:solidFill>
            <a:schemeClr val="tx1"/>
          </a:solidFill>
        </a:ln>
      </c:spPr>
    </c:plotArea>
    <c:legend>
      <c:legendPos val="r"/>
      <c:layout>
        <c:manualLayout>
          <c:xMode val="edge"/>
          <c:yMode val="edge"/>
          <c:x val="0.67604210886682647"/>
          <c:y val="6.4516129032258063E-2"/>
          <c:w val="0.28227881912992625"/>
          <c:h val="0.1783672000677386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3"/>
        </c:manualLayout>
      </c:layout>
      <c:scatterChart>
        <c:scatterStyle val="lineMarker"/>
        <c:varyColors val="0"/>
        <c:ser>
          <c:idx val="0"/>
          <c:order val="0"/>
          <c:tx>
            <c:strRef>
              <c:f>Sheet1!$B$1</c:f>
              <c:strCache>
                <c:ptCount val="1"/>
                <c:pt idx="0">
                  <c:v>Male/Male (N=58,024)</c:v>
                </c:pt>
              </c:strCache>
            </c:strRef>
          </c:tx>
          <c:spPr>
            <a:ln w="41275">
              <a:solidFill>
                <a:srgbClr val="00FFFF"/>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Sheet1!$B$2:$B$41</c:f>
              <c:numCache>
                <c:formatCode>General</c:formatCode>
                <c:ptCount val="40"/>
                <c:pt idx="0">
                  <c:v>100</c:v>
                </c:pt>
                <c:pt idx="1">
                  <c:v>91.632999999999996</c:v>
                </c:pt>
                <c:pt idx="2">
                  <c:v>89.462000000000003</c:v>
                </c:pt>
                <c:pt idx="3">
                  <c:v>88.266000000000005</c:v>
                </c:pt>
                <c:pt idx="4">
                  <c:v>87.427000000000007</c:v>
                </c:pt>
                <c:pt idx="5">
                  <c:v>86.765000000000001</c:v>
                </c:pt>
                <c:pt idx="6">
                  <c:v>86.207999999999998</c:v>
                </c:pt>
                <c:pt idx="7">
                  <c:v>85.631</c:v>
                </c:pt>
                <c:pt idx="8">
                  <c:v>85.119</c:v>
                </c:pt>
                <c:pt idx="9">
                  <c:v>84.656000000000006</c:v>
                </c:pt>
                <c:pt idx="10">
                  <c:v>84.233999999999995</c:v>
                </c:pt>
                <c:pt idx="11">
                  <c:v>83.873000000000005</c:v>
                </c:pt>
                <c:pt idx="12">
                  <c:v>83.456000000000003</c:v>
                </c:pt>
                <c:pt idx="13">
                  <c:v>79.918000000000006</c:v>
                </c:pt>
                <c:pt idx="14">
                  <c:v>77.075999999999993</c:v>
                </c:pt>
                <c:pt idx="15">
                  <c:v>74.241</c:v>
                </c:pt>
                <c:pt idx="16">
                  <c:v>71.197000000000003</c:v>
                </c:pt>
                <c:pt idx="17">
                  <c:v>67.900000000000006</c:v>
                </c:pt>
                <c:pt idx="18">
                  <c:v>64.418999999999997</c:v>
                </c:pt>
                <c:pt idx="19">
                  <c:v>60.838000000000001</c:v>
                </c:pt>
                <c:pt idx="20">
                  <c:v>57.206000000000003</c:v>
                </c:pt>
                <c:pt idx="21">
                  <c:v>53.499000000000002</c:v>
                </c:pt>
                <c:pt idx="22">
                  <c:v>49.722000000000001</c:v>
                </c:pt>
                <c:pt idx="23">
                  <c:v>45.953000000000003</c:v>
                </c:pt>
                <c:pt idx="24">
                  <c:v>42.106000000000002</c:v>
                </c:pt>
                <c:pt idx="25">
                  <c:v>38.503</c:v>
                </c:pt>
                <c:pt idx="26">
                  <c:v>34.755000000000003</c:v>
                </c:pt>
                <c:pt idx="27">
                  <c:v>31.123999999999999</c:v>
                </c:pt>
                <c:pt idx="28">
                  <c:v>27.981999999999999</c:v>
                </c:pt>
                <c:pt idx="29">
                  <c:v>25.199000000000002</c:v>
                </c:pt>
                <c:pt idx="30">
                  <c:v>22.434000000000001</c:v>
                </c:pt>
                <c:pt idx="31">
                  <c:v>19.719000000000001</c:v>
                </c:pt>
                <c:pt idx="32">
                  <c:v>17.367999999999999</c:v>
                </c:pt>
                <c:pt idx="33">
                  <c:v>15.395</c:v>
                </c:pt>
                <c:pt idx="34">
                  <c:v>13.475</c:v>
                </c:pt>
                <c:pt idx="35">
                  <c:v>11.913</c:v>
                </c:pt>
                <c:pt idx="36">
                  <c:v>10.135999999999999</c:v>
                </c:pt>
                <c:pt idx="37">
                  <c:v>8.8740000000000006</c:v>
                </c:pt>
                <c:pt idx="38">
                  <c:v>8.1639999999999997</c:v>
                </c:pt>
                <c:pt idx="39">
                  <c:v>6.7430000000000003</c:v>
                </c:pt>
              </c:numCache>
            </c:numRef>
          </c:yVal>
          <c:smooth val="0"/>
        </c:ser>
        <c:ser>
          <c:idx val="1"/>
          <c:order val="1"/>
          <c:tx>
            <c:strRef>
              <c:f>Sheet1!$C$1</c:f>
              <c:strCache>
                <c:ptCount val="1"/>
                <c:pt idx="0">
                  <c:v>Male/Female (N=9,218)</c:v>
                </c:pt>
              </c:strCache>
            </c:strRef>
          </c:tx>
          <c:spPr>
            <a:ln w="41275">
              <a:solidFill>
                <a:srgbClr val="00FF00"/>
              </a:solidFill>
              <a:prstDash val="solid"/>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Sheet1!$C$2:$C$41</c:f>
              <c:numCache>
                <c:formatCode>General</c:formatCode>
                <c:ptCount val="40"/>
                <c:pt idx="0">
                  <c:v>100</c:v>
                </c:pt>
                <c:pt idx="1">
                  <c:v>90.775999999999996</c:v>
                </c:pt>
                <c:pt idx="2">
                  <c:v>88.566999999999993</c:v>
                </c:pt>
                <c:pt idx="3">
                  <c:v>87.313999999999993</c:v>
                </c:pt>
                <c:pt idx="4">
                  <c:v>86.513000000000005</c:v>
                </c:pt>
                <c:pt idx="5">
                  <c:v>85.8</c:v>
                </c:pt>
                <c:pt idx="6">
                  <c:v>85.221000000000004</c:v>
                </c:pt>
                <c:pt idx="7">
                  <c:v>84.774000000000001</c:v>
                </c:pt>
                <c:pt idx="8">
                  <c:v>84.35</c:v>
                </c:pt>
                <c:pt idx="9">
                  <c:v>83.790999999999997</c:v>
                </c:pt>
                <c:pt idx="10">
                  <c:v>83.32</c:v>
                </c:pt>
                <c:pt idx="11">
                  <c:v>83.006</c:v>
                </c:pt>
                <c:pt idx="12">
                  <c:v>82.555000000000007</c:v>
                </c:pt>
                <c:pt idx="13">
                  <c:v>78.697999999999993</c:v>
                </c:pt>
                <c:pt idx="14">
                  <c:v>75.563000000000002</c:v>
                </c:pt>
                <c:pt idx="15">
                  <c:v>72.653999999999996</c:v>
                </c:pt>
                <c:pt idx="16">
                  <c:v>69.64</c:v>
                </c:pt>
                <c:pt idx="17">
                  <c:v>66.783000000000001</c:v>
                </c:pt>
                <c:pt idx="18">
                  <c:v>63.765999999999998</c:v>
                </c:pt>
                <c:pt idx="19">
                  <c:v>60.656999999999996</c:v>
                </c:pt>
                <c:pt idx="20">
                  <c:v>57.292999999999999</c:v>
                </c:pt>
                <c:pt idx="21">
                  <c:v>53.747999999999998</c:v>
                </c:pt>
                <c:pt idx="22">
                  <c:v>50.591999999999999</c:v>
                </c:pt>
                <c:pt idx="23">
                  <c:v>47.468000000000004</c:v>
                </c:pt>
                <c:pt idx="24">
                  <c:v>44.326000000000001</c:v>
                </c:pt>
                <c:pt idx="25">
                  <c:v>40.889000000000003</c:v>
                </c:pt>
                <c:pt idx="26">
                  <c:v>37.673999999999999</c:v>
                </c:pt>
                <c:pt idx="27">
                  <c:v>34.034999999999997</c:v>
                </c:pt>
                <c:pt idx="28">
                  <c:v>31.196000000000002</c:v>
                </c:pt>
                <c:pt idx="29">
                  <c:v>28.004999999999999</c:v>
                </c:pt>
                <c:pt idx="30">
                  <c:v>25.172000000000001</c:v>
                </c:pt>
                <c:pt idx="31">
                  <c:v>22.876999999999999</c:v>
                </c:pt>
                <c:pt idx="32">
                  <c:v>21.126999999999999</c:v>
                </c:pt>
                <c:pt idx="33">
                  <c:v>19.189</c:v>
                </c:pt>
                <c:pt idx="34">
                  <c:v>17.53</c:v>
                </c:pt>
                <c:pt idx="35">
                  <c:v>15.988</c:v>
                </c:pt>
                <c:pt idx="36">
                  <c:v>14.372</c:v>
                </c:pt>
                <c:pt idx="37">
                  <c:v>12.226000000000001</c:v>
                </c:pt>
                <c:pt idx="38">
                  <c:v>10.97</c:v>
                </c:pt>
              </c:numCache>
            </c:numRef>
          </c:yVal>
          <c:smooth val="0"/>
        </c:ser>
        <c:ser>
          <c:idx val="2"/>
          <c:order val="2"/>
          <c:tx>
            <c:strRef>
              <c:f>Sheet1!$D$1</c:f>
              <c:strCache>
                <c:ptCount val="1"/>
                <c:pt idx="0">
                  <c:v>Female/Male (N=18,405)</c:v>
                </c:pt>
              </c:strCache>
            </c:strRef>
          </c:tx>
          <c:spPr>
            <a:ln w="41275">
              <a:solidFill>
                <a:srgbClr val="FF0000"/>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Sheet1!$D$2:$D$41</c:f>
              <c:numCache>
                <c:formatCode>General</c:formatCode>
                <c:ptCount val="40"/>
                <c:pt idx="0">
                  <c:v>100</c:v>
                </c:pt>
                <c:pt idx="1">
                  <c:v>88.099000000000004</c:v>
                </c:pt>
                <c:pt idx="2">
                  <c:v>85.504000000000005</c:v>
                </c:pt>
                <c:pt idx="3">
                  <c:v>84.081999999999994</c:v>
                </c:pt>
                <c:pt idx="4">
                  <c:v>83.22</c:v>
                </c:pt>
                <c:pt idx="5">
                  <c:v>82.346999999999994</c:v>
                </c:pt>
                <c:pt idx="6">
                  <c:v>81.662999999999997</c:v>
                </c:pt>
                <c:pt idx="7">
                  <c:v>81.13</c:v>
                </c:pt>
                <c:pt idx="8">
                  <c:v>80.528000000000006</c:v>
                </c:pt>
                <c:pt idx="9">
                  <c:v>80.027000000000001</c:v>
                </c:pt>
                <c:pt idx="10">
                  <c:v>79.468999999999994</c:v>
                </c:pt>
                <c:pt idx="11">
                  <c:v>79.078999999999994</c:v>
                </c:pt>
                <c:pt idx="12">
                  <c:v>78.807000000000002</c:v>
                </c:pt>
                <c:pt idx="13">
                  <c:v>75.311999999999998</c:v>
                </c:pt>
                <c:pt idx="14">
                  <c:v>72.334000000000003</c:v>
                </c:pt>
                <c:pt idx="15">
                  <c:v>69.289000000000001</c:v>
                </c:pt>
                <c:pt idx="16">
                  <c:v>66.403000000000006</c:v>
                </c:pt>
                <c:pt idx="17">
                  <c:v>63.192999999999998</c:v>
                </c:pt>
                <c:pt idx="18">
                  <c:v>59.790999999999997</c:v>
                </c:pt>
                <c:pt idx="19">
                  <c:v>55.969000000000001</c:v>
                </c:pt>
                <c:pt idx="20">
                  <c:v>52.396999999999998</c:v>
                </c:pt>
                <c:pt idx="21">
                  <c:v>49.045000000000002</c:v>
                </c:pt>
                <c:pt idx="22">
                  <c:v>45.353000000000002</c:v>
                </c:pt>
                <c:pt idx="23">
                  <c:v>41.64</c:v>
                </c:pt>
                <c:pt idx="24">
                  <c:v>38.107999999999997</c:v>
                </c:pt>
                <c:pt idx="25">
                  <c:v>34.585000000000001</c:v>
                </c:pt>
                <c:pt idx="26">
                  <c:v>31.251999999999999</c:v>
                </c:pt>
                <c:pt idx="27">
                  <c:v>28.277000000000001</c:v>
                </c:pt>
                <c:pt idx="28">
                  <c:v>25.22</c:v>
                </c:pt>
                <c:pt idx="29">
                  <c:v>22.419</c:v>
                </c:pt>
                <c:pt idx="30">
                  <c:v>19.672999999999998</c:v>
                </c:pt>
                <c:pt idx="31">
                  <c:v>17.347000000000001</c:v>
                </c:pt>
                <c:pt idx="32">
                  <c:v>15.625999999999999</c:v>
                </c:pt>
                <c:pt idx="33">
                  <c:v>13.576000000000001</c:v>
                </c:pt>
                <c:pt idx="34">
                  <c:v>12.143000000000001</c:v>
                </c:pt>
                <c:pt idx="35">
                  <c:v>10.909000000000001</c:v>
                </c:pt>
                <c:pt idx="36">
                  <c:v>10.228999999999999</c:v>
                </c:pt>
                <c:pt idx="37">
                  <c:v>9.1969999999999992</c:v>
                </c:pt>
                <c:pt idx="38">
                  <c:v>7.0869999999999997</c:v>
                </c:pt>
                <c:pt idx="39">
                  <c:v>6.6929999999999996</c:v>
                </c:pt>
              </c:numCache>
            </c:numRef>
          </c:yVal>
          <c:smooth val="0"/>
        </c:ser>
        <c:ser>
          <c:idx val="3"/>
          <c:order val="3"/>
          <c:tx>
            <c:strRef>
              <c:f>Sheet1!$E$1</c:f>
              <c:strCache>
                <c:ptCount val="1"/>
                <c:pt idx="0">
                  <c:v>Female/Female (N=11,247)</c:v>
                </c:pt>
              </c:strCache>
            </c:strRef>
          </c:tx>
          <c:spPr>
            <a:ln w="41275">
              <a:solidFill>
                <a:srgbClr val="CC99FF"/>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Sheet1!$E$2:$E$41</c:f>
              <c:numCache>
                <c:formatCode>General</c:formatCode>
                <c:ptCount val="40"/>
                <c:pt idx="0">
                  <c:v>100</c:v>
                </c:pt>
                <c:pt idx="1">
                  <c:v>89.951999999999998</c:v>
                </c:pt>
                <c:pt idx="2">
                  <c:v>87.64</c:v>
                </c:pt>
                <c:pt idx="3">
                  <c:v>86.4</c:v>
                </c:pt>
                <c:pt idx="4">
                  <c:v>85.587000000000003</c:v>
                </c:pt>
                <c:pt idx="5">
                  <c:v>84.929000000000002</c:v>
                </c:pt>
                <c:pt idx="6">
                  <c:v>84.314999999999998</c:v>
                </c:pt>
                <c:pt idx="7">
                  <c:v>83.912000000000006</c:v>
                </c:pt>
                <c:pt idx="8">
                  <c:v>83.334999999999994</c:v>
                </c:pt>
                <c:pt idx="9">
                  <c:v>82.957999999999998</c:v>
                </c:pt>
                <c:pt idx="10">
                  <c:v>82.619</c:v>
                </c:pt>
                <c:pt idx="11">
                  <c:v>82.287000000000006</c:v>
                </c:pt>
                <c:pt idx="12">
                  <c:v>81.87</c:v>
                </c:pt>
                <c:pt idx="13">
                  <c:v>78.751000000000005</c:v>
                </c:pt>
                <c:pt idx="14">
                  <c:v>75.986000000000004</c:v>
                </c:pt>
                <c:pt idx="15">
                  <c:v>73.28</c:v>
                </c:pt>
                <c:pt idx="16">
                  <c:v>70.332999999999998</c:v>
                </c:pt>
                <c:pt idx="17">
                  <c:v>67.552999999999997</c:v>
                </c:pt>
                <c:pt idx="18">
                  <c:v>64.691000000000003</c:v>
                </c:pt>
                <c:pt idx="19">
                  <c:v>61.863999999999997</c:v>
                </c:pt>
                <c:pt idx="20">
                  <c:v>58.329000000000001</c:v>
                </c:pt>
                <c:pt idx="21">
                  <c:v>55.054000000000002</c:v>
                </c:pt>
                <c:pt idx="22">
                  <c:v>51.805999999999997</c:v>
                </c:pt>
                <c:pt idx="23">
                  <c:v>48.744</c:v>
                </c:pt>
                <c:pt idx="24">
                  <c:v>45.055</c:v>
                </c:pt>
                <c:pt idx="25">
                  <c:v>41.935000000000002</c:v>
                </c:pt>
                <c:pt idx="26">
                  <c:v>38.631</c:v>
                </c:pt>
                <c:pt idx="27">
                  <c:v>35.325000000000003</c:v>
                </c:pt>
                <c:pt idx="28">
                  <c:v>32.441000000000003</c:v>
                </c:pt>
                <c:pt idx="29">
                  <c:v>29.452000000000002</c:v>
                </c:pt>
                <c:pt idx="30">
                  <c:v>27.001000000000001</c:v>
                </c:pt>
                <c:pt idx="31">
                  <c:v>23.466000000000001</c:v>
                </c:pt>
                <c:pt idx="32">
                  <c:v>21.561</c:v>
                </c:pt>
                <c:pt idx="33">
                  <c:v>18.933</c:v>
                </c:pt>
                <c:pt idx="34">
                  <c:v>16.286999999999999</c:v>
                </c:pt>
                <c:pt idx="35">
                  <c:v>14.85</c:v>
                </c:pt>
                <c:pt idx="36">
                  <c:v>12.881</c:v>
                </c:pt>
                <c:pt idx="37">
                  <c:v>10.097</c:v>
                </c:pt>
              </c:numCache>
            </c:numRef>
          </c:yVal>
          <c:smooth val="0"/>
        </c:ser>
        <c:dLbls>
          <c:showLegendKey val="0"/>
          <c:showVal val="0"/>
          <c:showCatName val="0"/>
          <c:showSerName val="0"/>
          <c:showPercent val="0"/>
          <c:showBubbleSize val="0"/>
        </c:dLbls>
        <c:axId val="391385840"/>
        <c:axId val="391386232"/>
      </c:scatterChart>
      <c:valAx>
        <c:axId val="391385840"/>
        <c:scaling>
          <c:orientation val="minMax"/>
          <c:max val="2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91386232"/>
        <c:crosses val="autoZero"/>
        <c:crossBetween val="midCat"/>
        <c:majorUnit val="1"/>
      </c:valAx>
      <c:valAx>
        <c:axId val="3913862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391385840"/>
        <c:crosses val="autoZero"/>
        <c:crossBetween val="midCat"/>
        <c:majorUnit val="25"/>
      </c:valAx>
      <c:spPr>
        <a:solidFill>
          <a:schemeClr val="bg2"/>
        </a:solidFill>
        <a:ln>
          <a:solidFill>
            <a:schemeClr val="tx1"/>
          </a:solidFill>
        </a:ln>
      </c:spPr>
    </c:plotArea>
    <c:legend>
      <c:legendPos val="r"/>
      <c:layout>
        <c:manualLayout>
          <c:xMode val="edge"/>
          <c:yMode val="edge"/>
          <c:x val="0.34365781710914456"/>
          <c:y val="4.8387096774193547E-2"/>
          <c:w val="0.62932896662253501"/>
          <c:h val="0.1611142155617644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63"/>
        </c:manualLayout>
      </c:layout>
      <c:scatterChart>
        <c:scatterStyle val="lineMarker"/>
        <c:varyColors val="0"/>
        <c:ser>
          <c:idx val="0"/>
          <c:order val="0"/>
          <c:tx>
            <c:strRef>
              <c:f>Sheet1!$B$1</c:f>
              <c:strCache>
                <c:ptCount val="1"/>
                <c:pt idx="0">
                  <c:v>Male/Male (N=46,178)</c:v>
                </c:pt>
              </c:strCache>
            </c:strRef>
          </c:tx>
          <c:spPr>
            <a:ln w="41275">
              <a:solidFill>
                <a:srgbClr val="00FFFF"/>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Sheet1!$B$2:$B$30</c:f>
              <c:numCache>
                <c:formatCode>General</c:formatCode>
                <c:ptCount val="29"/>
                <c:pt idx="0">
                  <c:v>100</c:v>
                </c:pt>
                <c:pt idx="1">
                  <c:v>100</c:v>
                </c:pt>
                <c:pt idx="2">
                  <c:v>95.76</c:v>
                </c:pt>
                <c:pt idx="3">
                  <c:v>92.353999999999999</c:v>
                </c:pt>
                <c:pt idx="4">
                  <c:v>88.957999999999998</c:v>
                </c:pt>
                <c:pt idx="5">
                  <c:v>85.31</c:v>
                </c:pt>
                <c:pt idx="6">
                  <c:v>81.36</c:v>
                </c:pt>
                <c:pt idx="7">
                  <c:v>77.188999999999993</c:v>
                </c:pt>
                <c:pt idx="8">
                  <c:v>72.897999999999996</c:v>
                </c:pt>
                <c:pt idx="9">
                  <c:v>68.546000000000006</c:v>
                </c:pt>
                <c:pt idx="10">
                  <c:v>64.103999999999999</c:v>
                </c:pt>
                <c:pt idx="11">
                  <c:v>59.578000000000003</c:v>
                </c:pt>
                <c:pt idx="12">
                  <c:v>55.061999999999998</c:v>
                </c:pt>
                <c:pt idx="13">
                  <c:v>50.451999999999998</c:v>
                </c:pt>
                <c:pt idx="14">
                  <c:v>46.134999999999998</c:v>
                </c:pt>
                <c:pt idx="15">
                  <c:v>41.643999999999998</c:v>
                </c:pt>
                <c:pt idx="16">
                  <c:v>37.293999999999997</c:v>
                </c:pt>
                <c:pt idx="17">
                  <c:v>33.529000000000003</c:v>
                </c:pt>
                <c:pt idx="18">
                  <c:v>30.195</c:v>
                </c:pt>
                <c:pt idx="19">
                  <c:v>26.882000000000001</c:v>
                </c:pt>
                <c:pt idx="20">
                  <c:v>23.628</c:v>
                </c:pt>
                <c:pt idx="21">
                  <c:v>20.811</c:v>
                </c:pt>
                <c:pt idx="22">
                  <c:v>18.446000000000002</c:v>
                </c:pt>
                <c:pt idx="23">
                  <c:v>16.146000000000001</c:v>
                </c:pt>
                <c:pt idx="24">
                  <c:v>14.273999999999999</c:v>
                </c:pt>
                <c:pt idx="25">
                  <c:v>12.145</c:v>
                </c:pt>
                <c:pt idx="26">
                  <c:v>10.632999999999999</c:v>
                </c:pt>
                <c:pt idx="27">
                  <c:v>9.782</c:v>
                </c:pt>
                <c:pt idx="28">
                  <c:v>8.0790000000000006</c:v>
                </c:pt>
              </c:numCache>
            </c:numRef>
          </c:yVal>
          <c:smooth val="0"/>
        </c:ser>
        <c:ser>
          <c:idx val="1"/>
          <c:order val="1"/>
          <c:tx>
            <c:strRef>
              <c:f>Sheet1!$C$1</c:f>
              <c:strCache>
                <c:ptCount val="1"/>
                <c:pt idx="0">
                  <c:v>Male/Female (N=7,281)</c:v>
                </c:pt>
              </c:strCache>
            </c:strRef>
          </c:tx>
          <c:spPr>
            <a:ln w="41275">
              <a:solidFill>
                <a:srgbClr val="00FF00"/>
              </a:solidFill>
              <a:prstDash val="solid"/>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Sheet1!$C$2:$C$30</c:f>
              <c:numCache>
                <c:formatCode>General</c:formatCode>
                <c:ptCount val="29"/>
                <c:pt idx="0">
                  <c:v>100</c:v>
                </c:pt>
                <c:pt idx="1">
                  <c:v>100</c:v>
                </c:pt>
                <c:pt idx="2">
                  <c:v>95.328000000000003</c:v>
                </c:pt>
                <c:pt idx="3">
                  <c:v>91.531000000000006</c:v>
                </c:pt>
                <c:pt idx="4">
                  <c:v>88.007000000000005</c:v>
                </c:pt>
                <c:pt idx="5">
                  <c:v>84.355999999999995</c:v>
                </c:pt>
                <c:pt idx="6">
                  <c:v>80.894999999999996</c:v>
                </c:pt>
                <c:pt idx="7">
                  <c:v>77.241</c:v>
                </c:pt>
                <c:pt idx="8">
                  <c:v>73.474000000000004</c:v>
                </c:pt>
                <c:pt idx="9">
                  <c:v>69.399000000000001</c:v>
                </c:pt>
                <c:pt idx="10">
                  <c:v>65.105999999999995</c:v>
                </c:pt>
                <c:pt idx="11">
                  <c:v>61.283000000000001</c:v>
                </c:pt>
                <c:pt idx="12">
                  <c:v>57.497999999999998</c:v>
                </c:pt>
                <c:pt idx="13">
                  <c:v>53.692999999999998</c:v>
                </c:pt>
                <c:pt idx="14">
                  <c:v>49.529000000000003</c:v>
                </c:pt>
                <c:pt idx="15">
                  <c:v>45.634999999999998</c:v>
                </c:pt>
                <c:pt idx="16">
                  <c:v>41.226999999999997</c:v>
                </c:pt>
                <c:pt idx="17">
                  <c:v>37.787999999999997</c:v>
                </c:pt>
                <c:pt idx="18">
                  <c:v>33.923000000000002</c:v>
                </c:pt>
                <c:pt idx="19">
                  <c:v>30.491</c:v>
                </c:pt>
                <c:pt idx="20">
                  <c:v>27.710999999999999</c:v>
                </c:pt>
                <c:pt idx="21">
                  <c:v>25.591000000000001</c:v>
                </c:pt>
                <c:pt idx="22">
                  <c:v>23.244</c:v>
                </c:pt>
                <c:pt idx="23">
                  <c:v>21.234000000000002</c:v>
                </c:pt>
                <c:pt idx="24">
                  <c:v>19.367000000000001</c:v>
                </c:pt>
                <c:pt idx="25">
                  <c:v>17.408999999999999</c:v>
                </c:pt>
                <c:pt idx="26">
                  <c:v>14.81</c:v>
                </c:pt>
                <c:pt idx="27">
                  <c:v>13.288</c:v>
                </c:pt>
              </c:numCache>
            </c:numRef>
          </c:yVal>
          <c:smooth val="0"/>
        </c:ser>
        <c:ser>
          <c:idx val="2"/>
          <c:order val="2"/>
          <c:tx>
            <c:strRef>
              <c:f>Sheet1!$D$1</c:f>
              <c:strCache>
                <c:ptCount val="1"/>
                <c:pt idx="0">
                  <c:v>Female/Male (N=13,793)</c:v>
                </c:pt>
              </c:strCache>
            </c:strRef>
          </c:tx>
          <c:spPr>
            <a:ln w="41275">
              <a:solidFill>
                <a:srgbClr val="FF0000"/>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Sheet1!$D$2:$D$30</c:f>
              <c:numCache>
                <c:formatCode>General</c:formatCode>
                <c:ptCount val="29"/>
                <c:pt idx="0">
                  <c:v>100</c:v>
                </c:pt>
                <c:pt idx="1">
                  <c:v>100</c:v>
                </c:pt>
                <c:pt idx="2">
                  <c:v>95.564999999999998</c:v>
                </c:pt>
                <c:pt idx="3">
                  <c:v>91.787000000000006</c:v>
                </c:pt>
                <c:pt idx="4">
                  <c:v>87.923000000000002</c:v>
                </c:pt>
                <c:pt idx="5">
                  <c:v>84.260999999999996</c:v>
                </c:pt>
                <c:pt idx="6">
                  <c:v>80.186999999999998</c:v>
                </c:pt>
                <c:pt idx="7">
                  <c:v>75.87</c:v>
                </c:pt>
                <c:pt idx="8">
                  <c:v>71.021000000000001</c:v>
                </c:pt>
                <c:pt idx="9">
                  <c:v>66.488</c:v>
                </c:pt>
                <c:pt idx="10">
                  <c:v>62.234999999999999</c:v>
                </c:pt>
                <c:pt idx="11">
                  <c:v>57.548999999999999</c:v>
                </c:pt>
                <c:pt idx="12">
                  <c:v>52.838000000000001</c:v>
                </c:pt>
                <c:pt idx="13">
                  <c:v>48.356000000000002</c:v>
                </c:pt>
                <c:pt idx="14">
                  <c:v>43.884999999999998</c:v>
                </c:pt>
                <c:pt idx="15">
                  <c:v>39.656999999999996</c:v>
                </c:pt>
                <c:pt idx="16">
                  <c:v>35.881999999999998</c:v>
                </c:pt>
                <c:pt idx="17">
                  <c:v>32.002000000000002</c:v>
                </c:pt>
                <c:pt idx="18">
                  <c:v>28.448</c:v>
                </c:pt>
                <c:pt idx="19">
                  <c:v>24.963999999999999</c:v>
                </c:pt>
                <c:pt idx="20">
                  <c:v>22.010999999999999</c:v>
                </c:pt>
                <c:pt idx="21">
                  <c:v>19.829000000000001</c:v>
                </c:pt>
                <c:pt idx="22">
                  <c:v>17.227</c:v>
                </c:pt>
                <c:pt idx="23">
                  <c:v>15.409000000000001</c:v>
                </c:pt>
                <c:pt idx="24">
                  <c:v>13.842000000000001</c:v>
                </c:pt>
                <c:pt idx="25">
                  <c:v>12.98</c:v>
                </c:pt>
                <c:pt idx="26">
                  <c:v>11.67</c:v>
                </c:pt>
                <c:pt idx="27">
                  <c:v>8.9930000000000003</c:v>
                </c:pt>
                <c:pt idx="28">
                  <c:v>8.4939999999999998</c:v>
                </c:pt>
              </c:numCache>
            </c:numRef>
          </c:yVal>
          <c:smooth val="0"/>
        </c:ser>
        <c:ser>
          <c:idx val="3"/>
          <c:order val="3"/>
          <c:tx>
            <c:strRef>
              <c:f>Sheet1!$E$1</c:f>
              <c:strCache>
                <c:ptCount val="1"/>
                <c:pt idx="0">
                  <c:v>Female/Female (N=8,745)</c:v>
                </c:pt>
              </c:strCache>
            </c:strRef>
          </c:tx>
          <c:spPr>
            <a:ln w="41275">
              <a:solidFill>
                <a:srgbClr val="CC99FF"/>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Sheet1!$E$2:$E$30</c:f>
              <c:numCache>
                <c:formatCode>General</c:formatCode>
                <c:ptCount val="29"/>
                <c:pt idx="0">
                  <c:v>100</c:v>
                </c:pt>
                <c:pt idx="1">
                  <c:v>100</c:v>
                </c:pt>
                <c:pt idx="2">
                  <c:v>96.19</c:v>
                </c:pt>
                <c:pt idx="3">
                  <c:v>92.813000000000002</c:v>
                </c:pt>
                <c:pt idx="4">
                  <c:v>89.507000000000005</c:v>
                </c:pt>
                <c:pt idx="5">
                  <c:v>85.909000000000006</c:v>
                </c:pt>
                <c:pt idx="6">
                  <c:v>82.512</c:v>
                </c:pt>
                <c:pt idx="7">
                  <c:v>79.016999999999996</c:v>
                </c:pt>
                <c:pt idx="8">
                  <c:v>75.563000000000002</c:v>
                </c:pt>
                <c:pt idx="9">
                  <c:v>71.245999999999995</c:v>
                </c:pt>
                <c:pt idx="10">
                  <c:v>67.245000000000005</c:v>
                </c:pt>
                <c:pt idx="11">
                  <c:v>63.279000000000003</c:v>
                </c:pt>
                <c:pt idx="12">
                  <c:v>59.537999999999997</c:v>
                </c:pt>
                <c:pt idx="13">
                  <c:v>55.033000000000001</c:v>
                </c:pt>
                <c:pt idx="14">
                  <c:v>51.220999999999997</c:v>
                </c:pt>
                <c:pt idx="15">
                  <c:v>47.186</c:v>
                </c:pt>
                <c:pt idx="16">
                  <c:v>43.146999999999998</c:v>
                </c:pt>
                <c:pt idx="17">
                  <c:v>39.625</c:v>
                </c:pt>
                <c:pt idx="18">
                  <c:v>35.973999999999997</c:v>
                </c:pt>
                <c:pt idx="19">
                  <c:v>32.981000000000002</c:v>
                </c:pt>
                <c:pt idx="20">
                  <c:v>28.663</c:v>
                </c:pt>
                <c:pt idx="21">
                  <c:v>26.335999999999999</c:v>
                </c:pt>
                <c:pt idx="22">
                  <c:v>23.126000000000001</c:v>
                </c:pt>
                <c:pt idx="23">
                  <c:v>19.893999999999998</c:v>
                </c:pt>
                <c:pt idx="24">
                  <c:v>18.138999999999999</c:v>
                </c:pt>
                <c:pt idx="25">
                  <c:v>15.733000000000001</c:v>
                </c:pt>
                <c:pt idx="26">
                  <c:v>12.333</c:v>
                </c:pt>
              </c:numCache>
            </c:numRef>
          </c:yVal>
          <c:smooth val="0"/>
        </c:ser>
        <c:dLbls>
          <c:showLegendKey val="0"/>
          <c:showVal val="0"/>
          <c:showCatName val="0"/>
          <c:showSerName val="0"/>
          <c:showPercent val="0"/>
          <c:showBubbleSize val="0"/>
        </c:dLbls>
        <c:axId val="723453824"/>
        <c:axId val="723454216"/>
      </c:scatterChart>
      <c:valAx>
        <c:axId val="723453824"/>
        <c:scaling>
          <c:orientation val="minMax"/>
          <c:max val="2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3454216"/>
        <c:crosses val="autoZero"/>
        <c:crossBetween val="midCat"/>
        <c:majorUnit val="1"/>
      </c:valAx>
      <c:valAx>
        <c:axId val="7234542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3453824"/>
        <c:crosses val="autoZero"/>
        <c:crossBetween val="midCat"/>
        <c:majorUnit val="25"/>
      </c:valAx>
      <c:spPr>
        <a:solidFill>
          <a:schemeClr val="bg2"/>
        </a:solidFill>
        <a:ln>
          <a:solidFill>
            <a:schemeClr val="tx1"/>
          </a:solidFill>
        </a:ln>
      </c:spPr>
    </c:plotArea>
    <c:legend>
      <c:legendPos val="r"/>
      <c:layout>
        <c:manualLayout>
          <c:xMode val="edge"/>
          <c:yMode val="edge"/>
          <c:x val="0.39971364156403527"/>
          <c:y val="5.0766748418742777E-2"/>
          <c:w val="0.56952823204791714"/>
          <c:h val="0.1627006152919409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2704037201119818"/>
        </c:manualLayout>
      </c:layout>
      <c:scatterChart>
        <c:scatterStyle val="lineMarker"/>
        <c:varyColors val="0"/>
        <c:ser>
          <c:idx val="0"/>
          <c:order val="0"/>
          <c:tx>
            <c:strRef>
              <c:f>Sheet1!$B$1</c:f>
              <c:strCache>
                <c:ptCount val="1"/>
                <c:pt idx="0">
                  <c:v>1982-1991 (N=244)</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80.998000000000005</c:v>
                </c:pt>
                <c:pt idx="2">
                  <c:v>79.731999999999999</c:v>
                </c:pt>
                <c:pt idx="3">
                  <c:v>78.466999999999999</c:v>
                </c:pt>
                <c:pt idx="4">
                  <c:v>77.623000000000005</c:v>
                </c:pt>
                <c:pt idx="5">
                  <c:v>77.623000000000005</c:v>
                </c:pt>
                <c:pt idx="6">
                  <c:v>77.200999999999993</c:v>
                </c:pt>
                <c:pt idx="7">
                  <c:v>76.778999999999996</c:v>
                </c:pt>
                <c:pt idx="8">
                  <c:v>76.778999999999996</c:v>
                </c:pt>
                <c:pt idx="9">
                  <c:v>76.358000000000004</c:v>
                </c:pt>
                <c:pt idx="10">
                  <c:v>76.358000000000004</c:v>
                </c:pt>
                <c:pt idx="11">
                  <c:v>76.358000000000004</c:v>
                </c:pt>
                <c:pt idx="12">
                  <c:v>76.358000000000004</c:v>
                </c:pt>
                <c:pt idx="13">
                  <c:v>72.965999999999994</c:v>
                </c:pt>
                <c:pt idx="14">
                  <c:v>72.117999999999995</c:v>
                </c:pt>
                <c:pt idx="15">
                  <c:v>69.123000000000005</c:v>
                </c:pt>
                <c:pt idx="16">
                  <c:v>67.405000000000001</c:v>
                </c:pt>
                <c:pt idx="17">
                  <c:v>64.775999999999996</c:v>
                </c:pt>
                <c:pt idx="18">
                  <c:v>62.131999999999998</c:v>
                </c:pt>
                <c:pt idx="19">
                  <c:v>61.682000000000002</c:v>
                </c:pt>
                <c:pt idx="20">
                  <c:v>59.734999999999999</c:v>
                </c:pt>
                <c:pt idx="21">
                  <c:v>58.203000000000003</c:v>
                </c:pt>
                <c:pt idx="22">
                  <c:v>55.581000000000003</c:v>
                </c:pt>
                <c:pt idx="23">
                  <c:v>52.939</c:v>
                </c:pt>
                <c:pt idx="24">
                  <c:v>51.33</c:v>
                </c:pt>
                <c:pt idx="25">
                  <c:v>49.679000000000002</c:v>
                </c:pt>
                <c:pt idx="26">
                  <c:v>47.953000000000003</c:v>
                </c:pt>
                <c:pt idx="27">
                  <c:v>43.77</c:v>
                </c:pt>
                <c:pt idx="28">
                  <c:v>41.92</c:v>
                </c:pt>
                <c:pt idx="29">
                  <c:v>40.658999999999999</c:v>
                </c:pt>
                <c:pt idx="30">
                  <c:v>38.753</c:v>
                </c:pt>
                <c:pt idx="31">
                  <c:v>36.825000000000003</c:v>
                </c:pt>
                <c:pt idx="32">
                  <c:v>34.779000000000003</c:v>
                </c:pt>
                <c:pt idx="33">
                  <c:v>33.314</c:v>
                </c:pt>
                <c:pt idx="34">
                  <c:v>32.521000000000001</c:v>
                </c:pt>
                <c:pt idx="35">
                  <c:v>29.638000000000002</c:v>
                </c:pt>
                <c:pt idx="36">
                  <c:v>27.48</c:v>
                </c:pt>
              </c:numCache>
            </c:numRef>
          </c:yVal>
          <c:smooth val="0"/>
        </c:ser>
        <c:ser>
          <c:idx val="1"/>
          <c:order val="1"/>
          <c:tx>
            <c:strRef>
              <c:f>Sheet1!$C$1</c:f>
              <c:strCache>
                <c:ptCount val="1"/>
                <c:pt idx="0">
                  <c:v>1992-2001 (N=701)</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80.83</c:v>
                </c:pt>
                <c:pt idx="2">
                  <c:v>78.228999999999999</c:v>
                </c:pt>
                <c:pt idx="3">
                  <c:v>77.504999999999995</c:v>
                </c:pt>
                <c:pt idx="4">
                  <c:v>76.923000000000002</c:v>
                </c:pt>
                <c:pt idx="5">
                  <c:v>76.34</c:v>
                </c:pt>
                <c:pt idx="6">
                  <c:v>75.903000000000006</c:v>
                </c:pt>
                <c:pt idx="7">
                  <c:v>75.757000000000005</c:v>
                </c:pt>
                <c:pt idx="8">
                  <c:v>74.882999999999996</c:v>
                </c:pt>
                <c:pt idx="9">
                  <c:v>74.882999999999996</c:v>
                </c:pt>
                <c:pt idx="10">
                  <c:v>74.736999999999995</c:v>
                </c:pt>
                <c:pt idx="11">
                  <c:v>74.59</c:v>
                </c:pt>
                <c:pt idx="12">
                  <c:v>73.855999999999995</c:v>
                </c:pt>
                <c:pt idx="13">
                  <c:v>71.781000000000006</c:v>
                </c:pt>
                <c:pt idx="14">
                  <c:v>69.239000000000004</c:v>
                </c:pt>
                <c:pt idx="15">
                  <c:v>66.801000000000002</c:v>
                </c:pt>
                <c:pt idx="16">
                  <c:v>64.959999999999994</c:v>
                </c:pt>
                <c:pt idx="17">
                  <c:v>63.09</c:v>
                </c:pt>
                <c:pt idx="18">
                  <c:v>60.853000000000002</c:v>
                </c:pt>
                <c:pt idx="19">
                  <c:v>59.073999999999998</c:v>
                </c:pt>
                <c:pt idx="20">
                  <c:v>56.762</c:v>
                </c:pt>
                <c:pt idx="21">
                  <c:v>54.58</c:v>
                </c:pt>
                <c:pt idx="22">
                  <c:v>52.87</c:v>
                </c:pt>
                <c:pt idx="23">
                  <c:v>51.646000000000001</c:v>
                </c:pt>
                <c:pt idx="24">
                  <c:v>50.195</c:v>
                </c:pt>
                <c:pt idx="25">
                  <c:v>48.107999999999997</c:v>
                </c:pt>
                <c:pt idx="26">
                  <c:v>46.359000000000002</c:v>
                </c:pt>
                <c:pt idx="27">
                  <c:v>43.585000000000001</c:v>
                </c:pt>
                <c:pt idx="28">
                  <c:v>42.35</c:v>
                </c:pt>
                <c:pt idx="29">
                  <c:v>40.805999999999997</c:v>
                </c:pt>
                <c:pt idx="30">
                  <c:v>38.689</c:v>
                </c:pt>
                <c:pt idx="31">
                  <c:v>38.689</c:v>
                </c:pt>
                <c:pt idx="32">
                  <c:v>35.622999999999998</c:v>
                </c:pt>
              </c:numCache>
            </c:numRef>
          </c:yVal>
          <c:smooth val="0"/>
        </c:ser>
        <c:ser>
          <c:idx val="2"/>
          <c:order val="2"/>
          <c:tx>
            <c:strRef>
              <c:f>Sheet1!$D$1</c:f>
              <c:strCache>
                <c:ptCount val="1"/>
                <c:pt idx="0">
                  <c:v>2002-2008 (N=624)</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84.707999999999998</c:v>
                </c:pt>
                <c:pt idx="2">
                  <c:v>82.927999999999997</c:v>
                </c:pt>
                <c:pt idx="3">
                  <c:v>81.626999999999995</c:v>
                </c:pt>
                <c:pt idx="4">
                  <c:v>81.138000000000005</c:v>
                </c:pt>
                <c:pt idx="5">
                  <c:v>80.646000000000001</c:v>
                </c:pt>
                <c:pt idx="6">
                  <c:v>80.317999999999998</c:v>
                </c:pt>
                <c:pt idx="7">
                  <c:v>79.988</c:v>
                </c:pt>
                <c:pt idx="8">
                  <c:v>79.659000000000006</c:v>
                </c:pt>
                <c:pt idx="9">
                  <c:v>79.33</c:v>
                </c:pt>
                <c:pt idx="10">
                  <c:v>78.835999999999999</c:v>
                </c:pt>
                <c:pt idx="11">
                  <c:v>78.507000000000005</c:v>
                </c:pt>
                <c:pt idx="12">
                  <c:v>78.177999999999997</c:v>
                </c:pt>
                <c:pt idx="13">
                  <c:v>75.852000000000004</c:v>
                </c:pt>
                <c:pt idx="14">
                  <c:v>73.322999999999993</c:v>
                </c:pt>
                <c:pt idx="15">
                  <c:v>70.584999999999994</c:v>
                </c:pt>
                <c:pt idx="16">
                  <c:v>69.366</c:v>
                </c:pt>
                <c:pt idx="17">
                  <c:v>68.468999999999994</c:v>
                </c:pt>
                <c:pt idx="18">
                  <c:v>66.540000000000006</c:v>
                </c:pt>
                <c:pt idx="19">
                  <c:v>65.435000000000002</c:v>
                </c:pt>
                <c:pt idx="20">
                  <c:v>63.247</c:v>
                </c:pt>
                <c:pt idx="21">
                  <c:v>62.881</c:v>
                </c:pt>
                <c:pt idx="22">
                  <c:v>60.167000000000002</c:v>
                </c:pt>
                <c:pt idx="23">
                  <c:v>60.167000000000002</c:v>
                </c:pt>
              </c:numCache>
            </c:numRef>
          </c:yVal>
          <c:smooth val="0"/>
        </c:ser>
        <c:ser>
          <c:idx val="3"/>
          <c:order val="3"/>
          <c:tx>
            <c:strRef>
              <c:f>Sheet1!$E$1</c:f>
              <c:strCache>
                <c:ptCount val="1"/>
                <c:pt idx="0">
                  <c:v>2009-6/2014 (N=648)</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87.307000000000002</c:v>
                </c:pt>
                <c:pt idx="2">
                  <c:v>84.602000000000004</c:v>
                </c:pt>
                <c:pt idx="3">
                  <c:v>83.629000000000005</c:v>
                </c:pt>
                <c:pt idx="4">
                  <c:v>82.323999999999998</c:v>
                </c:pt>
                <c:pt idx="5">
                  <c:v>82.323999999999998</c:v>
                </c:pt>
                <c:pt idx="6">
                  <c:v>82.323999999999998</c:v>
                </c:pt>
                <c:pt idx="7">
                  <c:v>82.16</c:v>
                </c:pt>
                <c:pt idx="8">
                  <c:v>81.503</c:v>
                </c:pt>
                <c:pt idx="9">
                  <c:v>81.503</c:v>
                </c:pt>
                <c:pt idx="10">
                  <c:v>81.338999999999999</c:v>
                </c:pt>
                <c:pt idx="11">
                  <c:v>81.174000000000007</c:v>
                </c:pt>
                <c:pt idx="12">
                  <c:v>80.835999999999999</c:v>
                </c:pt>
                <c:pt idx="13">
                  <c:v>77.731999999999999</c:v>
                </c:pt>
                <c:pt idx="14">
                  <c:v>75.981999999999999</c:v>
                </c:pt>
                <c:pt idx="15">
                  <c:v>71.87</c:v>
                </c:pt>
                <c:pt idx="16">
                  <c:v>70.656999999999996</c:v>
                </c:pt>
              </c:numCache>
            </c:numRef>
          </c:yVal>
          <c:smooth val="0"/>
        </c:ser>
        <c:dLbls>
          <c:showLegendKey val="0"/>
          <c:showVal val="0"/>
          <c:showCatName val="0"/>
          <c:showSerName val="0"/>
          <c:showPercent val="0"/>
          <c:showBubbleSize val="0"/>
        </c:dLbls>
        <c:axId val="723456176"/>
        <c:axId val="723456568"/>
      </c:scatterChart>
      <c:valAx>
        <c:axId val="723456176"/>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3456568"/>
        <c:crosses val="autoZero"/>
        <c:crossBetween val="midCat"/>
        <c:majorUnit val="1"/>
      </c:valAx>
      <c:valAx>
        <c:axId val="7234565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3456176"/>
        <c:crosses val="autoZero"/>
        <c:crossBetween val="midCat"/>
        <c:majorUnit val="25"/>
      </c:valAx>
      <c:spPr>
        <a:solidFill>
          <a:schemeClr val="bg2"/>
        </a:solidFill>
        <a:ln>
          <a:solidFill>
            <a:schemeClr val="tx1"/>
          </a:solidFill>
        </a:ln>
      </c:spPr>
    </c:plotArea>
    <c:legend>
      <c:legendPos val="r"/>
      <c:layout>
        <c:manualLayout>
          <c:xMode val="edge"/>
          <c:yMode val="edge"/>
          <c:x val="0.37020648967551623"/>
          <c:y val="6.1827956989247312E-2"/>
          <c:w val="0.58871681415929189"/>
          <c:h val="0.1476733553467107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6062992125984"/>
          <c:y val="0.15663896179644451"/>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8000"/>
              </a:solidFill>
              <a:ln>
                <a:solidFill>
                  <a:srgbClr val="000000"/>
                </a:solidFill>
              </a:ln>
            </c:spPr>
          </c:dPt>
          <c:dPt>
            <c:idx val="2"/>
            <c:bubble3D val="0"/>
            <c:spPr>
              <a:solidFill>
                <a:srgbClr val="FF0000"/>
              </a:solidFill>
              <a:ln>
                <a:solidFill>
                  <a:srgbClr val="000000"/>
                </a:solidFill>
              </a:ln>
            </c:spPr>
          </c:dPt>
          <c:dPt>
            <c:idx val="3"/>
            <c:bubble3D val="0"/>
            <c:spPr>
              <a:solidFill>
                <a:schemeClr val="bg1">
                  <a:lumMod val="50000"/>
                  <a:lumOff val="50000"/>
                </a:schemeClr>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00"/>
              </a:solidFill>
              <a:ln>
                <a:solidFill>
                  <a:srgbClr val="000000"/>
                </a:solidFill>
              </a:ln>
            </c:spPr>
          </c:dPt>
          <c:dPt>
            <c:idx val="7"/>
            <c:bubble3D val="0"/>
            <c:spPr>
              <a:solidFill>
                <a:srgbClr val="FF9900"/>
              </a:solidFill>
              <a:ln>
                <a:solidFill>
                  <a:srgbClr val="000000"/>
                </a:solidFill>
              </a:ln>
            </c:spPr>
          </c:dPt>
          <c:dLbls>
            <c:dLbl>
              <c:idx val="6"/>
              <c:layout>
                <c:manualLayout>
                  <c:x val="0"/>
                  <c:y val="-1.315789473684210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3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0.10908</c:v>
                </c:pt>
                <c:pt idx="1">
                  <c:v>4.4304999999999997E-2</c:v>
                </c:pt>
                <c:pt idx="2">
                  <c:v>6.2845999999999999E-2</c:v>
                </c:pt>
                <c:pt idx="3">
                  <c:v>0.64410999999999996</c:v>
                </c:pt>
                <c:pt idx="4">
                  <c:v>2.9617000000000001E-2</c:v>
                </c:pt>
                <c:pt idx="5">
                  <c:v>7.2478000000000001E-2</c:v>
                </c:pt>
                <c:pt idx="6">
                  <c:v>1.9262999999999999E-2</c:v>
                </c:pt>
                <c:pt idx="7">
                  <c:v>1.83E-2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2712143370322821"/>
        </c:manualLayout>
      </c:layout>
      <c:scatterChart>
        <c:scatterStyle val="lineMarker"/>
        <c:varyColors val="0"/>
        <c:ser>
          <c:idx val="0"/>
          <c:order val="0"/>
          <c:tx>
            <c:strRef>
              <c:f>Sheet1!$B$1</c:f>
              <c:strCache>
                <c:ptCount val="1"/>
                <c:pt idx="0">
                  <c:v>1982-1991 (N=9,175)</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88.831999999999994</c:v>
                </c:pt>
                <c:pt idx="2">
                  <c:v>85.677999999999997</c:v>
                </c:pt>
                <c:pt idx="3">
                  <c:v>83.739000000000004</c:v>
                </c:pt>
                <c:pt idx="4">
                  <c:v>82.656999999999996</c:v>
                </c:pt>
                <c:pt idx="5">
                  <c:v>81.772000000000006</c:v>
                </c:pt>
                <c:pt idx="6">
                  <c:v>81.03</c:v>
                </c:pt>
                <c:pt idx="7">
                  <c:v>80.287999999999997</c:v>
                </c:pt>
                <c:pt idx="8">
                  <c:v>79.599999999999994</c:v>
                </c:pt>
                <c:pt idx="9">
                  <c:v>79.099999999999994</c:v>
                </c:pt>
                <c:pt idx="10">
                  <c:v>78.588999999999999</c:v>
                </c:pt>
                <c:pt idx="11">
                  <c:v>78.177999999999997</c:v>
                </c:pt>
                <c:pt idx="12">
                  <c:v>77.844999999999999</c:v>
                </c:pt>
                <c:pt idx="13">
                  <c:v>74.003</c:v>
                </c:pt>
                <c:pt idx="14">
                  <c:v>70.266999999999996</c:v>
                </c:pt>
                <c:pt idx="15">
                  <c:v>66.849000000000004</c:v>
                </c:pt>
                <c:pt idx="16">
                  <c:v>63.415999999999997</c:v>
                </c:pt>
                <c:pt idx="17">
                  <c:v>58.97</c:v>
                </c:pt>
                <c:pt idx="18">
                  <c:v>54.497999999999998</c:v>
                </c:pt>
                <c:pt idx="19">
                  <c:v>50.195</c:v>
                </c:pt>
                <c:pt idx="20">
                  <c:v>46.125</c:v>
                </c:pt>
                <c:pt idx="21">
                  <c:v>41.963000000000001</c:v>
                </c:pt>
                <c:pt idx="22">
                  <c:v>38.197000000000003</c:v>
                </c:pt>
                <c:pt idx="23">
                  <c:v>34.255000000000003</c:v>
                </c:pt>
                <c:pt idx="24">
                  <c:v>31.074000000000002</c:v>
                </c:pt>
                <c:pt idx="25">
                  <c:v>27.896000000000001</c:v>
                </c:pt>
                <c:pt idx="26">
                  <c:v>24.738</c:v>
                </c:pt>
                <c:pt idx="27">
                  <c:v>21.399000000000001</c:v>
                </c:pt>
                <c:pt idx="28">
                  <c:v>18.800999999999998</c:v>
                </c:pt>
                <c:pt idx="29">
                  <c:v>16.574000000000002</c:v>
                </c:pt>
                <c:pt idx="30">
                  <c:v>14.401</c:v>
                </c:pt>
                <c:pt idx="31">
                  <c:v>12.593</c:v>
                </c:pt>
                <c:pt idx="32">
                  <c:v>10.903</c:v>
                </c:pt>
                <c:pt idx="33">
                  <c:v>9.2880000000000003</c:v>
                </c:pt>
                <c:pt idx="34">
                  <c:v>7.8079999999999998</c:v>
                </c:pt>
                <c:pt idx="35">
                  <c:v>6.7560000000000002</c:v>
                </c:pt>
                <c:pt idx="36">
                  <c:v>5.7050000000000001</c:v>
                </c:pt>
              </c:numCache>
            </c:numRef>
          </c:yVal>
          <c:smooth val="0"/>
        </c:ser>
        <c:ser>
          <c:idx val="1"/>
          <c:order val="1"/>
          <c:tx>
            <c:strRef>
              <c:f>Sheet1!$C$1</c:f>
              <c:strCache>
                <c:ptCount val="1"/>
                <c:pt idx="0">
                  <c:v>1992-2001 (N=17,374)</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89.343999999999994</c:v>
                </c:pt>
                <c:pt idx="2">
                  <c:v>86.944999999999993</c:v>
                </c:pt>
                <c:pt idx="3">
                  <c:v>85.712000000000003</c:v>
                </c:pt>
                <c:pt idx="4">
                  <c:v>84.867999999999995</c:v>
                </c:pt>
                <c:pt idx="5">
                  <c:v>84.183000000000007</c:v>
                </c:pt>
                <c:pt idx="6">
                  <c:v>83.613</c:v>
                </c:pt>
                <c:pt idx="7">
                  <c:v>82.960999999999999</c:v>
                </c:pt>
                <c:pt idx="8">
                  <c:v>82.432000000000002</c:v>
                </c:pt>
                <c:pt idx="9">
                  <c:v>81.867000000000004</c:v>
                </c:pt>
                <c:pt idx="10">
                  <c:v>81.442999999999998</c:v>
                </c:pt>
                <c:pt idx="11">
                  <c:v>81.171999999999997</c:v>
                </c:pt>
                <c:pt idx="12">
                  <c:v>80.728999999999999</c:v>
                </c:pt>
                <c:pt idx="13">
                  <c:v>77.001000000000005</c:v>
                </c:pt>
                <c:pt idx="14">
                  <c:v>74.007000000000005</c:v>
                </c:pt>
                <c:pt idx="15">
                  <c:v>70.997</c:v>
                </c:pt>
                <c:pt idx="16">
                  <c:v>67.828999999999994</c:v>
                </c:pt>
                <c:pt idx="17">
                  <c:v>64.183000000000007</c:v>
                </c:pt>
                <c:pt idx="18">
                  <c:v>60.558999999999997</c:v>
                </c:pt>
                <c:pt idx="19">
                  <c:v>56.521999999999998</c:v>
                </c:pt>
                <c:pt idx="20">
                  <c:v>52.491</c:v>
                </c:pt>
                <c:pt idx="21">
                  <c:v>48.429000000000002</c:v>
                </c:pt>
                <c:pt idx="22">
                  <c:v>44.317</c:v>
                </c:pt>
                <c:pt idx="23">
                  <c:v>40.319000000000003</c:v>
                </c:pt>
                <c:pt idx="24">
                  <c:v>36.414999999999999</c:v>
                </c:pt>
                <c:pt idx="25">
                  <c:v>32.765999999999998</c:v>
                </c:pt>
                <c:pt idx="26">
                  <c:v>29.050999999999998</c:v>
                </c:pt>
                <c:pt idx="27">
                  <c:v>25.51</c:v>
                </c:pt>
                <c:pt idx="28">
                  <c:v>22.077000000000002</c:v>
                </c:pt>
                <c:pt idx="29">
                  <c:v>19.442</c:v>
                </c:pt>
                <c:pt idx="30">
                  <c:v>16.744</c:v>
                </c:pt>
                <c:pt idx="31">
                  <c:v>14.047000000000001</c:v>
                </c:pt>
                <c:pt idx="32">
                  <c:v>12.071999999999999</c:v>
                </c:pt>
                <c:pt idx="33">
                  <c:v>10.377000000000001</c:v>
                </c:pt>
              </c:numCache>
            </c:numRef>
          </c:yVal>
          <c:smooth val="0"/>
        </c:ser>
        <c:ser>
          <c:idx val="2"/>
          <c:order val="2"/>
          <c:tx>
            <c:strRef>
              <c:f>Sheet1!$D$1</c:f>
              <c:strCache>
                <c:ptCount val="1"/>
                <c:pt idx="0">
                  <c:v>2002-2008 (N=9,396)</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91.33</c:v>
                </c:pt>
                <c:pt idx="2">
                  <c:v>89.299000000000007</c:v>
                </c:pt>
                <c:pt idx="3">
                  <c:v>88.106999999999999</c:v>
                </c:pt>
                <c:pt idx="4">
                  <c:v>87.085999999999999</c:v>
                </c:pt>
                <c:pt idx="5">
                  <c:v>86.400999999999996</c:v>
                </c:pt>
                <c:pt idx="6">
                  <c:v>85.846000000000004</c:v>
                </c:pt>
                <c:pt idx="7">
                  <c:v>85.290999999999997</c:v>
                </c:pt>
                <c:pt idx="8">
                  <c:v>84.790999999999997</c:v>
                </c:pt>
                <c:pt idx="9">
                  <c:v>84.441999999999993</c:v>
                </c:pt>
                <c:pt idx="10">
                  <c:v>84.039000000000001</c:v>
                </c:pt>
                <c:pt idx="11">
                  <c:v>83.623999999999995</c:v>
                </c:pt>
                <c:pt idx="12">
                  <c:v>83.197999999999993</c:v>
                </c:pt>
                <c:pt idx="13">
                  <c:v>79.793000000000006</c:v>
                </c:pt>
                <c:pt idx="14">
                  <c:v>77.007999999999996</c:v>
                </c:pt>
                <c:pt idx="15">
                  <c:v>74.040999999999997</c:v>
                </c:pt>
                <c:pt idx="16">
                  <c:v>71.031999999999996</c:v>
                </c:pt>
                <c:pt idx="17">
                  <c:v>67.626000000000005</c:v>
                </c:pt>
                <c:pt idx="18">
                  <c:v>64.025000000000006</c:v>
                </c:pt>
                <c:pt idx="19">
                  <c:v>60.475999999999999</c:v>
                </c:pt>
                <c:pt idx="20">
                  <c:v>56.058</c:v>
                </c:pt>
                <c:pt idx="21">
                  <c:v>51.798999999999999</c:v>
                </c:pt>
                <c:pt idx="22">
                  <c:v>47.469000000000001</c:v>
                </c:pt>
                <c:pt idx="23">
                  <c:v>43.829000000000001</c:v>
                </c:pt>
              </c:numCache>
            </c:numRef>
          </c:yVal>
          <c:smooth val="0"/>
        </c:ser>
        <c:ser>
          <c:idx val="3"/>
          <c:order val="3"/>
          <c:tx>
            <c:strRef>
              <c:f>Sheet1!$E$1</c:f>
              <c:strCache>
                <c:ptCount val="1"/>
                <c:pt idx="0">
                  <c:v>2009-6/2014 (N=6,947)</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92.712999999999994</c:v>
                </c:pt>
                <c:pt idx="2">
                  <c:v>90.873000000000005</c:v>
                </c:pt>
                <c:pt idx="3">
                  <c:v>89.638999999999996</c:v>
                </c:pt>
                <c:pt idx="4">
                  <c:v>88.774000000000001</c:v>
                </c:pt>
                <c:pt idx="5">
                  <c:v>88.204999999999998</c:v>
                </c:pt>
                <c:pt idx="6">
                  <c:v>87.546000000000006</c:v>
                </c:pt>
                <c:pt idx="7">
                  <c:v>86.914000000000001</c:v>
                </c:pt>
                <c:pt idx="8">
                  <c:v>86.596999999999994</c:v>
                </c:pt>
                <c:pt idx="9">
                  <c:v>86.28</c:v>
                </c:pt>
                <c:pt idx="10">
                  <c:v>85.915000000000006</c:v>
                </c:pt>
                <c:pt idx="11">
                  <c:v>85.671000000000006</c:v>
                </c:pt>
                <c:pt idx="12">
                  <c:v>85.343000000000004</c:v>
                </c:pt>
                <c:pt idx="13">
                  <c:v>81.536000000000001</c:v>
                </c:pt>
                <c:pt idx="14">
                  <c:v>78.225999999999999</c:v>
                </c:pt>
                <c:pt idx="15">
                  <c:v>75.638999999999996</c:v>
                </c:pt>
                <c:pt idx="16">
                  <c:v>72.197000000000003</c:v>
                </c:pt>
              </c:numCache>
            </c:numRef>
          </c:yVal>
          <c:smooth val="0"/>
        </c:ser>
        <c:dLbls>
          <c:showLegendKey val="0"/>
          <c:showVal val="0"/>
          <c:showCatName val="0"/>
          <c:showSerName val="0"/>
          <c:showPercent val="0"/>
          <c:showBubbleSize val="0"/>
        </c:dLbls>
        <c:axId val="723457352"/>
        <c:axId val="723457744"/>
      </c:scatterChart>
      <c:valAx>
        <c:axId val="723457352"/>
        <c:scaling>
          <c:orientation val="minMax"/>
          <c:max val="25"/>
          <c:min val="0"/>
        </c:scaling>
        <c:delete val="0"/>
        <c:axPos val="b"/>
        <c:title>
          <c:tx>
            <c:rich>
              <a:bodyPr/>
              <a:lstStyle/>
              <a:p>
                <a:pPr>
                  <a:defRPr sz="1700"/>
                </a:pPr>
                <a:r>
                  <a:rPr lang="en-US" sz="1700" dirty="0" smtClean="0"/>
                  <a:t>Years</a:t>
                </a:r>
                <a:endParaRPr lang="en-US" sz="1700" dirty="0"/>
              </a:p>
            </c:rich>
          </c:tx>
          <c:layout>
            <c:manualLayout>
              <c:xMode val="edge"/>
              <c:yMode val="edge"/>
              <c:x val="0.49279946148972759"/>
              <c:y val="0.9390539502940205"/>
            </c:manualLayout>
          </c:layout>
          <c:overlay val="0"/>
        </c:title>
        <c:numFmt formatCode="#,##0" sourceLinked="0"/>
        <c:majorTickMark val="out"/>
        <c:minorTickMark val="none"/>
        <c:tickLblPos val="nextTo"/>
        <c:txPr>
          <a:bodyPr rot="0"/>
          <a:lstStyle/>
          <a:p>
            <a:pPr>
              <a:defRPr sz="1500" b="1"/>
            </a:pPr>
            <a:endParaRPr lang="en-US"/>
          </a:p>
        </c:txPr>
        <c:crossAx val="723457744"/>
        <c:crosses val="autoZero"/>
        <c:crossBetween val="midCat"/>
        <c:majorUnit val="1"/>
      </c:valAx>
      <c:valAx>
        <c:axId val="7234577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3457352"/>
        <c:crosses val="autoZero"/>
        <c:crossBetween val="midCat"/>
        <c:majorUnit val="25"/>
      </c:valAx>
      <c:spPr>
        <a:solidFill>
          <a:schemeClr val="bg2"/>
        </a:solidFill>
        <a:ln>
          <a:solidFill>
            <a:schemeClr val="tx1"/>
          </a:solidFill>
        </a:ln>
      </c:spPr>
    </c:plotArea>
    <c:legend>
      <c:legendPos val="r"/>
      <c:layout>
        <c:manualLayout>
          <c:xMode val="edge"/>
          <c:yMode val="edge"/>
          <c:x val="0.68851083808489455"/>
          <c:y val="6.1827956989247312E-2"/>
          <c:w val="0.27727848674088151"/>
          <c:h val="0.2444475488950977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59"/>
          <c:h val="0.81644145288290582"/>
        </c:manualLayout>
      </c:layout>
      <c:scatterChart>
        <c:scatterStyle val="lineMarker"/>
        <c:varyColors val="0"/>
        <c:ser>
          <c:idx val="0"/>
          <c:order val="0"/>
          <c:tx>
            <c:strRef>
              <c:f>Sheet1!$B$1</c:f>
              <c:strCache>
                <c:ptCount val="1"/>
                <c:pt idx="0">
                  <c:v>1982-1991 (N=8,818)</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90.168000000000006</c:v>
                </c:pt>
                <c:pt idx="2">
                  <c:v>86.991</c:v>
                </c:pt>
                <c:pt idx="3">
                  <c:v>85.242999999999995</c:v>
                </c:pt>
                <c:pt idx="4">
                  <c:v>84.388999999999996</c:v>
                </c:pt>
                <c:pt idx="5">
                  <c:v>83.591999999999999</c:v>
                </c:pt>
                <c:pt idx="6">
                  <c:v>82.978999999999999</c:v>
                </c:pt>
                <c:pt idx="7">
                  <c:v>82.319000000000003</c:v>
                </c:pt>
                <c:pt idx="8">
                  <c:v>81.739000000000004</c:v>
                </c:pt>
                <c:pt idx="9">
                  <c:v>81.192999999999998</c:v>
                </c:pt>
                <c:pt idx="10">
                  <c:v>80.658000000000001</c:v>
                </c:pt>
                <c:pt idx="11">
                  <c:v>80.192999999999998</c:v>
                </c:pt>
                <c:pt idx="12">
                  <c:v>79.715999999999994</c:v>
                </c:pt>
                <c:pt idx="13">
                  <c:v>75.37</c:v>
                </c:pt>
                <c:pt idx="14">
                  <c:v>72.192999999999998</c:v>
                </c:pt>
                <c:pt idx="15">
                  <c:v>68.781000000000006</c:v>
                </c:pt>
                <c:pt idx="16">
                  <c:v>65.584000000000003</c:v>
                </c:pt>
                <c:pt idx="17">
                  <c:v>62.542999999999999</c:v>
                </c:pt>
                <c:pt idx="18">
                  <c:v>59.241999999999997</c:v>
                </c:pt>
                <c:pt idx="19">
                  <c:v>55.774000000000001</c:v>
                </c:pt>
                <c:pt idx="20">
                  <c:v>52.642000000000003</c:v>
                </c:pt>
                <c:pt idx="21">
                  <c:v>49.393000000000001</c:v>
                </c:pt>
                <c:pt idx="22">
                  <c:v>46.177999999999997</c:v>
                </c:pt>
                <c:pt idx="23">
                  <c:v>42.927</c:v>
                </c:pt>
                <c:pt idx="24">
                  <c:v>39.850999999999999</c:v>
                </c:pt>
                <c:pt idx="25">
                  <c:v>36.817</c:v>
                </c:pt>
                <c:pt idx="26">
                  <c:v>33.944000000000003</c:v>
                </c:pt>
                <c:pt idx="27">
                  <c:v>30.89</c:v>
                </c:pt>
                <c:pt idx="28">
                  <c:v>28.579000000000001</c:v>
                </c:pt>
                <c:pt idx="29">
                  <c:v>25.777000000000001</c:v>
                </c:pt>
                <c:pt idx="30">
                  <c:v>23.431999999999999</c:v>
                </c:pt>
                <c:pt idx="31">
                  <c:v>21.341999999999999</c:v>
                </c:pt>
                <c:pt idx="32">
                  <c:v>19.745000000000001</c:v>
                </c:pt>
                <c:pt idx="33">
                  <c:v>17.853000000000002</c:v>
                </c:pt>
                <c:pt idx="34">
                  <c:v>16.212</c:v>
                </c:pt>
                <c:pt idx="35">
                  <c:v>14.768000000000001</c:v>
                </c:pt>
                <c:pt idx="36">
                  <c:v>12.916</c:v>
                </c:pt>
              </c:numCache>
            </c:numRef>
          </c:yVal>
          <c:smooth val="0"/>
        </c:ser>
        <c:ser>
          <c:idx val="1"/>
          <c:order val="1"/>
          <c:tx>
            <c:strRef>
              <c:f>Sheet1!$C$1</c:f>
              <c:strCache>
                <c:ptCount val="1"/>
                <c:pt idx="0">
                  <c:v>1992-2001 (N=16,749)</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91.47</c:v>
                </c:pt>
                <c:pt idx="2">
                  <c:v>88.950999999999993</c:v>
                </c:pt>
                <c:pt idx="3">
                  <c:v>87.748999999999995</c:v>
                </c:pt>
                <c:pt idx="4">
                  <c:v>87.05</c:v>
                </c:pt>
                <c:pt idx="5">
                  <c:v>86.331000000000003</c:v>
                </c:pt>
                <c:pt idx="6">
                  <c:v>85.679000000000002</c:v>
                </c:pt>
                <c:pt idx="7">
                  <c:v>85.19</c:v>
                </c:pt>
                <c:pt idx="8">
                  <c:v>84.641000000000005</c:v>
                </c:pt>
                <c:pt idx="9">
                  <c:v>84.17</c:v>
                </c:pt>
                <c:pt idx="10">
                  <c:v>83.668999999999997</c:v>
                </c:pt>
                <c:pt idx="11">
                  <c:v>83.283000000000001</c:v>
                </c:pt>
                <c:pt idx="12">
                  <c:v>82.879000000000005</c:v>
                </c:pt>
                <c:pt idx="13">
                  <c:v>79.186000000000007</c:v>
                </c:pt>
                <c:pt idx="14">
                  <c:v>76.480999999999995</c:v>
                </c:pt>
                <c:pt idx="15">
                  <c:v>73.763999999999996</c:v>
                </c:pt>
                <c:pt idx="16">
                  <c:v>70.718000000000004</c:v>
                </c:pt>
                <c:pt idx="17">
                  <c:v>67.718999999999994</c:v>
                </c:pt>
                <c:pt idx="18">
                  <c:v>64.575000000000003</c:v>
                </c:pt>
                <c:pt idx="19">
                  <c:v>61.493000000000002</c:v>
                </c:pt>
                <c:pt idx="20">
                  <c:v>58.363</c:v>
                </c:pt>
                <c:pt idx="21">
                  <c:v>55.103000000000002</c:v>
                </c:pt>
                <c:pt idx="22">
                  <c:v>51.656999999999996</c:v>
                </c:pt>
                <c:pt idx="23">
                  <c:v>48.482999999999997</c:v>
                </c:pt>
                <c:pt idx="24">
                  <c:v>45.131999999999998</c:v>
                </c:pt>
                <c:pt idx="25">
                  <c:v>41.948999999999998</c:v>
                </c:pt>
                <c:pt idx="26">
                  <c:v>38.524000000000001</c:v>
                </c:pt>
                <c:pt idx="27">
                  <c:v>35.195999999999998</c:v>
                </c:pt>
                <c:pt idx="28">
                  <c:v>32.164000000000001</c:v>
                </c:pt>
                <c:pt idx="29">
                  <c:v>29.029</c:v>
                </c:pt>
                <c:pt idx="30">
                  <c:v>25.998000000000001</c:v>
                </c:pt>
                <c:pt idx="31">
                  <c:v>23.027999999999999</c:v>
                </c:pt>
                <c:pt idx="32">
                  <c:v>20.917999999999999</c:v>
                </c:pt>
                <c:pt idx="33">
                  <c:v>18.896999999999998</c:v>
                </c:pt>
              </c:numCache>
            </c:numRef>
          </c:yVal>
          <c:smooth val="0"/>
        </c:ser>
        <c:ser>
          <c:idx val="2"/>
          <c:order val="2"/>
          <c:tx>
            <c:strRef>
              <c:f>Sheet1!$D$1</c:f>
              <c:strCache>
                <c:ptCount val="1"/>
                <c:pt idx="0">
                  <c:v>2002-2008 (N=10,841)</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92.506</c:v>
                </c:pt>
                <c:pt idx="2">
                  <c:v>90.802000000000007</c:v>
                </c:pt>
                <c:pt idx="3">
                  <c:v>89.81</c:v>
                </c:pt>
                <c:pt idx="4">
                  <c:v>89.176000000000002</c:v>
                </c:pt>
                <c:pt idx="5">
                  <c:v>88.503</c:v>
                </c:pt>
                <c:pt idx="6">
                  <c:v>87.924000000000007</c:v>
                </c:pt>
                <c:pt idx="7">
                  <c:v>87.325999999999993</c:v>
                </c:pt>
                <c:pt idx="8">
                  <c:v>86.784000000000006</c:v>
                </c:pt>
                <c:pt idx="9">
                  <c:v>86.346999999999994</c:v>
                </c:pt>
                <c:pt idx="10">
                  <c:v>85.975999999999999</c:v>
                </c:pt>
                <c:pt idx="11">
                  <c:v>85.566000000000003</c:v>
                </c:pt>
                <c:pt idx="12">
                  <c:v>85.26</c:v>
                </c:pt>
                <c:pt idx="13">
                  <c:v>81.816000000000003</c:v>
                </c:pt>
                <c:pt idx="14">
                  <c:v>79.069000000000003</c:v>
                </c:pt>
                <c:pt idx="15">
                  <c:v>76.575999999999993</c:v>
                </c:pt>
                <c:pt idx="16">
                  <c:v>73.891999999999996</c:v>
                </c:pt>
                <c:pt idx="17">
                  <c:v>71.378</c:v>
                </c:pt>
                <c:pt idx="18">
                  <c:v>68.888000000000005</c:v>
                </c:pt>
                <c:pt idx="19">
                  <c:v>66.091999999999999</c:v>
                </c:pt>
                <c:pt idx="20">
                  <c:v>63.133000000000003</c:v>
                </c:pt>
                <c:pt idx="21">
                  <c:v>60.296999999999997</c:v>
                </c:pt>
                <c:pt idx="22">
                  <c:v>57.587000000000003</c:v>
                </c:pt>
                <c:pt idx="23">
                  <c:v>54.118000000000002</c:v>
                </c:pt>
              </c:numCache>
            </c:numRef>
          </c:yVal>
          <c:smooth val="0"/>
        </c:ser>
        <c:ser>
          <c:idx val="3"/>
          <c:order val="3"/>
          <c:tx>
            <c:strRef>
              <c:f>Sheet1!$E$1</c:f>
              <c:strCache>
                <c:ptCount val="1"/>
                <c:pt idx="0">
                  <c:v>2009-6/2014 (N=9,766)</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93.507000000000005</c:v>
                </c:pt>
                <c:pt idx="2">
                  <c:v>92.022999999999996</c:v>
                </c:pt>
                <c:pt idx="3">
                  <c:v>90.998999999999995</c:v>
                </c:pt>
                <c:pt idx="4">
                  <c:v>90.24</c:v>
                </c:pt>
                <c:pt idx="5">
                  <c:v>89.718000000000004</c:v>
                </c:pt>
                <c:pt idx="6">
                  <c:v>89.204999999999998</c:v>
                </c:pt>
                <c:pt idx="7">
                  <c:v>88.953999999999994</c:v>
                </c:pt>
                <c:pt idx="8">
                  <c:v>88.427000000000007</c:v>
                </c:pt>
                <c:pt idx="9">
                  <c:v>87.953000000000003</c:v>
                </c:pt>
                <c:pt idx="10">
                  <c:v>87.566000000000003</c:v>
                </c:pt>
                <c:pt idx="11">
                  <c:v>87.296999999999997</c:v>
                </c:pt>
                <c:pt idx="12">
                  <c:v>86.900999999999996</c:v>
                </c:pt>
                <c:pt idx="13">
                  <c:v>83.83</c:v>
                </c:pt>
                <c:pt idx="14">
                  <c:v>80.962999999999994</c:v>
                </c:pt>
                <c:pt idx="15">
                  <c:v>77.938999999999993</c:v>
                </c:pt>
                <c:pt idx="16">
                  <c:v>75.072999999999993</c:v>
                </c:pt>
              </c:numCache>
            </c:numRef>
          </c:yVal>
          <c:smooth val="0"/>
        </c:ser>
        <c:dLbls>
          <c:showLegendKey val="0"/>
          <c:showVal val="0"/>
          <c:showCatName val="0"/>
          <c:showSerName val="0"/>
          <c:showPercent val="0"/>
          <c:showBubbleSize val="0"/>
        </c:dLbls>
        <c:axId val="723458528"/>
        <c:axId val="723458920"/>
      </c:scatterChart>
      <c:valAx>
        <c:axId val="723458528"/>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3458920"/>
        <c:crosses val="autoZero"/>
        <c:crossBetween val="midCat"/>
        <c:majorUnit val="1"/>
      </c:valAx>
      <c:valAx>
        <c:axId val="7234589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3458528"/>
        <c:crosses val="autoZero"/>
        <c:crossBetween val="midCat"/>
        <c:majorUnit val="25"/>
      </c:valAx>
      <c:spPr>
        <a:solidFill>
          <a:schemeClr val="bg2"/>
        </a:solidFill>
        <a:ln>
          <a:solidFill>
            <a:schemeClr val="tx1"/>
          </a:solidFill>
        </a:ln>
      </c:spPr>
    </c:plotArea>
    <c:legend>
      <c:legendPos val="r"/>
      <c:layout>
        <c:manualLayout>
          <c:xMode val="edge"/>
          <c:yMode val="edge"/>
          <c:x val="0.69075778989164827"/>
          <c:y val="6.1635635828610799E-2"/>
          <c:w val="0.27445308118536466"/>
          <c:h val="0.2391095799810305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1644145288290582"/>
        </c:manualLayout>
      </c:layout>
      <c:scatterChart>
        <c:scatterStyle val="lineMarker"/>
        <c:varyColors val="0"/>
        <c:ser>
          <c:idx val="0"/>
          <c:order val="0"/>
          <c:tx>
            <c:strRef>
              <c:f>Sheet1!$B$1</c:f>
              <c:strCache>
                <c:ptCount val="1"/>
                <c:pt idx="0">
                  <c:v>1982-1991 (N=572)</c:v>
                </c:pt>
              </c:strCache>
            </c:strRef>
          </c:tx>
          <c:spPr>
            <a:ln w="41275">
              <a:solidFill>
                <a:srgbClr val="00FFFF"/>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69.055999999999997</c:v>
                </c:pt>
                <c:pt idx="2">
                  <c:v>63.112000000000002</c:v>
                </c:pt>
                <c:pt idx="3">
                  <c:v>60.133000000000003</c:v>
                </c:pt>
                <c:pt idx="4">
                  <c:v>58.375999999999998</c:v>
                </c:pt>
                <c:pt idx="5">
                  <c:v>57.497</c:v>
                </c:pt>
                <c:pt idx="6">
                  <c:v>56.082000000000001</c:v>
                </c:pt>
                <c:pt idx="7">
                  <c:v>55.725999999999999</c:v>
                </c:pt>
                <c:pt idx="8">
                  <c:v>54.475999999999999</c:v>
                </c:pt>
                <c:pt idx="9">
                  <c:v>53.222000000000001</c:v>
                </c:pt>
                <c:pt idx="10">
                  <c:v>52.683999999999997</c:v>
                </c:pt>
                <c:pt idx="11">
                  <c:v>51.965000000000003</c:v>
                </c:pt>
                <c:pt idx="12">
                  <c:v>51.424999999999997</c:v>
                </c:pt>
                <c:pt idx="13">
                  <c:v>47.610999999999997</c:v>
                </c:pt>
                <c:pt idx="14">
                  <c:v>44.290999999999997</c:v>
                </c:pt>
                <c:pt idx="15">
                  <c:v>41.110999999999997</c:v>
                </c:pt>
                <c:pt idx="16">
                  <c:v>37.314</c:v>
                </c:pt>
                <c:pt idx="17">
                  <c:v>34.802</c:v>
                </c:pt>
                <c:pt idx="18">
                  <c:v>31.655000000000001</c:v>
                </c:pt>
                <c:pt idx="19">
                  <c:v>28.838999999999999</c:v>
                </c:pt>
                <c:pt idx="20">
                  <c:v>25.753</c:v>
                </c:pt>
                <c:pt idx="21">
                  <c:v>22.161000000000001</c:v>
                </c:pt>
                <c:pt idx="22">
                  <c:v>21.513999999999999</c:v>
                </c:pt>
                <c:pt idx="23">
                  <c:v>18.855</c:v>
                </c:pt>
                <c:pt idx="24">
                  <c:v>17.713000000000001</c:v>
                </c:pt>
                <c:pt idx="25">
                  <c:v>16.065000000000001</c:v>
                </c:pt>
                <c:pt idx="26">
                  <c:v>15.339</c:v>
                </c:pt>
                <c:pt idx="27">
                  <c:v>13.85</c:v>
                </c:pt>
                <c:pt idx="28">
                  <c:v>12.805</c:v>
                </c:pt>
                <c:pt idx="29">
                  <c:v>12.021000000000001</c:v>
                </c:pt>
                <c:pt idx="30">
                  <c:v>10.191000000000001</c:v>
                </c:pt>
                <c:pt idx="31">
                  <c:v>9.3930000000000007</c:v>
                </c:pt>
                <c:pt idx="32">
                  <c:v>7.7569999999999997</c:v>
                </c:pt>
                <c:pt idx="33">
                  <c:v>7.1920000000000002</c:v>
                </c:pt>
                <c:pt idx="34">
                  <c:v>6.2389999999999999</c:v>
                </c:pt>
                <c:pt idx="35">
                  <c:v>5.407</c:v>
                </c:pt>
              </c:numCache>
            </c:numRef>
          </c:yVal>
          <c:smooth val="0"/>
        </c:ser>
        <c:ser>
          <c:idx val="1"/>
          <c:order val="1"/>
          <c:tx>
            <c:strRef>
              <c:f>Sheet1!$C$1</c:f>
              <c:strCache>
                <c:ptCount val="1"/>
                <c:pt idx="0">
                  <c:v>1992-2001 (N=988)</c:v>
                </c:pt>
              </c:strCache>
            </c:strRef>
          </c:tx>
          <c:spPr>
            <a:ln w="41275">
              <a:solidFill>
                <a:srgbClr val="00FF00"/>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77.953000000000003</c:v>
                </c:pt>
                <c:pt idx="2">
                  <c:v>74.56</c:v>
                </c:pt>
                <c:pt idx="3">
                  <c:v>72.498999999999995</c:v>
                </c:pt>
                <c:pt idx="4">
                  <c:v>71.055000000000007</c:v>
                </c:pt>
                <c:pt idx="5">
                  <c:v>69.712000000000003</c:v>
                </c:pt>
                <c:pt idx="6">
                  <c:v>68.783000000000001</c:v>
                </c:pt>
                <c:pt idx="7">
                  <c:v>68.06</c:v>
                </c:pt>
                <c:pt idx="8">
                  <c:v>67.438000000000002</c:v>
                </c:pt>
                <c:pt idx="9">
                  <c:v>66.918999999999997</c:v>
                </c:pt>
                <c:pt idx="10">
                  <c:v>66.397999999999996</c:v>
                </c:pt>
                <c:pt idx="11">
                  <c:v>65.668000000000006</c:v>
                </c:pt>
                <c:pt idx="12">
                  <c:v>65.563000000000002</c:v>
                </c:pt>
                <c:pt idx="13">
                  <c:v>61.362000000000002</c:v>
                </c:pt>
                <c:pt idx="14">
                  <c:v>57.531999999999996</c:v>
                </c:pt>
                <c:pt idx="15">
                  <c:v>54.19</c:v>
                </c:pt>
                <c:pt idx="16">
                  <c:v>50.481000000000002</c:v>
                </c:pt>
                <c:pt idx="17">
                  <c:v>48.057000000000002</c:v>
                </c:pt>
                <c:pt idx="18">
                  <c:v>43.671999999999997</c:v>
                </c:pt>
                <c:pt idx="19">
                  <c:v>40.704000000000001</c:v>
                </c:pt>
                <c:pt idx="20">
                  <c:v>37.590000000000003</c:v>
                </c:pt>
                <c:pt idx="21">
                  <c:v>35.475999999999999</c:v>
                </c:pt>
                <c:pt idx="22">
                  <c:v>32.970999999999997</c:v>
                </c:pt>
                <c:pt idx="23">
                  <c:v>31.245999999999999</c:v>
                </c:pt>
                <c:pt idx="24">
                  <c:v>28.077000000000002</c:v>
                </c:pt>
                <c:pt idx="25">
                  <c:v>25.808</c:v>
                </c:pt>
                <c:pt idx="26">
                  <c:v>23.231999999999999</c:v>
                </c:pt>
                <c:pt idx="27">
                  <c:v>21.084</c:v>
                </c:pt>
                <c:pt idx="28">
                  <c:v>18.486000000000001</c:v>
                </c:pt>
                <c:pt idx="29">
                  <c:v>17.161999999999999</c:v>
                </c:pt>
                <c:pt idx="30">
                  <c:v>15.973000000000001</c:v>
                </c:pt>
                <c:pt idx="31">
                  <c:v>12.59</c:v>
                </c:pt>
              </c:numCache>
            </c:numRef>
          </c:yVal>
          <c:smooth val="0"/>
        </c:ser>
        <c:ser>
          <c:idx val="2"/>
          <c:order val="2"/>
          <c:tx>
            <c:strRef>
              <c:f>Sheet1!$D$1</c:f>
              <c:strCache>
                <c:ptCount val="1"/>
                <c:pt idx="0">
                  <c:v>2002-2008 (N=740)</c:v>
                </c:pt>
              </c:strCache>
            </c:strRef>
          </c:tx>
          <c:spPr>
            <a:ln w="41275">
              <a:solidFill>
                <a:srgbClr val="FF00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Sheet1!$D$2:$D$37</c:f>
              <c:numCache>
                <c:formatCode>General</c:formatCode>
                <c:ptCount val="36"/>
                <c:pt idx="0">
                  <c:v>100</c:v>
                </c:pt>
                <c:pt idx="1">
                  <c:v>87.031000000000006</c:v>
                </c:pt>
                <c:pt idx="2">
                  <c:v>83.372</c:v>
                </c:pt>
                <c:pt idx="3">
                  <c:v>81.957999999999998</c:v>
                </c:pt>
                <c:pt idx="4">
                  <c:v>81.100999999999999</c:v>
                </c:pt>
                <c:pt idx="5">
                  <c:v>79.242000000000004</c:v>
                </c:pt>
                <c:pt idx="6">
                  <c:v>78.67</c:v>
                </c:pt>
                <c:pt idx="7">
                  <c:v>78.096999999999994</c:v>
                </c:pt>
                <c:pt idx="8">
                  <c:v>77.379000000000005</c:v>
                </c:pt>
                <c:pt idx="9">
                  <c:v>77.091999999999999</c:v>
                </c:pt>
                <c:pt idx="10">
                  <c:v>76.66</c:v>
                </c:pt>
                <c:pt idx="11">
                  <c:v>76.516000000000005</c:v>
                </c:pt>
                <c:pt idx="12">
                  <c:v>75.507999999999996</c:v>
                </c:pt>
                <c:pt idx="13">
                  <c:v>71.861000000000004</c:v>
                </c:pt>
                <c:pt idx="14">
                  <c:v>67.968000000000004</c:v>
                </c:pt>
                <c:pt idx="15">
                  <c:v>65.084999999999994</c:v>
                </c:pt>
                <c:pt idx="16">
                  <c:v>62.279000000000003</c:v>
                </c:pt>
                <c:pt idx="17">
                  <c:v>59.540999999999997</c:v>
                </c:pt>
                <c:pt idx="18">
                  <c:v>56.795000000000002</c:v>
                </c:pt>
                <c:pt idx="19">
                  <c:v>53.429000000000002</c:v>
                </c:pt>
                <c:pt idx="20">
                  <c:v>49.029000000000003</c:v>
                </c:pt>
                <c:pt idx="21">
                  <c:v>45.978999999999999</c:v>
                </c:pt>
                <c:pt idx="22">
                  <c:v>42.268999999999998</c:v>
                </c:pt>
                <c:pt idx="23">
                  <c:v>36.972999999999999</c:v>
                </c:pt>
              </c:numCache>
            </c:numRef>
          </c:yVal>
          <c:smooth val="0"/>
        </c:ser>
        <c:ser>
          <c:idx val="3"/>
          <c:order val="3"/>
          <c:tx>
            <c:strRef>
              <c:f>Sheet1!$E$1</c:f>
              <c:strCache>
                <c:ptCount val="1"/>
                <c:pt idx="0">
                  <c:v>2009-6/2014 (N=607)</c:v>
                </c:pt>
              </c:strCache>
            </c:strRef>
          </c:tx>
          <c:spPr>
            <a:ln w="41275">
              <a:solidFill>
                <a:srgbClr val="CC99FF"/>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Sheet1!$E$2:$E$37</c:f>
              <c:numCache>
                <c:formatCode>General</c:formatCode>
                <c:ptCount val="36"/>
                <c:pt idx="0">
                  <c:v>100</c:v>
                </c:pt>
                <c:pt idx="1">
                  <c:v>88.613</c:v>
                </c:pt>
                <c:pt idx="2">
                  <c:v>86.433999999999997</c:v>
                </c:pt>
                <c:pt idx="3">
                  <c:v>84.57</c:v>
                </c:pt>
                <c:pt idx="4">
                  <c:v>83.89</c:v>
                </c:pt>
                <c:pt idx="5">
                  <c:v>83.379000000000005</c:v>
                </c:pt>
                <c:pt idx="6">
                  <c:v>82.692999999999998</c:v>
                </c:pt>
                <c:pt idx="7">
                  <c:v>82.177000000000007</c:v>
                </c:pt>
                <c:pt idx="8">
                  <c:v>81.486000000000004</c:v>
                </c:pt>
                <c:pt idx="9">
                  <c:v>80.793000000000006</c:v>
                </c:pt>
                <c:pt idx="10">
                  <c:v>80.272000000000006</c:v>
                </c:pt>
                <c:pt idx="11">
                  <c:v>80.093000000000004</c:v>
                </c:pt>
                <c:pt idx="12">
                  <c:v>79.367000000000004</c:v>
                </c:pt>
                <c:pt idx="13">
                  <c:v>75.289000000000001</c:v>
                </c:pt>
                <c:pt idx="14">
                  <c:v>70.489999999999995</c:v>
                </c:pt>
                <c:pt idx="15">
                  <c:v>68.62</c:v>
                </c:pt>
                <c:pt idx="16">
                  <c:v>67.488</c:v>
                </c:pt>
              </c:numCache>
            </c:numRef>
          </c:yVal>
          <c:smooth val="0"/>
        </c:ser>
        <c:dLbls>
          <c:showLegendKey val="0"/>
          <c:showVal val="0"/>
          <c:showCatName val="0"/>
          <c:showSerName val="0"/>
          <c:showPercent val="0"/>
          <c:showBubbleSize val="0"/>
        </c:dLbls>
        <c:axId val="723459704"/>
        <c:axId val="723460096"/>
      </c:scatterChart>
      <c:valAx>
        <c:axId val="723459704"/>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3460096"/>
        <c:crosses val="autoZero"/>
        <c:crossBetween val="midCat"/>
        <c:majorUnit val="1"/>
      </c:valAx>
      <c:valAx>
        <c:axId val="7234600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3459704"/>
        <c:crosses val="autoZero"/>
        <c:crossBetween val="midCat"/>
        <c:majorUnit val="25"/>
      </c:valAx>
      <c:spPr>
        <a:solidFill>
          <a:schemeClr val="bg2"/>
        </a:solidFill>
        <a:ln>
          <a:solidFill>
            <a:schemeClr val="tx1"/>
          </a:solidFill>
        </a:ln>
      </c:spPr>
    </c:plotArea>
    <c:legend>
      <c:legendPos val="r"/>
      <c:layout>
        <c:manualLayout>
          <c:xMode val="edge"/>
          <c:yMode val="edge"/>
          <c:x val="8.8495575221238937E-2"/>
          <c:y val="0.59677419354838712"/>
          <c:w val="0.2647124474484937"/>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1982-1991 (N=904)</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84.230999999999995</c:v>
                </c:pt>
                <c:pt idx="2">
                  <c:v>80.542000000000002</c:v>
                </c:pt>
                <c:pt idx="3">
                  <c:v>79.087000000000003</c:v>
                </c:pt>
                <c:pt idx="4">
                  <c:v>78.302999999999997</c:v>
                </c:pt>
                <c:pt idx="5">
                  <c:v>77.63</c:v>
                </c:pt>
                <c:pt idx="6">
                  <c:v>77.182000000000002</c:v>
                </c:pt>
                <c:pt idx="7">
                  <c:v>76.956999999999994</c:v>
                </c:pt>
                <c:pt idx="8">
                  <c:v>76.171999999999997</c:v>
                </c:pt>
                <c:pt idx="9">
                  <c:v>75.387</c:v>
                </c:pt>
                <c:pt idx="10">
                  <c:v>75.162000000000006</c:v>
                </c:pt>
                <c:pt idx="11">
                  <c:v>74.938000000000002</c:v>
                </c:pt>
                <c:pt idx="12">
                  <c:v>74.489000000000004</c:v>
                </c:pt>
                <c:pt idx="13">
                  <c:v>71.325999999999993</c:v>
                </c:pt>
                <c:pt idx="14">
                  <c:v>67.567999999999998</c:v>
                </c:pt>
                <c:pt idx="15">
                  <c:v>64.355999999999995</c:v>
                </c:pt>
                <c:pt idx="16">
                  <c:v>62.271999999999998</c:v>
                </c:pt>
                <c:pt idx="17">
                  <c:v>60.517000000000003</c:v>
                </c:pt>
                <c:pt idx="18">
                  <c:v>56.890999999999998</c:v>
                </c:pt>
                <c:pt idx="19">
                  <c:v>53.210999999999999</c:v>
                </c:pt>
                <c:pt idx="20">
                  <c:v>50.59</c:v>
                </c:pt>
                <c:pt idx="21">
                  <c:v>48.034999999999997</c:v>
                </c:pt>
                <c:pt idx="22">
                  <c:v>45.009</c:v>
                </c:pt>
                <c:pt idx="23">
                  <c:v>41.113999999999997</c:v>
                </c:pt>
                <c:pt idx="24">
                  <c:v>37.860999999999997</c:v>
                </c:pt>
                <c:pt idx="25">
                  <c:v>34.567</c:v>
                </c:pt>
                <c:pt idx="26">
                  <c:v>31.927</c:v>
                </c:pt>
                <c:pt idx="27">
                  <c:v>28.516999999999999</c:v>
                </c:pt>
                <c:pt idx="28">
                  <c:v>25.917000000000002</c:v>
                </c:pt>
                <c:pt idx="29">
                  <c:v>23.277999999999999</c:v>
                </c:pt>
                <c:pt idx="30">
                  <c:v>20.596</c:v>
                </c:pt>
                <c:pt idx="31">
                  <c:v>18.442</c:v>
                </c:pt>
                <c:pt idx="32">
                  <c:v>17.035</c:v>
                </c:pt>
                <c:pt idx="33">
                  <c:v>14.77</c:v>
                </c:pt>
                <c:pt idx="34">
                  <c:v>12.932</c:v>
                </c:pt>
                <c:pt idx="35">
                  <c:v>11.442</c:v>
                </c:pt>
                <c:pt idx="36">
                  <c:v>10.481</c:v>
                </c:pt>
              </c:numCache>
            </c:numRef>
          </c:yVal>
          <c:smooth val="0"/>
        </c:ser>
        <c:ser>
          <c:idx val="1"/>
          <c:order val="1"/>
          <c:tx>
            <c:strRef>
              <c:f>Sheet1!$C$1</c:f>
              <c:strCache>
                <c:ptCount val="1"/>
                <c:pt idx="0">
                  <c:v>1992-2001 (N=1,446)</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86.251999999999995</c:v>
                </c:pt>
                <c:pt idx="2">
                  <c:v>84.007000000000005</c:v>
                </c:pt>
                <c:pt idx="3">
                  <c:v>82.316999999999993</c:v>
                </c:pt>
                <c:pt idx="4">
                  <c:v>81.188999999999993</c:v>
                </c:pt>
                <c:pt idx="5">
                  <c:v>80.27</c:v>
                </c:pt>
                <c:pt idx="6">
                  <c:v>79.704999999999998</c:v>
                </c:pt>
                <c:pt idx="7">
                  <c:v>79.421999999999997</c:v>
                </c:pt>
                <c:pt idx="8">
                  <c:v>78.855000000000004</c:v>
                </c:pt>
                <c:pt idx="9">
                  <c:v>78.5</c:v>
                </c:pt>
                <c:pt idx="10">
                  <c:v>77.716999999999999</c:v>
                </c:pt>
                <c:pt idx="11">
                  <c:v>77.289000000000001</c:v>
                </c:pt>
                <c:pt idx="12">
                  <c:v>77.004000000000005</c:v>
                </c:pt>
                <c:pt idx="13">
                  <c:v>73.957999999999998</c:v>
                </c:pt>
                <c:pt idx="14">
                  <c:v>71.45</c:v>
                </c:pt>
                <c:pt idx="15">
                  <c:v>69.275999999999996</c:v>
                </c:pt>
                <c:pt idx="16">
                  <c:v>67.302000000000007</c:v>
                </c:pt>
                <c:pt idx="17">
                  <c:v>65.281999999999996</c:v>
                </c:pt>
                <c:pt idx="18">
                  <c:v>62.51</c:v>
                </c:pt>
                <c:pt idx="19">
                  <c:v>59.851999999999997</c:v>
                </c:pt>
                <c:pt idx="20">
                  <c:v>56.496000000000002</c:v>
                </c:pt>
                <c:pt idx="21">
                  <c:v>54.191000000000003</c:v>
                </c:pt>
                <c:pt idx="22">
                  <c:v>50.959000000000003</c:v>
                </c:pt>
                <c:pt idx="23">
                  <c:v>48.01</c:v>
                </c:pt>
                <c:pt idx="24">
                  <c:v>45.445999999999998</c:v>
                </c:pt>
                <c:pt idx="25">
                  <c:v>41.866999999999997</c:v>
                </c:pt>
                <c:pt idx="26">
                  <c:v>37.828000000000003</c:v>
                </c:pt>
                <c:pt idx="27">
                  <c:v>35.518000000000001</c:v>
                </c:pt>
                <c:pt idx="28">
                  <c:v>31.911999999999999</c:v>
                </c:pt>
                <c:pt idx="29">
                  <c:v>28.341999999999999</c:v>
                </c:pt>
                <c:pt idx="30">
                  <c:v>25.45</c:v>
                </c:pt>
                <c:pt idx="31">
                  <c:v>21.98</c:v>
                </c:pt>
                <c:pt idx="32">
                  <c:v>19.244</c:v>
                </c:pt>
                <c:pt idx="33">
                  <c:v>17.041</c:v>
                </c:pt>
              </c:numCache>
            </c:numRef>
          </c:yVal>
          <c:smooth val="0"/>
        </c:ser>
        <c:ser>
          <c:idx val="2"/>
          <c:order val="2"/>
          <c:tx>
            <c:strRef>
              <c:f>Sheet1!$D$1</c:f>
              <c:strCache>
                <c:ptCount val="1"/>
                <c:pt idx="0">
                  <c:v>2002-2008 (N=778)</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85.652000000000001</c:v>
                </c:pt>
                <c:pt idx="2">
                  <c:v>83.147999999999996</c:v>
                </c:pt>
                <c:pt idx="3">
                  <c:v>81.953999999999994</c:v>
                </c:pt>
                <c:pt idx="4">
                  <c:v>80.623000000000005</c:v>
                </c:pt>
                <c:pt idx="5">
                  <c:v>80.09</c:v>
                </c:pt>
                <c:pt idx="6">
                  <c:v>79.69</c:v>
                </c:pt>
                <c:pt idx="7">
                  <c:v>79.69</c:v>
                </c:pt>
                <c:pt idx="8">
                  <c:v>79.155000000000001</c:v>
                </c:pt>
                <c:pt idx="9">
                  <c:v>78.62</c:v>
                </c:pt>
                <c:pt idx="10">
                  <c:v>78.484999999999999</c:v>
                </c:pt>
                <c:pt idx="11">
                  <c:v>78.082999999999998</c:v>
                </c:pt>
                <c:pt idx="12">
                  <c:v>77.814999999999998</c:v>
                </c:pt>
                <c:pt idx="13">
                  <c:v>75.504000000000005</c:v>
                </c:pt>
                <c:pt idx="14">
                  <c:v>72.197999999999993</c:v>
                </c:pt>
                <c:pt idx="15">
                  <c:v>69.123999999999995</c:v>
                </c:pt>
                <c:pt idx="16">
                  <c:v>66.867999999999995</c:v>
                </c:pt>
                <c:pt idx="17">
                  <c:v>64.576999999999998</c:v>
                </c:pt>
                <c:pt idx="18">
                  <c:v>61.975000000000001</c:v>
                </c:pt>
                <c:pt idx="19">
                  <c:v>59.048000000000002</c:v>
                </c:pt>
                <c:pt idx="20">
                  <c:v>56.268000000000001</c:v>
                </c:pt>
                <c:pt idx="21">
                  <c:v>53.857999999999997</c:v>
                </c:pt>
                <c:pt idx="22">
                  <c:v>49.875999999999998</c:v>
                </c:pt>
                <c:pt idx="23">
                  <c:v>46.548000000000002</c:v>
                </c:pt>
              </c:numCache>
            </c:numRef>
          </c:yVal>
          <c:smooth val="0"/>
        </c:ser>
        <c:ser>
          <c:idx val="3"/>
          <c:order val="3"/>
          <c:tx>
            <c:strRef>
              <c:f>Sheet1!$E$1</c:f>
              <c:strCache>
                <c:ptCount val="1"/>
                <c:pt idx="0">
                  <c:v>2009-6/2014 (N=563)</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89.328999999999994</c:v>
                </c:pt>
                <c:pt idx="2">
                  <c:v>86.078999999999994</c:v>
                </c:pt>
                <c:pt idx="3">
                  <c:v>84.26</c:v>
                </c:pt>
                <c:pt idx="4">
                  <c:v>83.164000000000001</c:v>
                </c:pt>
                <c:pt idx="5">
                  <c:v>82.063999999999993</c:v>
                </c:pt>
                <c:pt idx="6">
                  <c:v>81.697000000000003</c:v>
                </c:pt>
                <c:pt idx="7">
                  <c:v>81.512</c:v>
                </c:pt>
                <c:pt idx="8">
                  <c:v>81.328000000000003</c:v>
                </c:pt>
                <c:pt idx="9">
                  <c:v>80.585999999999999</c:v>
                </c:pt>
                <c:pt idx="10">
                  <c:v>80.212999999999994</c:v>
                </c:pt>
                <c:pt idx="11">
                  <c:v>79.837999999999994</c:v>
                </c:pt>
                <c:pt idx="12">
                  <c:v>79.647999999999996</c:v>
                </c:pt>
                <c:pt idx="13">
                  <c:v>76.997</c:v>
                </c:pt>
                <c:pt idx="14">
                  <c:v>75.242999999999995</c:v>
                </c:pt>
                <c:pt idx="15">
                  <c:v>72.515000000000001</c:v>
                </c:pt>
                <c:pt idx="16">
                  <c:v>70.921000000000006</c:v>
                </c:pt>
              </c:numCache>
            </c:numRef>
          </c:yVal>
          <c:smooth val="0"/>
        </c:ser>
        <c:dLbls>
          <c:showLegendKey val="0"/>
          <c:showVal val="0"/>
          <c:showCatName val="0"/>
          <c:showSerName val="0"/>
          <c:showPercent val="0"/>
          <c:showBubbleSize val="0"/>
        </c:dLbls>
        <c:axId val="723460880"/>
        <c:axId val="723461272"/>
      </c:scatterChart>
      <c:valAx>
        <c:axId val="72346088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3461272"/>
        <c:crosses val="autoZero"/>
        <c:crossBetween val="midCat"/>
        <c:majorUnit val="1"/>
      </c:valAx>
      <c:valAx>
        <c:axId val="7234612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3460880"/>
        <c:crosses val="autoZero"/>
        <c:crossBetween val="midCat"/>
        <c:majorUnit val="25"/>
      </c:valAx>
      <c:spPr>
        <a:solidFill>
          <a:schemeClr val="bg2"/>
        </a:solidFill>
        <a:ln>
          <a:solidFill>
            <a:schemeClr val="tx1"/>
          </a:solidFill>
        </a:ln>
      </c:spPr>
    </c:plotArea>
    <c:legend>
      <c:legendPos val="r"/>
      <c:layout>
        <c:manualLayout>
          <c:xMode val="edge"/>
          <c:yMode val="edge"/>
          <c:x val="0.3470566016204496"/>
          <c:y val="6.9892473118279563E-2"/>
          <c:w val="0.61634189204610301"/>
          <c:h val="0.1557378714757429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442489489698741"/>
          <c:h val="0.81387744801130624"/>
        </c:manualLayout>
      </c:layout>
      <c:scatterChart>
        <c:scatterStyle val="lineMarker"/>
        <c:varyColors val="0"/>
        <c:ser>
          <c:idx val="0"/>
          <c:order val="0"/>
          <c:tx>
            <c:strRef>
              <c:f>Sheet1!$B$1</c:f>
              <c:strCache>
                <c:ptCount val="1"/>
                <c:pt idx="0">
                  <c:v>1-&lt;3 (N=10,934)</c:v>
                </c:pt>
              </c:strCache>
            </c:strRef>
          </c:tx>
          <c:spPr>
            <a:ln w="41275">
              <a:solidFill>
                <a:srgbClr val="00FFFF"/>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Sheet1!$B$2:$B$59</c:f>
              <c:numCache>
                <c:formatCode>General</c:formatCode>
                <c:ptCount val="58"/>
                <c:pt idx="0">
                  <c:v>100</c:v>
                </c:pt>
                <c:pt idx="1">
                  <c:v>97.721000000000004</c:v>
                </c:pt>
                <c:pt idx="2">
                  <c:v>96.905000000000001</c:v>
                </c:pt>
                <c:pt idx="3">
                  <c:v>96.242999999999995</c:v>
                </c:pt>
                <c:pt idx="4">
                  <c:v>95.754000000000005</c:v>
                </c:pt>
                <c:pt idx="5">
                  <c:v>95.403000000000006</c:v>
                </c:pt>
                <c:pt idx="6">
                  <c:v>95.153000000000006</c:v>
                </c:pt>
                <c:pt idx="7">
                  <c:v>94.783000000000001</c:v>
                </c:pt>
                <c:pt idx="8">
                  <c:v>94.495999999999995</c:v>
                </c:pt>
                <c:pt idx="9">
                  <c:v>94.227000000000004</c:v>
                </c:pt>
                <c:pt idx="10">
                  <c:v>93.94</c:v>
                </c:pt>
                <c:pt idx="11">
                  <c:v>93.727000000000004</c:v>
                </c:pt>
                <c:pt idx="12">
                  <c:v>93.522000000000006</c:v>
                </c:pt>
                <c:pt idx="13">
                  <c:v>93.373999999999995</c:v>
                </c:pt>
                <c:pt idx="14">
                  <c:v>93.234999999999999</c:v>
                </c:pt>
                <c:pt idx="15">
                  <c:v>93.067999999999998</c:v>
                </c:pt>
                <c:pt idx="16">
                  <c:v>92.9</c:v>
                </c:pt>
                <c:pt idx="17">
                  <c:v>92.713999999999999</c:v>
                </c:pt>
                <c:pt idx="18">
                  <c:v>92.602999999999994</c:v>
                </c:pt>
                <c:pt idx="19">
                  <c:v>92.491</c:v>
                </c:pt>
                <c:pt idx="20">
                  <c:v>92.37</c:v>
                </c:pt>
                <c:pt idx="21">
                  <c:v>92.268000000000001</c:v>
                </c:pt>
                <c:pt idx="22">
                  <c:v>92.174999999999997</c:v>
                </c:pt>
                <c:pt idx="23">
                  <c:v>92.11</c:v>
                </c:pt>
                <c:pt idx="24">
                  <c:v>91.951999999999998</c:v>
                </c:pt>
                <c:pt idx="25">
                  <c:v>91.820999999999998</c:v>
                </c:pt>
                <c:pt idx="26">
                  <c:v>91.718999999999994</c:v>
                </c:pt>
                <c:pt idx="27">
                  <c:v>91.578999999999994</c:v>
                </c:pt>
                <c:pt idx="28">
                  <c:v>91.504999999999995</c:v>
                </c:pt>
                <c:pt idx="29">
                  <c:v>91.421000000000006</c:v>
                </c:pt>
                <c:pt idx="30">
                  <c:v>91.281999999999996</c:v>
                </c:pt>
                <c:pt idx="31">
                  <c:v>91.206999999999994</c:v>
                </c:pt>
                <c:pt idx="32">
                  <c:v>91.094999999999999</c:v>
                </c:pt>
                <c:pt idx="33">
                  <c:v>91.001999999999995</c:v>
                </c:pt>
                <c:pt idx="34">
                  <c:v>90.927999999999997</c:v>
                </c:pt>
                <c:pt idx="35">
                  <c:v>90.843999999999994</c:v>
                </c:pt>
                <c:pt idx="36">
                  <c:v>90.787999999999997</c:v>
                </c:pt>
                <c:pt idx="37">
                  <c:v>90.722999999999999</c:v>
                </c:pt>
                <c:pt idx="38">
                  <c:v>90.647999999999996</c:v>
                </c:pt>
                <c:pt idx="39">
                  <c:v>90.518000000000001</c:v>
                </c:pt>
                <c:pt idx="40">
                  <c:v>90.415000000000006</c:v>
                </c:pt>
                <c:pt idx="41">
                  <c:v>90.35</c:v>
                </c:pt>
                <c:pt idx="42">
                  <c:v>90.247</c:v>
                </c:pt>
                <c:pt idx="43">
                  <c:v>90.182000000000002</c:v>
                </c:pt>
                <c:pt idx="44">
                  <c:v>90.078999999999994</c:v>
                </c:pt>
                <c:pt idx="45">
                  <c:v>89.956999999999994</c:v>
                </c:pt>
                <c:pt idx="46">
                  <c:v>89.863</c:v>
                </c:pt>
                <c:pt idx="47">
                  <c:v>89.825000000000003</c:v>
                </c:pt>
                <c:pt idx="48">
                  <c:v>89.701999999999998</c:v>
                </c:pt>
                <c:pt idx="49">
                  <c:v>86.349000000000004</c:v>
                </c:pt>
                <c:pt idx="50">
                  <c:v>83.171999999999997</c:v>
                </c:pt>
                <c:pt idx="51">
                  <c:v>80.272000000000006</c:v>
                </c:pt>
                <c:pt idx="52">
                  <c:v>76.900999999999996</c:v>
                </c:pt>
                <c:pt idx="53">
                  <c:v>72.855000000000004</c:v>
                </c:pt>
                <c:pt idx="54">
                  <c:v>69.423000000000002</c:v>
                </c:pt>
                <c:pt idx="55">
                  <c:v>65.650000000000006</c:v>
                </c:pt>
                <c:pt idx="56">
                  <c:v>60.948999999999998</c:v>
                </c:pt>
                <c:pt idx="57">
                  <c:v>56.835999999999999</c:v>
                </c:pt>
              </c:numCache>
            </c:numRef>
          </c:yVal>
          <c:smooth val="0"/>
        </c:ser>
        <c:ser>
          <c:idx val="1"/>
          <c:order val="1"/>
          <c:tx>
            <c:strRef>
              <c:f>Sheet1!$C$1</c:f>
              <c:strCache>
                <c:ptCount val="1"/>
                <c:pt idx="0">
                  <c:v>3-&lt;5 (N=3,711)</c:v>
                </c:pt>
              </c:strCache>
            </c:strRef>
          </c:tx>
          <c:spPr>
            <a:ln w="41275">
              <a:solidFill>
                <a:srgbClr val="00FF00"/>
              </a:solidFill>
              <a:prstDash val="solid"/>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Sheet1!$C$2:$C$59</c:f>
              <c:numCache>
                <c:formatCode>General</c:formatCode>
                <c:ptCount val="58"/>
                <c:pt idx="0">
                  <c:v>100</c:v>
                </c:pt>
                <c:pt idx="1">
                  <c:v>96.924999999999997</c:v>
                </c:pt>
                <c:pt idx="2">
                  <c:v>95.950999999999993</c:v>
                </c:pt>
                <c:pt idx="3">
                  <c:v>95.3</c:v>
                </c:pt>
                <c:pt idx="4">
                  <c:v>94.484999999999999</c:v>
                </c:pt>
                <c:pt idx="5">
                  <c:v>94.158000000000001</c:v>
                </c:pt>
                <c:pt idx="6">
                  <c:v>93.721999999999994</c:v>
                </c:pt>
                <c:pt idx="7">
                  <c:v>93.477000000000004</c:v>
                </c:pt>
                <c:pt idx="8">
                  <c:v>93.257999999999996</c:v>
                </c:pt>
                <c:pt idx="9">
                  <c:v>92.903000000000006</c:v>
                </c:pt>
                <c:pt idx="10">
                  <c:v>92.766000000000005</c:v>
                </c:pt>
                <c:pt idx="11">
                  <c:v>92.602000000000004</c:v>
                </c:pt>
                <c:pt idx="12">
                  <c:v>92.328999999999994</c:v>
                </c:pt>
                <c:pt idx="13">
                  <c:v>92.218999999999994</c:v>
                </c:pt>
                <c:pt idx="14">
                  <c:v>92.028000000000006</c:v>
                </c:pt>
                <c:pt idx="15">
                  <c:v>91.89</c:v>
                </c:pt>
                <c:pt idx="16">
                  <c:v>91.808000000000007</c:v>
                </c:pt>
                <c:pt idx="17">
                  <c:v>91.616</c:v>
                </c:pt>
                <c:pt idx="18">
                  <c:v>91.478999999999999</c:v>
                </c:pt>
                <c:pt idx="19">
                  <c:v>91.397000000000006</c:v>
                </c:pt>
                <c:pt idx="20">
                  <c:v>91.287000000000006</c:v>
                </c:pt>
                <c:pt idx="21">
                  <c:v>91.204999999999998</c:v>
                </c:pt>
                <c:pt idx="22">
                  <c:v>91.066999999999993</c:v>
                </c:pt>
                <c:pt idx="23">
                  <c:v>91.012</c:v>
                </c:pt>
                <c:pt idx="24">
                  <c:v>90.847999999999999</c:v>
                </c:pt>
                <c:pt idx="25">
                  <c:v>90.765000000000001</c:v>
                </c:pt>
                <c:pt idx="26">
                  <c:v>90.71</c:v>
                </c:pt>
                <c:pt idx="27">
                  <c:v>90.572999999999993</c:v>
                </c:pt>
                <c:pt idx="28">
                  <c:v>90.435000000000002</c:v>
                </c:pt>
                <c:pt idx="29">
                  <c:v>90.298000000000002</c:v>
                </c:pt>
                <c:pt idx="30">
                  <c:v>90.188000000000002</c:v>
                </c:pt>
                <c:pt idx="31">
                  <c:v>89.968000000000004</c:v>
                </c:pt>
                <c:pt idx="32">
                  <c:v>89.858000000000004</c:v>
                </c:pt>
                <c:pt idx="33">
                  <c:v>89.72</c:v>
                </c:pt>
                <c:pt idx="34">
                  <c:v>89.581999999999994</c:v>
                </c:pt>
                <c:pt idx="35">
                  <c:v>89.5</c:v>
                </c:pt>
                <c:pt idx="36">
                  <c:v>89.417000000000002</c:v>
                </c:pt>
                <c:pt idx="37">
                  <c:v>89.251999999999995</c:v>
                </c:pt>
                <c:pt idx="38">
                  <c:v>89.114000000000004</c:v>
                </c:pt>
                <c:pt idx="39">
                  <c:v>88.975999999999999</c:v>
                </c:pt>
                <c:pt idx="40">
                  <c:v>88.921000000000006</c:v>
                </c:pt>
                <c:pt idx="41">
                  <c:v>88.866</c:v>
                </c:pt>
                <c:pt idx="42">
                  <c:v>88.838999999999999</c:v>
                </c:pt>
                <c:pt idx="43">
                  <c:v>88.756</c:v>
                </c:pt>
                <c:pt idx="44">
                  <c:v>88.59</c:v>
                </c:pt>
                <c:pt idx="45">
                  <c:v>88.478999999999999</c:v>
                </c:pt>
                <c:pt idx="46">
                  <c:v>88.284000000000006</c:v>
                </c:pt>
                <c:pt idx="47">
                  <c:v>88.116</c:v>
                </c:pt>
                <c:pt idx="48">
                  <c:v>88.06</c:v>
                </c:pt>
                <c:pt idx="49">
                  <c:v>84.543000000000006</c:v>
                </c:pt>
                <c:pt idx="50">
                  <c:v>81.039000000000001</c:v>
                </c:pt>
                <c:pt idx="51">
                  <c:v>78.045000000000002</c:v>
                </c:pt>
                <c:pt idx="52">
                  <c:v>74.713999999999999</c:v>
                </c:pt>
                <c:pt idx="53">
                  <c:v>71.751999999999995</c:v>
                </c:pt>
                <c:pt idx="54">
                  <c:v>69.206000000000003</c:v>
                </c:pt>
                <c:pt idx="55">
                  <c:v>65.837000000000003</c:v>
                </c:pt>
                <c:pt idx="56">
                  <c:v>61.609000000000002</c:v>
                </c:pt>
                <c:pt idx="57">
                  <c:v>56.963000000000001</c:v>
                </c:pt>
              </c:numCache>
            </c:numRef>
          </c:yVal>
          <c:smooth val="0"/>
        </c:ser>
        <c:ser>
          <c:idx val="2"/>
          <c:order val="2"/>
          <c:tx>
            <c:strRef>
              <c:f>Sheet1!$D$1</c:f>
              <c:strCache>
                <c:ptCount val="1"/>
                <c:pt idx="0">
                  <c:v>5+ (N=1,238)</c:v>
                </c:pt>
              </c:strCache>
            </c:strRef>
          </c:tx>
          <c:spPr>
            <a:ln w="41275">
              <a:solidFill>
                <a:srgbClr val="FF0000"/>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Sheet1!$D$2:$D$59</c:f>
              <c:numCache>
                <c:formatCode>General</c:formatCode>
                <c:ptCount val="58"/>
                <c:pt idx="0">
                  <c:v>100</c:v>
                </c:pt>
                <c:pt idx="1">
                  <c:v>96.36</c:v>
                </c:pt>
                <c:pt idx="2">
                  <c:v>94.415000000000006</c:v>
                </c:pt>
                <c:pt idx="3">
                  <c:v>93.277000000000001</c:v>
                </c:pt>
                <c:pt idx="4">
                  <c:v>92.462999999999994</c:v>
                </c:pt>
                <c:pt idx="5">
                  <c:v>91.81</c:v>
                </c:pt>
                <c:pt idx="6">
                  <c:v>91.403000000000006</c:v>
                </c:pt>
                <c:pt idx="7">
                  <c:v>90.995000000000005</c:v>
                </c:pt>
                <c:pt idx="8">
                  <c:v>90.831999999999994</c:v>
                </c:pt>
                <c:pt idx="9">
                  <c:v>90.506</c:v>
                </c:pt>
                <c:pt idx="10">
                  <c:v>90.424000000000007</c:v>
                </c:pt>
                <c:pt idx="11">
                  <c:v>90.016000000000005</c:v>
                </c:pt>
                <c:pt idx="12">
                  <c:v>89.606999999999999</c:v>
                </c:pt>
                <c:pt idx="13">
                  <c:v>89.525999999999996</c:v>
                </c:pt>
                <c:pt idx="14">
                  <c:v>89.444000000000003</c:v>
                </c:pt>
                <c:pt idx="15">
                  <c:v>89.361999999999995</c:v>
                </c:pt>
                <c:pt idx="16">
                  <c:v>89.034999999999997</c:v>
                </c:pt>
                <c:pt idx="17">
                  <c:v>88.870999999999995</c:v>
                </c:pt>
                <c:pt idx="18">
                  <c:v>88.379000000000005</c:v>
                </c:pt>
                <c:pt idx="19">
                  <c:v>88.215999999999994</c:v>
                </c:pt>
                <c:pt idx="20">
                  <c:v>88.215999999999994</c:v>
                </c:pt>
                <c:pt idx="21">
                  <c:v>88.051000000000002</c:v>
                </c:pt>
                <c:pt idx="22">
                  <c:v>87.968999999999994</c:v>
                </c:pt>
                <c:pt idx="23">
                  <c:v>87.887</c:v>
                </c:pt>
                <c:pt idx="24">
                  <c:v>87.887</c:v>
                </c:pt>
                <c:pt idx="25">
                  <c:v>87.805000000000007</c:v>
                </c:pt>
                <c:pt idx="26">
                  <c:v>87.722999999999999</c:v>
                </c:pt>
                <c:pt idx="27">
                  <c:v>87.722999999999999</c:v>
                </c:pt>
                <c:pt idx="28">
                  <c:v>87.64</c:v>
                </c:pt>
                <c:pt idx="29">
                  <c:v>87.558000000000007</c:v>
                </c:pt>
                <c:pt idx="30">
                  <c:v>87.475999999999999</c:v>
                </c:pt>
                <c:pt idx="31">
                  <c:v>87.475999999999999</c:v>
                </c:pt>
                <c:pt idx="32">
                  <c:v>87.311000000000007</c:v>
                </c:pt>
                <c:pt idx="33">
                  <c:v>87.227999999999994</c:v>
                </c:pt>
                <c:pt idx="34">
                  <c:v>87.146000000000001</c:v>
                </c:pt>
                <c:pt idx="35">
                  <c:v>87.146000000000001</c:v>
                </c:pt>
                <c:pt idx="36">
                  <c:v>86.897999999999996</c:v>
                </c:pt>
                <c:pt idx="37">
                  <c:v>86.897999999999996</c:v>
                </c:pt>
                <c:pt idx="38">
                  <c:v>86.733000000000004</c:v>
                </c:pt>
                <c:pt idx="39">
                  <c:v>86.733000000000004</c:v>
                </c:pt>
                <c:pt idx="40">
                  <c:v>86.650999999999996</c:v>
                </c:pt>
                <c:pt idx="41">
                  <c:v>86.567999999999998</c:v>
                </c:pt>
                <c:pt idx="42">
                  <c:v>86.484999999999999</c:v>
                </c:pt>
                <c:pt idx="43">
                  <c:v>86.319000000000003</c:v>
                </c:pt>
                <c:pt idx="44">
                  <c:v>86.236000000000004</c:v>
                </c:pt>
                <c:pt idx="45">
                  <c:v>86.236000000000004</c:v>
                </c:pt>
                <c:pt idx="46">
                  <c:v>86.236000000000004</c:v>
                </c:pt>
                <c:pt idx="47">
                  <c:v>86.066000000000003</c:v>
                </c:pt>
                <c:pt idx="48">
                  <c:v>86.066000000000003</c:v>
                </c:pt>
                <c:pt idx="49">
                  <c:v>82.281999999999996</c:v>
                </c:pt>
                <c:pt idx="50">
                  <c:v>79.358000000000004</c:v>
                </c:pt>
                <c:pt idx="51">
                  <c:v>76.603999999999999</c:v>
                </c:pt>
                <c:pt idx="52">
                  <c:v>74.128</c:v>
                </c:pt>
                <c:pt idx="53">
                  <c:v>71.552999999999997</c:v>
                </c:pt>
                <c:pt idx="54">
                  <c:v>67.744</c:v>
                </c:pt>
                <c:pt idx="55">
                  <c:v>64.161000000000001</c:v>
                </c:pt>
                <c:pt idx="56">
                  <c:v>59.15</c:v>
                </c:pt>
                <c:pt idx="57">
                  <c:v>58.137999999999998</c:v>
                </c:pt>
              </c:numCache>
            </c:numRef>
          </c:yVal>
          <c:smooth val="0"/>
        </c:ser>
        <c:dLbls>
          <c:showLegendKey val="0"/>
          <c:showVal val="0"/>
          <c:showCatName val="0"/>
          <c:showSerName val="0"/>
          <c:showPercent val="0"/>
          <c:showBubbleSize val="0"/>
        </c:dLbls>
        <c:axId val="753707344"/>
        <c:axId val="753707736"/>
      </c:scatterChart>
      <c:valAx>
        <c:axId val="75370734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707736"/>
        <c:crosses val="autoZero"/>
        <c:crossBetween val="midCat"/>
        <c:majorUnit val="1"/>
      </c:valAx>
      <c:valAx>
        <c:axId val="7537077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707344"/>
        <c:crosses val="autoZero"/>
        <c:crossBetween val="midCat"/>
        <c:majorUnit val="25"/>
      </c:valAx>
      <c:spPr>
        <a:solidFill>
          <a:schemeClr val="bg2"/>
        </a:solidFill>
        <a:ln>
          <a:solidFill>
            <a:schemeClr val="tx1"/>
          </a:solidFill>
        </a:ln>
      </c:spPr>
    </c:plotArea>
    <c:legend>
      <c:legendPos val="r"/>
      <c:layout>
        <c:manualLayout>
          <c:xMode val="edge"/>
          <c:yMode val="edge"/>
          <c:x val="8.5583876368902162E-2"/>
          <c:y val="0.70661699979810222"/>
          <c:w val="0.876754683681781"/>
          <c:h val="0.134489400363416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3.1249894166455256E-2"/>
          <c:w val="0.90245337142590742"/>
          <c:h val="0.83254736712598421"/>
        </c:manualLayout>
      </c:layout>
      <c:scatterChart>
        <c:scatterStyle val="lineMarker"/>
        <c:varyColors val="0"/>
        <c:ser>
          <c:idx val="0"/>
          <c:order val="0"/>
          <c:tx>
            <c:strRef>
              <c:f>Sheet1!$B$1</c:f>
              <c:strCache>
                <c:ptCount val="1"/>
                <c:pt idx="0">
                  <c:v>&lt;18.5 (N=417)</c:v>
                </c:pt>
              </c:strCache>
            </c:strRef>
          </c:tx>
          <c:spPr>
            <a:ln w="41275">
              <a:solidFill>
                <a:srgbClr val="00FFFF"/>
              </a:solidFill>
            </a:ln>
          </c:spPr>
          <c:marker>
            <c:symbol val="none"/>
          </c:marker>
          <c:xVal>
            <c:numRef>
              <c:f>Sheet1!$A$2:$A$54</c:f>
              <c:numCache>
                <c:formatCode>General</c:formatCode>
                <c:ptCount val="53"/>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Sheet1!$B$2:$B$54</c:f>
              <c:numCache>
                <c:formatCode>General</c:formatCode>
                <c:ptCount val="53"/>
                <c:pt idx="0">
                  <c:v>100</c:v>
                </c:pt>
                <c:pt idx="1">
                  <c:v>96.872</c:v>
                </c:pt>
                <c:pt idx="2">
                  <c:v>96.14</c:v>
                </c:pt>
                <c:pt idx="3">
                  <c:v>95.161000000000001</c:v>
                </c:pt>
                <c:pt idx="4">
                  <c:v>94.668000000000006</c:v>
                </c:pt>
                <c:pt idx="5">
                  <c:v>94.171000000000006</c:v>
                </c:pt>
                <c:pt idx="6">
                  <c:v>93.915999999999997</c:v>
                </c:pt>
                <c:pt idx="7">
                  <c:v>93.662000000000006</c:v>
                </c:pt>
                <c:pt idx="8">
                  <c:v>93.662000000000006</c:v>
                </c:pt>
                <c:pt idx="9">
                  <c:v>93.405000000000001</c:v>
                </c:pt>
                <c:pt idx="10">
                  <c:v>93.405000000000001</c:v>
                </c:pt>
                <c:pt idx="11">
                  <c:v>93.405000000000001</c:v>
                </c:pt>
                <c:pt idx="12">
                  <c:v>93.147999999999996</c:v>
                </c:pt>
                <c:pt idx="13">
                  <c:v>92.89</c:v>
                </c:pt>
                <c:pt idx="14">
                  <c:v>92.89</c:v>
                </c:pt>
                <c:pt idx="15">
                  <c:v>91.855000000000004</c:v>
                </c:pt>
                <c:pt idx="16">
                  <c:v>91.855000000000004</c:v>
                </c:pt>
                <c:pt idx="17">
                  <c:v>91.855000000000004</c:v>
                </c:pt>
                <c:pt idx="18">
                  <c:v>91.855000000000004</c:v>
                </c:pt>
                <c:pt idx="19">
                  <c:v>91.855000000000004</c:v>
                </c:pt>
                <c:pt idx="20">
                  <c:v>91.855000000000004</c:v>
                </c:pt>
                <c:pt idx="21">
                  <c:v>91.593999999999994</c:v>
                </c:pt>
                <c:pt idx="22">
                  <c:v>91.593999999999994</c:v>
                </c:pt>
                <c:pt idx="23">
                  <c:v>91.593999999999994</c:v>
                </c:pt>
                <c:pt idx="24">
                  <c:v>91.593999999999994</c:v>
                </c:pt>
                <c:pt idx="25">
                  <c:v>91.332999999999998</c:v>
                </c:pt>
                <c:pt idx="26">
                  <c:v>90.808999999999997</c:v>
                </c:pt>
                <c:pt idx="27">
                  <c:v>90.808999999999997</c:v>
                </c:pt>
                <c:pt idx="28">
                  <c:v>90.548000000000002</c:v>
                </c:pt>
                <c:pt idx="29">
                  <c:v>90.548000000000002</c:v>
                </c:pt>
                <c:pt idx="30">
                  <c:v>90.548000000000002</c:v>
                </c:pt>
                <c:pt idx="31">
                  <c:v>90.548000000000002</c:v>
                </c:pt>
                <c:pt idx="32">
                  <c:v>90.548000000000002</c:v>
                </c:pt>
                <c:pt idx="33">
                  <c:v>90.286000000000001</c:v>
                </c:pt>
                <c:pt idx="34">
                  <c:v>90.286000000000001</c:v>
                </c:pt>
                <c:pt idx="35">
                  <c:v>90.286000000000001</c:v>
                </c:pt>
                <c:pt idx="36">
                  <c:v>90.024000000000001</c:v>
                </c:pt>
                <c:pt idx="37">
                  <c:v>90.024000000000001</c:v>
                </c:pt>
                <c:pt idx="38">
                  <c:v>89.763000000000005</c:v>
                </c:pt>
                <c:pt idx="39">
                  <c:v>89.763000000000005</c:v>
                </c:pt>
                <c:pt idx="40">
                  <c:v>89.763000000000005</c:v>
                </c:pt>
                <c:pt idx="41">
                  <c:v>89.763000000000005</c:v>
                </c:pt>
                <c:pt idx="42">
                  <c:v>89.498999999999995</c:v>
                </c:pt>
                <c:pt idx="43">
                  <c:v>89.498999999999995</c:v>
                </c:pt>
                <c:pt idx="44">
                  <c:v>89.236000000000004</c:v>
                </c:pt>
                <c:pt idx="45">
                  <c:v>89.236000000000004</c:v>
                </c:pt>
                <c:pt idx="46">
                  <c:v>89.236000000000004</c:v>
                </c:pt>
                <c:pt idx="47">
                  <c:v>89.236000000000004</c:v>
                </c:pt>
                <c:pt idx="48">
                  <c:v>88.962000000000003</c:v>
                </c:pt>
                <c:pt idx="49">
                  <c:v>85.676000000000002</c:v>
                </c:pt>
                <c:pt idx="50">
                  <c:v>85.281000000000006</c:v>
                </c:pt>
                <c:pt idx="51">
                  <c:v>83.427000000000007</c:v>
                </c:pt>
                <c:pt idx="52">
                  <c:v>79.108000000000004</c:v>
                </c:pt>
              </c:numCache>
            </c:numRef>
          </c:yVal>
          <c:smooth val="0"/>
        </c:ser>
        <c:ser>
          <c:idx val="1"/>
          <c:order val="1"/>
          <c:tx>
            <c:strRef>
              <c:f>Sheet1!$C$1</c:f>
              <c:strCache>
                <c:ptCount val="1"/>
                <c:pt idx="0">
                  <c:v>18.5-&lt;25 (N=5,807)</c:v>
                </c:pt>
              </c:strCache>
            </c:strRef>
          </c:tx>
          <c:spPr>
            <a:ln w="41275">
              <a:solidFill>
                <a:srgbClr val="00FF00"/>
              </a:solidFill>
              <a:prstDash val="solid"/>
            </a:ln>
          </c:spPr>
          <c:marker>
            <c:symbol val="none"/>
          </c:marker>
          <c:xVal>
            <c:numRef>
              <c:f>Sheet1!$A$2:$A$54</c:f>
              <c:numCache>
                <c:formatCode>General</c:formatCode>
                <c:ptCount val="53"/>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Sheet1!$C$2:$C$54</c:f>
              <c:numCache>
                <c:formatCode>General</c:formatCode>
                <c:ptCount val="53"/>
                <c:pt idx="0">
                  <c:v>100</c:v>
                </c:pt>
                <c:pt idx="1">
                  <c:v>97.135000000000005</c:v>
                </c:pt>
                <c:pt idx="2">
                  <c:v>95.835999999999999</c:v>
                </c:pt>
                <c:pt idx="3">
                  <c:v>95.088999999999999</c:v>
                </c:pt>
                <c:pt idx="4">
                  <c:v>94.477999999999994</c:v>
                </c:pt>
                <c:pt idx="5">
                  <c:v>93.933999999999997</c:v>
                </c:pt>
                <c:pt idx="6">
                  <c:v>93.506</c:v>
                </c:pt>
                <c:pt idx="7">
                  <c:v>92.91</c:v>
                </c:pt>
                <c:pt idx="8">
                  <c:v>92.819000000000003</c:v>
                </c:pt>
                <c:pt idx="9">
                  <c:v>92.474000000000004</c:v>
                </c:pt>
                <c:pt idx="10">
                  <c:v>92.201999999999998</c:v>
                </c:pt>
                <c:pt idx="11">
                  <c:v>91.947000000000003</c:v>
                </c:pt>
                <c:pt idx="12">
                  <c:v>91.656000000000006</c:v>
                </c:pt>
                <c:pt idx="13">
                  <c:v>91.492000000000004</c:v>
                </c:pt>
                <c:pt idx="14">
                  <c:v>91.2</c:v>
                </c:pt>
                <c:pt idx="15">
                  <c:v>91.054000000000002</c:v>
                </c:pt>
                <c:pt idx="16">
                  <c:v>90.816000000000003</c:v>
                </c:pt>
                <c:pt idx="17">
                  <c:v>90.632999999999996</c:v>
                </c:pt>
                <c:pt idx="18">
                  <c:v>90.524000000000001</c:v>
                </c:pt>
                <c:pt idx="19">
                  <c:v>90.394999999999996</c:v>
                </c:pt>
                <c:pt idx="20">
                  <c:v>90.266999999999996</c:v>
                </c:pt>
                <c:pt idx="21">
                  <c:v>90.176000000000002</c:v>
                </c:pt>
                <c:pt idx="22">
                  <c:v>90.01</c:v>
                </c:pt>
                <c:pt idx="23">
                  <c:v>89.956000000000003</c:v>
                </c:pt>
                <c:pt idx="24">
                  <c:v>89.772000000000006</c:v>
                </c:pt>
                <c:pt idx="25">
                  <c:v>89.68</c:v>
                </c:pt>
                <c:pt idx="26">
                  <c:v>89.533000000000001</c:v>
                </c:pt>
                <c:pt idx="27">
                  <c:v>89.385999999999996</c:v>
                </c:pt>
                <c:pt idx="28">
                  <c:v>89.311999999999998</c:v>
                </c:pt>
                <c:pt idx="29">
                  <c:v>89.183000000000007</c:v>
                </c:pt>
                <c:pt idx="30">
                  <c:v>89.090999999999994</c:v>
                </c:pt>
                <c:pt idx="31">
                  <c:v>88.980999999999995</c:v>
                </c:pt>
                <c:pt idx="32">
                  <c:v>88.852000000000004</c:v>
                </c:pt>
                <c:pt idx="33">
                  <c:v>88.796999999999997</c:v>
                </c:pt>
                <c:pt idx="34">
                  <c:v>88.668000000000006</c:v>
                </c:pt>
                <c:pt idx="35">
                  <c:v>88.593999999999994</c:v>
                </c:pt>
                <c:pt idx="36">
                  <c:v>88.445999999999998</c:v>
                </c:pt>
                <c:pt idx="37">
                  <c:v>88.299000000000007</c:v>
                </c:pt>
                <c:pt idx="38">
                  <c:v>88.206000000000003</c:v>
                </c:pt>
                <c:pt idx="39">
                  <c:v>88.132999999999996</c:v>
                </c:pt>
                <c:pt idx="40">
                  <c:v>88.04</c:v>
                </c:pt>
                <c:pt idx="41">
                  <c:v>88.021000000000001</c:v>
                </c:pt>
                <c:pt idx="42">
                  <c:v>88.003</c:v>
                </c:pt>
                <c:pt idx="43">
                  <c:v>87.965000000000003</c:v>
                </c:pt>
                <c:pt idx="44">
                  <c:v>87.891000000000005</c:v>
                </c:pt>
                <c:pt idx="45">
                  <c:v>87.759</c:v>
                </c:pt>
                <c:pt idx="46">
                  <c:v>87.626999999999995</c:v>
                </c:pt>
                <c:pt idx="47">
                  <c:v>87.551000000000002</c:v>
                </c:pt>
                <c:pt idx="48">
                  <c:v>87.436000000000007</c:v>
                </c:pt>
                <c:pt idx="49">
                  <c:v>84.216999999999999</c:v>
                </c:pt>
                <c:pt idx="50">
                  <c:v>81.536000000000001</c:v>
                </c:pt>
                <c:pt idx="51">
                  <c:v>78.914000000000001</c:v>
                </c:pt>
                <c:pt idx="52">
                  <c:v>76.015000000000001</c:v>
                </c:pt>
              </c:numCache>
            </c:numRef>
          </c:yVal>
          <c:smooth val="0"/>
        </c:ser>
        <c:ser>
          <c:idx val="2"/>
          <c:order val="2"/>
          <c:tx>
            <c:strRef>
              <c:f>Sheet1!$D$1</c:f>
              <c:strCache>
                <c:ptCount val="1"/>
                <c:pt idx="0">
                  <c:v>25-&lt;30 (N=5,802)</c:v>
                </c:pt>
              </c:strCache>
            </c:strRef>
          </c:tx>
          <c:spPr>
            <a:ln w="41275">
              <a:solidFill>
                <a:srgbClr val="FF0000"/>
              </a:solidFill>
            </a:ln>
          </c:spPr>
          <c:marker>
            <c:symbol val="none"/>
          </c:marker>
          <c:xVal>
            <c:numRef>
              <c:f>Sheet1!$A$2:$A$54</c:f>
              <c:numCache>
                <c:formatCode>General</c:formatCode>
                <c:ptCount val="53"/>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Sheet1!$D$2:$D$54</c:f>
              <c:numCache>
                <c:formatCode>General</c:formatCode>
                <c:ptCount val="53"/>
                <c:pt idx="0">
                  <c:v>100</c:v>
                </c:pt>
                <c:pt idx="1">
                  <c:v>97.36</c:v>
                </c:pt>
                <c:pt idx="2">
                  <c:v>95.992999999999995</c:v>
                </c:pt>
                <c:pt idx="3">
                  <c:v>95.194000000000003</c:v>
                </c:pt>
                <c:pt idx="4">
                  <c:v>94.41</c:v>
                </c:pt>
                <c:pt idx="5">
                  <c:v>93.882999999999996</c:v>
                </c:pt>
                <c:pt idx="6">
                  <c:v>93.546000000000006</c:v>
                </c:pt>
                <c:pt idx="7">
                  <c:v>93.206000000000003</c:v>
                </c:pt>
                <c:pt idx="8">
                  <c:v>92.846999999999994</c:v>
                </c:pt>
                <c:pt idx="9">
                  <c:v>92.542000000000002</c:v>
                </c:pt>
                <c:pt idx="10">
                  <c:v>92.236000000000004</c:v>
                </c:pt>
                <c:pt idx="11">
                  <c:v>91.786000000000001</c:v>
                </c:pt>
                <c:pt idx="12">
                  <c:v>91.552000000000007</c:v>
                </c:pt>
                <c:pt idx="13">
                  <c:v>91.388999999999996</c:v>
                </c:pt>
                <c:pt idx="14">
                  <c:v>91.191000000000003</c:v>
                </c:pt>
                <c:pt idx="15">
                  <c:v>91.01</c:v>
                </c:pt>
                <c:pt idx="16">
                  <c:v>90.864999999999995</c:v>
                </c:pt>
                <c:pt idx="17">
                  <c:v>90.72</c:v>
                </c:pt>
                <c:pt idx="18">
                  <c:v>90.63</c:v>
                </c:pt>
                <c:pt idx="19">
                  <c:v>90.539000000000001</c:v>
                </c:pt>
                <c:pt idx="20">
                  <c:v>90.430999999999997</c:v>
                </c:pt>
                <c:pt idx="21">
                  <c:v>90.304000000000002</c:v>
                </c:pt>
                <c:pt idx="22">
                  <c:v>90.05</c:v>
                </c:pt>
                <c:pt idx="23">
                  <c:v>89.887</c:v>
                </c:pt>
                <c:pt idx="24">
                  <c:v>89.796999999999997</c:v>
                </c:pt>
                <c:pt idx="25">
                  <c:v>89.742000000000004</c:v>
                </c:pt>
                <c:pt idx="26">
                  <c:v>89.632999999999996</c:v>
                </c:pt>
                <c:pt idx="27">
                  <c:v>89.578999999999994</c:v>
                </c:pt>
                <c:pt idx="28">
                  <c:v>89.524000000000001</c:v>
                </c:pt>
                <c:pt idx="29">
                  <c:v>89.47</c:v>
                </c:pt>
                <c:pt idx="30">
                  <c:v>89.323999999999998</c:v>
                </c:pt>
                <c:pt idx="31">
                  <c:v>89.16</c:v>
                </c:pt>
                <c:pt idx="32">
                  <c:v>89.123999999999995</c:v>
                </c:pt>
                <c:pt idx="33">
                  <c:v>88.995999999999995</c:v>
                </c:pt>
                <c:pt idx="34">
                  <c:v>88.869</c:v>
                </c:pt>
                <c:pt idx="35">
                  <c:v>88.759</c:v>
                </c:pt>
                <c:pt idx="36">
                  <c:v>88.703999999999994</c:v>
                </c:pt>
                <c:pt idx="37">
                  <c:v>88.613</c:v>
                </c:pt>
                <c:pt idx="38">
                  <c:v>88.54</c:v>
                </c:pt>
                <c:pt idx="39">
                  <c:v>88.393000000000001</c:v>
                </c:pt>
                <c:pt idx="40">
                  <c:v>88.228999999999999</c:v>
                </c:pt>
                <c:pt idx="41">
                  <c:v>88.117999999999995</c:v>
                </c:pt>
                <c:pt idx="42">
                  <c:v>88.1</c:v>
                </c:pt>
                <c:pt idx="43">
                  <c:v>88.025999999999996</c:v>
                </c:pt>
                <c:pt idx="44">
                  <c:v>87.953000000000003</c:v>
                </c:pt>
                <c:pt idx="45">
                  <c:v>87.822999999999993</c:v>
                </c:pt>
                <c:pt idx="46">
                  <c:v>87.766999999999996</c:v>
                </c:pt>
                <c:pt idx="47">
                  <c:v>87.635000000000005</c:v>
                </c:pt>
                <c:pt idx="48">
                  <c:v>87.54</c:v>
                </c:pt>
                <c:pt idx="49">
                  <c:v>84.356999999999999</c:v>
                </c:pt>
                <c:pt idx="50">
                  <c:v>81.165999999999997</c:v>
                </c:pt>
                <c:pt idx="51">
                  <c:v>78.516999999999996</c:v>
                </c:pt>
                <c:pt idx="52">
                  <c:v>75.325999999999993</c:v>
                </c:pt>
              </c:numCache>
            </c:numRef>
          </c:yVal>
          <c:smooth val="0"/>
        </c:ser>
        <c:ser>
          <c:idx val="3"/>
          <c:order val="3"/>
          <c:tx>
            <c:strRef>
              <c:f>Sheet1!$E$1</c:f>
              <c:strCache>
                <c:ptCount val="1"/>
                <c:pt idx="0">
                  <c:v>30-&lt;35 (N=2,866)</c:v>
                </c:pt>
              </c:strCache>
            </c:strRef>
          </c:tx>
          <c:spPr>
            <a:ln w="41275">
              <a:solidFill>
                <a:srgbClr val="FF00FF"/>
              </a:solidFill>
            </a:ln>
          </c:spPr>
          <c:marker>
            <c:symbol val="none"/>
          </c:marker>
          <c:xVal>
            <c:numRef>
              <c:f>Sheet1!$A$2:$A$54</c:f>
              <c:numCache>
                <c:formatCode>General</c:formatCode>
                <c:ptCount val="53"/>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Sheet1!$E$2:$E$54</c:f>
              <c:numCache>
                <c:formatCode>General</c:formatCode>
                <c:ptCount val="53"/>
                <c:pt idx="0">
                  <c:v>100</c:v>
                </c:pt>
                <c:pt idx="1">
                  <c:v>96.787000000000006</c:v>
                </c:pt>
                <c:pt idx="2">
                  <c:v>95.736999999999995</c:v>
                </c:pt>
                <c:pt idx="3">
                  <c:v>94.685000000000002</c:v>
                </c:pt>
                <c:pt idx="4">
                  <c:v>93.981999999999999</c:v>
                </c:pt>
                <c:pt idx="5">
                  <c:v>93.488</c:v>
                </c:pt>
                <c:pt idx="6">
                  <c:v>93.203000000000003</c:v>
                </c:pt>
                <c:pt idx="7">
                  <c:v>92.951999999999998</c:v>
                </c:pt>
                <c:pt idx="8">
                  <c:v>92.736000000000004</c:v>
                </c:pt>
                <c:pt idx="9">
                  <c:v>92.447999999999993</c:v>
                </c:pt>
                <c:pt idx="10">
                  <c:v>92.052999999999997</c:v>
                </c:pt>
                <c:pt idx="11">
                  <c:v>91.980999999999995</c:v>
                </c:pt>
                <c:pt idx="12">
                  <c:v>91.873000000000005</c:v>
                </c:pt>
                <c:pt idx="13">
                  <c:v>91.728999999999999</c:v>
                </c:pt>
                <c:pt idx="14">
                  <c:v>91.549000000000007</c:v>
                </c:pt>
                <c:pt idx="15">
                  <c:v>91.405000000000001</c:v>
                </c:pt>
                <c:pt idx="16">
                  <c:v>91.153000000000006</c:v>
                </c:pt>
                <c:pt idx="17">
                  <c:v>90.936000000000007</c:v>
                </c:pt>
                <c:pt idx="18">
                  <c:v>90.792000000000002</c:v>
                </c:pt>
                <c:pt idx="19">
                  <c:v>90.647999999999996</c:v>
                </c:pt>
                <c:pt idx="20">
                  <c:v>90.394999999999996</c:v>
                </c:pt>
                <c:pt idx="21">
                  <c:v>90.177999999999997</c:v>
                </c:pt>
                <c:pt idx="22">
                  <c:v>90.07</c:v>
                </c:pt>
                <c:pt idx="23">
                  <c:v>90.034000000000006</c:v>
                </c:pt>
                <c:pt idx="24">
                  <c:v>89.853999999999999</c:v>
                </c:pt>
                <c:pt idx="25">
                  <c:v>89.745000000000005</c:v>
                </c:pt>
                <c:pt idx="26">
                  <c:v>89.637</c:v>
                </c:pt>
                <c:pt idx="27">
                  <c:v>89.492000000000004</c:v>
                </c:pt>
                <c:pt idx="28">
                  <c:v>89.42</c:v>
                </c:pt>
                <c:pt idx="29">
                  <c:v>89.239000000000004</c:v>
                </c:pt>
                <c:pt idx="30">
                  <c:v>89.058000000000007</c:v>
                </c:pt>
                <c:pt idx="31">
                  <c:v>88.912999999999997</c:v>
                </c:pt>
                <c:pt idx="32">
                  <c:v>88.840999999999994</c:v>
                </c:pt>
                <c:pt idx="33">
                  <c:v>88.731999999999999</c:v>
                </c:pt>
                <c:pt idx="34">
                  <c:v>88.515000000000001</c:v>
                </c:pt>
                <c:pt idx="35">
                  <c:v>88.477999999999994</c:v>
                </c:pt>
                <c:pt idx="36">
                  <c:v>88.477999999999994</c:v>
                </c:pt>
                <c:pt idx="37">
                  <c:v>88.441999999999993</c:v>
                </c:pt>
                <c:pt idx="38">
                  <c:v>88.37</c:v>
                </c:pt>
                <c:pt idx="39">
                  <c:v>88.224000000000004</c:v>
                </c:pt>
                <c:pt idx="40">
                  <c:v>88.078999999999994</c:v>
                </c:pt>
                <c:pt idx="41">
                  <c:v>88.042000000000002</c:v>
                </c:pt>
                <c:pt idx="42">
                  <c:v>88.006</c:v>
                </c:pt>
                <c:pt idx="43">
                  <c:v>87.896000000000001</c:v>
                </c:pt>
                <c:pt idx="44">
                  <c:v>87.786000000000001</c:v>
                </c:pt>
                <c:pt idx="45">
                  <c:v>87.712999999999994</c:v>
                </c:pt>
                <c:pt idx="46">
                  <c:v>87.602000000000004</c:v>
                </c:pt>
                <c:pt idx="47">
                  <c:v>87.564999999999998</c:v>
                </c:pt>
                <c:pt idx="48">
                  <c:v>87.489000000000004</c:v>
                </c:pt>
                <c:pt idx="49">
                  <c:v>83.716999999999999</c:v>
                </c:pt>
                <c:pt idx="50">
                  <c:v>80.013999999999996</c:v>
                </c:pt>
                <c:pt idx="51">
                  <c:v>76.361000000000004</c:v>
                </c:pt>
                <c:pt idx="52">
                  <c:v>73.212999999999994</c:v>
                </c:pt>
              </c:numCache>
            </c:numRef>
          </c:yVal>
          <c:smooth val="0"/>
        </c:ser>
        <c:ser>
          <c:idx val="4"/>
          <c:order val="4"/>
          <c:tx>
            <c:strRef>
              <c:f>Sheet1!$F$1</c:f>
              <c:strCache>
                <c:ptCount val="1"/>
                <c:pt idx="0">
                  <c:v>35+ (N=715)</c:v>
                </c:pt>
              </c:strCache>
            </c:strRef>
          </c:tx>
          <c:spPr>
            <a:ln w="41275">
              <a:solidFill>
                <a:srgbClr val="FFFF00"/>
              </a:solidFill>
            </a:ln>
          </c:spPr>
          <c:marker>
            <c:symbol val="none"/>
          </c:marker>
          <c:xVal>
            <c:numRef>
              <c:f>Sheet1!$A$2:$A$54</c:f>
              <c:numCache>
                <c:formatCode>General</c:formatCode>
                <c:ptCount val="53"/>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Sheet1!$F$2:$F$54</c:f>
              <c:numCache>
                <c:formatCode>General</c:formatCode>
                <c:ptCount val="53"/>
                <c:pt idx="0">
                  <c:v>100</c:v>
                </c:pt>
                <c:pt idx="1">
                  <c:v>96.503</c:v>
                </c:pt>
                <c:pt idx="2">
                  <c:v>94.965000000000003</c:v>
                </c:pt>
                <c:pt idx="3">
                  <c:v>93.986000000000004</c:v>
                </c:pt>
                <c:pt idx="4">
                  <c:v>93.146000000000001</c:v>
                </c:pt>
                <c:pt idx="5">
                  <c:v>92.725999999999999</c:v>
                </c:pt>
                <c:pt idx="6">
                  <c:v>92.305000000000007</c:v>
                </c:pt>
                <c:pt idx="7">
                  <c:v>91.884</c:v>
                </c:pt>
                <c:pt idx="8">
                  <c:v>91.320999999999998</c:v>
                </c:pt>
                <c:pt idx="9">
                  <c:v>90.899000000000001</c:v>
                </c:pt>
                <c:pt idx="10">
                  <c:v>90.757999999999996</c:v>
                </c:pt>
                <c:pt idx="11">
                  <c:v>90.477000000000004</c:v>
                </c:pt>
                <c:pt idx="12">
                  <c:v>89.914000000000001</c:v>
                </c:pt>
                <c:pt idx="13">
                  <c:v>89.632000000000005</c:v>
                </c:pt>
                <c:pt idx="14">
                  <c:v>89.350999999999999</c:v>
                </c:pt>
                <c:pt idx="15">
                  <c:v>89.21</c:v>
                </c:pt>
                <c:pt idx="16">
                  <c:v>89.069000000000003</c:v>
                </c:pt>
                <c:pt idx="17">
                  <c:v>88.929000000000002</c:v>
                </c:pt>
                <c:pt idx="18">
                  <c:v>88.787999999999997</c:v>
                </c:pt>
                <c:pt idx="19">
                  <c:v>88.787999999999997</c:v>
                </c:pt>
                <c:pt idx="20">
                  <c:v>88.787999999999997</c:v>
                </c:pt>
                <c:pt idx="21">
                  <c:v>88.787999999999997</c:v>
                </c:pt>
                <c:pt idx="22">
                  <c:v>88.647000000000006</c:v>
                </c:pt>
                <c:pt idx="23">
                  <c:v>88.506</c:v>
                </c:pt>
                <c:pt idx="24">
                  <c:v>88.222999999999999</c:v>
                </c:pt>
                <c:pt idx="25">
                  <c:v>87.941000000000003</c:v>
                </c:pt>
                <c:pt idx="26">
                  <c:v>87.941000000000003</c:v>
                </c:pt>
                <c:pt idx="27">
                  <c:v>87.659000000000006</c:v>
                </c:pt>
                <c:pt idx="28">
                  <c:v>87.659000000000006</c:v>
                </c:pt>
                <c:pt idx="29">
                  <c:v>87.659000000000006</c:v>
                </c:pt>
                <c:pt idx="30">
                  <c:v>87.516999999999996</c:v>
                </c:pt>
                <c:pt idx="31">
                  <c:v>87.376000000000005</c:v>
                </c:pt>
                <c:pt idx="32">
                  <c:v>87.376000000000005</c:v>
                </c:pt>
                <c:pt idx="33">
                  <c:v>87.376000000000005</c:v>
                </c:pt>
                <c:pt idx="34">
                  <c:v>86.950999999999993</c:v>
                </c:pt>
                <c:pt idx="35">
                  <c:v>86.950999999999993</c:v>
                </c:pt>
                <c:pt idx="36">
                  <c:v>86.950999999999993</c:v>
                </c:pt>
                <c:pt idx="37">
                  <c:v>86.950999999999993</c:v>
                </c:pt>
                <c:pt idx="38">
                  <c:v>86.950999999999993</c:v>
                </c:pt>
                <c:pt idx="39">
                  <c:v>86.950999999999993</c:v>
                </c:pt>
                <c:pt idx="40">
                  <c:v>86.808999999999997</c:v>
                </c:pt>
                <c:pt idx="41">
                  <c:v>86.808999999999997</c:v>
                </c:pt>
                <c:pt idx="42">
                  <c:v>86.808999999999997</c:v>
                </c:pt>
                <c:pt idx="43">
                  <c:v>86.808999999999997</c:v>
                </c:pt>
                <c:pt idx="44">
                  <c:v>86.665000000000006</c:v>
                </c:pt>
                <c:pt idx="45">
                  <c:v>86.521000000000001</c:v>
                </c:pt>
                <c:pt idx="46">
                  <c:v>86.521000000000001</c:v>
                </c:pt>
                <c:pt idx="47">
                  <c:v>86.521000000000001</c:v>
                </c:pt>
                <c:pt idx="48">
                  <c:v>86.521000000000001</c:v>
                </c:pt>
                <c:pt idx="49">
                  <c:v>81.436999999999998</c:v>
                </c:pt>
                <c:pt idx="50">
                  <c:v>77.284999999999997</c:v>
                </c:pt>
                <c:pt idx="51">
                  <c:v>74.022000000000006</c:v>
                </c:pt>
                <c:pt idx="52">
                  <c:v>69.260999999999996</c:v>
                </c:pt>
              </c:numCache>
            </c:numRef>
          </c:yVal>
          <c:smooth val="0"/>
        </c:ser>
        <c:dLbls>
          <c:showLegendKey val="0"/>
          <c:showVal val="0"/>
          <c:showCatName val="0"/>
          <c:showSerName val="0"/>
          <c:showPercent val="0"/>
          <c:showBubbleSize val="0"/>
        </c:dLbls>
        <c:axId val="753708520"/>
        <c:axId val="753708912"/>
      </c:scatterChart>
      <c:valAx>
        <c:axId val="753708520"/>
        <c:scaling>
          <c:orientation val="minMax"/>
          <c:max val="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708912"/>
        <c:crosses val="autoZero"/>
        <c:crossBetween val="midCat"/>
        <c:majorUnit val="1"/>
      </c:valAx>
      <c:valAx>
        <c:axId val="7537089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lang="en-US" sz="1500" b="1"/>
            </a:pPr>
            <a:endParaRPr lang="en-US"/>
          </a:p>
        </c:txPr>
        <c:crossAx val="753708520"/>
        <c:crosses val="autoZero"/>
        <c:crossBetween val="midCat"/>
        <c:majorUnit val="25"/>
      </c:valAx>
      <c:spPr>
        <a:solidFill>
          <a:schemeClr val="bg2"/>
        </a:solidFill>
        <a:ln>
          <a:solidFill>
            <a:schemeClr val="tx1"/>
          </a:solidFill>
        </a:ln>
      </c:spPr>
    </c:plotArea>
    <c:legend>
      <c:legendPos val="r"/>
      <c:layout>
        <c:manualLayout>
          <c:xMode val="edge"/>
          <c:yMode val="edge"/>
          <c:x val="0.10234206715539867"/>
          <c:y val="0.67455403574290174"/>
          <c:w val="0.85328298941080638"/>
          <c:h val="0.164452564597325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01488822517872E-2"/>
          <c:y val="4.672043010752689E-2"/>
          <c:w val="0.89095913657344561"/>
          <c:h val="0.83254736712598421"/>
        </c:manualLayout>
      </c:layout>
      <c:scatterChart>
        <c:scatterStyle val="lineMarker"/>
        <c:varyColors val="0"/>
        <c:ser>
          <c:idx val="0"/>
          <c:order val="0"/>
          <c:tx>
            <c:strRef>
              <c:f>Sheet1!$B$1</c:f>
              <c:strCache>
                <c:ptCount val="1"/>
                <c:pt idx="0">
                  <c:v>Diabetes (N=5,617)</c:v>
                </c:pt>
              </c:strCache>
            </c:strRef>
          </c:tx>
          <c:spPr>
            <a:ln w="41275">
              <a:solidFill>
                <a:srgbClr val="00FFFF"/>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Sheet1!$B$2:$B$59</c:f>
              <c:numCache>
                <c:formatCode>General</c:formatCode>
                <c:ptCount val="58"/>
                <c:pt idx="0">
                  <c:v>100</c:v>
                </c:pt>
                <c:pt idx="1">
                  <c:v>97.504999999999995</c:v>
                </c:pt>
                <c:pt idx="2">
                  <c:v>96.451999999999998</c:v>
                </c:pt>
                <c:pt idx="3">
                  <c:v>95.611000000000004</c:v>
                </c:pt>
                <c:pt idx="4">
                  <c:v>95.072999999999993</c:v>
                </c:pt>
                <c:pt idx="5">
                  <c:v>94.695999999999998</c:v>
                </c:pt>
                <c:pt idx="6">
                  <c:v>94.353999999999999</c:v>
                </c:pt>
                <c:pt idx="7">
                  <c:v>93.974999999999994</c:v>
                </c:pt>
                <c:pt idx="8">
                  <c:v>93.543000000000006</c:v>
                </c:pt>
                <c:pt idx="9">
                  <c:v>93.128</c:v>
                </c:pt>
                <c:pt idx="10">
                  <c:v>92.838999999999999</c:v>
                </c:pt>
                <c:pt idx="11">
                  <c:v>92.567999999999998</c:v>
                </c:pt>
                <c:pt idx="12">
                  <c:v>92.387</c:v>
                </c:pt>
                <c:pt idx="13">
                  <c:v>92.17</c:v>
                </c:pt>
                <c:pt idx="14">
                  <c:v>92.007000000000005</c:v>
                </c:pt>
                <c:pt idx="15">
                  <c:v>91.825999999999993</c:v>
                </c:pt>
                <c:pt idx="16">
                  <c:v>91.536000000000001</c:v>
                </c:pt>
                <c:pt idx="17">
                  <c:v>91.3</c:v>
                </c:pt>
                <c:pt idx="18">
                  <c:v>91.209000000000003</c:v>
                </c:pt>
                <c:pt idx="19">
                  <c:v>91.046000000000006</c:v>
                </c:pt>
                <c:pt idx="20">
                  <c:v>90.900999999999996</c:v>
                </c:pt>
                <c:pt idx="21">
                  <c:v>90.683999999999997</c:v>
                </c:pt>
                <c:pt idx="22">
                  <c:v>90.575000000000003</c:v>
                </c:pt>
                <c:pt idx="23">
                  <c:v>90.447999999999993</c:v>
                </c:pt>
                <c:pt idx="24">
                  <c:v>90.248000000000005</c:v>
                </c:pt>
                <c:pt idx="25">
                  <c:v>90.176000000000002</c:v>
                </c:pt>
                <c:pt idx="26">
                  <c:v>90.102999999999994</c:v>
                </c:pt>
                <c:pt idx="27">
                  <c:v>89.957999999999998</c:v>
                </c:pt>
                <c:pt idx="28">
                  <c:v>89.867000000000004</c:v>
                </c:pt>
                <c:pt idx="29">
                  <c:v>89.777000000000001</c:v>
                </c:pt>
                <c:pt idx="30">
                  <c:v>89.631</c:v>
                </c:pt>
                <c:pt idx="31">
                  <c:v>89.522999999999996</c:v>
                </c:pt>
                <c:pt idx="32">
                  <c:v>89.45</c:v>
                </c:pt>
                <c:pt idx="33">
                  <c:v>89.340999999999994</c:v>
                </c:pt>
                <c:pt idx="34">
                  <c:v>89.177999999999997</c:v>
                </c:pt>
                <c:pt idx="35">
                  <c:v>89.069000000000003</c:v>
                </c:pt>
                <c:pt idx="36">
                  <c:v>88.995999999999995</c:v>
                </c:pt>
                <c:pt idx="37">
                  <c:v>88.923000000000002</c:v>
                </c:pt>
                <c:pt idx="38">
                  <c:v>88.869</c:v>
                </c:pt>
                <c:pt idx="39">
                  <c:v>88.686999999999998</c:v>
                </c:pt>
                <c:pt idx="40">
                  <c:v>88.578000000000003</c:v>
                </c:pt>
                <c:pt idx="41">
                  <c:v>88.486999999999995</c:v>
                </c:pt>
                <c:pt idx="42">
                  <c:v>88.414000000000001</c:v>
                </c:pt>
                <c:pt idx="43">
                  <c:v>88.378</c:v>
                </c:pt>
                <c:pt idx="44">
                  <c:v>88.268000000000001</c:v>
                </c:pt>
                <c:pt idx="45">
                  <c:v>88.141000000000005</c:v>
                </c:pt>
                <c:pt idx="46">
                  <c:v>88.049000000000007</c:v>
                </c:pt>
                <c:pt idx="47">
                  <c:v>87.974999999999994</c:v>
                </c:pt>
                <c:pt idx="48">
                  <c:v>87.844999999999999</c:v>
                </c:pt>
                <c:pt idx="49">
                  <c:v>84.186000000000007</c:v>
                </c:pt>
                <c:pt idx="50">
                  <c:v>80.564999999999998</c:v>
                </c:pt>
                <c:pt idx="51">
                  <c:v>77.010000000000005</c:v>
                </c:pt>
                <c:pt idx="52">
                  <c:v>73.569999999999993</c:v>
                </c:pt>
                <c:pt idx="53">
                  <c:v>69.194999999999993</c:v>
                </c:pt>
                <c:pt idx="54">
                  <c:v>64.522999999999996</c:v>
                </c:pt>
                <c:pt idx="55">
                  <c:v>60.192</c:v>
                </c:pt>
                <c:pt idx="56">
                  <c:v>53.447000000000003</c:v>
                </c:pt>
                <c:pt idx="57">
                  <c:v>47.515999999999998</c:v>
                </c:pt>
              </c:numCache>
            </c:numRef>
          </c:yVal>
          <c:smooth val="0"/>
        </c:ser>
        <c:ser>
          <c:idx val="1"/>
          <c:order val="1"/>
          <c:tx>
            <c:strRef>
              <c:f>Sheet1!$C$1</c:f>
              <c:strCache>
                <c:ptCount val="1"/>
                <c:pt idx="0">
                  <c:v>No Diabetes (N=17,315)</c:v>
                </c:pt>
              </c:strCache>
            </c:strRef>
          </c:tx>
          <c:spPr>
            <a:ln w="41275">
              <a:solidFill>
                <a:srgbClr val="00FF00"/>
              </a:solidFill>
              <a:prstDash val="solid"/>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Sheet1!$C$2:$C$59</c:f>
              <c:numCache>
                <c:formatCode>General</c:formatCode>
                <c:ptCount val="58"/>
                <c:pt idx="0">
                  <c:v>100</c:v>
                </c:pt>
                <c:pt idx="1">
                  <c:v>97.091999999999999</c:v>
                </c:pt>
                <c:pt idx="2">
                  <c:v>95.978999999999999</c:v>
                </c:pt>
                <c:pt idx="3">
                  <c:v>95.296999999999997</c:v>
                </c:pt>
                <c:pt idx="4">
                  <c:v>94.665999999999997</c:v>
                </c:pt>
                <c:pt idx="5">
                  <c:v>94.260999999999996</c:v>
                </c:pt>
                <c:pt idx="6">
                  <c:v>93.921000000000006</c:v>
                </c:pt>
                <c:pt idx="7">
                  <c:v>93.545000000000002</c:v>
                </c:pt>
                <c:pt idx="8">
                  <c:v>93.35</c:v>
                </c:pt>
                <c:pt idx="9">
                  <c:v>93.114999999999995</c:v>
                </c:pt>
                <c:pt idx="10">
                  <c:v>92.879000000000005</c:v>
                </c:pt>
                <c:pt idx="11">
                  <c:v>92.679000000000002</c:v>
                </c:pt>
                <c:pt idx="12">
                  <c:v>92.400999999999996</c:v>
                </c:pt>
                <c:pt idx="13">
                  <c:v>92.277000000000001</c:v>
                </c:pt>
                <c:pt idx="14">
                  <c:v>92.135000000000005</c:v>
                </c:pt>
                <c:pt idx="15">
                  <c:v>91.975999999999999</c:v>
                </c:pt>
                <c:pt idx="16">
                  <c:v>91.846000000000004</c:v>
                </c:pt>
                <c:pt idx="17">
                  <c:v>91.733000000000004</c:v>
                </c:pt>
                <c:pt idx="18">
                  <c:v>91.584999999999994</c:v>
                </c:pt>
                <c:pt idx="19">
                  <c:v>91.503</c:v>
                </c:pt>
                <c:pt idx="20">
                  <c:v>91.353999999999999</c:v>
                </c:pt>
                <c:pt idx="21">
                  <c:v>91.242000000000004</c:v>
                </c:pt>
                <c:pt idx="22">
                  <c:v>91.123000000000005</c:v>
                </c:pt>
                <c:pt idx="23">
                  <c:v>91.040999999999997</c:v>
                </c:pt>
                <c:pt idx="24">
                  <c:v>90.933999999999997</c:v>
                </c:pt>
                <c:pt idx="25">
                  <c:v>90.832999999999998</c:v>
                </c:pt>
                <c:pt idx="26">
                  <c:v>90.713999999999999</c:v>
                </c:pt>
                <c:pt idx="27">
                  <c:v>90.59</c:v>
                </c:pt>
                <c:pt idx="28">
                  <c:v>90.483000000000004</c:v>
                </c:pt>
                <c:pt idx="29">
                  <c:v>90.352000000000004</c:v>
                </c:pt>
                <c:pt idx="30">
                  <c:v>90.221999999999994</c:v>
                </c:pt>
                <c:pt idx="31">
                  <c:v>90.114999999999995</c:v>
                </c:pt>
                <c:pt idx="32">
                  <c:v>89.983999999999995</c:v>
                </c:pt>
                <c:pt idx="33">
                  <c:v>89.906999999999996</c:v>
                </c:pt>
                <c:pt idx="34">
                  <c:v>89.823999999999998</c:v>
                </c:pt>
                <c:pt idx="35">
                  <c:v>89.745999999999995</c:v>
                </c:pt>
                <c:pt idx="36">
                  <c:v>89.662999999999997</c:v>
                </c:pt>
                <c:pt idx="37">
                  <c:v>89.58</c:v>
                </c:pt>
                <c:pt idx="38">
                  <c:v>89.448999999999998</c:v>
                </c:pt>
                <c:pt idx="39">
                  <c:v>89.335999999999999</c:v>
                </c:pt>
                <c:pt idx="40">
                  <c:v>89.247</c:v>
                </c:pt>
                <c:pt idx="41">
                  <c:v>89.186999999999998</c:v>
                </c:pt>
                <c:pt idx="42">
                  <c:v>89.11</c:v>
                </c:pt>
                <c:pt idx="43">
                  <c:v>89.007999999999996</c:v>
                </c:pt>
                <c:pt idx="44">
                  <c:v>88.888999999999996</c:v>
                </c:pt>
                <c:pt idx="45">
                  <c:v>88.781000000000006</c:v>
                </c:pt>
                <c:pt idx="46">
                  <c:v>88.673000000000002</c:v>
                </c:pt>
                <c:pt idx="47">
                  <c:v>88.593999999999994</c:v>
                </c:pt>
                <c:pt idx="48">
                  <c:v>88.491</c:v>
                </c:pt>
                <c:pt idx="49">
                  <c:v>84.992000000000004</c:v>
                </c:pt>
                <c:pt idx="50">
                  <c:v>82.012</c:v>
                </c:pt>
                <c:pt idx="51">
                  <c:v>79.353999999999999</c:v>
                </c:pt>
                <c:pt idx="52">
                  <c:v>76.331999999999994</c:v>
                </c:pt>
                <c:pt idx="53">
                  <c:v>73.36</c:v>
                </c:pt>
                <c:pt idx="54">
                  <c:v>70.677999999999997</c:v>
                </c:pt>
                <c:pt idx="55">
                  <c:v>67.558999999999997</c:v>
                </c:pt>
                <c:pt idx="56">
                  <c:v>63.545999999999999</c:v>
                </c:pt>
                <c:pt idx="57">
                  <c:v>60.39</c:v>
                </c:pt>
              </c:numCache>
            </c:numRef>
          </c:yVal>
          <c:smooth val="0"/>
        </c:ser>
        <c:dLbls>
          <c:showLegendKey val="0"/>
          <c:showVal val="0"/>
          <c:showCatName val="0"/>
          <c:showSerName val="0"/>
          <c:showPercent val="0"/>
          <c:showBubbleSize val="0"/>
        </c:dLbls>
        <c:axId val="753709696"/>
        <c:axId val="753710088"/>
      </c:scatterChart>
      <c:valAx>
        <c:axId val="75370969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710088"/>
        <c:crosses val="autoZero"/>
        <c:crossBetween val="midCat"/>
        <c:majorUnit val="1"/>
      </c:valAx>
      <c:valAx>
        <c:axId val="7537100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709696"/>
        <c:crosses val="autoZero"/>
        <c:crossBetween val="midCat"/>
        <c:majorUnit val="25"/>
      </c:valAx>
      <c:spPr>
        <a:solidFill>
          <a:schemeClr val="bg2"/>
        </a:solidFill>
        <a:ln>
          <a:solidFill>
            <a:schemeClr val="tx1"/>
          </a:solidFill>
        </a:ln>
      </c:spPr>
    </c:plotArea>
    <c:legend>
      <c:legendPos val="r"/>
      <c:layout>
        <c:manualLayout>
          <c:xMode val="edge"/>
          <c:yMode val="edge"/>
          <c:x val="0.10442732373970495"/>
          <c:y val="0.69540936415206167"/>
          <c:w val="0.61946902654868674"/>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8592659891872494"/>
          <c:h val="0.83254736712598421"/>
        </c:manualLayout>
      </c:layout>
      <c:scatterChart>
        <c:scatterStyle val="lineMarker"/>
        <c:varyColors val="0"/>
        <c:ser>
          <c:idx val="0"/>
          <c:order val="0"/>
          <c:tx>
            <c:strRef>
              <c:f>Sheet1!$B$1</c:f>
              <c:strCache>
                <c:ptCount val="1"/>
                <c:pt idx="0">
                  <c:v>Cigarette history (N=9,423)</c:v>
                </c:pt>
              </c:strCache>
            </c:strRef>
          </c:tx>
          <c:spPr>
            <a:ln w="41275">
              <a:solidFill>
                <a:srgbClr val="00FFFF"/>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Sheet1!$B$2:$B$59</c:f>
              <c:numCache>
                <c:formatCode>General</c:formatCode>
                <c:ptCount val="58"/>
                <c:pt idx="0">
                  <c:v>100</c:v>
                </c:pt>
                <c:pt idx="1">
                  <c:v>97.653000000000006</c:v>
                </c:pt>
                <c:pt idx="2">
                  <c:v>96.641999999999996</c:v>
                </c:pt>
                <c:pt idx="3">
                  <c:v>95.906000000000006</c:v>
                </c:pt>
                <c:pt idx="4">
                  <c:v>95.347999999999999</c:v>
                </c:pt>
                <c:pt idx="5">
                  <c:v>94.981999999999999</c:v>
                </c:pt>
                <c:pt idx="6">
                  <c:v>94.67</c:v>
                </c:pt>
                <c:pt idx="7">
                  <c:v>94.281000000000006</c:v>
                </c:pt>
                <c:pt idx="8">
                  <c:v>94.055000000000007</c:v>
                </c:pt>
                <c:pt idx="9">
                  <c:v>93.763000000000005</c:v>
                </c:pt>
                <c:pt idx="10">
                  <c:v>93.546000000000006</c:v>
                </c:pt>
                <c:pt idx="11">
                  <c:v>93.242999999999995</c:v>
                </c:pt>
                <c:pt idx="12">
                  <c:v>93.037999999999997</c:v>
                </c:pt>
                <c:pt idx="13">
                  <c:v>92.918000000000006</c:v>
                </c:pt>
                <c:pt idx="14">
                  <c:v>92.787999999999997</c:v>
                </c:pt>
                <c:pt idx="15">
                  <c:v>92.593000000000004</c:v>
                </c:pt>
                <c:pt idx="16">
                  <c:v>92.409000000000006</c:v>
                </c:pt>
                <c:pt idx="17">
                  <c:v>92.289000000000001</c:v>
                </c:pt>
                <c:pt idx="18">
                  <c:v>92.159000000000006</c:v>
                </c:pt>
                <c:pt idx="19">
                  <c:v>92.007000000000005</c:v>
                </c:pt>
                <c:pt idx="20">
                  <c:v>91.888000000000005</c:v>
                </c:pt>
                <c:pt idx="21">
                  <c:v>91.713999999999999</c:v>
                </c:pt>
                <c:pt idx="22">
                  <c:v>91.626999999999995</c:v>
                </c:pt>
                <c:pt idx="23">
                  <c:v>91.54</c:v>
                </c:pt>
                <c:pt idx="24">
                  <c:v>91.344999999999999</c:v>
                </c:pt>
                <c:pt idx="25">
                  <c:v>91.203999999999994</c:v>
                </c:pt>
                <c:pt idx="26">
                  <c:v>91.16</c:v>
                </c:pt>
                <c:pt idx="27">
                  <c:v>90.986000000000004</c:v>
                </c:pt>
                <c:pt idx="28">
                  <c:v>90.878</c:v>
                </c:pt>
                <c:pt idx="29">
                  <c:v>90.747</c:v>
                </c:pt>
                <c:pt idx="30">
                  <c:v>90.605999999999995</c:v>
                </c:pt>
                <c:pt idx="31">
                  <c:v>90.465000000000003</c:v>
                </c:pt>
                <c:pt idx="32">
                  <c:v>90.355999999999995</c:v>
                </c:pt>
                <c:pt idx="33">
                  <c:v>90.269000000000005</c:v>
                </c:pt>
                <c:pt idx="34">
                  <c:v>90.182000000000002</c:v>
                </c:pt>
                <c:pt idx="35">
                  <c:v>90.117000000000004</c:v>
                </c:pt>
                <c:pt idx="36">
                  <c:v>89.997</c:v>
                </c:pt>
                <c:pt idx="37">
                  <c:v>89.953999999999994</c:v>
                </c:pt>
                <c:pt idx="38">
                  <c:v>89.844999999999999</c:v>
                </c:pt>
                <c:pt idx="39">
                  <c:v>89.691999999999993</c:v>
                </c:pt>
                <c:pt idx="40">
                  <c:v>89.572999999999993</c:v>
                </c:pt>
                <c:pt idx="41">
                  <c:v>89.507000000000005</c:v>
                </c:pt>
                <c:pt idx="42">
                  <c:v>89.441999999999993</c:v>
                </c:pt>
                <c:pt idx="43">
                  <c:v>89.353999999999999</c:v>
                </c:pt>
                <c:pt idx="44">
                  <c:v>89.245000000000005</c:v>
                </c:pt>
                <c:pt idx="45">
                  <c:v>89.158000000000001</c:v>
                </c:pt>
                <c:pt idx="46">
                  <c:v>89.058999999999997</c:v>
                </c:pt>
                <c:pt idx="47">
                  <c:v>88.97</c:v>
                </c:pt>
                <c:pt idx="48">
                  <c:v>88.847999999999999</c:v>
                </c:pt>
                <c:pt idx="49">
                  <c:v>85.123999999999995</c:v>
                </c:pt>
                <c:pt idx="50">
                  <c:v>81.661000000000001</c:v>
                </c:pt>
                <c:pt idx="51">
                  <c:v>78.355999999999995</c:v>
                </c:pt>
                <c:pt idx="52">
                  <c:v>74.766000000000005</c:v>
                </c:pt>
                <c:pt idx="53">
                  <c:v>70.86</c:v>
                </c:pt>
                <c:pt idx="54">
                  <c:v>66.992000000000004</c:v>
                </c:pt>
                <c:pt idx="55">
                  <c:v>62.954999999999998</c:v>
                </c:pt>
                <c:pt idx="56">
                  <c:v>57.853999999999999</c:v>
                </c:pt>
                <c:pt idx="57">
                  <c:v>52.965000000000003</c:v>
                </c:pt>
              </c:numCache>
            </c:numRef>
          </c:yVal>
          <c:smooth val="0"/>
        </c:ser>
        <c:ser>
          <c:idx val="1"/>
          <c:order val="1"/>
          <c:tx>
            <c:strRef>
              <c:f>Sheet1!$C$1</c:f>
              <c:strCache>
                <c:ptCount val="1"/>
                <c:pt idx="0">
                  <c:v>No cigarette history (N=10,462)</c:v>
                </c:pt>
              </c:strCache>
            </c:strRef>
          </c:tx>
          <c:spPr>
            <a:ln w="41275">
              <a:solidFill>
                <a:srgbClr val="00FF00"/>
              </a:solidFill>
              <a:prstDash val="solid"/>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Sheet1!$C$2:$C$59</c:f>
              <c:numCache>
                <c:formatCode>General</c:formatCode>
                <c:ptCount val="58"/>
                <c:pt idx="0">
                  <c:v>100</c:v>
                </c:pt>
                <c:pt idx="1">
                  <c:v>97.149000000000001</c:v>
                </c:pt>
                <c:pt idx="2">
                  <c:v>96.188999999999993</c:v>
                </c:pt>
                <c:pt idx="3">
                  <c:v>95.554000000000002</c:v>
                </c:pt>
                <c:pt idx="4">
                  <c:v>94.954999999999998</c:v>
                </c:pt>
                <c:pt idx="5">
                  <c:v>94.567999999999998</c:v>
                </c:pt>
                <c:pt idx="6">
                  <c:v>94.238</c:v>
                </c:pt>
                <c:pt idx="7">
                  <c:v>93.858999999999995</c:v>
                </c:pt>
                <c:pt idx="8">
                  <c:v>93.605999999999995</c:v>
                </c:pt>
                <c:pt idx="9">
                  <c:v>93.343999999999994</c:v>
                </c:pt>
                <c:pt idx="10">
                  <c:v>93.052000000000007</c:v>
                </c:pt>
                <c:pt idx="11">
                  <c:v>92.887</c:v>
                </c:pt>
                <c:pt idx="12">
                  <c:v>92.603999999999999</c:v>
                </c:pt>
                <c:pt idx="13">
                  <c:v>92.418999999999997</c:v>
                </c:pt>
                <c:pt idx="14">
                  <c:v>92.263000000000005</c:v>
                </c:pt>
                <c:pt idx="15">
                  <c:v>92.135999999999996</c:v>
                </c:pt>
                <c:pt idx="16">
                  <c:v>91.94</c:v>
                </c:pt>
                <c:pt idx="17">
                  <c:v>91.774000000000001</c:v>
                </c:pt>
                <c:pt idx="18">
                  <c:v>91.647000000000006</c:v>
                </c:pt>
                <c:pt idx="19">
                  <c:v>91.608000000000004</c:v>
                </c:pt>
                <c:pt idx="20">
                  <c:v>91.480999999999995</c:v>
                </c:pt>
                <c:pt idx="21">
                  <c:v>91.382999999999996</c:v>
                </c:pt>
                <c:pt idx="22">
                  <c:v>91.236000000000004</c:v>
                </c:pt>
                <c:pt idx="23">
                  <c:v>91.147999999999996</c:v>
                </c:pt>
                <c:pt idx="24">
                  <c:v>91.06</c:v>
                </c:pt>
                <c:pt idx="25">
                  <c:v>91.010999999999996</c:v>
                </c:pt>
                <c:pt idx="26">
                  <c:v>90.834999999999994</c:v>
                </c:pt>
                <c:pt idx="27">
                  <c:v>90.745999999999995</c:v>
                </c:pt>
                <c:pt idx="28">
                  <c:v>90.638000000000005</c:v>
                </c:pt>
                <c:pt idx="29">
                  <c:v>90.57</c:v>
                </c:pt>
                <c:pt idx="30">
                  <c:v>90.451999999999998</c:v>
                </c:pt>
                <c:pt idx="31">
                  <c:v>90.382999999999996</c:v>
                </c:pt>
                <c:pt idx="32">
                  <c:v>90.275000000000006</c:v>
                </c:pt>
                <c:pt idx="33">
                  <c:v>90.186999999999998</c:v>
                </c:pt>
                <c:pt idx="34">
                  <c:v>90.078999999999994</c:v>
                </c:pt>
                <c:pt idx="35">
                  <c:v>89.98</c:v>
                </c:pt>
                <c:pt idx="36">
                  <c:v>89.912000000000006</c:v>
                </c:pt>
                <c:pt idx="37">
                  <c:v>89.793999999999997</c:v>
                </c:pt>
                <c:pt idx="38">
                  <c:v>89.686000000000007</c:v>
                </c:pt>
                <c:pt idx="39">
                  <c:v>89.635999999999996</c:v>
                </c:pt>
                <c:pt idx="40">
                  <c:v>89.576999999999998</c:v>
                </c:pt>
                <c:pt idx="41">
                  <c:v>89.518000000000001</c:v>
                </c:pt>
                <c:pt idx="42">
                  <c:v>89.438999999999993</c:v>
                </c:pt>
                <c:pt idx="43">
                  <c:v>89.340999999999994</c:v>
                </c:pt>
                <c:pt idx="44">
                  <c:v>89.231999999999999</c:v>
                </c:pt>
                <c:pt idx="45">
                  <c:v>89.093999999999994</c:v>
                </c:pt>
                <c:pt idx="46">
                  <c:v>88.953999999999994</c:v>
                </c:pt>
                <c:pt idx="47">
                  <c:v>88.864999999999995</c:v>
                </c:pt>
                <c:pt idx="48">
                  <c:v>88.754000000000005</c:v>
                </c:pt>
                <c:pt idx="49">
                  <c:v>85.245000000000005</c:v>
                </c:pt>
                <c:pt idx="50">
                  <c:v>82.325000000000003</c:v>
                </c:pt>
                <c:pt idx="51">
                  <c:v>79.697000000000003</c:v>
                </c:pt>
                <c:pt idx="52">
                  <c:v>77.052000000000007</c:v>
                </c:pt>
                <c:pt idx="53">
                  <c:v>74.369</c:v>
                </c:pt>
                <c:pt idx="54">
                  <c:v>71.709999999999994</c:v>
                </c:pt>
                <c:pt idx="55">
                  <c:v>69.146000000000001</c:v>
                </c:pt>
                <c:pt idx="56">
                  <c:v>64.805999999999997</c:v>
                </c:pt>
                <c:pt idx="57">
                  <c:v>61.63</c:v>
                </c:pt>
              </c:numCache>
            </c:numRef>
          </c:yVal>
          <c:smooth val="0"/>
        </c:ser>
        <c:dLbls>
          <c:showLegendKey val="0"/>
          <c:showVal val="0"/>
          <c:showCatName val="0"/>
          <c:showSerName val="0"/>
          <c:showPercent val="0"/>
          <c:showBubbleSize val="0"/>
        </c:dLbls>
        <c:axId val="748983368"/>
        <c:axId val="748983760"/>
      </c:scatterChart>
      <c:valAx>
        <c:axId val="74898336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983760"/>
        <c:crosses val="autoZero"/>
        <c:crossBetween val="midCat"/>
        <c:majorUnit val="1"/>
      </c:valAx>
      <c:valAx>
        <c:axId val="7489837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8983368"/>
        <c:crosses val="autoZero"/>
        <c:crossBetween val="midCat"/>
        <c:majorUnit val="25"/>
      </c:valAx>
      <c:spPr>
        <a:solidFill>
          <a:schemeClr val="bg2"/>
        </a:solidFill>
        <a:ln>
          <a:solidFill>
            <a:schemeClr val="tx1"/>
          </a:solidFill>
        </a:ln>
      </c:spPr>
    </c:plotArea>
    <c:legend>
      <c:legendPos val="r"/>
      <c:layout>
        <c:manualLayout>
          <c:xMode val="edge"/>
          <c:yMode val="edge"/>
          <c:x val="0.11107331134890192"/>
          <c:y val="0.67928033189399717"/>
          <c:w val="0.68289085545722761"/>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9360381390379284"/>
          <c:h val="0.83254736712598421"/>
        </c:manualLayout>
      </c:layout>
      <c:scatterChart>
        <c:scatterStyle val="lineMarker"/>
        <c:varyColors val="0"/>
        <c:ser>
          <c:idx val="0"/>
          <c:order val="0"/>
          <c:tx>
            <c:strRef>
              <c:f>Sheet1!$B$1</c:f>
              <c:strCache>
                <c:ptCount val="1"/>
                <c:pt idx="0">
                  <c:v>COPD (N=799)</c:v>
                </c:pt>
              </c:strCache>
            </c:strRef>
          </c:tx>
          <c:spPr>
            <a:ln w="41275">
              <a:solidFill>
                <a:srgbClr val="00FFFF"/>
              </a:solidFill>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Sheet1!$B$2:$B$59</c:f>
              <c:numCache>
                <c:formatCode>General</c:formatCode>
                <c:ptCount val="58"/>
                <c:pt idx="0">
                  <c:v>100</c:v>
                </c:pt>
                <c:pt idx="1">
                  <c:v>98.123000000000005</c:v>
                </c:pt>
                <c:pt idx="2">
                  <c:v>97.370999999999995</c:v>
                </c:pt>
                <c:pt idx="3">
                  <c:v>96.614999999999995</c:v>
                </c:pt>
                <c:pt idx="4">
                  <c:v>96.234999999999999</c:v>
                </c:pt>
                <c:pt idx="5">
                  <c:v>96.106999999999999</c:v>
                </c:pt>
                <c:pt idx="6">
                  <c:v>95.724000000000004</c:v>
                </c:pt>
                <c:pt idx="7">
                  <c:v>95.084000000000003</c:v>
                </c:pt>
                <c:pt idx="8">
                  <c:v>94.570999999999998</c:v>
                </c:pt>
                <c:pt idx="9">
                  <c:v>94.186999999999998</c:v>
                </c:pt>
                <c:pt idx="10">
                  <c:v>94.058000000000007</c:v>
                </c:pt>
                <c:pt idx="11">
                  <c:v>93.802000000000007</c:v>
                </c:pt>
                <c:pt idx="12">
                  <c:v>93.417000000000002</c:v>
                </c:pt>
                <c:pt idx="13">
                  <c:v>93.287999999999997</c:v>
                </c:pt>
                <c:pt idx="14">
                  <c:v>93.287999999999997</c:v>
                </c:pt>
                <c:pt idx="15">
                  <c:v>93.16</c:v>
                </c:pt>
                <c:pt idx="16">
                  <c:v>93.16</c:v>
                </c:pt>
                <c:pt idx="17">
                  <c:v>92.903000000000006</c:v>
                </c:pt>
                <c:pt idx="18">
                  <c:v>92.774000000000001</c:v>
                </c:pt>
                <c:pt idx="19">
                  <c:v>92.516999999999996</c:v>
                </c:pt>
                <c:pt idx="20">
                  <c:v>92.516999999999996</c:v>
                </c:pt>
                <c:pt idx="21">
                  <c:v>92.516999999999996</c:v>
                </c:pt>
                <c:pt idx="22">
                  <c:v>92.516999999999996</c:v>
                </c:pt>
                <c:pt idx="23">
                  <c:v>92.516999999999996</c:v>
                </c:pt>
                <c:pt idx="24">
                  <c:v>92.388999999999996</c:v>
                </c:pt>
                <c:pt idx="25">
                  <c:v>92.26</c:v>
                </c:pt>
                <c:pt idx="26">
                  <c:v>92.26</c:v>
                </c:pt>
                <c:pt idx="27">
                  <c:v>91.745999999999995</c:v>
                </c:pt>
                <c:pt idx="28">
                  <c:v>91.745999999999995</c:v>
                </c:pt>
                <c:pt idx="29">
                  <c:v>91.617999999999995</c:v>
                </c:pt>
                <c:pt idx="30">
                  <c:v>91.231999999999999</c:v>
                </c:pt>
                <c:pt idx="31">
                  <c:v>90.846999999999994</c:v>
                </c:pt>
                <c:pt idx="32">
                  <c:v>90.846999999999994</c:v>
                </c:pt>
                <c:pt idx="33">
                  <c:v>90.846999999999994</c:v>
                </c:pt>
                <c:pt idx="34">
                  <c:v>90.846999999999994</c:v>
                </c:pt>
                <c:pt idx="35">
                  <c:v>90.846999999999994</c:v>
                </c:pt>
                <c:pt idx="36">
                  <c:v>90.718000000000004</c:v>
                </c:pt>
                <c:pt idx="37">
                  <c:v>90.718000000000004</c:v>
                </c:pt>
                <c:pt idx="38">
                  <c:v>90.718000000000004</c:v>
                </c:pt>
                <c:pt idx="39">
                  <c:v>90.332999999999998</c:v>
                </c:pt>
                <c:pt idx="40">
                  <c:v>90.332999999999998</c:v>
                </c:pt>
                <c:pt idx="41">
                  <c:v>90.332999999999998</c:v>
                </c:pt>
                <c:pt idx="42">
                  <c:v>90.332999999999998</c:v>
                </c:pt>
                <c:pt idx="43">
                  <c:v>90.075999999999993</c:v>
                </c:pt>
                <c:pt idx="44">
                  <c:v>90.075999999999993</c:v>
                </c:pt>
                <c:pt idx="45">
                  <c:v>90.075999999999993</c:v>
                </c:pt>
                <c:pt idx="46">
                  <c:v>89.686999999999998</c:v>
                </c:pt>
                <c:pt idx="47">
                  <c:v>89.686999999999998</c:v>
                </c:pt>
                <c:pt idx="48">
                  <c:v>89.424999999999997</c:v>
                </c:pt>
                <c:pt idx="49">
                  <c:v>85.126000000000005</c:v>
                </c:pt>
                <c:pt idx="50">
                  <c:v>81.734999999999999</c:v>
                </c:pt>
                <c:pt idx="51">
                  <c:v>77.402000000000001</c:v>
                </c:pt>
                <c:pt idx="52">
                  <c:v>73.432000000000002</c:v>
                </c:pt>
                <c:pt idx="53">
                  <c:v>69.495999999999995</c:v>
                </c:pt>
                <c:pt idx="54">
                  <c:v>64.456999999999994</c:v>
                </c:pt>
                <c:pt idx="55">
                  <c:v>59.058999999999997</c:v>
                </c:pt>
                <c:pt idx="56">
                  <c:v>54.969000000000001</c:v>
                </c:pt>
                <c:pt idx="57">
                  <c:v>45.899000000000001</c:v>
                </c:pt>
              </c:numCache>
            </c:numRef>
          </c:yVal>
          <c:smooth val="0"/>
        </c:ser>
        <c:ser>
          <c:idx val="1"/>
          <c:order val="1"/>
          <c:tx>
            <c:strRef>
              <c:f>Sheet1!$C$1</c:f>
              <c:strCache>
                <c:ptCount val="1"/>
                <c:pt idx="0">
                  <c:v>No COPD (N=17,977)</c:v>
                </c:pt>
              </c:strCache>
            </c:strRef>
          </c:tx>
          <c:spPr>
            <a:ln w="41275">
              <a:solidFill>
                <a:srgbClr val="00FF00"/>
              </a:solidFill>
              <a:prstDash val="solid"/>
            </a:ln>
          </c:spPr>
          <c:marker>
            <c:symbol val="none"/>
          </c:marker>
          <c:xVal>
            <c:numRef>
              <c:f>Sheet1!$A$2:$A$59</c:f>
              <c:numCache>
                <c:formatCode>General</c:formatCode>
                <c:ptCount val="5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numCache>
            </c:numRef>
          </c:xVal>
          <c:yVal>
            <c:numRef>
              <c:f>Sheet1!$C$2:$C$59</c:f>
              <c:numCache>
                <c:formatCode>General</c:formatCode>
                <c:ptCount val="58"/>
                <c:pt idx="0">
                  <c:v>100</c:v>
                </c:pt>
                <c:pt idx="1">
                  <c:v>97.254999999999995</c:v>
                </c:pt>
                <c:pt idx="2">
                  <c:v>96.25</c:v>
                </c:pt>
                <c:pt idx="3">
                  <c:v>95.531999999999996</c:v>
                </c:pt>
                <c:pt idx="4">
                  <c:v>94.947000000000003</c:v>
                </c:pt>
                <c:pt idx="5">
                  <c:v>94.558000000000007</c:v>
                </c:pt>
                <c:pt idx="6">
                  <c:v>94.195999999999998</c:v>
                </c:pt>
                <c:pt idx="7">
                  <c:v>93.822000000000003</c:v>
                </c:pt>
                <c:pt idx="8">
                  <c:v>93.584000000000003</c:v>
                </c:pt>
                <c:pt idx="9">
                  <c:v>93.289000000000001</c:v>
                </c:pt>
                <c:pt idx="10">
                  <c:v>93.028000000000006</c:v>
                </c:pt>
                <c:pt idx="11">
                  <c:v>92.795000000000002</c:v>
                </c:pt>
                <c:pt idx="12">
                  <c:v>92.528000000000006</c:v>
                </c:pt>
                <c:pt idx="13">
                  <c:v>92.363</c:v>
                </c:pt>
                <c:pt idx="14">
                  <c:v>92.225999999999999</c:v>
                </c:pt>
                <c:pt idx="15">
                  <c:v>92.072000000000003</c:v>
                </c:pt>
                <c:pt idx="16">
                  <c:v>91.873000000000005</c:v>
                </c:pt>
                <c:pt idx="17">
                  <c:v>91.736000000000004</c:v>
                </c:pt>
                <c:pt idx="18">
                  <c:v>91.599000000000004</c:v>
                </c:pt>
                <c:pt idx="19">
                  <c:v>91.501999999999995</c:v>
                </c:pt>
                <c:pt idx="20">
                  <c:v>91.325000000000003</c:v>
                </c:pt>
                <c:pt idx="21">
                  <c:v>91.182000000000002</c:v>
                </c:pt>
                <c:pt idx="22">
                  <c:v>91.067999999999998</c:v>
                </c:pt>
                <c:pt idx="23">
                  <c:v>90.965000000000003</c:v>
                </c:pt>
                <c:pt idx="24">
                  <c:v>90.828000000000003</c:v>
                </c:pt>
                <c:pt idx="25">
                  <c:v>90.742999999999995</c:v>
                </c:pt>
                <c:pt idx="26">
                  <c:v>90.623000000000005</c:v>
                </c:pt>
                <c:pt idx="27">
                  <c:v>90.503</c:v>
                </c:pt>
                <c:pt idx="28">
                  <c:v>90.388000000000005</c:v>
                </c:pt>
                <c:pt idx="29">
                  <c:v>90.262</c:v>
                </c:pt>
                <c:pt idx="30">
                  <c:v>90.131</c:v>
                </c:pt>
                <c:pt idx="31">
                  <c:v>90.033000000000001</c:v>
                </c:pt>
                <c:pt idx="32">
                  <c:v>89.918999999999997</c:v>
                </c:pt>
                <c:pt idx="33">
                  <c:v>89.826999999999998</c:v>
                </c:pt>
                <c:pt idx="34">
                  <c:v>89.724000000000004</c:v>
                </c:pt>
                <c:pt idx="35">
                  <c:v>89.632999999999996</c:v>
                </c:pt>
                <c:pt idx="36">
                  <c:v>89.540999999999997</c:v>
                </c:pt>
                <c:pt idx="37">
                  <c:v>89.454999999999998</c:v>
                </c:pt>
                <c:pt idx="38">
                  <c:v>89.334999999999994</c:v>
                </c:pt>
                <c:pt idx="39">
                  <c:v>89.225999999999999</c:v>
                </c:pt>
                <c:pt idx="40">
                  <c:v>89.134</c:v>
                </c:pt>
                <c:pt idx="41">
                  <c:v>89.054000000000002</c:v>
                </c:pt>
                <c:pt idx="42">
                  <c:v>88.962000000000003</c:v>
                </c:pt>
                <c:pt idx="43">
                  <c:v>88.881</c:v>
                </c:pt>
                <c:pt idx="44">
                  <c:v>88.754999999999995</c:v>
                </c:pt>
                <c:pt idx="45">
                  <c:v>88.634</c:v>
                </c:pt>
                <c:pt idx="46">
                  <c:v>88.540999999999997</c:v>
                </c:pt>
                <c:pt idx="47">
                  <c:v>88.471999999999994</c:v>
                </c:pt>
                <c:pt idx="48">
                  <c:v>88.355000000000004</c:v>
                </c:pt>
                <c:pt idx="49">
                  <c:v>84.78</c:v>
                </c:pt>
                <c:pt idx="50">
                  <c:v>81.575000000000003</c:v>
                </c:pt>
                <c:pt idx="51">
                  <c:v>78.677000000000007</c:v>
                </c:pt>
                <c:pt idx="52">
                  <c:v>75.619</c:v>
                </c:pt>
                <c:pt idx="53">
                  <c:v>72.27</c:v>
                </c:pt>
                <c:pt idx="54">
                  <c:v>69.132999999999996</c:v>
                </c:pt>
                <c:pt idx="55">
                  <c:v>65.78</c:v>
                </c:pt>
                <c:pt idx="56">
                  <c:v>60.976999999999997</c:v>
                </c:pt>
                <c:pt idx="57">
                  <c:v>57.366</c:v>
                </c:pt>
              </c:numCache>
            </c:numRef>
          </c:yVal>
          <c:smooth val="0"/>
        </c:ser>
        <c:dLbls>
          <c:showLegendKey val="0"/>
          <c:showVal val="0"/>
          <c:showCatName val="0"/>
          <c:showSerName val="0"/>
          <c:showPercent val="0"/>
          <c:showBubbleSize val="0"/>
        </c:dLbls>
        <c:axId val="748984544"/>
        <c:axId val="748984936"/>
      </c:scatterChart>
      <c:valAx>
        <c:axId val="74898454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984936"/>
        <c:crosses val="autoZero"/>
        <c:crossBetween val="midCat"/>
        <c:majorUnit val="1"/>
      </c:valAx>
      <c:valAx>
        <c:axId val="7489849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8984544"/>
        <c:crosses val="autoZero"/>
        <c:crossBetween val="midCat"/>
        <c:majorUnit val="25"/>
      </c:valAx>
      <c:spPr>
        <a:solidFill>
          <a:schemeClr val="bg2"/>
        </a:solidFill>
        <a:ln>
          <a:solidFill>
            <a:schemeClr val="tx1"/>
          </a:solidFill>
        </a:ln>
      </c:spPr>
    </c:plotArea>
    <c:legend>
      <c:legendPos val="r"/>
      <c:layout>
        <c:manualLayout>
          <c:xMode val="edge"/>
          <c:yMode val="edge"/>
          <c:x val="0.1150442477876106"/>
          <c:y val="0.67659215985098642"/>
          <c:w val="0.58259587020648973"/>
          <c:h val="0.1207916349166031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9827073606949681"/>
          <c:h val="0.83254736712598421"/>
        </c:manualLayout>
      </c:layout>
      <c:scatterChart>
        <c:scatterStyle val="lineMarker"/>
        <c:varyColors val="0"/>
        <c:ser>
          <c:idx val="0"/>
          <c:order val="0"/>
          <c:tx>
            <c:strRef>
              <c:f>Sheet1!$B$1</c:f>
              <c:strCache>
                <c:ptCount val="1"/>
                <c:pt idx="0">
                  <c:v>Pulsatile flow (N=3,195)</c:v>
                </c:pt>
              </c:strCache>
            </c:strRef>
          </c:tx>
          <c:spPr>
            <a:ln w="41275">
              <a:solidFill>
                <a:srgbClr val="00FFFF"/>
              </a:solidFill>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Sheet1!$B$2:$B$195</c:f>
              <c:numCache>
                <c:formatCode>General</c:formatCode>
                <c:ptCount val="194"/>
                <c:pt idx="0">
                  <c:v>100</c:v>
                </c:pt>
                <c:pt idx="1">
                  <c:v>92.188999999999993</c:v>
                </c:pt>
                <c:pt idx="2">
                  <c:v>90.454999999999998</c:v>
                </c:pt>
                <c:pt idx="3">
                  <c:v>89.253</c:v>
                </c:pt>
                <c:pt idx="4">
                  <c:v>88.522999999999996</c:v>
                </c:pt>
                <c:pt idx="5">
                  <c:v>87.983999999999995</c:v>
                </c:pt>
                <c:pt idx="6">
                  <c:v>87.507000000000005</c:v>
                </c:pt>
                <c:pt idx="7">
                  <c:v>86.805999999999997</c:v>
                </c:pt>
                <c:pt idx="8">
                  <c:v>86.200999999999993</c:v>
                </c:pt>
                <c:pt idx="9">
                  <c:v>85.882000000000005</c:v>
                </c:pt>
                <c:pt idx="10">
                  <c:v>85.658000000000001</c:v>
                </c:pt>
                <c:pt idx="11">
                  <c:v>85.179000000000002</c:v>
                </c:pt>
                <c:pt idx="12">
                  <c:v>84.763999999999996</c:v>
                </c:pt>
                <c:pt idx="13">
                  <c:v>84.346000000000004</c:v>
                </c:pt>
                <c:pt idx="14">
                  <c:v>83.896000000000001</c:v>
                </c:pt>
                <c:pt idx="15">
                  <c:v>83.51</c:v>
                </c:pt>
                <c:pt idx="16">
                  <c:v>83.251999999999995</c:v>
                </c:pt>
                <c:pt idx="17">
                  <c:v>82.832999999999998</c:v>
                </c:pt>
                <c:pt idx="18">
                  <c:v>82.575000000000003</c:v>
                </c:pt>
                <c:pt idx="19">
                  <c:v>82.253</c:v>
                </c:pt>
                <c:pt idx="20">
                  <c:v>82.058999999999997</c:v>
                </c:pt>
                <c:pt idx="21">
                  <c:v>81.575000000000003</c:v>
                </c:pt>
                <c:pt idx="22">
                  <c:v>81.381</c:v>
                </c:pt>
                <c:pt idx="23">
                  <c:v>81.122</c:v>
                </c:pt>
                <c:pt idx="24">
                  <c:v>81.025000000000006</c:v>
                </c:pt>
                <c:pt idx="25">
                  <c:v>80.698999999999998</c:v>
                </c:pt>
                <c:pt idx="26">
                  <c:v>80.501999999999995</c:v>
                </c:pt>
                <c:pt idx="27">
                  <c:v>80.239000000000004</c:v>
                </c:pt>
                <c:pt idx="28">
                  <c:v>79.975999999999999</c:v>
                </c:pt>
                <c:pt idx="29">
                  <c:v>79.745999999999995</c:v>
                </c:pt>
                <c:pt idx="30">
                  <c:v>79.549000000000007</c:v>
                </c:pt>
                <c:pt idx="31">
                  <c:v>79.384</c:v>
                </c:pt>
                <c:pt idx="32">
                  <c:v>79.153000000000006</c:v>
                </c:pt>
                <c:pt idx="33">
                  <c:v>79.054000000000002</c:v>
                </c:pt>
                <c:pt idx="34">
                  <c:v>78.590999999999994</c:v>
                </c:pt>
                <c:pt idx="35">
                  <c:v>78.524000000000001</c:v>
                </c:pt>
                <c:pt idx="36">
                  <c:v>78.358000000000004</c:v>
                </c:pt>
                <c:pt idx="37">
                  <c:v>78.222999999999999</c:v>
                </c:pt>
                <c:pt idx="38">
                  <c:v>78.021000000000001</c:v>
                </c:pt>
                <c:pt idx="39">
                  <c:v>77.953000000000003</c:v>
                </c:pt>
                <c:pt idx="40">
                  <c:v>77.716999999999999</c:v>
                </c:pt>
                <c:pt idx="41">
                  <c:v>77.379000000000005</c:v>
                </c:pt>
                <c:pt idx="42">
                  <c:v>77.108000000000004</c:v>
                </c:pt>
                <c:pt idx="43">
                  <c:v>76.769000000000005</c:v>
                </c:pt>
                <c:pt idx="44">
                  <c:v>76.328000000000003</c:v>
                </c:pt>
                <c:pt idx="45">
                  <c:v>76.055999999999997</c:v>
                </c:pt>
                <c:pt idx="46">
                  <c:v>75.953999999999994</c:v>
                </c:pt>
                <c:pt idx="47">
                  <c:v>75.680000000000007</c:v>
                </c:pt>
                <c:pt idx="48">
                  <c:v>75.27</c:v>
                </c:pt>
                <c:pt idx="49">
                  <c:v>75.27</c:v>
                </c:pt>
                <c:pt idx="50">
                  <c:v>75.13</c:v>
                </c:pt>
                <c:pt idx="51">
                  <c:v>74.849999999999994</c:v>
                </c:pt>
                <c:pt idx="52">
                  <c:v>74.463999999999999</c:v>
                </c:pt>
                <c:pt idx="53">
                  <c:v>74.149000000000001</c:v>
                </c:pt>
                <c:pt idx="54">
                  <c:v>74.009</c:v>
                </c:pt>
                <c:pt idx="55">
                  <c:v>73.727999999999994</c:v>
                </c:pt>
                <c:pt idx="56">
                  <c:v>73.480999999999995</c:v>
                </c:pt>
                <c:pt idx="57">
                  <c:v>73.411000000000001</c:v>
                </c:pt>
                <c:pt idx="58">
                  <c:v>73.198999999999998</c:v>
                </c:pt>
                <c:pt idx="59">
                  <c:v>72.915000000000006</c:v>
                </c:pt>
                <c:pt idx="60">
                  <c:v>72.56</c:v>
                </c:pt>
                <c:pt idx="61">
                  <c:v>72.343999999999994</c:v>
                </c:pt>
                <c:pt idx="62">
                  <c:v>72.126999999999995</c:v>
                </c:pt>
                <c:pt idx="63">
                  <c:v>71.873999999999995</c:v>
                </c:pt>
                <c:pt idx="64">
                  <c:v>71.510999999999996</c:v>
                </c:pt>
                <c:pt idx="65">
                  <c:v>71.257000000000005</c:v>
                </c:pt>
                <c:pt idx="66">
                  <c:v>70.929000000000002</c:v>
                </c:pt>
                <c:pt idx="67">
                  <c:v>70.637</c:v>
                </c:pt>
                <c:pt idx="68">
                  <c:v>70.453999999999994</c:v>
                </c:pt>
                <c:pt idx="69">
                  <c:v>70.087999999999994</c:v>
                </c:pt>
                <c:pt idx="70">
                  <c:v>70.013999999999996</c:v>
                </c:pt>
                <c:pt idx="71">
                  <c:v>69.866</c:v>
                </c:pt>
                <c:pt idx="72">
                  <c:v>69.643000000000001</c:v>
                </c:pt>
                <c:pt idx="73">
                  <c:v>69.263999999999996</c:v>
                </c:pt>
                <c:pt idx="74">
                  <c:v>69.033000000000001</c:v>
                </c:pt>
                <c:pt idx="75">
                  <c:v>68.84</c:v>
                </c:pt>
                <c:pt idx="76">
                  <c:v>68.53</c:v>
                </c:pt>
                <c:pt idx="77">
                  <c:v>68.375</c:v>
                </c:pt>
                <c:pt idx="78">
                  <c:v>68.257999999999996</c:v>
                </c:pt>
                <c:pt idx="79">
                  <c:v>68.141000000000005</c:v>
                </c:pt>
                <c:pt idx="80">
                  <c:v>67.866</c:v>
                </c:pt>
                <c:pt idx="81">
                  <c:v>67.67</c:v>
                </c:pt>
                <c:pt idx="82">
                  <c:v>67.353999999999999</c:v>
                </c:pt>
                <c:pt idx="83">
                  <c:v>66.995999999999995</c:v>
                </c:pt>
                <c:pt idx="84">
                  <c:v>66.796000000000006</c:v>
                </c:pt>
                <c:pt idx="85">
                  <c:v>66.465000000000003</c:v>
                </c:pt>
                <c:pt idx="86">
                  <c:v>66.253</c:v>
                </c:pt>
                <c:pt idx="87">
                  <c:v>66.040000000000006</c:v>
                </c:pt>
                <c:pt idx="88">
                  <c:v>65.739999999999995</c:v>
                </c:pt>
                <c:pt idx="89">
                  <c:v>65.481999999999999</c:v>
                </c:pt>
                <c:pt idx="90">
                  <c:v>65.180000000000007</c:v>
                </c:pt>
                <c:pt idx="91">
                  <c:v>65.007000000000005</c:v>
                </c:pt>
                <c:pt idx="92">
                  <c:v>64.658000000000001</c:v>
                </c:pt>
                <c:pt idx="93">
                  <c:v>64.438000000000002</c:v>
                </c:pt>
                <c:pt idx="94">
                  <c:v>64.216999999999999</c:v>
                </c:pt>
                <c:pt idx="95">
                  <c:v>64.081999999999994</c:v>
                </c:pt>
                <c:pt idx="96">
                  <c:v>63.716000000000001</c:v>
                </c:pt>
                <c:pt idx="97">
                  <c:v>63.524999999999999</c:v>
                </c:pt>
                <c:pt idx="98">
                  <c:v>63.131999999999998</c:v>
                </c:pt>
                <c:pt idx="99">
                  <c:v>62.735999999999997</c:v>
                </c:pt>
                <c:pt idx="100">
                  <c:v>62.19</c:v>
                </c:pt>
                <c:pt idx="101">
                  <c:v>62.040999999999997</c:v>
                </c:pt>
                <c:pt idx="102">
                  <c:v>61.642000000000003</c:v>
                </c:pt>
                <c:pt idx="103">
                  <c:v>61.241999999999997</c:v>
                </c:pt>
                <c:pt idx="104">
                  <c:v>60.786000000000001</c:v>
                </c:pt>
                <c:pt idx="105">
                  <c:v>60.48</c:v>
                </c:pt>
                <c:pt idx="106">
                  <c:v>60.274999999999999</c:v>
                </c:pt>
                <c:pt idx="107">
                  <c:v>60.119</c:v>
                </c:pt>
                <c:pt idx="108">
                  <c:v>59.904000000000003</c:v>
                </c:pt>
                <c:pt idx="109">
                  <c:v>59.68</c:v>
                </c:pt>
                <c:pt idx="110">
                  <c:v>59.566000000000003</c:v>
                </c:pt>
                <c:pt idx="111">
                  <c:v>59.393000000000001</c:v>
                </c:pt>
                <c:pt idx="112">
                  <c:v>58.988999999999997</c:v>
                </c:pt>
                <c:pt idx="113">
                  <c:v>58.640999999999998</c:v>
                </c:pt>
                <c:pt idx="114">
                  <c:v>58.234000000000002</c:v>
                </c:pt>
                <c:pt idx="115">
                  <c:v>57.823</c:v>
                </c:pt>
                <c:pt idx="116">
                  <c:v>57.527999999999999</c:v>
                </c:pt>
                <c:pt idx="117">
                  <c:v>56.988</c:v>
                </c:pt>
                <c:pt idx="118">
                  <c:v>56.744</c:v>
                </c:pt>
                <c:pt idx="119">
                  <c:v>56.372999999999998</c:v>
                </c:pt>
                <c:pt idx="120">
                  <c:v>56.180999999999997</c:v>
                </c:pt>
                <c:pt idx="121">
                  <c:v>55.978000000000002</c:v>
                </c:pt>
                <c:pt idx="122">
                  <c:v>55.835999999999999</c:v>
                </c:pt>
                <c:pt idx="123">
                  <c:v>55.405999999999999</c:v>
                </c:pt>
                <c:pt idx="124">
                  <c:v>54.831000000000003</c:v>
                </c:pt>
                <c:pt idx="125">
                  <c:v>54.325000000000003</c:v>
                </c:pt>
                <c:pt idx="126">
                  <c:v>53.747</c:v>
                </c:pt>
                <c:pt idx="127">
                  <c:v>53.600999999999999</c:v>
                </c:pt>
                <c:pt idx="128">
                  <c:v>53.234000000000002</c:v>
                </c:pt>
                <c:pt idx="129">
                  <c:v>52.860999999999997</c:v>
                </c:pt>
                <c:pt idx="130">
                  <c:v>52.558</c:v>
                </c:pt>
                <c:pt idx="131">
                  <c:v>52.17</c:v>
                </c:pt>
                <c:pt idx="132">
                  <c:v>52.01</c:v>
                </c:pt>
                <c:pt idx="133">
                  <c:v>51.921999999999997</c:v>
                </c:pt>
                <c:pt idx="134">
                  <c:v>51.561</c:v>
                </c:pt>
                <c:pt idx="135">
                  <c:v>51.018000000000001</c:v>
                </c:pt>
                <c:pt idx="136">
                  <c:v>50.652999999999999</c:v>
                </c:pt>
                <c:pt idx="137">
                  <c:v>50.561999999999998</c:v>
                </c:pt>
                <c:pt idx="138">
                  <c:v>50.192999999999998</c:v>
                </c:pt>
                <c:pt idx="139">
                  <c:v>49.728999999999999</c:v>
                </c:pt>
                <c:pt idx="140">
                  <c:v>49.636000000000003</c:v>
                </c:pt>
                <c:pt idx="141">
                  <c:v>49.448</c:v>
                </c:pt>
                <c:pt idx="142">
                  <c:v>49.353000000000002</c:v>
                </c:pt>
                <c:pt idx="143">
                  <c:v>48.966999999999999</c:v>
                </c:pt>
                <c:pt idx="144">
                  <c:v>48.668999999999997</c:v>
                </c:pt>
                <c:pt idx="145">
                  <c:v>48.241999999999997</c:v>
                </c:pt>
                <c:pt idx="146">
                  <c:v>48.018000000000001</c:v>
                </c:pt>
                <c:pt idx="147">
                  <c:v>47.905000000000001</c:v>
                </c:pt>
                <c:pt idx="148">
                  <c:v>47.448</c:v>
                </c:pt>
                <c:pt idx="149">
                  <c:v>47.332000000000001</c:v>
                </c:pt>
                <c:pt idx="150">
                  <c:v>46.866999999999997</c:v>
                </c:pt>
                <c:pt idx="151">
                  <c:v>46.517000000000003</c:v>
                </c:pt>
                <c:pt idx="152">
                  <c:v>46.045000000000002</c:v>
                </c:pt>
                <c:pt idx="153">
                  <c:v>45.558999999999997</c:v>
                </c:pt>
                <c:pt idx="154">
                  <c:v>45.311999999999998</c:v>
                </c:pt>
                <c:pt idx="155">
                  <c:v>44.932000000000002</c:v>
                </c:pt>
                <c:pt idx="156">
                  <c:v>44.536999999999999</c:v>
                </c:pt>
                <c:pt idx="157">
                  <c:v>43.941000000000003</c:v>
                </c:pt>
                <c:pt idx="158">
                  <c:v>43.622</c:v>
                </c:pt>
                <c:pt idx="159">
                  <c:v>42.960999999999999</c:v>
                </c:pt>
                <c:pt idx="160">
                  <c:v>42.287999999999997</c:v>
                </c:pt>
                <c:pt idx="161">
                  <c:v>42.287999999999997</c:v>
                </c:pt>
                <c:pt idx="162">
                  <c:v>42.116</c:v>
                </c:pt>
                <c:pt idx="163">
                  <c:v>41.944000000000003</c:v>
                </c:pt>
                <c:pt idx="164">
                  <c:v>41.415999999999997</c:v>
                </c:pt>
                <c:pt idx="165">
                  <c:v>41.415999999999997</c:v>
                </c:pt>
                <c:pt idx="166">
                  <c:v>40.851999999999997</c:v>
                </c:pt>
                <c:pt idx="167">
                  <c:v>40.851999999999997</c:v>
                </c:pt>
                <c:pt idx="168">
                  <c:v>40.851999999999997</c:v>
                </c:pt>
                <c:pt idx="169">
                  <c:v>40.314999999999998</c:v>
                </c:pt>
                <c:pt idx="170">
                  <c:v>38.811999999999998</c:v>
                </c:pt>
                <c:pt idx="171">
                  <c:v>37.875</c:v>
                </c:pt>
                <c:pt idx="172">
                  <c:v>37.554000000000002</c:v>
                </c:pt>
                <c:pt idx="173">
                  <c:v>37.220999999999997</c:v>
                </c:pt>
                <c:pt idx="174">
                  <c:v>36.889000000000003</c:v>
                </c:pt>
                <c:pt idx="175">
                  <c:v>36.889000000000003</c:v>
                </c:pt>
                <c:pt idx="176">
                  <c:v>36.889000000000003</c:v>
                </c:pt>
                <c:pt idx="177">
                  <c:v>36.889000000000003</c:v>
                </c:pt>
                <c:pt idx="178">
                  <c:v>36.497</c:v>
                </c:pt>
                <c:pt idx="179">
                  <c:v>35.680999999999997</c:v>
                </c:pt>
                <c:pt idx="180">
                  <c:v>35.680999999999997</c:v>
                </c:pt>
                <c:pt idx="181">
                  <c:v>34.921999999999997</c:v>
                </c:pt>
                <c:pt idx="182">
                  <c:v>33.923999999999999</c:v>
                </c:pt>
                <c:pt idx="183">
                  <c:v>32.896000000000001</c:v>
                </c:pt>
                <c:pt idx="184">
                  <c:v>32.896000000000001</c:v>
                </c:pt>
                <c:pt idx="185">
                  <c:v>31.867999999999999</c:v>
                </c:pt>
                <c:pt idx="186">
                  <c:v>31.867999999999999</c:v>
                </c:pt>
                <c:pt idx="187">
                  <c:v>30.806000000000001</c:v>
                </c:pt>
                <c:pt idx="188">
                  <c:v>28.641999999999999</c:v>
                </c:pt>
                <c:pt idx="189">
                  <c:v>28.641999999999999</c:v>
                </c:pt>
                <c:pt idx="190">
                  <c:v>26.038</c:v>
                </c:pt>
                <c:pt idx="191">
                  <c:v>26.038</c:v>
                </c:pt>
                <c:pt idx="192">
                  <c:v>26.038</c:v>
                </c:pt>
              </c:numCache>
            </c:numRef>
          </c:yVal>
          <c:smooth val="0"/>
        </c:ser>
        <c:ser>
          <c:idx val="1"/>
          <c:order val="1"/>
          <c:tx>
            <c:strRef>
              <c:f>Sheet1!$C$1</c:f>
              <c:strCache>
                <c:ptCount val="1"/>
                <c:pt idx="0">
                  <c:v>Continuous flow (N=4,731)</c:v>
                </c:pt>
              </c:strCache>
            </c:strRef>
          </c:tx>
          <c:spPr>
            <a:ln w="41275">
              <a:solidFill>
                <a:srgbClr val="00FF00"/>
              </a:solidFill>
              <a:prstDash val="solid"/>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Sheet1!$C$2:$C$195</c:f>
              <c:numCache>
                <c:formatCode>General</c:formatCode>
                <c:ptCount val="194"/>
                <c:pt idx="0">
                  <c:v>100</c:v>
                </c:pt>
                <c:pt idx="1">
                  <c:v>94.837000000000003</c:v>
                </c:pt>
                <c:pt idx="2">
                  <c:v>93.519000000000005</c:v>
                </c:pt>
                <c:pt idx="3">
                  <c:v>92.602999999999994</c:v>
                </c:pt>
                <c:pt idx="4">
                  <c:v>91.921000000000006</c:v>
                </c:pt>
                <c:pt idx="5">
                  <c:v>91.43</c:v>
                </c:pt>
                <c:pt idx="6">
                  <c:v>90.852999999999994</c:v>
                </c:pt>
                <c:pt idx="7">
                  <c:v>90.468999999999994</c:v>
                </c:pt>
                <c:pt idx="8">
                  <c:v>90.126999999999995</c:v>
                </c:pt>
                <c:pt idx="9">
                  <c:v>89.72</c:v>
                </c:pt>
                <c:pt idx="10">
                  <c:v>89.334000000000003</c:v>
                </c:pt>
                <c:pt idx="11">
                  <c:v>88.968999999999994</c:v>
                </c:pt>
                <c:pt idx="12">
                  <c:v>88.51</c:v>
                </c:pt>
                <c:pt idx="13">
                  <c:v>88.153000000000006</c:v>
                </c:pt>
                <c:pt idx="14">
                  <c:v>87.787000000000006</c:v>
                </c:pt>
                <c:pt idx="15">
                  <c:v>87.564999999999998</c:v>
                </c:pt>
                <c:pt idx="16">
                  <c:v>87.194000000000003</c:v>
                </c:pt>
                <c:pt idx="17">
                  <c:v>86.896000000000001</c:v>
                </c:pt>
                <c:pt idx="18">
                  <c:v>86.671999999999997</c:v>
                </c:pt>
                <c:pt idx="19">
                  <c:v>86.421999999999997</c:v>
                </c:pt>
                <c:pt idx="20">
                  <c:v>86.120999999999995</c:v>
                </c:pt>
                <c:pt idx="21">
                  <c:v>85.768000000000001</c:v>
                </c:pt>
                <c:pt idx="22">
                  <c:v>85.513000000000005</c:v>
                </c:pt>
                <c:pt idx="23">
                  <c:v>85.356999999999999</c:v>
                </c:pt>
                <c:pt idx="24">
                  <c:v>85.25</c:v>
                </c:pt>
                <c:pt idx="25">
                  <c:v>85.004000000000005</c:v>
                </c:pt>
                <c:pt idx="26">
                  <c:v>84.656000000000006</c:v>
                </c:pt>
                <c:pt idx="27">
                  <c:v>84.176000000000002</c:v>
                </c:pt>
                <c:pt idx="28">
                  <c:v>83.820999999999998</c:v>
                </c:pt>
                <c:pt idx="29">
                  <c:v>83.528999999999996</c:v>
                </c:pt>
                <c:pt idx="30">
                  <c:v>83.171000000000006</c:v>
                </c:pt>
                <c:pt idx="31">
                  <c:v>82.811000000000007</c:v>
                </c:pt>
                <c:pt idx="32">
                  <c:v>82.513999999999996</c:v>
                </c:pt>
                <c:pt idx="33">
                  <c:v>82.447999999999993</c:v>
                </c:pt>
                <c:pt idx="34">
                  <c:v>82.245999999999995</c:v>
                </c:pt>
                <c:pt idx="35">
                  <c:v>81.87</c:v>
                </c:pt>
                <c:pt idx="36">
                  <c:v>81.727000000000004</c:v>
                </c:pt>
                <c:pt idx="37">
                  <c:v>81.411000000000001</c:v>
                </c:pt>
                <c:pt idx="38">
                  <c:v>81.203999999999994</c:v>
                </c:pt>
                <c:pt idx="39">
                  <c:v>80.91</c:v>
                </c:pt>
                <c:pt idx="40">
                  <c:v>80.781999999999996</c:v>
                </c:pt>
                <c:pt idx="41">
                  <c:v>80.653999999999996</c:v>
                </c:pt>
                <c:pt idx="42">
                  <c:v>80.266999999999996</c:v>
                </c:pt>
                <c:pt idx="43">
                  <c:v>80.051000000000002</c:v>
                </c:pt>
                <c:pt idx="44">
                  <c:v>79.876999999999995</c:v>
                </c:pt>
                <c:pt idx="45">
                  <c:v>79.611999999999995</c:v>
                </c:pt>
                <c:pt idx="46">
                  <c:v>79.388000000000005</c:v>
                </c:pt>
                <c:pt idx="47">
                  <c:v>79.161000000000001</c:v>
                </c:pt>
                <c:pt idx="48">
                  <c:v>79.016000000000005</c:v>
                </c:pt>
                <c:pt idx="49">
                  <c:v>78.796000000000006</c:v>
                </c:pt>
                <c:pt idx="50">
                  <c:v>78.382000000000005</c:v>
                </c:pt>
                <c:pt idx="51">
                  <c:v>78.138999999999996</c:v>
                </c:pt>
                <c:pt idx="52">
                  <c:v>77.832999999999998</c:v>
                </c:pt>
                <c:pt idx="53">
                  <c:v>77.647000000000006</c:v>
                </c:pt>
                <c:pt idx="54">
                  <c:v>77.274000000000001</c:v>
                </c:pt>
                <c:pt idx="55">
                  <c:v>77.084999999999994</c:v>
                </c:pt>
                <c:pt idx="56">
                  <c:v>76.894999999999996</c:v>
                </c:pt>
                <c:pt idx="57">
                  <c:v>76.507000000000005</c:v>
                </c:pt>
                <c:pt idx="58">
                  <c:v>76.043999999999997</c:v>
                </c:pt>
                <c:pt idx="59">
                  <c:v>75.909000000000006</c:v>
                </c:pt>
                <c:pt idx="60">
                  <c:v>75.552999999999997</c:v>
                </c:pt>
                <c:pt idx="61">
                  <c:v>74.585999999999999</c:v>
                </c:pt>
                <c:pt idx="62">
                  <c:v>74.296000000000006</c:v>
                </c:pt>
                <c:pt idx="63">
                  <c:v>74.096999999999994</c:v>
                </c:pt>
                <c:pt idx="64">
                  <c:v>73.995000000000005</c:v>
                </c:pt>
                <c:pt idx="65">
                  <c:v>73.691000000000003</c:v>
                </c:pt>
                <c:pt idx="66">
                  <c:v>73.382000000000005</c:v>
                </c:pt>
                <c:pt idx="67">
                  <c:v>73.278000000000006</c:v>
                </c:pt>
                <c:pt idx="68">
                  <c:v>73.069000000000003</c:v>
                </c:pt>
                <c:pt idx="69">
                  <c:v>72.647000000000006</c:v>
                </c:pt>
                <c:pt idx="70">
                  <c:v>72.427999999999997</c:v>
                </c:pt>
                <c:pt idx="71">
                  <c:v>72.313999999999993</c:v>
                </c:pt>
                <c:pt idx="72">
                  <c:v>71.718999999999994</c:v>
                </c:pt>
                <c:pt idx="73">
                  <c:v>71.132000000000005</c:v>
                </c:pt>
                <c:pt idx="74">
                  <c:v>70.965000000000003</c:v>
                </c:pt>
                <c:pt idx="75">
                  <c:v>70.619</c:v>
                </c:pt>
                <c:pt idx="76">
                  <c:v>70.084999999999994</c:v>
                </c:pt>
                <c:pt idx="77">
                  <c:v>69.363</c:v>
                </c:pt>
                <c:pt idx="78">
                  <c:v>69</c:v>
                </c:pt>
                <c:pt idx="79">
                  <c:v>69</c:v>
                </c:pt>
                <c:pt idx="80">
                  <c:v>69</c:v>
                </c:pt>
                <c:pt idx="81">
                  <c:v>68.811000000000007</c:v>
                </c:pt>
                <c:pt idx="82">
                  <c:v>68.224000000000004</c:v>
                </c:pt>
                <c:pt idx="83">
                  <c:v>68.021000000000001</c:v>
                </c:pt>
                <c:pt idx="84">
                  <c:v>67.814999999999998</c:v>
                </c:pt>
                <c:pt idx="85">
                  <c:v>67.561999999999998</c:v>
                </c:pt>
                <c:pt idx="86">
                  <c:v>67.022999999999996</c:v>
                </c:pt>
                <c:pt idx="87">
                  <c:v>67.022999999999996</c:v>
                </c:pt>
                <c:pt idx="88">
                  <c:v>67.022999999999996</c:v>
                </c:pt>
                <c:pt idx="89">
                  <c:v>66.733999999999995</c:v>
                </c:pt>
                <c:pt idx="90">
                  <c:v>66.733999999999995</c:v>
                </c:pt>
                <c:pt idx="91">
                  <c:v>66.441999999999993</c:v>
                </c:pt>
                <c:pt idx="92">
                  <c:v>66.441999999999993</c:v>
                </c:pt>
                <c:pt idx="93">
                  <c:v>65.837000000000003</c:v>
                </c:pt>
                <c:pt idx="94">
                  <c:v>65.837000000000003</c:v>
                </c:pt>
                <c:pt idx="95">
                  <c:v>65.509</c:v>
                </c:pt>
                <c:pt idx="96">
                  <c:v>65.509</c:v>
                </c:pt>
                <c:pt idx="97">
                  <c:v>65.106999999999999</c:v>
                </c:pt>
                <c:pt idx="98">
                  <c:v>64.649000000000001</c:v>
                </c:pt>
                <c:pt idx="99">
                  <c:v>64.186999999999998</c:v>
                </c:pt>
                <c:pt idx="100">
                  <c:v>64.186999999999998</c:v>
                </c:pt>
                <c:pt idx="101">
                  <c:v>64.186999999999998</c:v>
                </c:pt>
                <c:pt idx="102">
                  <c:v>63.712000000000003</c:v>
                </c:pt>
                <c:pt idx="103">
                  <c:v>63.712000000000003</c:v>
                </c:pt>
                <c:pt idx="104">
                  <c:v>63.712000000000003</c:v>
                </c:pt>
                <c:pt idx="105">
                  <c:v>63.198</c:v>
                </c:pt>
                <c:pt idx="106">
                  <c:v>63.198</c:v>
                </c:pt>
                <c:pt idx="107">
                  <c:v>63.198</c:v>
                </c:pt>
                <c:pt idx="108">
                  <c:v>63.198</c:v>
                </c:pt>
                <c:pt idx="109">
                  <c:v>61.616999999999997</c:v>
                </c:pt>
                <c:pt idx="110">
                  <c:v>61.616999999999997</c:v>
                </c:pt>
                <c:pt idx="111">
                  <c:v>59.881999999999998</c:v>
                </c:pt>
                <c:pt idx="112">
                  <c:v>59.881999999999998</c:v>
                </c:pt>
                <c:pt idx="113">
                  <c:v>59.881999999999998</c:v>
                </c:pt>
                <c:pt idx="114">
                  <c:v>58.988</c:v>
                </c:pt>
                <c:pt idx="115">
                  <c:v>58.988</c:v>
                </c:pt>
                <c:pt idx="116">
                  <c:v>58.988</c:v>
                </c:pt>
                <c:pt idx="117">
                  <c:v>58.988</c:v>
                </c:pt>
                <c:pt idx="118">
                  <c:v>58.005000000000003</c:v>
                </c:pt>
                <c:pt idx="119">
                  <c:v>56.987000000000002</c:v>
                </c:pt>
                <c:pt idx="120">
                  <c:v>56.987000000000002</c:v>
                </c:pt>
                <c:pt idx="121">
                  <c:v>56.987000000000002</c:v>
                </c:pt>
                <c:pt idx="122">
                  <c:v>56.987000000000002</c:v>
                </c:pt>
                <c:pt idx="123">
                  <c:v>56.987000000000002</c:v>
                </c:pt>
                <c:pt idx="124">
                  <c:v>54.951999999999998</c:v>
                </c:pt>
                <c:pt idx="125">
                  <c:v>54.951999999999998</c:v>
                </c:pt>
                <c:pt idx="126">
                  <c:v>54.951999999999998</c:v>
                </c:pt>
                <c:pt idx="127">
                  <c:v>54.951999999999998</c:v>
                </c:pt>
                <c:pt idx="128">
                  <c:v>54.951999999999998</c:v>
                </c:pt>
                <c:pt idx="129">
                  <c:v>54.951999999999998</c:v>
                </c:pt>
                <c:pt idx="130">
                  <c:v>54.951999999999998</c:v>
                </c:pt>
                <c:pt idx="131">
                  <c:v>54.951999999999998</c:v>
                </c:pt>
                <c:pt idx="132">
                  <c:v>54.951999999999998</c:v>
                </c:pt>
                <c:pt idx="133">
                  <c:v>54.951999999999998</c:v>
                </c:pt>
                <c:pt idx="134">
                  <c:v>54.951999999999998</c:v>
                </c:pt>
                <c:pt idx="135">
                  <c:v>54.951999999999998</c:v>
                </c:pt>
                <c:pt idx="136">
                  <c:v>54.951999999999998</c:v>
                </c:pt>
                <c:pt idx="137">
                  <c:v>54.951999999999998</c:v>
                </c:pt>
                <c:pt idx="138">
                  <c:v>54.951999999999998</c:v>
                </c:pt>
                <c:pt idx="139">
                  <c:v>54.951999999999998</c:v>
                </c:pt>
                <c:pt idx="140">
                  <c:v>54.951999999999998</c:v>
                </c:pt>
                <c:pt idx="141">
                  <c:v>54.951999999999998</c:v>
                </c:pt>
                <c:pt idx="142">
                  <c:v>54.951999999999998</c:v>
                </c:pt>
                <c:pt idx="143">
                  <c:v>54.951999999999998</c:v>
                </c:pt>
                <c:pt idx="144">
                  <c:v>54.951999999999998</c:v>
                </c:pt>
                <c:pt idx="145">
                  <c:v>54.951999999999998</c:v>
                </c:pt>
                <c:pt idx="146">
                  <c:v>54.951999999999998</c:v>
                </c:pt>
                <c:pt idx="147">
                  <c:v>54.951999999999998</c:v>
                </c:pt>
              </c:numCache>
            </c:numRef>
          </c:yVal>
          <c:smooth val="0"/>
        </c:ser>
        <c:ser>
          <c:idx val="2"/>
          <c:order val="2"/>
          <c:tx>
            <c:strRef>
              <c:f>Sheet1!$D$1</c:f>
              <c:strCache>
                <c:ptCount val="1"/>
                <c:pt idx="0">
                  <c:v>ECMO (N=184)</c:v>
                </c:pt>
              </c:strCache>
            </c:strRef>
          </c:tx>
          <c:spPr>
            <a:ln w="41275">
              <a:solidFill>
                <a:srgbClr val="FF0000"/>
              </a:solidFill>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Sheet1!$D$2:$D$195</c:f>
              <c:numCache>
                <c:formatCode>General</c:formatCode>
                <c:ptCount val="194"/>
                <c:pt idx="0">
                  <c:v>100</c:v>
                </c:pt>
                <c:pt idx="1">
                  <c:v>64.227000000000004</c:v>
                </c:pt>
                <c:pt idx="2">
                  <c:v>61.274999999999999</c:v>
                </c:pt>
                <c:pt idx="3">
                  <c:v>59.49</c:v>
                </c:pt>
                <c:pt idx="4">
                  <c:v>58.293999999999997</c:v>
                </c:pt>
                <c:pt idx="5">
                  <c:v>58.293999999999997</c:v>
                </c:pt>
                <c:pt idx="6">
                  <c:v>58.293999999999997</c:v>
                </c:pt>
                <c:pt idx="7">
                  <c:v>57.08</c:v>
                </c:pt>
                <c:pt idx="8">
                  <c:v>57.08</c:v>
                </c:pt>
                <c:pt idx="9">
                  <c:v>57.08</c:v>
                </c:pt>
                <c:pt idx="10">
                  <c:v>57.08</c:v>
                </c:pt>
                <c:pt idx="11">
                  <c:v>57.08</c:v>
                </c:pt>
                <c:pt idx="12">
                  <c:v>56.466000000000001</c:v>
                </c:pt>
                <c:pt idx="13">
                  <c:v>56.466000000000001</c:v>
                </c:pt>
                <c:pt idx="14">
                  <c:v>56.466000000000001</c:v>
                </c:pt>
                <c:pt idx="15">
                  <c:v>56.466000000000001</c:v>
                </c:pt>
                <c:pt idx="16">
                  <c:v>56.466000000000001</c:v>
                </c:pt>
                <c:pt idx="17">
                  <c:v>55.76</c:v>
                </c:pt>
                <c:pt idx="18">
                  <c:v>55.76</c:v>
                </c:pt>
                <c:pt idx="19">
                  <c:v>55.045000000000002</c:v>
                </c:pt>
                <c:pt idx="20">
                  <c:v>55.045000000000002</c:v>
                </c:pt>
                <c:pt idx="21">
                  <c:v>55.045000000000002</c:v>
                </c:pt>
                <c:pt idx="22">
                  <c:v>54.33</c:v>
                </c:pt>
                <c:pt idx="23">
                  <c:v>53.606000000000002</c:v>
                </c:pt>
                <c:pt idx="24">
                  <c:v>53.606000000000002</c:v>
                </c:pt>
                <c:pt idx="25">
                  <c:v>53.606000000000002</c:v>
                </c:pt>
                <c:pt idx="26">
                  <c:v>53.606000000000002</c:v>
                </c:pt>
                <c:pt idx="27">
                  <c:v>52.768000000000001</c:v>
                </c:pt>
                <c:pt idx="28">
                  <c:v>52.768000000000001</c:v>
                </c:pt>
                <c:pt idx="29">
                  <c:v>52.768000000000001</c:v>
                </c:pt>
                <c:pt idx="30">
                  <c:v>51.902999999999999</c:v>
                </c:pt>
                <c:pt idx="31">
                  <c:v>51.902999999999999</c:v>
                </c:pt>
                <c:pt idx="32">
                  <c:v>51.037999999999997</c:v>
                </c:pt>
                <c:pt idx="33">
                  <c:v>50.173000000000002</c:v>
                </c:pt>
                <c:pt idx="34">
                  <c:v>50.173000000000002</c:v>
                </c:pt>
                <c:pt idx="35">
                  <c:v>50.173000000000002</c:v>
                </c:pt>
                <c:pt idx="36">
                  <c:v>50.173000000000002</c:v>
                </c:pt>
                <c:pt idx="37">
                  <c:v>50.173000000000002</c:v>
                </c:pt>
                <c:pt idx="38">
                  <c:v>50.173000000000002</c:v>
                </c:pt>
                <c:pt idx="39">
                  <c:v>50.173000000000002</c:v>
                </c:pt>
                <c:pt idx="40">
                  <c:v>50.173000000000002</c:v>
                </c:pt>
                <c:pt idx="41">
                  <c:v>50.173000000000002</c:v>
                </c:pt>
                <c:pt idx="42">
                  <c:v>50.173000000000002</c:v>
                </c:pt>
                <c:pt idx="43">
                  <c:v>50.173000000000002</c:v>
                </c:pt>
                <c:pt idx="44">
                  <c:v>50.173000000000002</c:v>
                </c:pt>
                <c:pt idx="45">
                  <c:v>50.173000000000002</c:v>
                </c:pt>
                <c:pt idx="46">
                  <c:v>50.173000000000002</c:v>
                </c:pt>
                <c:pt idx="47">
                  <c:v>49.17</c:v>
                </c:pt>
                <c:pt idx="48">
                  <c:v>49.17</c:v>
                </c:pt>
                <c:pt idx="49">
                  <c:v>49.17</c:v>
                </c:pt>
                <c:pt idx="50">
                  <c:v>49.17</c:v>
                </c:pt>
                <c:pt idx="51">
                  <c:v>49.17</c:v>
                </c:pt>
                <c:pt idx="52">
                  <c:v>49.17</c:v>
                </c:pt>
                <c:pt idx="53">
                  <c:v>49.17</c:v>
                </c:pt>
                <c:pt idx="54">
                  <c:v>49.17</c:v>
                </c:pt>
                <c:pt idx="55">
                  <c:v>49.17</c:v>
                </c:pt>
                <c:pt idx="56">
                  <c:v>49.17</c:v>
                </c:pt>
                <c:pt idx="57">
                  <c:v>49.17</c:v>
                </c:pt>
                <c:pt idx="58">
                  <c:v>49.17</c:v>
                </c:pt>
                <c:pt idx="59">
                  <c:v>49.17</c:v>
                </c:pt>
                <c:pt idx="60">
                  <c:v>49.17</c:v>
                </c:pt>
                <c:pt idx="61">
                  <c:v>49.17</c:v>
                </c:pt>
                <c:pt idx="62">
                  <c:v>49.17</c:v>
                </c:pt>
                <c:pt idx="63">
                  <c:v>49.17</c:v>
                </c:pt>
                <c:pt idx="64">
                  <c:v>49.17</c:v>
                </c:pt>
                <c:pt idx="65">
                  <c:v>49.17</c:v>
                </c:pt>
                <c:pt idx="66">
                  <c:v>49.17</c:v>
                </c:pt>
                <c:pt idx="67">
                  <c:v>47.908999999999999</c:v>
                </c:pt>
                <c:pt idx="68">
                  <c:v>47.908999999999999</c:v>
                </c:pt>
                <c:pt idx="69">
                  <c:v>47.908999999999999</c:v>
                </c:pt>
                <c:pt idx="70">
                  <c:v>47.908999999999999</c:v>
                </c:pt>
                <c:pt idx="71">
                  <c:v>47.908999999999999</c:v>
                </c:pt>
                <c:pt idx="72">
                  <c:v>47.908999999999999</c:v>
                </c:pt>
                <c:pt idx="73">
                  <c:v>47.908999999999999</c:v>
                </c:pt>
                <c:pt idx="74">
                  <c:v>47.908999999999999</c:v>
                </c:pt>
                <c:pt idx="75">
                  <c:v>47.908999999999999</c:v>
                </c:pt>
                <c:pt idx="76">
                  <c:v>47.908999999999999</c:v>
                </c:pt>
                <c:pt idx="77">
                  <c:v>47.908999999999999</c:v>
                </c:pt>
                <c:pt idx="78">
                  <c:v>47.908999999999999</c:v>
                </c:pt>
                <c:pt idx="79">
                  <c:v>47.908999999999999</c:v>
                </c:pt>
                <c:pt idx="80">
                  <c:v>47.908999999999999</c:v>
                </c:pt>
                <c:pt idx="81">
                  <c:v>47.908999999999999</c:v>
                </c:pt>
                <c:pt idx="82">
                  <c:v>47.908999999999999</c:v>
                </c:pt>
                <c:pt idx="83">
                  <c:v>47.908999999999999</c:v>
                </c:pt>
                <c:pt idx="84">
                  <c:v>47.908999999999999</c:v>
                </c:pt>
                <c:pt idx="85">
                  <c:v>47.908999999999999</c:v>
                </c:pt>
                <c:pt idx="86">
                  <c:v>47.908999999999999</c:v>
                </c:pt>
                <c:pt idx="87">
                  <c:v>47.908999999999999</c:v>
                </c:pt>
                <c:pt idx="88">
                  <c:v>47.908999999999999</c:v>
                </c:pt>
                <c:pt idx="89">
                  <c:v>47.908999999999999</c:v>
                </c:pt>
                <c:pt idx="90">
                  <c:v>47.908999999999999</c:v>
                </c:pt>
                <c:pt idx="91">
                  <c:v>47.908999999999999</c:v>
                </c:pt>
                <c:pt idx="92">
                  <c:v>47.908999999999999</c:v>
                </c:pt>
                <c:pt idx="93">
                  <c:v>47.908999999999999</c:v>
                </c:pt>
                <c:pt idx="94">
                  <c:v>47.908999999999999</c:v>
                </c:pt>
                <c:pt idx="95">
                  <c:v>47.908999999999999</c:v>
                </c:pt>
                <c:pt idx="96">
                  <c:v>47.908999999999999</c:v>
                </c:pt>
                <c:pt idx="97">
                  <c:v>47.908999999999999</c:v>
                </c:pt>
                <c:pt idx="98">
                  <c:v>47.908999999999999</c:v>
                </c:pt>
                <c:pt idx="99">
                  <c:v>47.908999999999999</c:v>
                </c:pt>
                <c:pt idx="100">
                  <c:v>47.908999999999999</c:v>
                </c:pt>
                <c:pt idx="101">
                  <c:v>47.908999999999999</c:v>
                </c:pt>
                <c:pt idx="102">
                  <c:v>47.908999999999999</c:v>
                </c:pt>
                <c:pt idx="103">
                  <c:v>47.908999999999999</c:v>
                </c:pt>
                <c:pt idx="104">
                  <c:v>47.908999999999999</c:v>
                </c:pt>
                <c:pt idx="105">
                  <c:v>47.908999999999999</c:v>
                </c:pt>
                <c:pt idx="106">
                  <c:v>47.908999999999999</c:v>
                </c:pt>
                <c:pt idx="107">
                  <c:v>44.487000000000002</c:v>
                </c:pt>
                <c:pt idx="108">
                  <c:v>44.487000000000002</c:v>
                </c:pt>
                <c:pt idx="109">
                  <c:v>44.487000000000002</c:v>
                </c:pt>
                <c:pt idx="110">
                  <c:v>44.487000000000002</c:v>
                </c:pt>
                <c:pt idx="111">
                  <c:v>44.487000000000002</c:v>
                </c:pt>
                <c:pt idx="112">
                  <c:v>44.487000000000002</c:v>
                </c:pt>
                <c:pt idx="113">
                  <c:v>44.487000000000002</c:v>
                </c:pt>
                <c:pt idx="114">
                  <c:v>44.487000000000002</c:v>
                </c:pt>
                <c:pt idx="115">
                  <c:v>44.487000000000002</c:v>
                </c:pt>
                <c:pt idx="116">
                  <c:v>44.487000000000002</c:v>
                </c:pt>
                <c:pt idx="117">
                  <c:v>44.487000000000002</c:v>
                </c:pt>
                <c:pt idx="118">
                  <c:v>44.487000000000002</c:v>
                </c:pt>
              </c:numCache>
            </c:numRef>
          </c:yVal>
          <c:smooth val="0"/>
        </c:ser>
        <c:ser>
          <c:idx val="3"/>
          <c:order val="3"/>
          <c:tx>
            <c:strRef>
              <c:f>Sheet1!$E$1</c:f>
              <c:strCache>
                <c:ptCount val="1"/>
                <c:pt idx="0">
                  <c:v>No LVAD/No Inotropes (N=726)</c:v>
                </c:pt>
              </c:strCache>
            </c:strRef>
          </c:tx>
          <c:spPr>
            <a:ln w="41275">
              <a:solidFill>
                <a:srgbClr val="9933FF"/>
              </a:solidFill>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Sheet1!$E$2:$E$195</c:f>
              <c:numCache>
                <c:formatCode>General</c:formatCode>
                <c:ptCount val="194"/>
                <c:pt idx="0">
                  <c:v>100</c:v>
                </c:pt>
                <c:pt idx="1">
                  <c:v>92.134</c:v>
                </c:pt>
                <c:pt idx="2">
                  <c:v>90.17</c:v>
                </c:pt>
                <c:pt idx="3">
                  <c:v>89.325999999999993</c:v>
                </c:pt>
                <c:pt idx="4">
                  <c:v>88.903000000000006</c:v>
                </c:pt>
                <c:pt idx="5">
                  <c:v>88.48</c:v>
                </c:pt>
                <c:pt idx="6">
                  <c:v>87.631</c:v>
                </c:pt>
                <c:pt idx="7">
                  <c:v>87.064999999999998</c:v>
                </c:pt>
                <c:pt idx="8">
                  <c:v>86.072000000000003</c:v>
                </c:pt>
                <c:pt idx="9">
                  <c:v>85.504999999999995</c:v>
                </c:pt>
                <c:pt idx="10">
                  <c:v>84.936000000000007</c:v>
                </c:pt>
                <c:pt idx="11">
                  <c:v>84.652000000000001</c:v>
                </c:pt>
                <c:pt idx="12">
                  <c:v>84.507999999999996</c:v>
                </c:pt>
                <c:pt idx="13">
                  <c:v>83.912000000000006</c:v>
                </c:pt>
                <c:pt idx="14">
                  <c:v>83.76</c:v>
                </c:pt>
                <c:pt idx="15">
                  <c:v>83.3</c:v>
                </c:pt>
                <c:pt idx="16">
                  <c:v>83.144999999999996</c:v>
                </c:pt>
                <c:pt idx="17">
                  <c:v>82.835999999999999</c:v>
                </c:pt>
                <c:pt idx="18">
                  <c:v>82.527000000000001</c:v>
                </c:pt>
                <c:pt idx="19">
                  <c:v>82.527000000000001</c:v>
                </c:pt>
                <c:pt idx="20">
                  <c:v>82.372</c:v>
                </c:pt>
                <c:pt idx="21">
                  <c:v>82.216999999999999</c:v>
                </c:pt>
                <c:pt idx="22">
                  <c:v>81.906000000000006</c:v>
                </c:pt>
                <c:pt idx="23">
                  <c:v>81.123999999999995</c:v>
                </c:pt>
                <c:pt idx="24">
                  <c:v>80.808999999999997</c:v>
                </c:pt>
                <c:pt idx="25">
                  <c:v>80.316000000000003</c:v>
                </c:pt>
                <c:pt idx="26">
                  <c:v>79.977000000000004</c:v>
                </c:pt>
                <c:pt idx="27">
                  <c:v>79.635999999999996</c:v>
                </c:pt>
                <c:pt idx="28">
                  <c:v>79.292000000000002</c:v>
                </c:pt>
                <c:pt idx="29">
                  <c:v>78.775000000000006</c:v>
                </c:pt>
                <c:pt idx="30">
                  <c:v>78.602000000000004</c:v>
                </c:pt>
                <c:pt idx="31">
                  <c:v>78.254999999999995</c:v>
                </c:pt>
                <c:pt idx="32">
                  <c:v>78.254999999999995</c:v>
                </c:pt>
                <c:pt idx="33">
                  <c:v>78.254999999999995</c:v>
                </c:pt>
                <c:pt idx="34">
                  <c:v>78.078999999999994</c:v>
                </c:pt>
                <c:pt idx="35">
                  <c:v>77.727000000000004</c:v>
                </c:pt>
                <c:pt idx="36">
                  <c:v>77.372</c:v>
                </c:pt>
                <c:pt idx="37">
                  <c:v>76.995999999999995</c:v>
                </c:pt>
                <c:pt idx="38">
                  <c:v>76.614000000000004</c:v>
                </c:pt>
                <c:pt idx="39">
                  <c:v>76.227000000000004</c:v>
                </c:pt>
                <c:pt idx="40">
                  <c:v>76.031999999999996</c:v>
                </c:pt>
                <c:pt idx="41">
                  <c:v>75.641000000000005</c:v>
                </c:pt>
                <c:pt idx="42">
                  <c:v>75.25</c:v>
                </c:pt>
                <c:pt idx="43">
                  <c:v>74.858000000000004</c:v>
                </c:pt>
                <c:pt idx="44">
                  <c:v>74.662000000000006</c:v>
                </c:pt>
                <c:pt idx="45">
                  <c:v>74.465000000000003</c:v>
                </c:pt>
                <c:pt idx="46">
                  <c:v>74.465000000000003</c:v>
                </c:pt>
                <c:pt idx="47">
                  <c:v>74.465000000000003</c:v>
                </c:pt>
                <c:pt idx="48">
                  <c:v>74.465000000000003</c:v>
                </c:pt>
                <c:pt idx="49">
                  <c:v>74.257999999999996</c:v>
                </c:pt>
                <c:pt idx="50">
                  <c:v>73.831999999999994</c:v>
                </c:pt>
                <c:pt idx="51">
                  <c:v>73.619</c:v>
                </c:pt>
                <c:pt idx="52">
                  <c:v>73.403999999999996</c:v>
                </c:pt>
                <c:pt idx="53">
                  <c:v>73.188000000000002</c:v>
                </c:pt>
                <c:pt idx="54">
                  <c:v>72.757000000000005</c:v>
                </c:pt>
                <c:pt idx="55">
                  <c:v>72.757000000000005</c:v>
                </c:pt>
                <c:pt idx="56">
                  <c:v>72.757000000000005</c:v>
                </c:pt>
                <c:pt idx="57">
                  <c:v>72.537000000000006</c:v>
                </c:pt>
                <c:pt idx="58">
                  <c:v>72.096000000000004</c:v>
                </c:pt>
                <c:pt idx="59">
                  <c:v>71.875</c:v>
                </c:pt>
                <c:pt idx="60">
                  <c:v>71.875</c:v>
                </c:pt>
                <c:pt idx="61">
                  <c:v>70.936999999999998</c:v>
                </c:pt>
                <c:pt idx="62">
                  <c:v>70.453000000000003</c:v>
                </c:pt>
                <c:pt idx="63">
                  <c:v>70.209000000000003</c:v>
                </c:pt>
                <c:pt idx="64">
                  <c:v>70.209000000000003</c:v>
                </c:pt>
                <c:pt idx="65">
                  <c:v>70.209000000000003</c:v>
                </c:pt>
                <c:pt idx="66">
                  <c:v>69.462000000000003</c:v>
                </c:pt>
                <c:pt idx="67">
                  <c:v>69.462000000000003</c:v>
                </c:pt>
                <c:pt idx="68">
                  <c:v>69.212000000000003</c:v>
                </c:pt>
                <c:pt idx="69">
                  <c:v>68.45</c:v>
                </c:pt>
                <c:pt idx="70">
                  <c:v>68.45</c:v>
                </c:pt>
                <c:pt idx="71">
                  <c:v>67.930000000000007</c:v>
                </c:pt>
                <c:pt idx="72">
                  <c:v>67.930000000000007</c:v>
                </c:pt>
                <c:pt idx="73">
                  <c:v>67.367999999999995</c:v>
                </c:pt>
                <c:pt idx="74">
                  <c:v>67.367999999999995</c:v>
                </c:pt>
                <c:pt idx="75">
                  <c:v>66.796000000000006</c:v>
                </c:pt>
                <c:pt idx="76">
                  <c:v>66.796000000000006</c:v>
                </c:pt>
                <c:pt idx="77">
                  <c:v>66.507999999999996</c:v>
                </c:pt>
                <c:pt idx="78">
                  <c:v>66.218000000000004</c:v>
                </c:pt>
                <c:pt idx="79">
                  <c:v>65.635999999999996</c:v>
                </c:pt>
                <c:pt idx="80">
                  <c:v>65.049000000000007</c:v>
                </c:pt>
                <c:pt idx="81">
                  <c:v>65.049000000000007</c:v>
                </c:pt>
                <c:pt idx="82">
                  <c:v>65.049000000000007</c:v>
                </c:pt>
                <c:pt idx="83">
                  <c:v>64.144999999999996</c:v>
                </c:pt>
                <c:pt idx="84">
                  <c:v>63.530999999999999</c:v>
                </c:pt>
                <c:pt idx="85">
                  <c:v>63.530999999999999</c:v>
                </c:pt>
                <c:pt idx="86">
                  <c:v>63.530999999999999</c:v>
                </c:pt>
                <c:pt idx="87">
                  <c:v>62.857999999999997</c:v>
                </c:pt>
                <c:pt idx="88">
                  <c:v>62.515000000000001</c:v>
                </c:pt>
                <c:pt idx="89">
                  <c:v>62.170999999999999</c:v>
                </c:pt>
                <c:pt idx="90">
                  <c:v>61.828000000000003</c:v>
                </c:pt>
                <c:pt idx="91">
                  <c:v>61.140999999999998</c:v>
                </c:pt>
                <c:pt idx="92">
                  <c:v>60.795999999999999</c:v>
                </c:pt>
                <c:pt idx="93">
                  <c:v>60.100999999999999</c:v>
                </c:pt>
                <c:pt idx="94">
                  <c:v>59.749000000000002</c:v>
                </c:pt>
                <c:pt idx="95">
                  <c:v>59.037999999999997</c:v>
                </c:pt>
                <c:pt idx="96">
                  <c:v>58.677999999999997</c:v>
                </c:pt>
                <c:pt idx="97">
                  <c:v>58.677999999999997</c:v>
                </c:pt>
                <c:pt idx="98">
                  <c:v>58.677999999999997</c:v>
                </c:pt>
                <c:pt idx="99">
                  <c:v>57.869</c:v>
                </c:pt>
                <c:pt idx="100">
                  <c:v>57.454999999999998</c:v>
                </c:pt>
                <c:pt idx="101">
                  <c:v>57.454999999999998</c:v>
                </c:pt>
                <c:pt idx="102">
                  <c:v>57.454999999999998</c:v>
                </c:pt>
                <c:pt idx="103">
                  <c:v>57.042000000000002</c:v>
                </c:pt>
                <c:pt idx="104">
                  <c:v>56.215000000000003</c:v>
                </c:pt>
                <c:pt idx="105">
                  <c:v>55.802</c:v>
                </c:pt>
                <c:pt idx="106">
                  <c:v>55.378999999999998</c:v>
                </c:pt>
                <c:pt idx="107">
                  <c:v>54.947000000000003</c:v>
                </c:pt>
                <c:pt idx="108">
                  <c:v>54.947000000000003</c:v>
                </c:pt>
                <c:pt idx="109">
                  <c:v>54.484999999999999</c:v>
                </c:pt>
                <c:pt idx="110">
                  <c:v>54.015000000000001</c:v>
                </c:pt>
                <c:pt idx="111">
                  <c:v>54.015000000000001</c:v>
                </c:pt>
                <c:pt idx="112">
                  <c:v>54.015000000000001</c:v>
                </c:pt>
                <c:pt idx="113">
                  <c:v>54.015000000000001</c:v>
                </c:pt>
                <c:pt idx="114">
                  <c:v>54.015000000000001</c:v>
                </c:pt>
                <c:pt idx="115">
                  <c:v>54.015000000000001</c:v>
                </c:pt>
                <c:pt idx="116">
                  <c:v>54.015000000000001</c:v>
                </c:pt>
                <c:pt idx="117">
                  <c:v>53.533000000000001</c:v>
                </c:pt>
                <c:pt idx="118">
                  <c:v>53.036999999999999</c:v>
                </c:pt>
                <c:pt idx="119">
                  <c:v>53.036999999999999</c:v>
                </c:pt>
                <c:pt idx="120">
                  <c:v>52.031999999999996</c:v>
                </c:pt>
                <c:pt idx="121">
                  <c:v>52.031999999999996</c:v>
                </c:pt>
                <c:pt idx="122">
                  <c:v>51.494999999999997</c:v>
                </c:pt>
                <c:pt idx="123">
                  <c:v>51.494999999999997</c:v>
                </c:pt>
                <c:pt idx="124">
                  <c:v>50.959000000000003</c:v>
                </c:pt>
                <c:pt idx="125">
                  <c:v>50.421999999999997</c:v>
                </c:pt>
                <c:pt idx="126">
                  <c:v>50.421999999999997</c:v>
                </c:pt>
                <c:pt idx="127">
                  <c:v>50.421999999999997</c:v>
                </c:pt>
                <c:pt idx="128">
                  <c:v>50.421999999999997</c:v>
                </c:pt>
                <c:pt idx="129">
                  <c:v>49.88</c:v>
                </c:pt>
                <c:pt idx="130">
                  <c:v>49.332000000000001</c:v>
                </c:pt>
                <c:pt idx="131">
                  <c:v>48.216999999999999</c:v>
                </c:pt>
                <c:pt idx="132">
                  <c:v>48.216999999999999</c:v>
                </c:pt>
                <c:pt idx="133">
                  <c:v>48.216999999999999</c:v>
                </c:pt>
                <c:pt idx="134">
                  <c:v>48.216999999999999</c:v>
                </c:pt>
                <c:pt idx="135">
                  <c:v>48.216999999999999</c:v>
                </c:pt>
                <c:pt idx="136">
                  <c:v>47.566000000000003</c:v>
                </c:pt>
                <c:pt idx="137">
                  <c:v>46.914000000000001</c:v>
                </c:pt>
                <c:pt idx="138">
                  <c:v>46.262</c:v>
                </c:pt>
                <c:pt idx="139">
                  <c:v>46.262</c:v>
                </c:pt>
                <c:pt idx="140">
                  <c:v>46.262</c:v>
                </c:pt>
                <c:pt idx="141">
                  <c:v>46.262</c:v>
                </c:pt>
                <c:pt idx="142">
                  <c:v>46.262</c:v>
                </c:pt>
                <c:pt idx="143">
                  <c:v>46.262</c:v>
                </c:pt>
                <c:pt idx="144">
                  <c:v>46.262</c:v>
                </c:pt>
                <c:pt idx="145">
                  <c:v>46.262</c:v>
                </c:pt>
                <c:pt idx="146">
                  <c:v>45.527999999999999</c:v>
                </c:pt>
                <c:pt idx="147">
                  <c:v>45.527999999999999</c:v>
                </c:pt>
                <c:pt idx="148">
                  <c:v>45.527999999999999</c:v>
                </c:pt>
                <c:pt idx="149">
                  <c:v>44.781999999999996</c:v>
                </c:pt>
                <c:pt idx="150">
                  <c:v>44.781999999999996</c:v>
                </c:pt>
                <c:pt idx="151">
                  <c:v>44.023000000000003</c:v>
                </c:pt>
                <c:pt idx="152">
                  <c:v>43.264000000000003</c:v>
                </c:pt>
                <c:pt idx="153">
                  <c:v>43.264000000000003</c:v>
                </c:pt>
                <c:pt idx="154">
                  <c:v>43.264000000000003</c:v>
                </c:pt>
                <c:pt idx="155">
                  <c:v>43.264000000000003</c:v>
                </c:pt>
                <c:pt idx="156">
                  <c:v>43.264000000000003</c:v>
                </c:pt>
                <c:pt idx="157">
                  <c:v>43.264000000000003</c:v>
                </c:pt>
                <c:pt idx="158">
                  <c:v>42.182000000000002</c:v>
                </c:pt>
                <c:pt idx="159">
                  <c:v>42.182000000000002</c:v>
                </c:pt>
                <c:pt idx="160">
                  <c:v>41.1</c:v>
                </c:pt>
                <c:pt idx="161">
                  <c:v>41.1</c:v>
                </c:pt>
                <c:pt idx="162">
                  <c:v>41.1</c:v>
                </c:pt>
                <c:pt idx="163">
                  <c:v>39.99</c:v>
                </c:pt>
                <c:pt idx="164">
                  <c:v>38.878999999999998</c:v>
                </c:pt>
                <c:pt idx="165">
                  <c:v>37.734999999999999</c:v>
                </c:pt>
                <c:pt idx="166">
                  <c:v>36.591999999999999</c:v>
                </c:pt>
                <c:pt idx="167">
                  <c:v>35.411000000000001</c:v>
                </c:pt>
                <c:pt idx="168">
                  <c:v>35.411000000000001</c:v>
                </c:pt>
                <c:pt idx="169">
                  <c:v>35.411000000000001</c:v>
                </c:pt>
                <c:pt idx="170">
                  <c:v>35.411000000000001</c:v>
                </c:pt>
                <c:pt idx="171">
                  <c:v>33.994999999999997</c:v>
                </c:pt>
                <c:pt idx="172">
                  <c:v>33.994999999999997</c:v>
                </c:pt>
                <c:pt idx="173">
                  <c:v>32.375999999999998</c:v>
                </c:pt>
                <c:pt idx="174">
                  <c:v>32.375999999999998</c:v>
                </c:pt>
                <c:pt idx="175">
                  <c:v>32.375999999999998</c:v>
                </c:pt>
                <c:pt idx="176">
                  <c:v>32.375999999999998</c:v>
                </c:pt>
                <c:pt idx="177">
                  <c:v>32.375999999999998</c:v>
                </c:pt>
                <c:pt idx="178">
                  <c:v>32.375999999999998</c:v>
                </c:pt>
                <c:pt idx="179">
                  <c:v>32.375999999999998</c:v>
                </c:pt>
                <c:pt idx="180">
                  <c:v>32.375999999999998</c:v>
                </c:pt>
                <c:pt idx="181">
                  <c:v>32.375999999999998</c:v>
                </c:pt>
                <c:pt idx="182">
                  <c:v>29.678000000000001</c:v>
                </c:pt>
                <c:pt idx="183">
                  <c:v>29.678000000000001</c:v>
                </c:pt>
                <c:pt idx="184">
                  <c:v>29.678000000000001</c:v>
                </c:pt>
                <c:pt idx="185">
                  <c:v>29.678000000000001</c:v>
                </c:pt>
                <c:pt idx="186">
                  <c:v>29.678000000000001</c:v>
                </c:pt>
              </c:numCache>
            </c:numRef>
          </c:yVal>
          <c:smooth val="0"/>
        </c:ser>
        <c:ser>
          <c:idx val="4"/>
          <c:order val="4"/>
          <c:tx>
            <c:strRef>
              <c:f>Sheet1!$F$1</c:f>
              <c:strCache>
                <c:ptCount val="1"/>
                <c:pt idx="0">
                  <c:v>No LVAD/Inotropes (N=11,985)</c:v>
                </c:pt>
              </c:strCache>
            </c:strRef>
          </c:tx>
          <c:spPr>
            <a:ln w="41275">
              <a:solidFill>
                <a:srgbClr val="FFFF00"/>
              </a:solidFill>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Sheet1!$F$2:$F$195</c:f>
              <c:numCache>
                <c:formatCode>General</c:formatCode>
                <c:ptCount val="194"/>
                <c:pt idx="0">
                  <c:v>100</c:v>
                </c:pt>
                <c:pt idx="1">
                  <c:v>95.605999999999995</c:v>
                </c:pt>
                <c:pt idx="2">
                  <c:v>94.031000000000006</c:v>
                </c:pt>
                <c:pt idx="3">
                  <c:v>93.111000000000004</c:v>
                </c:pt>
                <c:pt idx="4">
                  <c:v>92.450999999999993</c:v>
                </c:pt>
                <c:pt idx="5">
                  <c:v>91.918000000000006</c:v>
                </c:pt>
                <c:pt idx="6">
                  <c:v>91.411000000000001</c:v>
                </c:pt>
                <c:pt idx="7">
                  <c:v>90.861000000000004</c:v>
                </c:pt>
                <c:pt idx="8">
                  <c:v>90.361000000000004</c:v>
                </c:pt>
                <c:pt idx="9">
                  <c:v>89.962999999999994</c:v>
                </c:pt>
                <c:pt idx="10">
                  <c:v>89.471999999999994</c:v>
                </c:pt>
                <c:pt idx="11">
                  <c:v>89.081000000000003</c:v>
                </c:pt>
                <c:pt idx="12">
                  <c:v>88.731999999999999</c:v>
                </c:pt>
                <c:pt idx="13">
                  <c:v>88.356999999999999</c:v>
                </c:pt>
                <c:pt idx="14">
                  <c:v>87.909000000000006</c:v>
                </c:pt>
                <c:pt idx="15">
                  <c:v>87.459000000000003</c:v>
                </c:pt>
                <c:pt idx="16">
                  <c:v>87.203000000000003</c:v>
                </c:pt>
                <c:pt idx="17">
                  <c:v>86.893000000000001</c:v>
                </c:pt>
                <c:pt idx="18">
                  <c:v>86.415000000000006</c:v>
                </c:pt>
                <c:pt idx="19">
                  <c:v>86.149000000000001</c:v>
                </c:pt>
                <c:pt idx="20">
                  <c:v>85.882999999999996</c:v>
                </c:pt>
                <c:pt idx="21">
                  <c:v>85.608000000000004</c:v>
                </c:pt>
                <c:pt idx="22">
                  <c:v>85.26</c:v>
                </c:pt>
                <c:pt idx="23">
                  <c:v>85.009</c:v>
                </c:pt>
                <c:pt idx="24">
                  <c:v>84.763999999999996</c:v>
                </c:pt>
                <c:pt idx="25">
                  <c:v>84.528999999999996</c:v>
                </c:pt>
                <c:pt idx="26">
                  <c:v>84.263000000000005</c:v>
                </c:pt>
                <c:pt idx="27">
                  <c:v>83.938000000000002</c:v>
                </c:pt>
                <c:pt idx="28">
                  <c:v>83.622</c:v>
                </c:pt>
                <c:pt idx="29">
                  <c:v>83.373000000000005</c:v>
                </c:pt>
                <c:pt idx="30">
                  <c:v>83.028000000000006</c:v>
                </c:pt>
                <c:pt idx="31">
                  <c:v>82.787999999999997</c:v>
                </c:pt>
                <c:pt idx="32">
                  <c:v>82.557000000000002</c:v>
                </c:pt>
                <c:pt idx="33">
                  <c:v>82.287000000000006</c:v>
                </c:pt>
                <c:pt idx="34">
                  <c:v>81.938000000000002</c:v>
                </c:pt>
                <c:pt idx="35">
                  <c:v>81.733999999999995</c:v>
                </c:pt>
                <c:pt idx="36">
                  <c:v>81.536000000000001</c:v>
                </c:pt>
                <c:pt idx="37">
                  <c:v>81.283000000000001</c:v>
                </c:pt>
                <c:pt idx="38">
                  <c:v>81.106999999999999</c:v>
                </c:pt>
                <c:pt idx="39">
                  <c:v>80.796000000000006</c:v>
                </c:pt>
                <c:pt idx="40">
                  <c:v>80.587999999999994</c:v>
                </c:pt>
                <c:pt idx="41">
                  <c:v>80.328000000000003</c:v>
                </c:pt>
                <c:pt idx="42">
                  <c:v>80.036000000000001</c:v>
                </c:pt>
                <c:pt idx="43">
                  <c:v>79.754999999999995</c:v>
                </c:pt>
                <c:pt idx="44">
                  <c:v>79.525000000000006</c:v>
                </c:pt>
                <c:pt idx="45">
                  <c:v>79.262</c:v>
                </c:pt>
                <c:pt idx="46">
                  <c:v>79.040999999999997</c:v>
                </c:pt>
                <c:pt idx="47">
                  <c:v>78.745000000000005</c:v>
                </c:pt>
                <c:pt idx="48">
                  <c:v>78.52</c:v>
                </c:pt>
                <c:pt idx="49">
                  <c:v>78.2</c:v>
                </c:pt>
                <c:pt idx="50">
                  <c:v>77.965000000000003</c:v>
                </c:pt>
                <c:pt idx="51">
                  <c:v>77.638000000000005</c:v>
                </c:pt>
                <c:pt idx="52">
                  <c:v>77.411000000000001</c:v>
                </c:pt>
                <c:pt idx="53">
                  <c:v>77.138999999999996</c:v>
                </c:pt>
                <c:pt idx="54">
                  <c:v>76.900000000000006</c:v>
                </c:pt>
                <c:pt idx="55">
                  <c:v>76.626000000000005</c:v>
                </c:pt>
                <c:pt idx="56">
                  <c:v>76.409000000000006</c:v>
                </c:pt>
                <c:pt idx="57">
                  <c:v>76.11</c:v>
                </c:pt>
                <c:pt idx="58">
                  <c:v>75.891000000000005</c:v>
                </c:pt>
                <c:pt idx="59">
                  <c:v>75.658000000000001</c:v>
                </c:pt>
                <c:pt idx="60">
                  <c:v>75.375</c:v>
                </c:pt>
                <c:pt idx="61">
                  <c:v>75.084000000000003</c:v>
                </c:pt>
                <c:pt idx="62">
                  <c:v>74.787999999999997</c:v>
                </c:pt>
                <c:pt idx="63">
                  <c:v>74.391999999999996</c:v>
                </c:pt>
                <c:pt idx="64">
                  <c:v>74.093000000000004</c:v>
                </c:pt>
                <c:pt idx="65">
                  <c:v>73.819999999999993</c:v>
                </c:pt>
                <c:pt idx="66">
                  <c:v>73.545000000000002</c:v>
                </c:pt>
                <c:pt idx="67">
                  <c:v>73.257999999999996</c:v>
                </c:pt>
                <c:pt idx="68">
                  <c:v>72.918999999999997</c:v>
                </c:pt>
                <c:pt idx="69">
                  <c:v>72.617000000000004</c:v>
                </c:pt>
                <c:pt idx="70">
                  <c:v>72.311999999999998</c:v>
                </c:pt>
                <c:pt idx="71">
                  <c:v>72.004999999999995</c:v>
                </c:pt>
                <c:pt idx="72">
                  <c:v>71.655000000000001</c:v>
                </c:pt>
                <c:pt idx="73">
                  <c:v>71.358999999999995</c:v>
                </c:pt>
                <c:pt idx="74">
                  <c:v>71.058000000000007</c:v>
                </c:pt>
                <c:pt idx="75">
                  <c:v>70.754000000000005</c:v>
                </c:pt>
                <c:pt idx="76">
                  <c:v>70.504999999999995</c:v>
                </c:pt>
                <c:pt idx="77">
                  <c:v>70.254999999999995</c:v>
                </c:pt>
                <c:pt idx="78">
                  <c:v>69.936000000000007</c:v>
                </c:pt>
                <c:pt idx="79">
                  <c:v>69.739999999999995</c:v>
                </c:pt>
                <c:pt idx="80">
                  <c:v>69.474000000000004</c:v>
                </c:pt>
                <c:pt idx="81">
                  <c:v>69.149000000000001</c:v>
                </c:pt>
                <c:pt idx="82">
                  <c:v>68.906999999999996</c:v>
                </c:pt>
                <c:pt idx="83">
                  <c:v>68.620999999999995</c:v>
                </c:pt>
                <c:pt idx="84">
                  <c:v>68.227000000000004</c:v>
                </c:pt>
                <c:pt idx="85">
                  <c:v>68</c:v>
                </c:pt>
                <c:pt idx="86">
                  <c:v>67.813999999999993</c:v>
                </c:pt>
                <c:pt idx="87">
                  <c:v>67.501000000000005</c:v>
                </c:pt>
                <c:pt idx="88">
                  <c:v>67.156999999999996</c:v>
                </c:pt>
                <c:pt idx="89">
                  <c:v>66.873999999999995</c:v>
                </c:pt>
                <c:pt idx="90">
                  <c:v>66.653999999999996</c:v>
                </c:pt>
                <c:pt idx="91">
                  <c:v>66.415999999999997</c:v>
                </c:pt>
                <c:pt idx="92">
                  <c:v>66.097999999999999</c:v>
                </c:pt>
                <c:pt idx="93">
                  <c:v>65.698999999999998</c:v>
                </c:pt>
                <c:pt idx="94">
                  <c:v>65.426000000000002</c:v>
                </c:pt>
                <c:pt idx="95">
                  <c:v>65.100999999999999</c:v>
                </c:pt>
                <c:pt idx="96">
                  <c:v>64.754000000000005</c:v>
                </c:pt>
                <c:pt idx="97">
                  <c:v>64.376000000000005</c:v>
                </c:pt>
                <c:pt idx="98">
                  <c:v>64.022000000000006</c:v>
                </c:pt>
                <c:pt idx="99">
                  <c:v>63.683</c:v>
                </c:pt>
                <c:pt idx="100">
                  <c:v>63.396999999999998</c:v>
                </c:pt>
                <c:pt idx="101">
                  <c:v>63.128</c:v>
                </c:pt>
                <c:pt idx="102">
                  <c:v>62.732999999999997</c:v>
                </c:pt>
                <c:pt idx="103">
                  <c:v>62.372999999999998</c:v>
                </c:pt>
                <c:pt idx="104">
                  <c:v>61.957000000000001</c:v>
                </c:pt>
                <c:pt idx="105">
                  <c:v>61.613</c:v>
                </c:pt>
                <c:pt idx="106">
                  <c:v>61.34</c:v>
                </c:pt>
                <c:pt idx="107">
                  <c:v>60.898000000000003</c:v>
                </c:pt>
                <c:pt idx="108">
                  <c:v>60.578000000000003</c:v>
                </c:pt>
                <c:pt idx="109">
                  <c:v>60.341000000000001</c:v>
                </c:pt>
                <c:pt idx="110">
                  <c:v>60.036999999999999</c:v>
                </c:pt>
                <c:pt idx="111">
                  <c:v>59.69</c:v>
                </c:pt>
                <c:pt idx="112">
                  <c:v>59.383000000000003</c:v>
                </c:pt>
                <c:pt idx="113">
                  <c:v>58.970999999999997</c:v>
                </c:pt>
                <c:pt idx="114">
                  <c:v>58.703000000000003</c:v>
                </c:pt>
                <c:pt idx="115">
                  <c:v>58.332000000000001</c:v>
                </c:pt>
                <c:pt idx="116">
                  <c:v>58.02</c:v>
                </c:pt>
                <c:pt idx="117">
                  <c:v>57.77</c:v>
                </c:pt>
                <c:pt idx="118">
                  <c:v>57.453000000000003</c:v>
                </c:pt>
                <c:pt idx="119">
                  <c:v>57.134</c:v>
                </c:pt>
                <c:pt idx="120">
                  <c:v>56.786999999999999</c:v>
                </c:pt>
                <c:pt idx="121">
                  <c:v>56.332000000000001</c:v>
                </c:pt>
                <c:pt idx="122">
                  <c:v>56.076000000000001</c:v>
                </c:pt>
                <c:pt idx="123">
                  <c:v>55.652999999999999</c:v>
                </c:pt>
                <c:pt idx="124">
                  <c:v>55.131999999999998</c:v>
                </c:pt>
                <c:pt idx="125">
                  <c:v>54.728999999999999</c:v>
                </c:pt>
                <c:pt idx="126">
                  <c:v>54.466999999999999</c:v>
                </c:pt>
                <c:pt idx="127">
                  <c:v>54.155999999999999</c:v>
                </c:pt>
                <c:pt idx="128">
                  <c:v>53.77</c:v>
                </c:pt>
                <c:pt idx="129">
                  <c:v>53.381</c:v>
                </c:pt>
                <c:pt idx="130">
                  <c:v>53.158999999999999</c:v>
                </c:pt>
                <c:pt idx="131">
                  <c:v>52.884999999999998</c:v>
                </c:pt>
                <c:pt idx="132">
                  <c:v>52.603999999999999</c:v>
                </c:pt>
                <c:pt idx="133">
                  <c:v>52.280999999999999</c:v>
                </c:pt>
                <c:pt idx="134">
                  <c:v>52.113999999999997</c:v>
                </c:pt>
                <c:pt idx="135">
                  <c:v>51.747999999999998</c:v>
                </c:pt>
                <c:pt idx="136">
                  <c:v>51.325000000000003</c:v>
                </c:pt>
                <c:pt idx="137">
                  <c:v>50.9</c:v>
                </c:pt>
                <c:pt idx="138">
                  <c:v>50.472000000000001</c:v>
                </c:pt>
                <c:pt idx="139">
                  <c:v>50.098999999999997</c:v>
                </c:pt>
                <c:pt idx="140">
                  <c:v>49.866</c:v>
                </c:pt>
                <c:pt idx="141">
                  <c:v>49.570999999999998</c:v>
                </c:pt>
                <c:pt idx="142">
                  <c:v>49.332999999999998</c:v>
                </c:pt>
                <c:pt idx="143">
                  <c:v>48.878</c:v>
                </c:pt>
                <c:pt idx="144">
                  <c:v>48.564</c:v>
                </c:pt>
                <c:pt idx="145">
                  <c:v>48.228999999999999</c:v>
                </c:pt>
                <c:pt idx="146">
                  <c:v>47.81</c:v>
                </c:pt>
                <c:pt idx="147">
                  <c:v>47.527000000000001</c:v>
                </c:pt>
                <c:pt idx="148">
                  <c:v>47.206000000000003</c:v>
                </c:pt>
                <c:pt idx="149">
                  <c:v>46.918999999999997</c:v>
                </c:pt>
                <c:pt idx="150">
                  <c:v>46.774000000000001</c:v>
                </c:pt>
                <c:pt idx="151">
                  <c:v>46.408000000000001</c:v>
                </c:pt>
                <c:pt idx="152">
                  <c:v>45.893000000000001</c:v>
                </c:pt>
                <c:pt idx="153">
                  <c:v>45.52</c:v>
                </c:pt>
                <c:pt idx="154">
                  <c:v>45.100999999999999</c:v>
                </c:pt>
                <c:pt idx="155">
                  <c:v>44.668999999999997</c:v>
                </c:pt>
                <c:pt idx="156">
                  <c:v>44.136000000000003</c:v>
                </c:pt>
                <c:pt idx="157">
                  <c:v>43.776000000000003</c:v>
                </c:pt>
                <c:pt idx="158">
                  <c:v>43.54</c:v>
                </c:pt>
                <c:pt idx="159">
                  <c:v>43.298999999999999</c:v>
                </c:pt>
                <c:pt idx="160">
                  <c:v>43.008000000000003</c:v>
                </c:pt>
                <c:pt idx="161">
                  <c:v>42.57</c:v>
                </c:pt>
                <c:pt idx="162">
                  <c:v>42.177999999999997</c:v>
                </c:pt>
                <c:pt idx="163">
                  <c:v>41.881999999999998</c:v>
                </c:pt>
                <c:pt idx="164">
                  <c:v>41.581000000000003</c:v>
                </c:pt>
                <c:pt idx="165">
                  <c:v>41.53</c:v>
                </c:pt>
                <c:pt idx="166">
                  <c:v>41.320999999999998</c:v>
                </c:pt>
                <c:pt idx="167">
                  <c:v>41.05</c:v>
                </c:pt>
                <c:pt idx="168">
                  <c:v>40.712000000000003</c:v>
                </c:pt>
                <c:pt idx="169">
                  <c:v>40.381</c:v>
                </c:pt>
                <c:pt idx="170">
                  <c:v>40.085999999999999</c:v>
                </c:pt>
                <c:pt idx="171">
                  <c:v>39.784999999999997</c:v>
                </c:pt>
                <c:pt idx="172">
                  <c:v>39.098999999999997</c:v>
                </c:pt>
                <c:pt idx="173">
                  <c:v>38.408000000000001</c:v>
                </c:pt>
                <c:pt idx="174">
                  <c:v>38.1</c:v>
                </c:pt>
                <c:pt idx="175">
                  <c:v>37.789000000000001</c:v>
                </c:pt>
                <c:pt idx="176">
                  <c:v>37.232999999999997</c:v>
                </c:pt>
                <c:pt idx="177">
                  <c:v>37.069000000000003</c:v>
                </c:pt>
                <c:pt idx="178">
                  <c:v>36.728999999999999</c:v>
                </c:pt>
                <c:pt idx="179">
                  <c:v>36.640999999999998</c:v>
                </c:pt>
                <c:pt idx="180">
                  <c:v>36.442</c:v>
                </c:pt>
                <c:pt idx="181">
                  <c:v>36.085000000000001</c:v>
                </c:pt>
                <c:pt idx="182">
                  <c:v>35.664000000000001</c:v>
                </c:pt>
                <c:pt idx="183">
                  <c:v>34.621000000000002</c:v>
                </c:pt>
                <c:pt idx="184">
                  <c:v>34.305999999999997</c:v>
                </c:pt>
                <c:pt idx="185">
                  <c:v>33.826000000000001</c:v>
                </c:pt>
                <c:pt idx="186">
                  <c:v>33.494999999999997</c:v>
                </c:pt>
                <c:pt idx="187">
                  <c:v>32.652000000000001</c:v>
                </c:pt>
                <c:pt idx="188">
                  <c:v>32.133000000000003</c:v>
                </c:pt>
                <c:pt idx="189">
                  <c:v>31.768999999999998</c:v>
                </c:pt>
                <c:pt idx="190">
                  <c:v>31.013999999999999</c:v>
                </c:pt>
                <c:pt idx="191">
                  <c:v>30.588999999999999</c:v>
                </c:pt>
                <c:pt idx="192">
                  <c:v>29.681000000000001</c:v>
                </c:pt>
                <c:pt idx="193">
                  <c:v>27.497</c:v>
                </c:pt>
              </c:numCache>
            </c:numRef>
          </c:yVal>
          <c:smooth val="0"/>
        </c:ser>
        <c:dLbls>
          <c:showLegendKey val="0"/>
          <c:showVal val="0"/>
          <c:showCatName val="0"/>
          <c:showSerName val="0"/>
          <c:showPercent val="0"/>
          <c:showBubbleSize val="0"/>
        </c:dLbls>
        <c:axId val="749133760"/>
        <c:axId val="748985328"/>
      </c:scatterChart>
      <c:valAx>
        <c:axId val="749133760"/>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985328"/>
        <c:crosses val="autoZero"/>
        <c:crossBetween val="midCat"/>
        <c:majorUnit val="1"/>
      </c:valAx>
      <c:valAx>
        <c:axId val="7489853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9133760"/>
        <c:crosses val="autoZero"/>
        <c:crossBetween val="midCat"/>
        <c:majorUnit val="25"/>
      </c:valAx>
      <c:spPr>
        <a:solidFill>
          <a:schemeClr val="bg2"/>
        </a:solidFill>
        <a:ln>
          <a:solidFill>
            <a:schemeClr val="tx1"/>
          </a:solidFill>
        </a:ln>
      </c:spPr>
    </c:plotArea>
    <c:legend>
      <c:legendPos val="r"/>
      <c:layout>
        <c:manualLayout>
          <c:xMode val="edge"/>
          <c:yMode val="edge"/>
          <c:x val="9.7345132743362844E-2"/>
          <c:y val="0.6443340953348573"/>
          <c:w val="0.85715339233038346"/>
          <c:h val="0.1742909152484971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8993662377568"/>
          <c:y val="0.139412500762986"/>
          <c:w val="0.40250529167725391"/>
          <c:h val="0.58035646706952326"/>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8000"/>
              </a:solidFill>
              <a:ln>
                <a:solidFill>
                  <a:srgbClr val="000000"/>
                </a:solidFill>
              </a:ln>
            </c:spPr>
          </c:dPt>
          <c:dPt>
            <c:idx val="2"/>
            <c:bubble3D val="0"/>
            <c:spPr>
              <a:solidFill>
                <a:srgbClr val="FF0000"/>
              </a:solidFill>
              <a:ln>
                <a:solidFill>
                  <a:srgbClr val="000000"/>
                </a:solidFill>
              </a:ln>
            </c:spPr>
          </c:dPt>
          <c:dPt>
            <c:idx val="3"/>
            <c:bubble3D val="0"/>
            <c:spPr>
              <a:solidFill>
                <a:schemeClr val="bg1">
                  <a:lumMod val="50000"/>
                  <a:lumOff val="50000"/>
                </a:schemeClr>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00"/>
              </a:solidFill>
              <a:ln>
                <a:solidFill>
                  <a:srgbClr val="000000"/>
                </a:solidFill>
              </a:ln>
            </c:spPr>
          </c:dPt>
          <c:dPt>
            <c:idx val="7"/>
            <c:bubble3D val="0"/>
            <c:spPr>
              <a:solidFill>
                <a:srgbClr val="FF9900"/>
              </a:solidFill>
              <a:ln>
                <a:solidFill>
                  <a:srgbClr val="000000"/>
                </a:solidFill>
              </a:ln>
            </c:spPr>
          </c:dPt>
          <c:dLbls>
            <c:numFmt formatCode="0%" sourceLinked="0"/>
            <c:spPr>
              <a:noFill/>
              <a:ln>
                <a:noFill/>
              </a:ln>
              <a:effectLst/>
            </c:spPr>
            <c:txPr>
              <a:bodyPr wrap="square" lIns="38100" tIns="19050" rIns="38100" bIns="19050" anchor="ctr">
                <a:spAutoFit/>
              </a:bodyPr>
              <a:lstStyle/>
              <a:p>
                <a:pPr>
                  <a:defRPr sz="13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2.2176000000000001E-2</c:v>
                </c:pt>
                <c:pt idx="1">
                  <c:v>3.2086999999999997E-2</c:v>
                </c:pt>
                <c:pt idx="2">
                  <c:v>0.34178999999999998</c:v>
                </c:pt>
                <c:pt idx="3">
                  <c:v>0.50743000000000005</c:v>
                </c:pt>
                <c:pt idx="4">
                  <c:v>3.3682999999999998E-2</c:v>
                </c:pt>
                <c:pt idx="5">
                  <c:v>2.4695999999999999E-2</c:v>
                </c:pt>
                <c:pt idx="6">
                  <c:v>2.8475E-2</c:v>
                </c:pt>
                <c:pt idx="7">
                  <c:v>9.6600000000000002E-3</c:v>
                </c:pt>
              </c:numCache>
            </c:numRef>
          </c:val>
        </c:ser>
        <c:dLbls>
          <c:showLegendKey val="0"/>
          <c:showVal val="0"/>
          <c:showCatName val="0"/>
          <c:showSerName val="0"/>
          <c:showPercent val="0"/>
          <c:showBubbleSize val="0"/>
          <c:showLeaderLines val="1"/>
        </c:dLbls>
        <c:firstSliceAng val="70"/>
      </c:pieChart>
      <c:spPr>
        <a:noFill/>
        <a:ln w="25400">
          <a:noFill/>
        </a:ln>
      </c:spPr>
    </c:plotArea>
    <c:legend>
      <c:legendPos val="l"/>
      <c:layout>
        <c:manualLayout>
          <c:xMode val="edge"/>
          <c:yMode val="edge"/>
          <c:x val="9.5034088726714053E-2"/>
          <c:y val="7.4702740645791382E-2"/>
          <c:w val="0.23910152999167783"/>
          <c:h val="0.58208264664591347"/>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90442489489698741"/>
          <c:h val="0.83254736712598421"/>
        </c:manualLayout>
      </c:layout>
      <c:scatterChart>
        <c:scatterStyle val="lineMarker"/>
        <c:varyColors val="0"/>
        <c:ser>
          <c:idx val="0"/>
          <c:order val="0"/>
          <c:tx>
            <c:strRef>
              <c:f>Sheet1!$B$1</c:f>
              <c:strCache>
                <c:ptCount val="1"/>
                <c:pt idx="0">
                  <c:v>Pulsatile flow (N=2,751)</c:v>
                </c:pt>
              </c:strCache>
            </c:strRef>
          </c:tx>
          <c:spPr>
            <a:ln w="41275">
              <a:solidFill>
                <a:srgbClr val="00FFFF"/>
              </a:solidFill>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Sheet1!$B$2:$B$195</c:f>
              <c:numCache>
                <c:formatCode>General</c:formatCode>
                <c:ptCount val="194"/>
                <c:pt idx="0">
                  <c:v>100</c:v>
                </c:pt>
                <c:pt idx="1">
                  <c:v>100</c:v>
                </c:pt>
                <c:pt idx="2">
                  <c:v>100</c:v>
                </c:pt>
                <c:pt idx="3">
                  <c:v>100</c:v>
                </c:pt>
                <c:pt idx="4">
                  <c:v>100</c:v>
                </c:pt>
                <c:pt idx="5">
                  <c:v>100</c:v>
                </c:pt>
                <c:pt idx="6">
                  <c:v>100</c:v>
                </c:pt>
                <c:pt idx="7">
                  <c:v>99.2</c:v>
                </c:pt>
                <c:pt idx="8">
                  <c:v>98.507999999999996</c:v>
                </c:pt>
                <c:pt idx="9">
                  <c:v>98.143000000000001</c:v>
                </c:pt>
                <c:pt idx="10">
                  <c:v>97.888000000000005</c:v>
                </c:pt>
                <c:pt idx="11">
                  <c:v>97.34</c:v>
                </c:pt>
                <c:pt idx="12">
                  <c:v>96.864999999999995</c:v>
                </c:pt>
                <c:pt idx="13">
                  <c:v>96.388000000000005</c:v>
                </c:pt>
                <c:pt idx="14">
                  <c:v>95.873999999999995</c:v>
                </c:pt>
                <c:pt idx="15">
                  <c:v>95.432000000000002</c:v>
                </c:pt>
                <c:pt idx="16">
                  <c:v>95.138000000000005</c:v>
                </c:pt>
                <c:pt idx="17">
                  <c:v>94.659000000000006</c:v>
                </c:pt>
                <c:pt idx="18">
                  <c:v>94.364000000000004</c:v>
                </c:pt>
                <c:pt idx="19">
                  <c:v>93.995999999999995</c:v>
                </c:pt>
                <c:pt idx="20">
                  <c:v>93.775000000000006</c:v>
                </c:pt>
                <c:pt idx="21">
                  <c:v>93.221999999999994</c:v>
                </c:pt>
                <c:pt idx="22">
                  <c:v>93</c:v>
                </c:pt>
                <c:pt idx="23">
                  <c:v>92.703999999999994</c:v>
                </c:pt>
                <c:pt idx="24">
                  <c:v>92.593000000000004</c:v>
                </c:pt>
                <c:pt idx="25">
                  <c:v>92.22</c:v>
                </c:pt>
                <c:pt idx="26">
                  <c:v>91.995000000000005</c:v>
                </c:pt>
                <c:pt idx="27">
                  <c:v>91.694999999999993</c:v>
                </c:pt>
                <c:pt idx="28">
                  <c:v>91.394000000000005</c:v>
                </c:pt>
                <c:pt idx="29">
                  <c:v>91.132000000000005</c:v>
                </c:pt>
                <c:pt idx="30">
                  <c:v>90.906000000000006</c:v>
                </c:pt>
                <c:pt idx="31">
                  <c:v>90.718000000000004</c:v>
                </c:pt>
                <c:pt idx="32">
                  <c:v>90.453999999999994</c:v>
                </c:pt>
                <c:pt idx="33">
                  <c:v>90.340999999999994</c:v>
                </c:pt>
                <c:pt idx="34">
                  <c:v>89.811000000000007</c:v>
                </c:pt>
                <c:pt idx="35">
                  <c:v>89.734999999999999</c:v>
                </c:pt>
                <c:pt idx="36">
                  <c:v>89.545000000000002</c:v>
                </c:pt>
                <c:pt idx="37">
                  <c:v>89.391000000000005</c:v>
                </c:pt>
                <c:pt idx="38">
                  <c:v>89.16</c:v>
                </c:pt>
                <c:pt idx="39">
                  <c:v>89.082999999999998</c:v>
                </c:pt>
                <c:pt idx="40">
                  <c:v>88.811999999999998</c:v>
                </c:pt>
                <c:pt idx="41">
                  <c:v>88.426000000000002</c:v>
                </c:pt>
                <c:pt idx="42">
                  <c:v>88.116</c:v>
                </c:pt>
                <c:pt idx="43">
                  <c:v>87.728999999999999</c:v>
                </c:pt>
                <c:pt idx="44">
                  <c:v>87.224999999999994</c:v>
                </c:pt>
                <c:pt idx="45">
                  <c:v>86.914000000000001</c:v>
                </c:pt>
                <c:pt idx="46">
                  <c:v>86.796999999999997</c:v>
                </c:pt>
                <c:pt idx="47">
                  <c:v>86.484999999999999</c:v>
                </c:pt>
                <c:pt idx="48">
                  <c:v>86.016000000000005</c:v>
                </c:pt>
                <c:pt idx="49">
                  <c:v>86.016000000000005</c:v>
                </c:pt>
                <c:pt idx="50">
                  <c:v>85.855999999999995</c:v>
                </c:pt>
                <c:pt idx="51">
                  <c:v>85.536000000000001</c:v>
                </c:pt>
                <c:pt idx="52">
                  <c:v>85.096000000000004</c:v>
                </c:pt>
                <c:pt idx="53">
                  <c:v>84.734999999999999</c:v>
                </c:pt>
                <c:pt idx="54">
                  <c:v>84.575000000000003</c:v>
                </c:pt>
                <c:pt idx="55">
                  <c:v>84.254000000000005</c:v>
                </c:pt>
                <c:pt idx="56">
                  <c:v>83.971999999999994</c:v>
                </c:pt>
                <c:pt idx="57">
                  <c:v>83.891999999999996</c:v>
                </c:pt>
                <c:pt idx="58">
                  <c:v>83.649000000000001</c:v>
                </c:pt>
                <c:pt idx="59">
                  <c:v>83.325000000000003</c:v>
                </c:pt>
                <c:pt idx="60">
                  <c:v>82.918999999999997</c:v>
                </c:pt>
                <c:pt idx="61">
                  <c:v>82.673000000000002</c:v>
                </c:pt>
                <c:pt idx="62">
                  <c:v>82.424999999999997</c:v>
                </c:pt>
                <c:pt idx="63">
                  <c:v>82.135000000000005</c:v>
                </c:pt>
                <c:pt idx="64">
                  <c:v>81.721000000000004</c:v>
                </c:pt>
                <c:pt idx="65">
                  <c:v>81.430000000000007</c:v>
                </c:pt>
                <c:pt idx="66">
                  <c:v>81.055999999999997</c:v>
                </c:pt>
                <c:pt idx="67">
                  <c:v>80.721999999999994</c:v>
                </c:pt>
                <c:pt idx="68">
                  <c:v>80.513000000000005</c:v>
                </c:pt>
                <c:pt idx="69">
                  <c:v>80.093999999999994</c:v>
                </c:pt>
                <c:pt idx="70">
                  <c:v>80.010000000000005</c:v>
                </c:pt>
                <c:pt idx="71">
                  <c:v>79.840999999999994</c:v>
                </c:pt>
                <c:pt idx="72">
                  <c:v>79.585999999999999</c:v>
                </c:pt>
                <c:pt idx="73">
                  <c:v>79.152000000000001</c:v>
                </c:pt>
                <c:pt idx="74">
                  <c:v>78.888999999999996</c:v>
                </c:pt>
                <c:pt idx="75">
                  <c:v>78.668000000000006</c:v>
                </c:pt>
                <c:pt idx="76">
                  <c:v>78.313999999999993</c:v>
                </c:pt>
                <c:pt idx="77">
                  <c:v>78.135999999999996</c:v>
                </c:pt>
                <c:pt idx="78">
                  <c:v>78.003</c:v>
                </c:pt>
                <c:pt idx="79">
                  <c:v>77.869</c:v>
                </c:pt>
                <c:pt idx="80">
                  <c:v>77.555999999999997</c:v>
                </c:pt>
                <c:pt idx="81">
                  <c:v>77.331000000000003</c:v>
                </c:pt>
                <c:pt idx="82">
                  <c:v>76.97</c:v>
                </c:pt>
                <c:pt idx="83">
                  <c:v>76.561000000000007</c:v>
                </c:pt>
                <c:pt idx="84">
                  <c:v>76.332999999999998</c:v>
                </c:pt>
                <c:pt idx="85">
                  <c:v>75.953999999999994</c:v>
                </c:pt>
                <c:pt idx="86">
                  <c:v>75.712000000000003</c:v>
                </c:pt>
                <c:pt idx="87">
                  <c:v>75.468000000000004</c:v>
                </c:pt>
                <c:pt idx="88">
                  <c:v>75.125</c:v>
                </c:pt>
                <c:pt idx="89">
                  <c:v>74.83</c:v>
                </c:pt>
                <c:pt idx="90">
                  <c:v>74.484999999999999</c:v>
                </c:pt>
                <c:pt idx="91">
                  <c:v>74.287999999999997</c:v>
                </c:pt>
                <c:pt idx="92">
                  <c:v>73.888999999999996</c:v>
                </c:pt>
                <c:pt idx="93">
                  <c:v>73.638000000000005</c:v>
                </c:pt>
                <c:pt idx="94">
                  <c:v>73.385000000000005</c:v>
                </c:pt>
                <c:pt idx="95">
                  <c:v>73.230999999999995</c:v>
                </c:pt>
                <c:pt idx="96">
                  <c:v>72.811999999999998</c:v>
                </c:pt>
                <c:pt idx="97">
                  <c:v>72.594999999999999</c:v>
                </c:pt>
                <c:pt idx="98">
                  <c:v>72.144999999999996</c:v>
                </c:pt>
                <c:pt idx="99">
                  <c:v>71.692999999999998</c:v>
                </c:pt>
                <c:pt idx="100">
                  <c:v>71.069000000000003</c:v>
                </c:pt>
                <c:pt idx="101">
                  <c:v>70.897999999999996</c:v>
                </c:pt>
                <c:pt idx="102">
                  <c:v>70.442999999999998</c:v>
                </c:pt>
                <c:pt idx="103">
                  <c:v>69.984999999999999</c:v>
                </c:pt>
                <c:pt idx="104">
                  <c:v>69.463999999999999</c:v>
                </c:pt>
                <c:pt idx="105">
                  <c:v>69.114999999999995</c:v>
                </c:pt>
                <c:pt idx="106">
                  <c:v>68.88</c:v>
                </c:pt>
                <c:pt idx="107">
                  <c:v>68.701999999999998</c:v>
                </c:pt>
                <c:pt idx="108">
                  <c:v>68.456999999999994</c:v>
                </c:pt>
                <c:pt idx="109">
                  <c:v>68.200999999999993</c:v>
                </c:pt>
                <c:pt idx="110">
                  <c:v>68.069999999999993</c:v>
                </c:pt>
                <c:pt idx="111">
                  <c:v>67.872</c:v>
                </c:pt>
                <c:pt idx="112">
                  <c:v>67.41</c:v>
                </c:pt>
                <c:pt idx="113">
                  <c:v>67.013000000000005</c:v>
                </c:pt>
                <c:pt idx="114">
                  <c:v>66.548000000000002</c:v>
                </c:pt>
                <c:pt idx="115">
                  <c:v>66.078000000000003</c:v>
                </c:pt>
                <c:pt idx="116">
                  <c:v>65.741</c:v>
                </c:pt>
                <c:pt idx="117">
                  <c:v>65.123999999999995</c:v>
                </c:pt>
                <c:pt idx="118">
                  <c:v>64.846000000000004</c:v>
                </c:pt>
                <c:pt idx="119">
                  <c:v>64.421000000000006</c:v>
                </c:pt>
                <c:pt idx="120">
                  <c:v>64.201999999999998</c:v>
                </c:pt>
                <c:pt idx="121">
                  <c:v>63.97</c:v>
                </c:pt>
                <c:pt idx="122">
                  <c:v>63.808</c:v>
                </c:pt>
                <c:pt idx="123">
                  <c:v>63.316000000000003</c:v>
                </c:pt>
                <c:pt idx="124">
                  <c:v>62.658999999999999</c:v>
                </c:pt>
                <c:pt idx="125">
                  <c:v>62.081000000000003</c:v>
                </c:pt>
                <c:pt idx="126">
                  <c:v>61.42</c:v>
                </c:pt>
                <c:pt idx="127">
                  <c:v>61.253999999999998</c:v>
                </c:pt>
                <c:pt idx="128">
                  <c:v>60.834000000000003</c:v>
                </c:pt>
                <c:pt idx="129">
                  <c:v>60.408000000000001</c:v>
                </c:pt>
                <c:pt idx="130">
                  <c:v>60.061999999999998</c:v>
                </c:pt>
                <c:pt idx="131">
                  <c:v>59.618000000000002</c:v>
                </c:pt>
                <c:pt idx="132">
                  <c:v>59.435000000000002</c:v>
                </c:pt>
                <c:pt idx="133">
                  <c:v>59.335000000000001</c:v>
                </c:pt>
                <c:pt idx="134">
                  <c:v>58.923000000000002</c:v>
                </c:pt>
                <c:pt idx="135">
                  <c:v>58.302</c:v>
                </c:pt>
                <c:pt idx="136">
                  <c:v>57.884999999999998</c:v>
                </c:pt>
                <c:pt idx="137">
                  <c:v>57.78</c:v>
                </c:pt>
                <c:pt idx="138">
                  <c:v>57.359000000000002</c:v>
                </c:pt>
                <c:pt idx="139">
                  <c:v>56.829000000000001</c:v>
                </c:pt>
                <c:pt idx="140">
                  <c:v>56.722000000000001</c:v>
                </c:pt>
                <c:pt idx="141">
                  <c:v>56.508000000000003</c:v>
                </c:pt>
                <c:pt idx="142">
                  <c:v>56.399000000000001</c:v>
                </c:pt>
                <c:pt idx="143">
                  <c:v>55.957999999999998</c:v>
                </c:pt>
                <c:pt idx="144">
                  <c:v>55.618000000000002</c:v>
                </c:pt>
                <c:pt idx="145">
                  <c:v>55.13</c:v>
                </c:pt>
                <c:pt idx="146">
                  <c:v>54.872999999999998</c:v>
                </c:pt>
                <c:pt idx="147">
                  <c:v>54.744</c:v>
                </c:pt>
                <c:pt idx="148">
                  <c:v>54.222000000000001</c:v>
                </c:pt>
                <c:pt idx="149">
                  <c:v>54.09</c:v>
                </c:pt>
                <c:pt idx="150">
                  <c:v>53.558999999999997</c:v>
                </c:pt>
                <c:pt idx="151">
                  <c:v>53.158999999999999</c:v>
                </c:pt>
                <c:pt idx="152">
                  <c:v>52.619</c:v>
                </c:pt>
                <c:pt idx="153">
                  <c:v>52.064</c:v>
                </c:pt>
                <c:pt idx="154">
                  <c:v>51.780999999999999</c:v>
                </c:pt>
                <c:pt idx="155">
                  <c:v>51.347000000000001</c:v>
                </c:pt>
                <c:pt idx="156">
                  <c:v>50.895000000000003</c:v>
                </c:pt>
                <c:pt idx="157">
                  <c:v>50.215000000000003</c:v>
                </c:pt>
                <c:pt idx="158">
                  <c:v>49.85</c:v>
                </c:pt>
                <c:pt idx="159">
                  <c:v>49.094000000000001</c:v>
                </c:pt>
                <c:pt idx="160">
                  <c:v>48.326000000000001</c:v>
                </c:pt>
                <c:pt idx="161">
                  <c:v>48.326000000000001</c:v>
                </c:pt>
                <c:pt idx="162">
                  <c:v>48.128999999999998</c:v>
                </c:pt>
                <c:pt idx="163">
                  <c:v>47.933</c:v>
                </c:pt>
                <c:pt idx="164">
                  <c:v>47.329000000000001</c:v>
                </c:pt>
                <c:pt idx="165">
                  <c:v>47.329000000000001</c:v>
                </c:pt>
                <c:pt idx="166">
                  <c:v>46.685000000000002</c:v>
                </c:pt>
                <c:pt idx="167">
                  <c:v>46.685000000000002</c:v>
                </c:pt>
                <c:pt idx="168">
                  <c:v>46.685000000000002</c:v>
                </c:pt>
                <c:pt idx="169">
                  <c:v>46.07</c:v>
                </c:pt>
                <c:pt idx="170">
                  <c:v>44.353000000000002</c:v>
                </c:pt>
                <c:pt idx="171">
                  <c:v>43.281999999999996</c:v>
                </c:pt>
                <c:pt idx="172">
                  <c:v>42.914999999999999</c:v>
                </c:pt>
                <c:pt idx="173">
                  <c:v>42.534999999999997</c:v>
                </c:pt>
                <c:pt idx="174">
                  <c:v>42.155999999999999</c:v>
                </c:pt>
                <c:pt idx="175">
                  <c:v>42.155999999999999</c:v>
                </c:pt>
                <c:pt idx="176">
                  <c:v>42.155999999999999</c:v>
                </c:pt>
                <c:pt idx="177">
                  <c:v>42.155999999999999</c:v>
                </c:pt>
                <c:pt idx="178">
                  <c:v>41.707000000000001</c:v>
                </c:pt>
                <c:pt idx="179">
                  <c:v>40.774999999999999</c:v>
                </c:pt>
                <c:pt idx="180">
                  <c:v>40.774999999999999</c:v>
                </c:pt>
                <c:pt idx="181">
                  <c:v>39.908000000000001</c:v>
                </c:pt>
                <c:pt idx="182">
                  <c:v>38.767000000000003</c:v>
                </c:pt>
                <c:pt idx="183">
                  <c:v>37.593000000000004</c:v>
                </c:pt>
                <c:pt idx="184">
                  <c:v>37.593000000000004</c:v>
                </c:pt>
                <c:pt idx="185">
                  <c:v>36.417999999999999</c:v>
                </c:pt>
                <c:pt idx="186">
                  <c:v>36.417999999999999</c:v>
                </c:pt>
                <c:pt idx="187">
                  <c:v>35.204000000000001</c:v>
                </c:pt>
                <c:pt idx="188">
                  <c:v>32.731000000000002</c:v>
                </c:pt>
                <c:pt idx="189">
                  <c:v>32.731000000000002</c:v>
                </c:pt>
                <c:pt idx="190">
                  <c:v>29.756</c:v>
                </c:pt>
                <c:pt idx="191">
                  <c:v>29.756</c:v>
                </c:pt>
                <c:pt idx="192">
                  <c:v>29.756</c:v>
                </c:pt>
              </c:numCache>
            </c:numRef>
          </c:yVal>
          <c:smooth val="0"/>
        </c:ser>
        <c:ser>
          <c:idx val="1"/>
          <c:order val="1"/>
          <c:tx>
            <c:strRef>
              <c:f>Sheet1!$C$1</c:f>
              <c:strCache>
                <c:ptCount val="1"/>
                <c:pt idx="0">
                  <c:v>Continuous flow (N=4,252)</c:v>
                </c:pt>
              </c:strCache>
            </c:strRef>
          </c:tx>
          <c:spPr>
            <a:ln w="41275">
              <a:solidFill>
                <a:srgbClr val="00FF00"/>
              </a:solidFill>
              <a:prstDash val="solid"/>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Sheet1!$C$2:$C$195</c:f>
              <c:numCache>
                <c:formatCode>General</c:formatCode>
                <c:ptCount val="194"/>
                <c:pt idx="0">
                  <c:v>100</c:v>
                </c:pt>
                <c:pt idx="1">
                  <c:v>100</c:v>
                </c:pt>
                <c:pt idx="2">
                  <c:v>100</c:v>
                </c:pt>
                <c:pt idx="3">
                  <c:v>100</c:v>
                </c:pt>
                <c:pt idx="4">
                  <c:v>100</c:v>
                </c:pt>
                <c:pt idx="5">
                  <c:v>100</c:v>
                </c:pt>
                <c:pt idx="6">
                  <c:v>100</c:v>
                </c:pt>
                <c:pt idx="7">
                  <c:v>99.576999999999998</c:v>
                </c:pt>
                <c:pt idx="8">
                  <c:v>99.2</c:v>
                </c:pt>
                <c:pt idx="9">
                  <c:v>98.753</c:v>
                </c:pt>
                <c:pt idx="10">
                  <c:v>98.328000000000003</c:v>
                </c:pt>
                <c:pt idx="11">
                  <c:v>97.926000000000002</c:v>
                </c:pt>
                <c:pt idx="12">
                  <c:v>97.421000000000006</c:v>
                </c:pt>
                <c:pt idx="13">
                  <c:v>97.027000000000001</c:v>
                </c:pt>
                <c:pt idx="14">
                  <c:v>96.625</c:v>
                </c:pt>
                <c:pt idx="15">
                  <c:v>96.381</c:v>
                </c:pt>
                <c:pt idx="16">
                  <c:v>95.972999999999999</c:v>
                </c:pt>
                <c:pt idx="17">
                  <c:v>95.644999999999996</c:v>
                </c:pt>
                <c:pt idx="18">
                  <c:v>95.397999999999996</c:v>
                </c:pt>
                <c:pt idx="19">
                  <c:v>95.123000000000005</c:v>
                </c:pt>
                <c:pt idx="20">
                  <c:v>94.790999999999997</c:v>
                </c:pt>
                <c:pt idx="21">
                  <c:v>94.403000000000006</c:v>
                </c:pt>
                <c:pt idx="22">
                  <c:v>94.122</c:v>
                </c:pt>
                <c:pt idx="23">
                  <c:v>93.950999999999993</c:v>
                </c:pt>
                <c:pt idx="24">
                  <c:v>93.831999999999994</c:v>
                </c:pt>
                <c:pt idx="25">
                  <c:v>93.561999999999998</c:v>
                </c:pt>
                <c:pt idx="26">
                  <c:v>93.179000000000002</c:v>
                </c:pt>
                <c:pt idx="27">
                  <c:v>92.65</c:v>
                </c:pt>
                <c:pt idx="28">
                  <c:v>92.259</c:v>
                </c:pt>
                <c:pt idx="29">
                  <c:v>91.938000000000002</c:v>
                </c:pt>
                <c:pt idx="30">
                  <c:v>91.543999999999997</c:v>
                </c:pt>
                <c:pt idx="31">
                  <c:v>91.147999999999996</c:v>
                </c:pt>
                <c:pt idx="32">
                  <c:v>90.820999999999998</c:v>
                </c:pt>
                <c:pt idx="33">
                  <c:v>90.748000000000005</c:v>
                </c:pt>
                <c:pt idx="34">
                  <c:v>90.525999999999996</c:v>
                </c:pt>
                <c:pt idx="35">
                  <c:v>90.111999999999995</c:v>
                </c:pt>
                <c:pt idx="36">
                  <c:v>89.954999999999998</c:v>
                </c:pt>
                <c:pt idx="37">
                  <c:v>89.606999999999999</c:v>
                </c:pt>
                <c:pt idx="38">
                  <c:v>89.38</c:v>
                </c:pt>
                <c:pt idx="39">
                  <c:v>89.055000000000007</c:v>
                </c:pt>
                <c:pt idx="40">
                  <c:v>88.915000000000006</c:v>
                </c:pt>
                <c:pt idx="41">
                  <c:v>88.772999999999996</c:v>
                </c:pt>
                <c:pt idx="42">
                  <c:v>88.347999999999999</c:v>
                </c:pt>
                <c:pt idx="43">
                  <c:v>88.11</c:v>
                </c:pt>
                <c:pt idx="44">
                  <c:v>87.918000000000006</c:v>
                </c:pt>
                <c:pt idx="45">
                  <c:v>87.626999999999995</c:v>
                </c:pt>
                <c:pt idx="46">
                  <c:v>87.381</c:v>
                </c:pt>
                <c:pt idx="47">
                  <c:v>87.13</c:v>
                </c:pt>
                <c:pt idx="48">
                  <c:v>86.971000000000004</c:v>
                </c:pt>
                <c:pt idx="49">
                  <c:v>86.728999999999999</c:v>
                </c:pt>
                <c:pt idx="50">
                  <c:v>86.272999999999996</c:v>
                </c:pt>
                <c:pt idx="51">
                  <c:v>86.006</c:v>
                </c:pt>
                <c:pt idx="52">
                  <c:v>85.668999999999997</c:v>
                </c:pt>
                <c:pt idx="53">
                  <c:v>85.463999999999999</c:v>
                </c:pt>
                <c:pt idx="54">
                  <c:v>85.052999999999997</c:v>
                </c:pt>
                <c:pt idx="55">
                  <c:v>84.846000000000004</c:v>
                </c:pt>
                <c:pt idx="56">
                  <c:v>84.635999999999996</c:v>
                </c:pt>
                <c:pt idx="57">
                  <c:v>84.209000000000003</c:v>
                </c:pt>
                <c:pt idx="58">
                  <c:v>83.7</c:v>
                </c:pt>
                <c:pt idx="59">
                  <c:v>83.551000000000002</c:v>
                </c:pt>
                <c:pt idx="60">
                  <c:v>83.159000000000006</c:v>
                </c:pt>
                <c:pt idx="61">
                  <c:v>82.094999999999999</c:v>
                </c:pt>
                <c:pt idx="62">
                  <c:v>81.775999999999996</c:v>
                </c:pt>
                <c:pt idx="63">
                  <c:v>81.555999999999997</c:v>
                </c:pt>
                <c:pt idx="64">
                  <c:v>81.444999999999993</c:v>
                </c:pt>
                <c:pt idx="65">
                  <c:v>81.108999999999995</c:v>
                </c:pt>
                <c:pt idx="66">
                  <c:v>80.769000000000005</c:v>
                </c:pt>
                <c:pt idx="67">
                  <c:v>80.655000000000001</c:v>
                </c:pt>
                <c:pt idx="68">
                  <c:v>80.424999999999997</c:v>
                </c:pt>
                <c:pt idx="69">
                  <c:v>79.959999999999994</c:v>
                </c:pt>
                <c:pt idx="70">
                  <c:v>79.72</c:v>
                </c:pt>
                <c:pt idx="71">
                  <c:v>79.593999999999994</c:v>
                </c:pt>
                <c:pt idx="72">
                  <c:v>78.938999999999993</c:v>
                </c:pt>
                <c:pt idx="73">
                  <c:v>78.293000000000006</c:v>
                </c:pt>
                <c:pt idx="74">
                  <c:v>78.108999999999995</c:v>
                </c:pt>
                <c:pt idx="75">
                  <c:v>77.727999999999994</c:v>
                </c:pt>
                <c:pt idx="76">
                  <c:v>77.14</c:v>
                </c:pt>
                <c:pt idx="77">
                  <c:v>76.346000000000004</c:v>
                </c:pt>
                <c:pt idx="78">
                  <c:v>75.945999999999998</c:v>
                </c:pt>
                <c:pt idx="79">
                  <c:v>75.945999999999998</c:v>
                </c:pt>
                <c:pt idx="80">
                  <c:v>75.945999999999998</c:v>
                </c:pt>
                <c:pt idx="81">
                  <c:v>75.739000000000004</c:v>
                </c:pt>
                <c:pt idx="82">
                  <c:v>75.093000000000004</c:v>
                </c:pt>
                <c:pt idx="83">
                  <c:v>74.867999999999995</c:v>
                </c:pt>
                <c:pt idx="84">
                  <c:v>74.641999999999996</c:v>
                </c:pt>
                <c:pt idx="85">
                  <c:v>74.364000000000004</c:v>
                </c:pt>
                <c:pt idx="86">
                  <c:v>73.77</c:v>
                </c:pt>
                <c:pt idx="87">
                  <c:v>73.77</c:v>
                </c:pt>
                <c:pt idx="88">
                  <c:v>73.77</c:v>
                </c:pt>
                <c:pt idx="89">
                  <c:v>73.451999999999998</c:v>
                </c:pt>
                <c:pt idx="90">
                  <c:v>73.451999999999998</c:v>
                </c:pt>
                <c:pt idx="91">
                  <c:v>73.131</c:v>
                </c:pt>
                <c:pt idx="92">
                  <c:v>73.131</c:v>
                </c:pt>
                <c:pt idx="93">
                  <c:v>72.465000000000003</c:v>
                </c:pt>
                <c:pt idx="94">
                  <c:v>72.465000000000003</c:v>
                </c:pt>
                <c:pt idx="95">
                  <c:v>72.103999999999999</c:v>
                </c:pt>
                <c:pt idx="96">
                  <c:v>72.103999999999999</c:v>
                </c:pt>
                <c:pt idx="97">
                  <c:v>71.662000000000006</c:v>
                </c:pt>
                <c:pt idx="98">
                  <c:v>71.156999999999996</c:v>
                </c:pt>
                <c:pt idx="99">
                  <c:v>70.649000000000001</c:v>
                </c:pt>
                <c:pt idx="100">
                  <c:v>70.649000000000001</c:v>
                </c:pt>
                <c:pt idx="101">
                  <c:v>70.649000000000001</c:v>
                </c:pt>
                <c:pt idx="102">
                  <c:v>70.126000000000005</c:v>
                </c:pt>
                <c:pt idx="103">
                  <c:v>70.126000000000005</c:v>
                </c:pt>
                <c:pt idx="104">
                  <c:v>70.126000000000005</c:v>
                </c:pt>
                <c:pt idx="105">
                  <c:v>69.56</c:v>
                </c:pt>
                <c:pt idx="106">
                  <c:v>69.56</c:v>
                </c:pt>
                <c:pt idx="107">
                  <c:v>69.56</c:v>
                </c:pt>
                <c:pt idx="108">
                  <c:v>69.56</c:v>
                </c:pt>
                <c:pt idx="109">
                  <c:v>67.820999999999998</c:v>
                </c:pt>
                <c:pt idx="110">
                  <c:v>67.820999999999998</c:v>
                </c:pt>
                <c:pt idx="111">
                  <c:v>65.91</c:v>
                </c:pt>
                <c:pt idx="112">
                  <c:v>65.91</c:v>
                </c:pt>
                <c:pt idx="113">
                  <c:v>65.91</c:v>
                </c:pt>
                <c:pt idx="114">
                  <c:v>64.926000000000002</c:v>
                </c:pt>
                <c:pt idx="115">
                  <c:v>64.926000000000002</c:v>
                </c:pt>
                <c:pt idx="116">
                  <c:v>64.926000000000002</c:v>
                </c:pt>
                <c:pt idx="117">
                  <c:v>64.926000000000002</c:v>
                </c:pt>
                <c:pt idx="118">
                  <c:v>63.844000000000001</c:v>
                </c:pt>
                <c:pt idx="119">
                  <c:v>62.723999999999997</c:v>
                </c:pt>
                <c:pt idx="120">
                  <c:v>62.723999999999997</c:v>
                </c:pt>
                <c:pt idx="121">
                  <c:v>62.723999999999997</c:v>
                </c:pt>
                <c:pt idx="122">
                  <c:v>62.723999999999997</c:v>
                </c:pt>
                <c:pt idx="123">
                  <c:v>62.723999999999997</c:v>
                </c:pt>
                <c:pt idx="124">
                  <c:v>60.484000000000002</c:v>
                </c:pt>
                <c:pt idx="125">
                  <c:v>60.484000000000002</c:v>
                </c:pt>
                <c:pt idx="126">
                  <c:v>60.484000000000002</c:v>
                </c:pt>
                <c:pt idx="127">
                  <c:v>60.484000000000002</c:v>
                </c:pt>
                <c:pt idx="128">
                  <c:v>60.484000000000002</c:v>
                </c:pt>
                <c:pt idx="129">
                  <c:v>60.484000000000002</c:v>
                </c:pt>
                <c:pt idx="130">
                  <c:v>60.484000000000002</c:v>
                </c:pt>
                <c:pt idx="131">
                  <c:v>60.484000000000002</c:v>
                </c:pt>
                <c:pt idx="132">
                  <c:v>60.484000000000002</c:v>
                </c:pt>
                <c:pt idx="133">
                  <c:v>60.484000000000002</c:v>
                </c:pt>
                <c:pt idx="134">
                  <c:v>60.484000000000002</c:v>
                </c:pt>
                <c:pt idx="135">
                  <c:v>60.484000000000002</c:v>
                </c:pt>
                <c:pt idx="136">
                  <c:v>60.484000000000002</c:v>
                </c:pt>
                <c:pt idx="137">
                  <c:v>60.484000000000002</c:v>
                </c:pt>
                <c:pt idx="138">
                  <c:v>60.484000000000002</c:v>
                </c:pt>
                <c:pt idx="139">
                  <c:v>60.484000000000002</c:v>
                </c:pt>
                <c:pt idx="140">
                  <c:v>60.484000000000002</c:v>
                </c:pt>
                <c:pt idx="141">
                  <c:v>60.484000000000002</c:v>
                </c:pt>
                <c:pt idx="142">
                  <c:v>60.484000000000002</c:v>
                </c:pt>
                <c:pt idx="143">
                  <c:v>60.484000000000002</c:v>
                </c:pt>
                <c:pt idx="144">
                  <c:v>60.484000000000002</c:v>
                </c:pt>
                <c:pt idx="145">
                  <c:v>60.484000000000002</c:v>
                </c:pt>
                <c:pt idx="146">
                  <c:v>60.484000000000002</c:v>
                </c:pt>
                <c:pt idx="147">
                  <c:v>60.484000000000002</c:v>
                </c:pt>
              </c:numCache>
            </c:numRef>
          </c:yVal>
          <c:smooth val="0"/>
        </c:ser>
        <c:ser>
          <c:idx val="2"/>
          <c:order val="2"/>
          <c:tx>
            <c:strRef>
              <c:f>Sheet1!$D$1</c:f>
              <c:strCache>
                <c:ptCount val="1"/>
                <c:pt idx="0">
                  <c:v>ECMO (N=97)</c:v>
                </c:pt>
              </c:strCache>
            </c:strRef>
          </c:tx>
          <c:spPr>
            <a:ln w="41275">
              <a:solidFill>
                <a:srgbClr val="FF0000"/>
              </a:solidFill>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Sheet1!$D$2:$D$195</c:f>
              <c:numCache>
                <c:formatCode>General</c:formatCode>
                <c:ptCount val="194"/>
                <c:pt idx="0">
                  <c:v>100</c:v>
                </c:pt>
                <c:pt idx="1">
                  <c:v>100</c:v>
                </c:pt>
                <c:pt idx="2">
                  <c:v>100</c:v>
                </c:pt>
                <c:pt idx="3">
                  <c:v>100</c:v>
                </c:pt>
                <c:pt idx="4">
                  <c:v>100</c:v>
                </c:pt>
                <c:pt idx="5">
                  <c:v>100</c:v>
                </c:pt>
                <c:pt idx="6">
                  <c:v>100</c:v>
                </c:pt>
                <c:pt idx="7">
                  <c:v>97.917000000000002</c:v>
                </c:pt>
                <c:pt idx="8">
                  <c:v>97.917000000000002</c:v>
                </c:pt>
                <c:pt idx="9">
                  <c:v>97.917000000000002</c:v>
                </c:pt>
                <c:pt idx="10">
                  <c:v>97.917000000000002</c:v>
                </c:pt>
                <c:pt idx="11">
                  <c:v>97.917000000000002</c:v>
                </c:pt>
                <c:pt idx="12">
                  <c:v>96.864000000000004</c:v>
                </c:pt>
                <c:pt idx="13">
                  <c:v>96.864000000000004</c:v>
                </c:pt>
                <c:pt idx="14">
                  <c:v>96.864000000000004</c:v>
                </c:pt>
                <c:pt idx="15">
                  <c:v>96.864000000000004</c:v>
                </c:pt>
                <c:pt idx="16">
                  <c:v>96.864000000000004</c:v>
                </c:pt>
                <c:pt idx="17">
                  <c:v>95.653000000000006</c:v>
                </c:pt>
                <c:pt idx="18">
                  <c:v>95.653000000000006</c:v>
                </c:pt>
                <c:pt idx="19">
                  <c:v>94.427000000000007</c:v>
                </c:pt>
                <c:pt idx="20">
                  <c:v>94.427000000000007</c:v>
                </c:pt>
                <c:pt idx="21">
                  <c:v>94.427000000000007</c:v>
                </c:pt>
                <c:pt idx="22">
                  <c:v>93.2</c:v>
                </c:pt>
                <c:pt idx="23">
                  <c:v>91.957999999999998</c:v>
                </c:pt>
                <c:pt idx="24">
                  <c:v>91.957999999999998</c:v>
                </c:pt>
                <c:pt idx="25">
                  <c:v>91.957999999999998</c:v>
                </c:pt>
                <c:pt idx="26">
                  <c:v>91.957999999999998</c:v>
                </c:pt>
                <c:pt idx="27">
                  <c:v>90.521000000000001</c:v>
                </c:pt>
                <c:pt idx="28">
                  <c:v>90.521000000000001</c:v>
                </c:pt>
                <c:pt idx="29">
                  <c:v>90.521000000000001</c:v>
                </c:pt>
                <c:pt idx="30">
                  <c:v>89.037000000000006</c:v>
                </c:pt>
                <c:pt idx="31">
                  <c:v>89.037000000000006</c:v>
                </c:pt>
                <c:pt idx="32">
                  <c:v>87.552999999999997</c:v>
                </c:pt>
                <c:pt idx="33">
                  <c:v>86.069000000000003</c:v>
                </c:pt>
                <c:pt idx="34">
                  <c:v>86.069000000000003</c:v>
                </c:pt>
                <c:pt idx="35">
                  <c:v>86.069000000000003</c:v>
                </c:pt>
                <c:pt idx="36">
                  <c:v>86.069000000000003</c:v>
                </c:pt>
                <c:pt idx="37">
                  <c:v>86.069000000000003</c:v>
                </c:pt>
                <c:pt idx="38">
                  <c:v>86.069000000000003</c:v>
                </c:pt>
                <c:pt idx="39">
                  <c:v>86.069000000000003</c:v>
                </c:pt>
                <c:pt idx="40">
                  <c:v>86.069000000000003</c:v>
                </c:pt>
                <c:pt idx="41">
                  <c:v>86.069000000000003</c:v>
                </c:pt>
                <c:pt idx="42">
                  <c:v>86.069000000000003</c:v>
                </c:pt>
                <c:pt idx="43">
                  <c:v>86.069000000000003</c:v>
                </c:pt>
                <c:pt idx="44">
                  <c:v>86.069000000000003</c:v>
                </c:pt>
                <c:pt idx="45">
                  <c:v>86.069000000000003</c:v>
                </c:pt>
                <c:pt idx="46">
                  <c:v>86.069000000000003</c:v>
                </c:pt>
                <c:pt idx="47">
                  <c:v>84.347999999999999</c:v>
                </c:pt>
                <c:pt idx="48">
                  <c:v>84.347999999999999</c:v>
                </c:pt>
                <c:pt idx="49">
                  <c:v>84.347999999999999</c:v>
                </c:pt>
                <c:pt idx="50">
                  <c:v>84.347999999999999</c:v>
                </c:pt>
                <c:pt idx="51">
                  <c:v>84.347999999999999</c:v>
                </c:pt>
                <c:pt idx="52">
                  <c:v>84.347999999999999</c:v>
                </c:pt>
                <c:pt idx="53">
                  <c:v>84.347999999999999</c:v>
                </c:pt>
                <c:pt idx="54">
                  <c:v>84.347999999999999</c:v>
                </c:pt>
                <c:pt idx="55">
                  <c:v>84.347999999999999</c:v>
                </c:pt>
                <c:pt idx="56">
                  <c:v>84.347999999999999</c:v>
                </c:pt>
                <c:pt idx="57">
                  <c:v>84.347999999999999</c:v>
                </c:pt>
                <c:pt idx="58">
                  <c:v>84.347999999999999</c:v>
                </c:pt>
                <c:pt idx="59">
                  <c:v>84.347999999999999</c:v>
                </c:pt>
                <c:pt idx="60">
                  <c:v>84.347999999999999</c:v>
                </c:pt>
                <c:pt idx="61">
                  <c:v>84.347999999999999</c:v>
                </c:pt>
                <c:pt idx="62">
                  <c:v>84.347999999999999</c:v>
                </c:pt>
                <c:pt idx="63">
                  <c:v>84.347999999999999</c:v>
                </c:pt>
                <c:pt idx="64">
                  <c:v>84.347999999999999</c:v>
                </c:pt>
                <c:pt idx="65">
                  <c:v>84.347999999999999</c:v>
                </c:pt>
                <c:pt idx="66">
                  <c:v>84.347999999999999</c:v>
                </c:pt>
                <c:pt idx="67">
                  <c:v>82.185000000000002</c:v>
                </c:pt>
                <c:pt idx="68">
                  <c:v>82.185000000000002</c:v>
                </c:pt>
                <c:pt idx="69">
                  <c:v>82.185000000000002</c:v>
                </c:pt>
                <c:pt idx="70">
                  <c:v>82.185000000000002</c:v>
                </c:pt>
                <c:pt idx="71">
                  <c:v>82.185000000000002</c:v>
                </c:pt>
                <c:pt idx="72">
                  <c:v>82.185000000000002</c:v>
                </c:pt>
                <c:pt idx="73">
                  <c:v>82.185000000000002</c:v>
                </c:pt>
                <c:pt idx="74">
                  <c:v>82.185000000000002</c:v>
                </c:pt>
                <c:pt idx="75">
                  <c:v>82.185000000000002</c:v>
                </c:pt>
                <c:pt idx="76">
                  <c:v>82.185000000000002</c:v>
                </c:pt>
                <c:pt idx="77">
                  <c:v>82.185000000000002</c:v>
                </c:pt>
                <c:pt idx="78">
                  <c:v>82.185000000000002</c:v>
                </c:pt>
                <c:pt idx="79">
                  <c:v>82.185000000000002</c:v>
                </c:pt>
                <c:pt idx="80">
                  <c:v>82.185000000000002</c:v>
                </c:pt>
                <c:pt idx="81">
                  <c:v>82.185000000000002</c:v>
                </c:pt>
                <c:pt idx="82">
                  <c:v>82.185000000000002</c:v>
                </c:pt>
                <c:pt idx="83">
                  <c:v>82.185000000000002</c:v>
                </c:pt>
                <c:pt idx="84">
                  <c:v>82.185000000000002</c:v>
                </c:pt>
                <c:pt idx="85">
                  <c:v>82.185000000000002</c:v>
                </c:pt>
                <c:pt idx="86">
                  <c:v>82.185000000000002</c:v>
                </c:pt>
                <c:pt idx="87">
                  <c:v>82.185000000000002</c:v>
                </c:pt>
                <c:pt idx="88">
                  <c:v>82.185000000000002</c:v>
                </c:pt>
                <c:pt idx="89">
                  <c:v>82.185000000000002</c:v>
                </c:pt>
                <c:pt idx="90">
                  <c:v>82.185000000000002</c:v>
                </c:pt>
                <c:pt idx="91">
                  <c:v>82.185000000000002</c:v>
                </c:pt>
                <c:pt idx="92">
                  <c:v>82.185000000000002</c:v>
                </c:pt>
                <c:pt idx="93">
                  <c:v>82.185000000000002</c:v>
                </c:pt>
                <c:pt idx="94">
                  <c:v>82.185000000000002</c:v>
                </c:pt>
                <c:pt idx="95">
                  <c:v>82.185000000000002</c:v>
                </c:pt>
                <c:pt idx="96">
                  <c:v>82.185000000000002</c:v>
                </c:pt>
                <c:pt idx="97">
                  <c:v>82.185000000000002</c:v>
                </c:pt>
                <c:pt idx="98">
                  <c:v>82.185000000000002</c:v>
                </c:pt>
                <c:pt idx="99">
                  <c:v>82.185000000000002</c:v>
                </c:pt>
                <c:pt idx="100">
                  <c:v>82.185000000000002</c:v>
                </c:pt>
                <c:pt idx="101">
                  <c:v>82.185000000000002</c:v>
                </c:pt>
                <c:pt idx="102">
                  <c:v>82.185000000000002</c:v>
                </c:pt>
                <c:pt idx="103">
                  <c:v>82.185000000000002</c:v>
                </c:pt>
                <c:pt idx="104">
                  <c:v>82.185000000000002</c:v>
                </c:pt>
                <c:pt idx="105">
                  <c:v>82.185000000000002</c:v>
                </c:pt>
                <c:pt idx="106">
                  <c:v>82.185000000000002</c:v>
                </c:pt>
                <c:pt idx="107">
                  <c:v>76.314999999999998</c:v>
                </c:pt>
                <c:pt idx="108">
                  <c:v>76.314999999999998</c:v>
                </c:pt>
                <c:pt idx="109">
                  <c:v>76.314999999999998</c:v>
                </c:pt>
                <c:pt idx="110">
                  <c:v>76.314999999999998</c:v>
                </c:pt>
                <c:pt idx="111">
                  <c:v>76.314999999999998</c:v>
                </c:pt>
                <c:pt idx="112">
                  <c:v>76.314999999999998</c:v>
                </c:pt>
                <c:pt idx="113">
                  <c:v>76.314999999999998</c:v>
                </c:pt>
                <c:pt idx="114">
                  <c:v>76.314999999999998</c:v>
                </c:pt>
                <c:pt idx="115">
                  <c:v>76.314999999999998</c:v>
                </c:pt>
                <c:pt idx="116">
                  <c:v>76.314999999999998</c:v>
                </c:pt>
                <c:pt idx="117">
                  <c:v>76.314999999999998</c:v>
                </c:pt>
                <c:pt idx="118">
                  <c:v>76.314999999999998</c:v>
                </c:pt>
              </c:numCache>
            </c:numRef>
          </c:yVal>
          <c:smooth val="0"/>
        </c:ser>
        <c:ser>
          <c:idx val="3"/>
          <c:order val="3"/>
          <c:tx>
            <c:strRef>
              <c:f>Sheet1!$E$1</c:f>
              <c:strCache>
                <c:ptCount val="1"/>
                <c:pt idx="0">
                  <c:v>No LVAD/No Inotropes (N=619)</c:v>
                </c:pt>
              </c:strCache>
            </c:strRef>
          </c:tx>
          <c:spPr>
            <a:ln w="41275">
              <a:solidFill>
                <a:srgbClr val="9933FF"/>
              </a:solidFill>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Sheet1!$E$2:$E$195</c:f>
              <c:numCache>
                <c:formatCode>General</c:formatCode>
                <c:ptCount val="194"/>
                <c:pt idx="0">
                  <c:v>100</c:v>
                </c:pt>
                <c:pt idx="1">
                  <c:v>100</c:v>
                </c:pt>
                <c:pt idx="2">
                  <c:v>100</c:v>
                </c:pt>
                <c:pt idx="3">
                  <c:v>100</c:v>
                </c:pt>
                <c:pt idx="4">
                  <c:v>100</c:v>
                </c:pt>
                <c:pt idx="5">
                  <c:v>100</c:v>
                </c:pt>
                <c:pt idx="6">
                  <c:v>100</c:v>
                </c:pt>
                <c:pt idx="7">
                  <c:v>99.353999999999999</c:v>
                </c:pt>
                <c:pt idx="8">
                  <c:v>98.221000000000004</c:v>
                </c:pt>
                <c:pt idx="9">
                  <c:v>97.572999999999993</c:v>
                </c:pt>
                <c:pt idx="10">
                  <c:v>96.924999999999997</c:v>
                </c:pt>
                <c:pt idx="11">
                  <c:v>96.6</c:v>
                </c:pt>
                <c:pt idx="12">
                  <c:v>96.436000000000007</c:v>
                </c:pt>
                <c:pt idx="13">
                  <c:v>95.756</c:v>
                </c:pt>
                <c:pt idx="14">
                  <c:v>95.582999999999998</c:v>
                </c:pt>
                <c:pt idx="15">
                  <c:v>95.057000000000002</c:v>
                </c:pt>
                <c:pt idx="16">
                  <c:v>94.881</c:v>
                </c:pt>
                <c:pt idx="17">
                  <c:v>94.528000000000006</c:v>
                </c:pt>
                <c:pt idx="18">
                  <c:v>94.174999999999997</c:v>
                </c:pt>
                <c:pt idx="19">
                  <c:v>94.174999999999997</c:v>
                </c:pt>
                <c:pt idx="20">
                  <c:v>93.998000000000005</c:v>
                </c:pt>
                <c:pt idx="21">
                  <c:v>93.820999999999998</c:v>
                </c:pt>
                <c:pt idx="22">
                  <c:v>93.466999999999999</c:v>
                </c:pt>
                <c:pt idx="23">
                  <c:v>92.573999999999998</c:v>
                </c:pt>
                <c:pt idx="24">
                  <c:v>92.215000000000003</c:v>
                </c:pt>
                <c:pt idx="25">
                  <c:v>91.653000000000006</c:v>
                </c:pt>
                <c:pt idx="26">
                  <c:v>91.266000000000005</c:v>
                </c:pt>
                <c:pt idx="27">
                  <c:v>90.876999999999995</c:v>
                </c:pt>
                <c:pt idx="28">
                  <c:v>90.483999999999995</c:v>
                </c:pt>
                <c:pt idx="29">
                  <c:v>89.893000000000001</c:v>
                </c:pt>
                <c:pt idx="30">
                  <c:v>89.695999999999998</c:v>
                </c:pt>
                <c:pt idx="31">
                  <c:v>89.301000000000002</c:v>
                </c:pt>
                <c:pt idx="32">
                  <c:v>89.301000000000002</c:v>
                </c:pt>
                <c:pt idx="33">
                  <c:v>89.301000000000002</c:v>
                </c:pt>
                <c:pt idx="34">
                  <c:v>89.1</c:v>
                </c:pt>
                <c:pt idx="35">
                  <c:v>88.697999999999993</c:v>
                </c:pt>
                <c:pt idx="36">
                  <c:v>88.292000000000002</c:v>
                </c:pt>
                <c:pt idx="37">
                  <c:v>87.864000000000004</c:v>
                </c:pt>
                <c:pt idx="38">
                  <c:v>87.427999999999997</c:v>
                </c:pt>
                <c:pt idx="39">
                  <c:v>86.986000000000004</c:v>
                </c:pt>
                <c:pt idx="40">
                  <c:v>86.763999999999996</c:v>
                </c:pt>
                <c:pt idx="41">
                  <c:v>86.317999999999998</c:v>
                </c:pt>
                <c:pt idx="42">
                  <c:v>85.870999999999995</c:v>
                </c:pt>
                <c:pt idx="43">
                  <c:v>85.424000000000007</c:v>
                </c:pt>
                <c:pt idx="44">
                  <c:v>85.2</c:v>
                </c:pt>
                <c:pt idx="45">
                  <c:v>84.974999999999994</c:v>
                </c:pt>
                <c:pt idx="46">
                  <c:v>84.974999999999994</c:v>
                </c:pt>
                <c:pt idx="47">
                  <c:v>84.974999999999994</c:v>
                </c:pt>
                <c:pt idx="48">
                  <c:v>84.974999999999994</c:v>
                </c:pt>
                <c:pt idx="49">
                  <c:v>84.739000000000004</c:v>
                </c:pt>
                <c:pt idx="50">
                  <c:v>84.254000000000005</c:v>
                </c:pt>
                <c:pt idx="51">
                  <c:v>84.01</c:v>
                </c:pt>
                <c:pt idx="52">
                  <c:v>83.763999999999996</c:v>
                </c:pt>
                <c:pt idx="53">
                  <c:v>83.519000000000005</c:v>
                </c:pt>
                <c:pt idx="54">
                  <c:v>83.025999999999996</c:v>
                </c:pt>
                <c:pt idx="55">
                  <c:v>83.025999999999996</c:v>
                </c:pt>
                <c:pt idx="56">
                  <c:v>83.025999999999996</c:v>
                </c:pt>
                <c:pt idx="57">
                  <c:v>82.775000000000006</c:v>
                </c:pt>
                <c:pt idx="58">
                  <c:v>82.272000000000006</c:v>
                </c:pt>
                <c:pt idx="59">
                  <c:v>82.02</c:v>
                </c:pt>
                <c:pt idx="60">
                  <c:v>82.02</c:v>
                </c:pt>
                <c:pt idx="61">
                  <c:v>80.95</c:v>
                </c:pt>
                <c:pt idx="62">
                  <c:v>80.397000000000006</c:v>
                </c:pt>
                <c:pt idx="63">
                  <c:v>80.119</c:v>
                </c:pt>
                <c:pt idx="64">
                  <c:v>80.119</c:v>
                </c:pt>
                <c:pt idx="65">
                  <c:v>80.119</c:v>
                </c:pt>
                <c:pt idx="66">
                  <c:v>79.266999999999996</c:v>
                </c:pt>
                <c:pt idx="67">
                  <c:v>79.266999999999996</c:v>
                </c:pt>
                <c:pt idx="68">
                  <c:v>78.980999999999995</c:v>
                </c:pt>
                <c:pt idx="69">
                  <c:v>78.111999999999995</c:v>
                </c:pt>
                <c:pt idx="70">
                  <c:v>78.111999999999995</c:v>
                </c:pt>
                <c:pt idx="71">
                  <c:v>77.518000000000001</c:v>
                </c:pt>
                <c:pt idx="72">
                  <c:v>77.518000000000001</c:v>
                </c:pt>
                <c:pt idx="73">
                  <c:v>76.876999999999995</c:v>
                </c:pt>
                <c:pt idx="74">
                  <c:v>76.876999999999995</c:v>
                </c:pt>
                <c:pt idx="75">
                  <c:v>76.224000000000004</c:v>
                </c:pt>
                <c:pt idx="76">
                  <c:v>76.224000000000004</c:v>
                </c:pt>
                <c:pt idx="77">
                  <c:v>75.896000000000001</c:v>
                </c:pt>
                <c:pt idx="78">
                  <c:v>75.563999999999993</c:v>
                </c:pt>
                <c:pt idx="79">
                  <c:v>74.900000000000006</c:v>
                </c:pt>
                <c:pt idx="80">
                  <c:v>74.230999999999995</c:v>
                </c:pt>
                <c:pt idx="81">
                  <c:v>74.230999999999995</c:v>
                </c:pt>
                <c:pt idx="82">
                  <c:v>74.230999999999995</c:v>
                </c:pt>
                <c:pt idx="83">
                  <c:v>73.197999999999993</c:v>
                </c:pt>
                <c:pt idx="84">
                  <c:v>72.498000000000005</c:v>
                </c:pt>
                <c:pt idx="85">
                  <c:v>72.498000000000005</c:v>
                </c:pt>
                <c:pt idx="86">
                  <c:v>72.498000000000005</c:v>
                </c:pt>
                <c:pt idx="87">
                  <c:v>71.730999999999995</c:v>
                </c:pt>
                <c:pt idx="88">
                  <c:v>71.338999999999999</c:v>
                </c:pt>
                <c:pt idx="89">
                  <c:v>70.947000000000003</c:v>
                </c:pt>
                <c:pt idx="90">
                  <c:v>70.555000000000007</c:v>
                </c:pt>
                <c:pt idx="91">
                  <c:v>69.771000000000001</c:v>
                </c:pt>
                <c:pt idx="92">
                  <c:v>69.376999999999995</c:v>
                </c:pt>
                <c:pt idx="93">
                  <c:v>68.584000000000003</c:v>
                </c:pt>
                <c:pt idx="94">
                  <c:v>68.183000000000007</c:v>
                </c:pt>
                <c:pt idx="95">
                  <c:v>67.370999999999995</c:v>
                </c:pt>
                <c:pt idx="96">
                  <c:v>66.959999999999994</c:v>
                </c:pt>
                <c:pt idx="97">
                  <c:v>66.959999999999994</c:v>
                </c:pt>
                <c:pt idx="98">
                  <c:v>66.959999999999994</c:v>
                </c:pt>
                <c:pt idx="99">
                  <c:v>66.037000000000006</c:v>
                </c:pt>
                <c:pt idx="100">
                  <c:v>65.564999999999998</c:v>
                </c:pt>
                <c:pt idx="101">
                  <c:v>65.564999999999998</c:v>
                </c:pt>
                <c:pt idx="102">
                  <c:v>65.564999999999998</c:v>
                </c:pt>
                <c:pt idx="103">
                  <c:v>65.093000000000004</c:v>
                </c:pt>
                <c:pt idx="104">
                  <c:v>64.150000000000006</c:v>
                </c:pt>
                <c:pt idx="105">
                  <c:v>63.677999999999997</c:v>
                </c:pt>
                <c:pt idx="106">
                  <c:v>63.195999999999998</c:v>
                </c:pt>
                <c:pt idx="107">
                  <c:v>62.701999999999998</c:v>
                </c:pt>
                <c:pt idx="108">
                  <c:v>62.701999999999998</c:v>
                </c:pt>
                <c:pt idx="109">
                  <c:v>62.174999999999997</c:v>
                </c:pt>
                <c:pt idx="110">
                  <c:v>61.639000000000003</c:v>
                </c:pt>
                <c:pt idx="111">
                  <c:v>61.639000000000003</c:v>
                </c:pt>
                <c:pt idx="112">
                  <c:v>61.639000000000003</c:v>
                </c:pt>
                <c:pt idx="113">
                  <c:v>61.639000000000003</c:v>
                </c:pt>
                <c:pt idx="114">
                  <c:v>61.639000000000003</c:v>
                </c:pt>
                <c:pt idx="115">
                  <c:v>61.639000000000003</c:v>
                </c:pt>
                <c:pt idx="116">
                  <c:v>61.639000000000003</c:v>
                </c:pt>
                <c:pt idx="117">
                  <c:v>61.088999999999999</c:v>
                </c:pt>
                <c:pt idx="118">
                  <c:v>60.523000000000003</c:v>
                </c:pt>
                <c:pt idx="119">
                  <c:v>60.523000000000003</c:v>
                </c:pt>
                <c:pt idx="120">
                  <c:v>59.375999999999998</c:v>
                </c:pt>
                <c:pt idx="121">
                  <c:v>59.375999999999998</c:v>
                </c:pt>
                <c:pt idx="122">
                  <c:v>58.764000000000003</c:v>
                </c:pt>
                <c:pt idx="123">
                  <c:v>58.764000000000003</c:v>
                </c:pt>
                <c:pt idx="124">
                  <c:v>58.152000000000001</c:v>
                </c:pt>
                <c:pt idx="125">
                  <c:v>57.539000000000001</c:v>
                </c:pt>
                <c:pt idx="126">
                  <c:v>57.539000000000001</c:v>
                </c:pt>
                <c:pt idx="127">
                  <c:v>57.539000000000001</c:v>
                </c:pt>
                <c:pt idx="128">
                  <c:v>57.539000000000001</c:v>
                </c:pt>
                <c:pt idx="129">
                  <c:v>56.920999999999999</c:v>
                </c:pt>
                <c:pt idx="130">
                  <c:v>56.295000000000002</c:v>
                </c:pt>
                <c:pt idx="131">
                  <c:v>55.023000000000003</c:v>
                </c:pt>
                <c:pt idx="132">
                  <c:v>55.023000000000003</c:v>
                </c:pt>
                <c:pt idx="133">
                  <c:v>55.023000000000003</c:v>
                </c:pt>
                <c:pt idx="134">
                  <c:v>55.023000000000003</c:v>
                </c:pt>
                <c:pt idx="135">
                  <c:v>55.023000000000003</c:v>
                </c:pt>
                <c:pt idx="136">
                  <c:v>54.279000000000003</c:v>
                </c:pt>
                <c:pt idx="137">
                  <c:v>53.536000000000001</c:v>
                </c:pt>
                <c:pt idx="138">
                  <c:v>52.792000000000002</c:v>
                </c:pt>
                <c:pt idx="139">
                  <c:v>52.792000000000002</c:v>
                </c:pt>
                <c:pt idx="140">
                  <c:v>52.792000000000002</c:v>
                </c:pt>
                <c:pt idx="141">
                  <c:v>52.792000000000002</c:v>
                </c:pt>
                <c:pt idx="142">
                  <c:v>52.792000000000002</c:v>
                </c:pt>
                <c:pt idx="143">
                  <c:v>52.792000000000002</c:v>
                </c:pt>
                <c:pt idx="144">
                  <c:v>52.792000000000002</c:v>
                </c:pt>
                <c:pt idx="145">
                  <c:v>52.792000000000002</c:v>
                </c:pt>
                <c:pt idx="146">
                  <c:v>51.954000000000001</c:v>
                </c:pt>
                <c:pt idx="147">
                  <c:v>51.954000000000001</c:v>
                </c:pt>
                <c:pt idx="148">
                  <c:v>51.954000000000001</c:v>
                </c:pt>
                <c:pt idx="149">
                  <c:v>51.103000000000002</c:v>
                </c:pt>
                <c:pt idx="150">
                  <c:v>51.103000000000002</c:v>
                </c:pt>
                <c:pt idx="151">
                  <c:v>50.235999999999997</c:v>
                </c:pt>
                <c:pt idx="152">
                  <c:v>49.37</c:v>
                </c:pt>
                <c:pt idx="153">
                  <c:v>49.37</c:v>
                </c:pt>
                <c:pt idx="154">
                  <c:v>49.37</c:v>
                </c:pt>
                <c:pt idx="155">
                  <c:v>49.37</c:v>
                </c:pt>
                <c:pt idx="156">
                  <c:v>49.37</c:v>
                </c:pt>
                <c:pt idx="157">
                  <c:v>49.37</c:v>
                </c:pt>
                <c:pt idx="158">
                  <c:v>48.136000000000003</c:v>
                </c:pt>
                <c:pt idx="159">
                  <c:v>48.136000000000003</c:v>
                </c:pt>
                <c:pt idx="160">
                  <c:v>46.902000000000001</c:v>
                </c:pt>
                <c:pt idx="161">
                  <c:v>46.902000000000001</c:v>
                </c:pt>
                <c:pt idx="162">
                  <c:v>46.902000000000001</c:v>
                </c:pt>
                <c:pt idx="163">
                  <c:v>45.634</c:v>
                </c:pt>
                <c:pt idx="164">
                  <c:v>44.366</c:v>
                </c:pt>
                <c:pt idx="165">
                  <c:v>43.061999999999998</c:v>
                </c:pt>
                <c:pt idx="166">
                  <c:v>41.756999999999998</c:v>
                </c:pt>
                <c:pt idx="167">
                  <c:v>40.409999999999997</c:v>
                </c:pt>
                <c:pt idx="168">
                  <c:v>40.409999999999997</c:v>
                </c:pt>
                <c:pt idx="169">
                  <c:v>40.409999999999997</c:v>
                </c:pt>
                <c:pt idx="170">
                  <c:v>40.409999999999997</c:v>
                </c:pt>
                <c:pt idx="171">
                  <c:v>38.792999999999999</c:v>
                </c:pt>
                <c:pt idx="172">
                  <c:v>38.792999999999999</c:v>
                </c:pt>
                <c:pt idx="173">
                  <c:v>36.945999999999998</c:v>
                </c:pt>
                <c:pt idx="174">
                  <c:v>36.945999999999998</c:v>
                </c:pt>
                <c:pt idx="175">
                  <c:v>36.945999999999998</c:v>
                </c:pt>
                <c:pt idx="176">
                  <c:v>36.945999999999998</c:v>
                </c:pt>
                <c:pt idx="177">
                  <c:v>36.945999999999998</c:v>
                </c:pt>
                <c:pt idx="178">
                  <c:v>36.945999999999998</c:v>
                </c:pt>
                <c:pt idx="179">
                  <c:v>36.945999999999998</c:v>
                </c:pt>
                <c:pt idx="180">
                  <c:v>36.945999999999998</c:v>
                </c:pt>
                <c:pt idx="181">
                  <c:v>36.945999999999998</c:v>
                </c:pt>
                <c:pt idx="182">
                  <c:v>33.866999999999997</c:v>
                </c:pt>
                <c:pt idx="183">
                  <c:v>33.866999999999997</c:v>
                </c:pt>
                <c:pt idx="184">
                  <c:v>33.866999999999997</c:v>
                </c:pt>
                <c:pt idx="185">
                  <c:v>33.866999999999997</c:v>
                </c:pt>
                <c:pt idx="186">
                  <c:v>33.866999999999997</c:v>
                </c:pt>
              </c:numCache>
            </c:numRef>
          </c:yVal>
          <c:smooth val="0"/>
        </c:ser>
        <c:ser>
          <c:idx val="4"/>
          <c:order val="4"/>
          <c:tx>
            <c:strRef>
              <c:f>Sheet1!$F$1</c:f>
              <c:strCache>
                <c:ptCount val="1"/>
                <c:pt idx="0">
                  <c:v>No LVAD/Inotropes (N=10,803)</c:v>
                </c:pt>
              </c:strCache>
            </c:strRef>
          </c:tx>
          <c:spPr>
            <a:ln w="41275">
              <a:solidFill>
                <a:srgbClr val="FFFF00"/>
              </a:solidFill>
            </a:ln>
          </c:spPr>
          <c:marker>
            <c:symbol val="none"/>
          </c:marker>
          <c:xVal>
            <c:numRef>
              <c:f>Sheet1!$A$2:$A$195</c:f>
              <c:numCache>
                <c:formatCode>General</c:formatCode>
                <c:ptCount val="19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numCache>
            </c:numRef>
          </c:xVal>
          <c:yVal>
            <c:numRef>
              <c:f>Sheet1!$F$2:$F$195</c:f>
              <c:numCache>
                <c:formatCode>General</c:formatCode>
                <c:ptCount val="194"/>
                <c:pt idx="0">
                  <c:v>100</c:v>
                </c:pt>
                <c:pt idx="1">
                  <c:v>100</c:v>
                </c:pt>
                <c:pt idx="2">
                  <c:v>100</c:v>
                </c:pt>
                <c:pt idx="3">
                  <c:v>100</c:v>
                </c:pt>
                <c:pt idx="4">
                  <c:v>100</c:v>
                </c:pt>
                <c:pt idx="5">
                  <c:v>100</c:v>
                </c:pt>
                <c:pt idx="6">
                  <c:v>100</c:v>
                </c:pt>
                <c:pt idx="7">
                  <c:v>99.397999999999996</c:v>
                </c:pt>
                <c:pt idx="8">
                  <c:v>98.852000000000004</c:v>
                </c:pt>
                <c:pt idx="9">
                  <c:v>98.415999999999997</c:v>
                </c:pt>
                <c:pt idx="10">
                  <c:v>97.879000000000005</c:v>
                </c:pt>
                <c:pt idx="11">
                  <c:v>97.451999999999998</c:v>
                </c:pt>
                <c:pt idx="12">
                  <c:v>97.069000000000003</c:v>
                </c:pt>
                <c:pt idx="13">
                  <c:v>96.66</c:v>
                </c:pt>
                <c:pt idx="14">
                  <c:v>96.168999999999997</c:v>
                </c:pt>
                <c:pt idx="15">
                  <c:v>95.676000000000002</c:v>
                </c:pt>
                <c:pt idx="16">
                  <c:v>95.396000000000001</c:v>
                </c:pt>
                <c:pt idx="17">
                  <c:v>95.058000000000007</c:v>
                </c:pt>
                <c:pt idx="18">
                  <c:v>94.534999999999997</c:v>
                </c:pt>
                <c:pt idx="19">
                  <c:v>94.244</c:v>
                </c:pt>
                <c:pt idx="20">
                  <c:v>93.953000000000003</c:v>
                </c:pt>
                <c:pt idx="21">
                  <c:v>93.650999999999996</c:v>
                </c:pt>
                <c:pt idx="22">
                  <c:v>93.271000000000001</c:v>
                </c:pt>
                <c:pt idx="23">
                  <c:v>92.995999999999995</c:v>
                </c:pt>
                <c:pt idx="24">
                  <c:v>92.728999999999999</c:v>
                </c:pt>
                <c:pt idx="25">
                  <c:v>92.471999999999994</c:v>
                </c:pt>
                <c:pt idx="26">
                  <c:v>92.18</c:v>
                </c:pt>
                <c:pt idx="27">
                  <c:v>91.825000000000003</c:v>
                </c:pt>
                <c:pt idx="28">
                  <c:v>91.48</c:v>
                </c:pt>
                <c:pt idx="29">
                  <c:v>91.206999999999994</c:v>
                </c:pt>
                <c:pt idx="30">
                  <c:v>90.828999999999994</c:v>
                </c:pt>
                <c:pt idx="31">
                  <c:v>90.566999999999993</c:v>
                </c:pt>
                <c:pt idx="32">
                  <c:v>90.313999999999993</c:v>
                </c:pt>
                <c:pt idx="33">
                  <c:v>90.019000000000005</c:v>
                </c:pt>
                <c:pt idx="34">
                  <c:v>89.637</c:v>
                </c:pt>
                <c:pt idx="35">
                  <c:v>89.412999999999997</c:v>
                </c:pt>
                <c:pt idx="36">
                  <c:v>89.197999999999993</c:v>
                </c:pt>
                <c:pt idx="37">
                  <c:v>88.92</c:v>
                </c:pt>
                <c:pt idx="38">
                  <c:v>88.727999999999994</c:v>
                </c:pt>
                <c:pt idx="39">
                  <c:v>88.388000000000005</c:v>
                </c:pt>
                <c:pt idx="40">
                  <c:v>88.16</c:v>
                </c:pt>
                <c:pt idx="41">
                  <c:v>87.876000000000005</c:v>
                </c:pt>
                <c:pt idx="42">
                  <c:v>87.557000000000002</c:v>
                </c:pt>
                <c:pt idx="43">
                  <c:v>87.248999999999995</c:v>
                </c:pt>
                <c:pt idx="44">
                  <c:v>86.997</c:v>
                </c:pt>
                <c:pt idx="45">
                  <c:v>86.71</c:v>
                </c:pt>
                <c:pt idx="46">
                  <c:v>86.468000000000004</c:v>
                </c:pt>
                <c:pt idx="47">
                  <c:v>86.144000000000005</c:v>
                </c:pt>
                <c:pt idx="48">
                  <c:v>85.897999999999996</c:v>
                </c:pt>
                <c:pt idx="49">
                  <c:v>85.548000000000002</c:v>
                </c:pt>
                <c:pt idx="50">
                  <c:v>85.29</c:v>
                </c:pt>
                <c:pt idx="51">
                  <c:v>84.933000000000007</c:v>
                </c:pt>
                <c:pt idx="52">
                  <c:v>84.685000000000002</c:v>
                </c:pt>
                <c:pt idx="53">
                  <c:v>84.387</c:v>
                </c:pt>
                <c:pt idx="54">
                  <c:v>84.126000000000005</c:v>
                </c:pt>
                <c:pt idx="55">
                  <c:v>83.825999999999993</c:v>
                </c:pt>
                <c:pt idx="56">
                  <c:v>83.588999999999999</c:v>
                </c:pt>
                <c:pt idx="57">
                  <c:v>83.262</c:v>
                </c:pt>
                <c:pt idx="58">
                  <c:v>83.021000000000001</c:v>
                </c:pt>
                <c:pt idx="59">
                  <c:v>82.766999999999996</c:v>
                </c:pt>
                <c:pt idx="60">
                  <c:v>82.457999999999998</c:v>
                </c:pt>
                <c:pt idx="61">
                  <c:v>82.138999999999996</c:v>
                </c:pt>
                <c:pt idx="62">
                  <c:v>81.814999999999998</c:v>
                </c:pt>
                <c:pt idx="63">
                  <c:v>81.382000000000005</c:v>
                </c:pt>
                <c:pt idx="64">
                  <c:v>81.055000000000007</c:v>
                </c:pt>
                <c:pt idx="65">
                  <c:v>80.756</c:v>
                </c:pt>
                <c:pt idx="66">
                  <c:v>80.456000000000003</c:v>
                </c:pt>
                <c:pt idx="67">
                  <c:v>80.141000000000005</c:v>
                </c:pt>
                <c:pt idx="68">
                  <c:v>79.771000000000001</c:v>
                </c:pt>
                <c:pt idx="69">
                  <c:v>79.44</c:v>
                </c:pt>
                <c:pt idx="70">
                  <c:v>79.105999999999995</c:v>
                </c:pt>
                <c:pt idx="71">
                  <c:v>78.771000000000001</c:v>
                </c:pt>
                <c:pt idx="72">
                  <c:v>78.388000000000005</c:v>
                </c:pt>
                <c:pt idx="73">
                  <c:v>78.063999999999993</c:v>
                </c:pt>
                <c:pt idx="74">
                  <c:v>77.734999999999999</c:v>
                </c:pt>
                <c:pt idx="75">
                  <c:v>77.403000000000006</c:v>
                </c:pt>
                <c:pt idx="76">
                  <c:v>77.13</c:v>
                </c:pt>
                <c:pt idx="77">
                  <c:v>76.856999999999999</c:v>
                </c:pt>
                <c:pt idx="78">
                  <c:v>76.507000000000005</c:v>
                </c:pt>
                <c:pt idx="79">
                  <c:v>76.293000000000006</c:v>
                </c:pt>
                <c:pt idx="80">
                  <c:v>76.001000000000005</c:v>
                </c:pt>
                <c:pt idx="81">
                  <c:v>75.646000000000001</c:v>
                </c:pt>
                <c:pt idx="82">
                  <c:v>75.382000000000005</c:v>
                </c:pt>
                <c:pt idx="83">
                  <c:v>75.067999999999998</c:v>
                </c:pt>
                <c:pt idx="84">
                  <c:v>74.638000000000005</c:v>
                </c:pt>
                <c:pt idx="85">
                  <c:v>74.39</c:v>
                </c:pt>
                <c:pt idx="86">
                  <c:v>74.186000000000007</c:v>
                </c:pt>
                <c:pt idx="87">
                  <c:v>73.843999999999994</c:v>
                </c:pt>
                <c:pt idx="88">
                  <c:v>73.466999999999999</c:v>
                </c:pt>
                <c:pt idx="89">
                  <c:v>73.158000000000001</c:v>
                </c:pt>
                <c:pt idx="90">
                  <c:v>72.915999999999997</c:v>
                </c:pt>
                <c:pt idx="91">
                  <c:v>72.656999999999996</c:v>
                </c:pt>
                <c:pt idx="92">
                  <c:v>72.308999999999997</c:v>
                </c:pt>
                <c:pt idx="93">
                  <c:v>71.872</c:v>
                </c:pt>
                <c:pt idx="94">
                  <c:v>71.572999999999993</c:v>
                </c:pt>
                <c:pt idx="95">
                  <c:v>71.216999999999999</c:v>
                </c:pt>
                <c:pt idx="96">
                  <c:v>70.837999999999994</c:v>
                </c:pt>
                <c:pt idx="97">
                  <c:v>70.424999999999997</c:v>
                </c:pt>
                <c:pt idx="98">
                  <c:v>70.037999999999997</c:v>
                </c:pt>
                <c:pt idx="99">
                  <c:v>69.667000000000002</c:v>
                </c:pt>
                <c:pt idx="100">
                  <c:v>69.353999999999999</c:v>
                </c:pt>
                <c:pt idx="101">
                  <c:v>69.06</c:v>
                </c:pt>
                <c:pt idx="102">
                  <c:v>68.628</c:v>
                </c:pt>
                <c:pt idx="103">
                  <c:v>68.233000000000004</c:v>
                </c:pt>
                <c:pt idx="104">
                  <c:v>67.778999999999996</c:v>
                </c:pt>
                <c:pt idx="105">
                  <c:v>67.402000000000001</c:v>
                </c:pt>
                <c:pt idx="106">
                  <c:v>67.102999999999994</c:v>
                </c:pt>
                <c:pt idx="107">
                  <c:v>66.62</c:v>
                </c:pt>
                <c:pt idx="108">
                  <c:v>66.27</c:v>
                </c:pt>
                <c:pt idx="109">
                  <c:v>66.010000000000005</c:v>
                </c:pt>
                <c:pt idx="110">
                  <c:v>65.677999999999997</c:v>
                </c:pt>
                <c:pt idx="111">
                  <c:v>65.298000000000002</c:v>
                </c:pt>
                <c:pt idx="112">
                  <c:v>64.962000000000003</c:v>
                </c:pt>
                <c:pt idx="113">
                  <c:v>64.512</c:v>
                </c:pt>
                <c:pt idx="114">
                  <c:v>64.218999999999994</c:v>
                </c:pt>
                <c:pt idx="115">
                  <c:v>63.811999999999998</c:v>
                </c:pt>
                <c:pt idx="116">
                  <c:v>63.472000000000001</c:v>
                </c:pt>
                <c:pt idx="117">
                  <c:v>63.198</c:v>
                </c:pt>
                <c:pt idx="118">
                  <c:v>62.851999999999997</c:v>
                </c:pt>
                <c:pt idx="119">
                  <c:v>62.502000000000002</c:v>
                </c:pt>
                <c:pt idx="120">
                  <c:v>62.122999999999998</c:v>
                </c:pt>
                <c:pt idx="121">
                  <c:v>61.625</c:v>
                </c:pt>
                <c:pt idx="122">
                  <c:v>61.344999999999999</c:v>
                </c:pt>
                <c:pt idx="123">
                  <c:v>60.881999999999998</c:v>
                </c:pt>
                <c:pt idx="124">
                  <c:v>60.313000000000002</c:v>
                </c:pt>
                <c:pt idx="125">
                  <c:v>59.871000000000002</c:v>
                </c:pt>
                <c:pt idx="126">
                  <c:v>59.585000000000001</c:v>
                </c:pt>
                <c:pt idx="127">
                  <c:v>59.244999999999997</c:v>
                </c:pt>
                <c:pt idx="128">
                  <c:v>58.822000000000003</c:v>
                </c:pt>
                <c:pt idx="129">
                  <c:v>58.396999999999998</c:v>
                </c:pt>
                <c:pt idx="130">
                  <c:v>58.154000000000003</c:v>
                </c:pt>
                <c:pt idx="131">
                  <c:v>57.853999999999999</c:v>
                </c:pt>
                <c:pt idx="132">
                  <c:v>57.546999999999997</c:v>
                </c:pt>
                <c:pt idx="133">
                  <c:v>57.192999999999998</c:v>
                </c:pt>
                <c:pt idx="134">
                  <c:v>57.011000000000003</c:v>
                </c:pt>
                <c:pt idx="135">
                  <c:v>56.610999999999997</c:v>
                </c:pt>
                <c:pt idx="136">
                  <c:v>56.148000000000003</c:v>
                </c:pt>
                <c:pt idx="137">
                  <c:v>55.682000000000002</c:v>
                </c:pt>
                <c:pt idx="138">
                  <c:v>55.213999999999999</c:v>
                </c:pt>
                <c:pt idx="139">
                  <c:v>54.805999999999997</c:v>
                </c:pt>
                <c:pt idx="140">
                  <c:v>54.552</c:v>
                </c:pt>
                <c:pt idx="141">
                  <c:v>54.228999999999999</c:v>
                </c:pt>
                <c:pt idx="142">
                  <c:v>53.969000000000001</c:v>
                </c:pt>
                <c:pt idx="143">
                  <c:v>53.470999999999997</c:v>
                </c:pt>
                <c:pt idx="144">
                  <c:v>53.127000000000002</c:v>
                </c:pt>
                <c:pt idx="145">
                  <c:v>52.761000000000003</c:v>
                </c:pt>
                <c:pt idx="146">
                  <c:v>52.302</c:v>
                </c:pt>
                <c:pt idx="147">
                  <c:v>51.991999999999997</c:v>
                </c:pt>
                <c:pt idx="148">
                  <c:v>51.642000000000003</c:v>
                </c:pt>
                <c:pt idx="149">
                  <c:v>51.326999999999998</c:v>
                </c:pt>
                <c:pt idx="150">
                  <c:v>51.168999999999997</c:v>
                </c:pt>
                <c:pt idx="151">
                  <c:v>50.768999999999998</c:v>
                </c:pt>
                <c:pt idx="152">
                  <c:v>50.204999999999998</c:v>
                </c:pt>
                <c:pt idx="153">
                  <c:v>49.796999999999997</c:v>
                </c:pt>
                <c:pt idx="154">
                  <c:v>49.338999999999999</c:v>
                </c:pt>
                <c:pt idx="155">
                  <c:v>48.866</c:v>
                </c:pt>
                <c:pt idx="156">
                  <c:v>48.283000000000001</c:v>
                </c:pt>
                <c:pt idx="157">
                  <c:v>47.889000000000003</c:v>
                </c:pt>
                <c:pt idx="158">
                  <c:v>47.631</c:v>
                </c:pt>
                <c:pt idx="159">
                  <c:v>47.366999999999997</c:v>
                </c:pt>
                <c:pt idx="160">
                  <c:v>47.048999999999999</c:v>
                </c:pt>
                <c:pt idx="161">
                  <c:v>46.57</c:v>
                </c:pt>
                <c:pt idx="162">
                  <c:v>46.142000000000003</c:v>
                </c:pt>
                <c:pt idx="163">
                  <c:v>45.817</c:v>
                </c:pt>
                <c:pt idx="164">
                  <c:v>45.488</c:v>
                </c:pt>
                <c:pt idx="165">
                  <c:v>45.432000000000002</c:v>
                </c:pt>
                <c:pt idx="166">
                  <c:v>45.203000000000003</c:v>
                </c:pt>
                <c:pt idx="167">
                  <c:v>44.908000000000001</c:v>
                </c:pt>
                <c:pt idx="168">
                  <c:v>44.536999999999999</c:v>
                </c:pt>
                <c:pt idx="169">
                  <c:v>44.174999999999997</c:v>
                </c:pt>
                <c:pt idx="170">
                  <c:v>43.853000000000002</c:v>
                </c:pt>
                <c:pt idx="171">
                  <c:v>43.524000000000001</c:v>
                </c:pt>
                <c:pt idx="172">
                  <c:v>42.773000000000003</c:v>
                </c:pt>
                <c:pt idx="173">
                  <c:v>42.017000000000003</c:v>
                </c:pt>
                <c:pt idx="174">
                  <c:v>41.68</c:v>
                </c:pt>
                <c:pt idx="175">
                  <c:v>41.338999999999999</c:v>
                </c:pt>
                <c:pt idx="176">
                  <c:v>40.731000000000002</c:v>
                </c:pt>
                <c:pt idx="177">
                  <c:v>40.552</c:v>
                </c:pt>
                <c:pt idx="178">
                  <c:v>40.18</c:v>
                </c:pt>
                <c:pt idx="179">
                  <c:v>40.084000000000003</c:v>
                </c:pt>
                <c:pt idx="180">
                  <c:v>39.866</c:v>
                </c:pt>
                <c:pt idx="181">
                  <c:v>39.475999999999999</c:v>
                </c:pt>
                <c:pt idx="182">
                  <c:v>39.015000000000001</c:v>
                </c:pt>
                <c:pt idx="183">
                  <c:v>37.874000000000002</c:v>
                </c:pt>
                <c:pt idx="184">
                  <c:v>37.529000000000003</c:v>
                </c:pt>
                <c:pt idx="185">
                  <c:v>37.005000000000003</c:v>
                </c:pt>
                <c:pt idx="186">
                  <c:v>36.642000000000003</c:v>
                </c:pt>
                <c:pt idx="187">
                  <c:v>35.72</c:v>
                </c:pt>
                <c:pt idx="188">
                  <c:v>35.152000000000001</c:v>
                </c:pt>
                <c:pt idx="189">
                  <c:v>34.753999999999998</c:v>
                </c:pt>
                <c:pt idx="190">
                  <c:v>33.929000000000002</c:v>
                </c:pt>
                <c:pt idx="191">
                  <c:v>33.463000000000001</c:v>
                </c:pt>
                <c:pt idx="192">
                  <c:v>32.47</c:v>
                </c:pt>
                <c:pt idx="193">
                  <c:v>30.081</c:v>
                </c:pt>
              </c:numCache>
            </c:numRef>
          </c:yVal>
          <c:smooth val="0"/>
        </c:ser>
        <c:dLbls>
          <c:showLegendKey val="0"/>
          <c:showVal val="0"/>
          <c:showCatName val="0"/>
          <c:showSerName val="0"/>
          <c:showPercent val="0"/>
          <c:showBubbleSize val="0"/>
        </c:dLbls>
        <c:axId val="748986112"/>
        <c:axId val="748986504"/>
      </c:scatterChart>
      <c:valAx>
        <c:axId val="748986112"/>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986504"/>
        <c:crosses val="autoZero"/>
        <c:crossBetween val="midCat"/>
        <c:majorUnit val="1"/>
      </c:valAx>
      <c:valAx>
        <c:axId val="7489865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8986112"/>
        <c:crosses val="autoZero"/>
        <c:crossBetween val="midCat"/>
        <c:majorUnit val="25"/>
      </c:valAx>
      <c:spPr>
        <a:solidFill>
          <a:schemeClr val="bg2"/>
        </a:solidFill>
        <a:ln>
          <a:solidFill>
            <a:schemeClr val="tx1"/>
          </a:solidFill>
        </a:ln>
      </c:spPr>
    </c:plotArea>
    <c:legend>
      <c:legendPos val="r"/>
      <c:layout>
        <c:manualLayout>
          <c:xMode val="edge"/>
          <c:yMode val="edge"/>
          <c:x val="0.10471976401179942"/>
          <c:y val="0.62820506307679291"/>
          <c:w val="0.84092920353982292"/>
          <c:h val="0.180934721869443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1523334973753313E-2"/>
          <c:w val="0.90442489489698741"/>
          <c:h val="0.81431820045931769"/>
        </c:manualLayout>
      </c:layout>
      <c:scatterChart>
        <c:scatterStyle val="lineMarker"/>
        <c:varyColors val="0"/>
        <c:ser>
          <c:idx val="0"/>
          <c:order val="0"/>
          <c:tx>
            <c:strRef>
              <c:f>Sheet1!$B$1</c:f>
              <c:strCache>
                <c:ptCount val="1"/>
                <c:pt idx="0">
                  <c:v>LVAD Pulsatile (N=152)</c:v>
                </c:pt>
              </c:strCache>
            </c:strRef>
          </c:tx>
          <c:spPr>
            <a:ln w="41275">
              <a:solidFill>
                <a:srgbClr val="00FFFF"/>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Sheet1!$B$2:$B$62</c:f>
              <c:numCache>
                <c:formatCode>General</c:formatCode>
                <c:ptCount val="61"/>
                <c:pt idx="0">
                  <c:v>100</c:v>
                </c:pt>
                <c:pt idx="1">
                  <c:v>92.105000000000004</c:v>
                </c:pt>
                <c:pt idx="2">
                  <c:v>90.789000000000001</c:v>
                </c:pt>
                <c:pt idx="3">
                  <c:v>88.816000000000003</c:v>
                </c:pt>
                <c:pt idx="4">
                  <c:v>88.816000000000003</c:v>
                </c:pt>
                <c:pt idx="5">
                  <c:v>88.816000000000003</c:v>
                </c:pt>
                <c:pt idx="6">
                  <c:v>88.816000000000003</c:v>
                </c:pt>
                <c:pt idx="7">
                  <c:v>88.816000000000003</c:v>
                </c:pt>
                <c:pt idx="8">
                  <c:v>88.147999999999996</c:v>
                </c:pt>
                <c:pt idx="9">
                  <c:v>87.48</c:v>
                </c:pt>
                <c:pt idx="10">
                  <c:v>86.811999999999998</c:v>
                </c:pt>
                <c:pt idx="11">
                  <c:v>86.144999999999996</c:v>
                </c:pt>
                <c:pt idx="12">
                  <c:v>84.808999999999997</c:v>
                </c:pt>
                <c:pt idx="13">
                  <c:v>84.808999999999997</c:v>
                </c:pt>
                <c:pt idx="14">
                  <c:v>84.808999999999997</c:v>
                </c:pt>
                <c:pt idx="15">
                  <c:v>84.135999999999996</c:v>
                </c:pt>
                <c:pt idx="16">
                  <c:v>84.135999999999996</c:v>
                </c:pt>
                <c:pt idx="17">
                  <c:v>82.79</c:v>
                </c:pt>
                <c:pt idx="18">
                  <c:v>82.79</c:v>
                </c:pt>
                <c:pt idx="19">
                  <c:v>82.111000000000004</c:v>
                </c:pt>
                <c:pt idx="20">
                  <c:v>82.111000000000004</c:v>
                </c:pt>
                <c:pt idx="21">
                  <c:v>81.421000000000006</c:v>
                </c:pt>
                <c:pt idx="22">
                  <c:v>81.421000000000006</c:v>
                </c:pt>
                <c:pt idx="23">
                  <c:v>80.724999999999994</c:v>
                </c:pt>
                <c:pt idx="24">
                  <c:v>80.022999999999996</c:v>
                </c:pt>
                <c:pt idx="25">
                  <c:v>79.302000000000007</c:v>
                </c:pt>
                <c:pt idx="26">
                  <c:v>79.302000000000007</c:v>
                </c:pt>
                <c:pt idx="27">
                  <c:v>78.575000000000003</c:v>
                </c:pt>
                <c:pt idx="28">
                  <c:v>77.113</c:v>
                </c:pt>
                <c:pt idx="29">
                  <c:v>77.113</c:v>
                </c:pt>
                <c:pt idx="30">
                  <c:v>77.113</c:v>
                </c:pt>
                <c:pt idx="31">
                  <c:v>77.113</c:v>
                </c:pt>
                <c:pt idx="32">
                  <c:v>77.113</c:v>
                </c:pt>
                <c:pt idx="33">
                  <c:v>77.113</c:v>
                </c:pt>
                <c:pt idx="34">
                  <c:v>77.113</c:v>
                </c:pt>
                <c:pt idx="35">
                  <c:v>77.113</c:v>
                </c:pt>
                <c:pt idx="36">
                  <c:v>75.539000000000001</c:v>
                </c:pt>
                <c:pt idx="37">
                  <c:v>75.539000000000001</c:v>
                </c:pt>
                <c:pt idx="38">
                  <c:v>75.539000000000001</c:v>
                </c:pt>
                <c:pt idx="39">
                  <c:v>75.539000000000001</c:v>
                </c:pt>
                <c:pt idx="40">
                  <c:v>75.539000000000001</c:v>
                </c:pt>
                <c:pt idx="41">
                  <c:v>75.539000000000001</c:v>
                </c:pt>
                <c:pt idx="42">
                  <c:v>75.539000000000001</c:v>
                </c:pt>
                <c:pt idx="43">
                  <c:v>75.539000000000001</c:v>
                </c:pt>
                <c:pt idx="44">
                  <c:v>75.539000000000001</c:v>
                </c:pt>
                <c:pt idx="45">
                  <c:v>75.539000000000001</c:v>
                </c:pt>
                <c:pt idx="46">
                  <c:v>74.661000000000001</c:v>
                </c:pt>
                <c:pt idx="47">
                  <c:v>74.661000000000001</c:v>
                </c:pt>
                <c:pt idx="48">
                  <c:v>74.661000000000001</c:v>
                </c:pt>
                <c:pt idx="49">
                  <c:v>74.661000000000001</c:v>
                </c:pt>
                <c:pt idx="50">
                  <c:v>74.661000000000001</c:v>
                </c:pt>
                <c:pt idx="51">
                  <c:v>74.661000000000001</c:v>
                </c:pt>
                <c:pt idx="52">
                  <c:v>74.661000000000001</c:v>
                </c:pt>
                <c:pt idx="53">
                  <c:v>74.661000000000001</c:v>
                </c:pt>
                <c:pt idx="54">
                  <c:v>74.661000000000001</c:v>
                </c:pt>
                <c:pt idx="55">
                  <c:v>74.661000000000001</c:v>
                </c:pt>
                <c:pt idx="56">
                  <c:v>74.661000000000001</c:v>
                </c:pt>
                <c:pt idx="57">
                  <c:v>74.661000000000001</c:v>
                </c:pt>
                <c:pt idx="58">
                  <c:v>74.661000000000001</c:v>
                </c:pt>
                <c:pt idx="59">
                  <c:v>73.623999999999995</c:v>
                </c:pt>
                <c:pt idx="60">
                  <c:v>73.623999999999995</c:v>
                </c:pt>
              </c:numCache>
            </c:numRef>
          </c:yVal>
          <c:smooth val="0"/>
        </c:ser>
        <c:ser>
          <c:idx val="1"/>
          <c:order val="1"/>
          <c:tx>
            <c:strRef>
              <c:f>Sheet1!$C$1</c:f>
              <c:strCache>
                <c:ptCount val="1"/>
                <c:pt idx="0">
                  <c:v>LVAD Continuous (N=3,907)</c:v>
                </c:pt>
              </c:strCache>
            </c:strRef>
          </c:tx>
          <c:spPr>
            <a:ln w="41275">
              <a:solidFill>
                <a:srgbClr val="00FF00"/>
              </a:solidFill>
              <a:prstDash val="solid"/>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Sheet1!$C$2:$C$62</c:f>
              <c:numCache>
                <c:formatCode>General</c:formatCode>
                <c:ptCount val="61"/>
                <c:pt idx="0">
                  <c:v>100</c:v>
                </c:pt>
                <c:pt idx="1">
                  <c:v>95.287000000000006</c:v>
                </c:pt>
                <c:pt idx="2">
                  <c:v>94.027000000000001</c:v>
                </c:pt>
                <c:pt idx="3">
                  <c:v>93.046999999999997</c:v>
                </c:pt>
                <c:pt idx="4">
                  <c:v>92.402000000000001</c:v>
                </c:pt>
                <c:pt idx="5">
                  <c:v>91.962999999999994</c:v>
                </c:pt>
                <c:pt idx="6">
                  <c:v>91.394999999999996</c:v>
                </c:pt>
                <c:pt idx="7">
                  <c:v>91.033000000000001</c:v>
                </c:pt>
                <c:pt idx="8">
                  <c:v>90.774000000000001</c:v>
                </c:pt>
                <c:pt idx="9">
                  <c:v>90.412000000000006</c:v>
                </c:pt>
                <c:pt idx="10">
                  <c:v>89.997</c:v>
                </c:pt>
                <c:pt idx="11">
                  <c:v>89.685000000000002</c:v>
                </c:pt>
                <c:pt idx="12">
                  <c:v>89.286000000000001</c:v>
                </c:pt>
                <c:pt idx="13">
                  <c:v>88.963999999999999</c:v>
                </c:pt>
                <c:pt idx="14">
                  <c:v>88.543999999999997</c:v>
                </c:pt>
                <c:pt idx="15">
                  <c:v>88.301000000000002</c:v>
                </c:pt>
                <c:pt idx="16">
                  <c:v>87.841999999999999</c:v>
                </c:pt>
                <c:pt idx="17">
                  <c:v>87.504000000000005</c:v>
                </c:pt>
                <c:pt idx="18">
                  <c:v>87.227000000000004</c:v>
                </c:pt>
                <c:pt idx="19">
                  <c:v>87.042000000000002</c:v>
                </c:pt>
                <c:pt idx="20">
                  <c:v>86.793000000000006</c:v>
                </c:pt>
                <c:pt idx="21">
                  <c:v>86.417000000000002</c:v>
                </c:pt>
                <c:pt idx="22">
                  <c:v>86.132000000000005</c:v>
                </c:pt>
                <c:pt idx="23">
                  <c:v>85.938999999999993</c:v>
                </c:pt>
                <c:pt idx="24">
                  <c:v>85.802999999999997</c:v>
                </c:pt>
                <c:pt idx="25">
                  <c:v>85.567999999999998</c:v>
                </c:pt>
                <c:pt idx="26">
                  <c:v>85.24</c:v>
                </c:pt>
                <c:pt idx="27">
                  <c:v>84.697999999999993</c:v>
                </c:pt>
                <c:pt idx="28">
                  <c:v>84.278000000000006</c:v>
                </c:pt>
                <c:pt idx="29">
                  <c:v>83.981999999999999</c:v>
                </c:pt>
                <c:pt idx="30">
                  <c:v>83.558000000000007</c:v>
                </c:pt>
                <c:pt idx="31">
                  <c:v>83.259</c:v>
                </c:pt>
                <c:pt idx="32">
                  <c:v>82.957999999999998</c:v>
                </c:pt>
                <c:pt idx="33">
                  <c:v>82.914000000000001</c:v>
                </c:pt>
                <c:pt idx="34">
                  <c:v>82.736999999999995</c:v>
                </c:pt>
                <c:pt idx="35">
                  <c:v>82.331000000000003</c:v>
                </c:pt>
                <c:pt idx="36">
                  <c:v>82.14</c:v>
                </c:pt>
                <c:pt idx="37">
                  <c:v>81.867000000000004</c:v>
                </c:pt>
                <c:pt idx="38">
                  <c:v>81.695999999999998</c:v>
                </c:pt>
                <c:pt idx="39">
                  <c:v>81.459999999999994</c:v>
                </c:pt>
                <c:pt idx="40">
                  <c:v>81.34</c:v>
                </c:pt>
                <c:pt idx="41">
                  <c:v>81.22</c:v>
                </c:pt>
                <c:pt idx="42">
                  <c:v>80.977000000000004</c:v>
                </c:pt>
                <c:pt idx="43">
                  <c:v>80.731999999999999</c:v>
                </c:pt>
                <c:pt idx="44">
                  <c:v>80.608999999999995</c:v>
                </c:pt>
                <c:pt idx="45">
                  <c:v>80.358000000000004</c:v>
                </c:pt>
                <c:pt idx="46">
                  <c:v>80.167000000000002</c:v>
                </c:pt>
                <c:pt idx="47">
                  <c:v>80.034999999999997</c:v>
                </c:pt>
                <c:pt idx="48">
                  <c:v>79.894999999999996</c:v>
                </c:pt>
                <c:pt idx="49">
                  <c:v>79.641000000000005</c:v>
                </c:pt>
                <c:pt idx="50">
                  <c:v>79.069000000000003</c:v>
                </c:pt>
                <c:pt idx="51">
                  <c:v>78.772000000000006</c:v>
                </c:pt>
                <c:pt idx="52">
                  <c:v>78.471000000000004</c:v>
                </c:pt>
                <c:pt idx="53">
                  <c:v>78.268000000000001</c:v>
                </c:pt>
                <c:pt idx="54">
                  <c:v>77.753</c:v>
                </c:pt>
                <c:pt idx="55">
                  <c:v>77.44</c:v>
                </c:pt>
                <c:pt idx="56">
                  <c:v>77.334000000000003</c:v>
                </c:pt>
                <c:pt idx="57">
                  <c:v>77.116</c:v>
                </c:pt>
                <c:pt idx="58">
                  <c:v>76.775999999999996</c:v>
                </c:pt>
                <c:pt idx="59">
                  <c:v>76.658000000000001</c:v>
                </c:pt>
                <c:pt idx="60">
                  <c:v>76.400000000000006</c:v>
                </c:pt>
              </c:numCache>
            </c:numRef>
          </c:yVal>
          <c:smooth val="0"/>
        </c:ser>
        <c:ser>
          <c:idx val="2"/>
          <c:order val="2"/>
          <c:tx>
            <c:strRef>
              <c:f>Sheet1!$D$1</c:f>
              <c:strCache>
                <c:ptCount val="1"/>
                <c:pt idx="0">
                  <c:v>LVAD+RVAD pulsatile (N=175)</c:v>
                </c:pt>
              </c:strCache>
            </c:strRef>
          </c:tx>
          <c:spPr>
            <a:ln w="41275">
              <a:solidFill>
                <a:schemeClr val="bg1">
                  <a:lumMod val="50000"/>
                  <a:lumOff val="50000"/>
                </a:schemeClr>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Sheet1!$D$2:$D$62</c:f>
              <c:numCache>
                <c:formatCode>General</c:formatCode>
                <c:ptCount val="61"/>
                <c:pt idx="0">
                  <c:v>100</c:v>
                </c:pt>
                <c:pt idx="1">
                  <c:v>96.570999999999998</c:v>
                </c:pt>
                <c:pt idx="2">
                  <c:v>94.272000000000006</c:v>
                </c:pt>
                <c:pt idx="3">
                  <c:v>93.108000000000004</c:v>
                </c:pt>
                <c:pt idx="4">
                  <c:v>93.108000000000004</c:v>
                </c:pt>
                <c:pt idx="5">
                  <c:v>91.361999999999995</c:v>
                </c:pt>
                <c:pt idx="6">
                  <c:v>90.781000000000006</c:v>
                </c:pt>
                <c:pt idx="7">
                  <c:v>90.194999999999993</c:v>
                </c:pt>
                <c:pt idx="8">
                  <c:v>88.426000000000002</c:v>
                </c:pt>
                <c:pt idx="9">
                  <c:v>88.426000000000002</c:v>
                </c:pt>
                <c:pt idx="10">
                  <c:v>88.426000000000002</c:v>
                </c:pt>
                <c:pt idx="11">
                  <c:v>87.230999999999995</c:v>
                </c:pt>
                <c:pt idx="12">
                  <c:v>86.007000000000005</c:v>
                </c:pt>
                <c:pt idx="13">
                  <c:v>85.375</c:v>
                </c:pt>
                <c:pt idx="14">
                  <c:v>84.736999999999995</c:v>
                </c:pt>
                <c:pt idx="15">
                  <c:v>84.736999999999995</c:v>
                </c:pt>
                <c:pt idx="16">
                  <c:v>84.736999999999995</c:v>
                </c:pt>
                <c:pt idx="17">
                  <c:v>84.1</c:v>
                </c:pt>
                <c:pt idx="18">
                  <c:v>84.1</c:v>
                </c:pt>
                <c:pt idx="19">
                  <c:v>84.1</c:v>
                </c:pt>
                <c:pt idx="20">
                  <c:v>84.1</c:v>
                </c:pt>
                <c:pt idx="21">
                  <c:v>83.462999999999994</c:v>
                </c:pt>
                <c:pt idx="22">
                  <c:v>83.462999999999994</c:v>
                </c:pt>
                <c:pt idx="23">
                  <c:v>82.820999999999998</c:v>
                </c:pt>
                <c:pt idx="24">
                  <c:v>82.820999999999998</c:v>
                </c:pt>
                <c:pt idx="25">
                  <c:v>82.113</c:v>
                </c:pt>
                <c:pt idx="26">
                  <c:v>81.373999999999995</c:v>
                </c:pt>
                <c:pt idx="27">
                  <c:v>81.373999999999995</c:v>
                </c:pt>
                <c:pt idx="28">
                  <c:v>81.373999999999995</c:v>
                </c:pt>
                <c:pt idx="29">
                  <c:v>79.894000000000005</c:v>
                </c:pt>
                <c:pt idx="30">
                  <c:v>79.153999999999996</c:v>
                </c:pt>
                <c:pt idx="31">
                  <c:v>79.153999999999996</c:v>
                </c:pt>
                <c:pt idx="32">
                  <c:v>78.408000000000001</c:v>
                </c:pt>
                <c:pt idx="33">
                  <c:v>77.661000000000001</c:v>
                </c:pt>
                <c:pt idx="34">
                  <c:v>77.661000000000001</c:v>
                </c:pt>
                <c:pt idx="35">
                  <c:v>77.661000000000001</c:v>
                </c:pt>
                <c:pt idx="36">
                  <c:v>77.661000000000001</c:v>
                </c:pt>
                <c:pt idx="37">
                  <c:v>77.661000000000001</c:v>
                </c:pt>
                <c:pt idx="38">
                  <c:v>77.661000000000001</c:v>
                </c:pt>
                <c:pt idx="39">
                  <c:v>77.661000000000001</c:v>
                </c:pt>
                <c:pt idx="40">
                  <c:v>77.661000000000001</c:v>
                </c:pt>
                <c:pt idx="41">
                  <c:v>77.661000000000001</c:v>
                </c:pt>
                <c:pt idx="42">
                  <c:v>77.661000000000001</c:v>
                </c:pt>
                <c:pt idx="43">
                  <c:v>77.661000000000001</c:v>
                </c:pt>
                <c:pt idx="44">
                  <c:v>76.736000000000004</c:v>
                </c:pt>
                <c:pt idx="45">
                  <c:v>75.789000000000001</c:v>
                </c:pt>
                <c:pt idx="46">
                  <c:v>75.789000000000001</c:v>
                </c:pt>
                <c:pt idx="47">
                  <c:v>75.789000000000001</c:v>
                </c:pt>
                <c:pt idx="48">
                  <c:v>75.789000000000001</c:v>
                </c:pt>
                <c:pt idx="49">
                  <c:v>75.789000000000001</c:v>
                </c:pt>
                <c:pt idx="50">
                  <c:v>75.789000000000001</c:v>
                </c:pt>
                <c:pt idx="51">
                  <c:v>74.242000000000004</c:v>
                </c:pt>
                <c:pt idx="52">
                  <c:v>74.242000000000004</c:v>
                </c:pt>
                <c:pt idx="53">
                  <c:v>74.242000000000004</c:v>
                </c:pt>
                <c:pt idx="54">
                  <c:v>74.242000000000004</c:v>
                </c:pt>
                <c:pt idx="55">
                  <c:v>74.242000000000004</c:v>
                </c:pt>
                <c:pt idx="56">
                  <c:v>74.242000000000004</c:v>
                </c:pt>
                <c:pt idx="57">
                  <c:v>74.242000000000004</c:v>
                </c:pt>
                <c:pt idx="58">
                  <c:v>74.242000000000004</c:v>
                </c:pt>
                <c:pt idx="59">
                  <c:v>74.242000000000004</c:v>
                </c:pt>
                <c:pt idx="60">
                  <c:v>74.242000000000004</c:v>
                </c:pt>
              </c:numCache>
            </c:numRef>
          </c:yVal>
          <c:smooth val="0"/>
        </c:ser>
        <c:ser>
          <c:idx val="3"/>
          <c:order val="3"/>
          <c:tx>
            <c:strRef>
              <c:f>Sheet1!$E$1</c:f>
              <c:strCache>
                <c:ptCount val="1"/>
                <c:pt idx="0">
                  <c:v>ECMO (N=99)</c:v>
                </c:pt>
              </c:strCache>
            </c:strRef>
          </c:tx>
          <c:spPr>
            <a:ln w="41275">
              <a:solidFill>
                <a:srgbClr val="FF00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Sheet1!$E$2:$E$62</c:f>
              <c:numCache>
                <c:formatCode>General</c:formatCode>
                <c:ptCount val="61"/>
                <c:pt idx="0">
                  <c:v>100</c:v>
                </c:pt>
                <c:pt idx="1">
                  <c:v>66.778000000000006</c:v>
                </c:pt>
                <c:pt idx="2">
                  <c:v>65.683000000000007</c:v>
                </c:pt>
                <c:pt idx="3">
                  <c:v>63.456000000000003</c:v>
                </c:pt>
                <c:pt idx="4">
                  <c:v>62.343000000000004</c:v>
                </c:pt>
                <c:pt idx="5">
                  <c:v>62.343000000000004</c:v>
                </c:pt>
                <c:pt idx="6">
                  <c:v>62.343000000000004</c:v>
                </c:pt>
                <c:pt idx="7">
                  <c:v>61.189</c:v>
                </c:pt>
                <c:pt idx="8">
                  <c:v>61.189</c:v>
                </c:pt>
                <c:pt idx="9">
                  <c:v>61.189</c:v>
                </c:pt>
                <c:pt idx="10">
                  <c:v>61.189</c:v>
                </c:pt>
                <c:pt idx="11">
                  <c:v>61.189</c:v>
                </c:pt>
                <c:pt idx="12">
                  <c:v>60.033999999999999</c:v>
                </c:pt>
                <c:pt idx="13">
                  <c:v>60.033999999999999</c:v>
                </c:pt>
                <c:pt idx="14">
                  <c:v>60.033999999999999</c:v>
                </c:pt>
                <c:pt idx="15">
                  <c:v>60.033999999999999</c:v>
                </c:pt>
                <c:pt idx="16">
                  <c:v>60.033999999999999</c:v>
                </c:pt>
                <c:pt idx="17">
                  <c:v>58.533000000000001</c:v>
                </c:pt>
                <c:pt idx="18">
                  <c:v>58.533000000000001</c:v>
                </c:pt>
                <c:pt idx="19">
                  <c:v>56.993000000000002</c:v>
                </c:pt>
                <c:pt idx="20">
                  <c:v>56.993000000000002</c:v>
                </c:pt>
                <c:pt idx="21">
                  <c:v>56.993000000000002</c:v>
                </c:pt>
                <c:pt idx="22">
                  <c:v>55.453000000000003</c:v>
                </c:pt>
                <c:pt idx="23">
                  <c:v>53.911999999999999</c:v>
                </c:pt>
                <c:pt idx="24">
                  <c:v>53.911999999999999</c:v>
                </c:pt>
                <c:pt idx="25">
                  <c:v>53.911999999999999</c:v>
                </c:pt>
                <c:pt idx="26">
                  <c:v>53.911999999999999</c:v>
                </c:pt>
                <c:pt idx="27">
                  <c:v>53.911999999999999</c:v>
                </c:pt>
                <c:pt idx="28">
                  <c:v>53.911999999999999</c:v>
                </c:pt>
                <c:pt idx="29">
                  <c:v>53.911999999999999</c:v>
                </c:pt>
                <c:pt idx="30">
                  <c:v>51.665999999999997</c:v>
                </c:pt>
                <c:pt idx="31">
                  <c:v>51.665999999999997</c:v>
                </c:pt>
                <c:pt idx="32">
                  <c:v>51.665999999999997</c:v>
                </c:pt>
                <c:pt idx="33">
                  <c:v>51.665999999999997</c:v>
                </c:pt>
                <c:pt idx="34">
                  <c:v>51.665999999999997</c:v>
                </c:pt>
                <c:pt idx="35">
                  <c:v>51.665999999999997</c:v>
                </c:pt>
                <c:pt idx="36">
                  <c:v>51.665999999999997</c:v>
                </c:pt>
                <c:pt idx="37">
                  <c:v>51.665999999999997</c:v>
                </c:pt>
                <c:pt idx="38">
                  <c:v>51.665999999999997</c:v>
                </c:pt>
                <c:pt idx="39">
                  <c:v>51.665999999999997</c:v>
                </c:pt>
                <c:pt idx="40">
                  <c:v>51.665999999999997</c:v>
                </c:pt>
                <c:pt idx="41">
                  <c:v>51.665999999999997</c:v>
                </c:pt>
                <c:pt idx="42">
                  <c:v>51.665999999999997</c:v>
                </c:pt>
                <c:pt idx="43">
                  <c:v>51.665999999999997</c:v>
                </c:pt>
                <c:pt idx="44">
                  <c:v>51.665999999999997</c:v>
                </c:pt>
                <c:pt idx="45">
                  <c:v>51.665999999999997</c:v>
                </c:pt>
                <c:pt idx="46">
                  <c:v>51.665999999999997</c:v>
                </c:pt>
                <c:pt idx="47">
                  <c:v>51.665999999999997</c:v>
                </c:pt>
                <c:pt idx="48">
                  <c:v>51.665999999999997</c:v>
                </c:pt>
                <c:pt idx="49">
                  <c:v>51.665999999999997</c:v>
                </c:pt>
                <c:pt idx="50">
                  <c:v>51.665999999999997</c:v>
                </c:pt>
                <c:pt idx="51">
                  <c:v>51.665999999999997</c:v>
                </c:pt>
                <c:pt idx="52">
                  <c:v>51.665999999999997</c:v>
                </c:pt>
                <c:pt idx="53">
                  <c:v>51.665999999999997</c:v>
                </c:pt>
                <c:pt idx="54">
                  <c:v>51.665999999999997</c:v>
                </c:pt>
                <c:pt idx="55">
                  <c:v>51.665999999999997</c:v>
                </c:pt>
                <c:pt idx="56">
                  <c:v>51.665999999999997</c:v>
                </c:pt>
                <c:pt idx="57">
                  <c:v>51.665999999999997</c:v>
                </c:pt>
                <c:pt idx="58">
                  <c:v>51.665999999999997</c:v>
                </c:pt>
                <c:pt idx="59">
                  <c:v>51.665999999999997</c:v>
                </c:pt>
                <c:pt idx="60">
                  <c:v>51.665999999999997</c:v>
                </c:pt>
              </c:numCache>
            </c:numRef>
          </c:yVal>
          <c:smooth val="0"/>
        </c:ser>
        <c:ser>
          <c:idx val="4"/>
          <c:order val="4"/>
          <c:tx>
            <c:strRef>
              <c:f>Sheet1!$F$1</c:f>
              <c:strCache>
                <c:ptCount val="1"/>
                <c:pt idx="0">
                  <c:v>No LVAD/No Inotropes (N=327)</c:v>
                </c:pt>
              </c:strCache>
            </c:strRef>
          </c:tx>
          <c:spPr>
            <a:ln w="41275">
              <a:solidFill>
                <a:srgbClr val="9933FF"/>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Sheet1!$F$2:$F$62</c:f>
              <c:numCache>
                <c:formatCode>General</c:formatCode>
                <c:ptCount val="61"/>
                <c:pt idx="0">
                  <c:v>100</c:v>
                </c:pt>
                <c:pt idx="1">
                  <c:v>94.186999999999998</c:v>
                </c:pt>
                <c:pt idx="2">
                  <c:v>92.331000000000003</c:v>
                </c:pt>
                <c:pt idx="3">
                  <c:v>92.02</c:v>
                </c:pt>
                <c:pt idx="4">
                  <c:v>91.707999999999998</c:v>
                </c:pt>
                <c:pt idx="5">
                  <c:v>91.394999999999996</c:v>
                </c:pt>
                <c:pt idx="6">
                  <c:v>90.769000000000005</c:v>
                </c:pt>
                <c:pt idx="7">
                  <c:v>89.826999999999998</c:v>
                </c:pt>
                <c:pt idx="8">
                  <c:v>88.566000000000003</c:v>
                </c:pt>
                <c:pt idx="9">
                  <c:v>88.25</c:v>
                </c:pt>
                <c:pt idx="10">
                  <c:v>86.983999999999995</c:v>
                </c:pt>
                <c:pt idx="11">
                  <c:v>86.983999999999995</c:v>
                </c:pt>
                <c:pt idx="12">
                  <c:v>86.661000000000001</c:v>
                </c:pt>
                <c:pt idx="13">
                  <c:v>86.661000000000001</c:v>
                </c:pt>
                <c:pt idx="14">
                  <c:v>86.295000000000002</c:v>
                </c:pt>
                <c:pt idx="15">
                  <c:v>85.927999999999997</c:v>
                </c:pt>
                <c:pt idx="16">
                  <c:v>85.927999999999997</c:v>
                </c:pt>
                <c:pt idx="17">
                  <c:v>85.927999999999997</c:v>
                </c:pt>
                <c:pt idx="18">
                  <c:v>85.927999999999997</c:v>
                </c:pt>
                <c:pt idx="19">
                  <c:v>85.927999999999997</c:v>
                </c:pt>
                <c:pt idx="20">
                  <c:v>85.927999999999997</c:v>
                </c:pt>
                <c:pt idx="21">
                  <c:v>85.546000000000006</c:v>
                </c:pt>
                <c:pt idx="22">
                  <c:v>84.781999999999996</c:v>
                </c:pt>
                <c:pt idx="23">
                  <c:v>83.606999999999999</c:v>
                </c:pt>
                <c:pt idx="24">
                  <c:v>83.207999999999998</c:v>
                </c:pt>
                <c:pt idx="25">
                  <c:v>82.335999999999999</c:v>
                </c:pt>
                <c:pt idx="26">
                  <c:v>81.855000000000004</c:v>
                </c:pt>
                <c:pt idx="27">
                  <c:v>81.855000000000004</c:v>
                </c:pt>
                <c:pt idx="28">
                  <c:v>81.361999999999995</c:v>
                </c:pt>
                <c:pt idx="29">
                  <c:v>80.863</c:v>
                </c:pt>
                <c:pt idx="30">
                  <c:v>80.364000000000004</c:v>
                </c:pt>
                <c:pt idx="31">
                  <c:v>79.861000000000004</c:v>
                </c:pt>
                <c:pt idx="32">
                  <c:v>79.861000000000004</c:v>
                </c:pt>
                <c:pt idx="33">
                  <c:v>79.861000000000004</c:v>
                </c:pt>
                <c:pt idx="34">
                  <c:v>79.861000000000004</c:v>
                </c:pt>
                <c:pt idx="35">
                  <c:v>79.338999999999999</c:v>
                </c:pt>
                <c:pt idx="36">
                  <c:v>79.338999999999999</c:v>
                </c:pt>
                <c:pt idx="37">
                  <c:v>78.704999999999998</c:v>
                </c:pt>
                <c:pt idx="38">
                  <c:v>78.054000000000002</c:v>
                </c:pt>
                <c:pt idx="39">
                  <c:v>77.375</c:v>
                </c:pt>
                <c:pt idx="40">
                  <c:v>77.375</c:v>
                </c:pt>
                <c:pt idx="41">
                  <c:v>77.375</c:v>
                </c:pt>
                <c:pt idx="42">
                  <c:v>77.375</c:v>
                </c:pt>
                <c:pt idx="43">
                  <c:v>76.671999999999997</c:v>
                </c:pt>
                <c:pt idx="44">
                  <c:v>76.671999999999997</c:v>
                </c:pt>
                <c:pt idx="45">
                  <c:v>76.671999999999997</c:v>
                </c:pt>
                <c:pt idx="46">
                  <c:v>76.671999999999997</c:v>
                </c:pt>
                <c:pt idx="47">
                  <c:v>76.671999999999997</c:v>
                </c:pt>
                <c:pt idx="48">
                  <c:v>76.671999999999997</c:v>
                </c:pt>
                <c:pt idx="49">
                  <c:v>76.671999999999997</c:v>
                </c:pt>
                <c:pt idx="50">
                  <c:v>74.801000000000002</c:v>
                </c:pt>
                <c:pt idx="51">
                  <c:v>74.801000000000002</c:v>
                </c:pt>
                <c:pt idx="52">
                  <c:v>73.816999999999993</c:v>
                </c:pt>
                <c:pt idx="53">
                  <c:v>72.832999999999998</c:v>
                </c:pt>
                <c:pt idx="54">
                  <c:v>72.832999999999998</c:v>
                </c:pt>
                <c:pt idx="55">
                  <c:v>72.832999999999998</c:v>
                </c:pt>
                <c:pt idx="56">
                  <c:v>72.832999999999998</c:v>
                </c:pt>
                <c:pt idx="57">
                  <c:v>72.832999999999998</c:v>
                </c:pt>
                <c:pt idx="58">
                  <c:v>72.832999999999998</c:v>
                </c:pt>
                <c:pt idx="59">
                  <c:v>72.832999999999998</c:v>
                </c:pt>
                <c:pt idx="60">
                  <c:v>72.832999999999998</c:v>
                </c:pt>
              </c:numCache>
            </c:numRef>
          </c:yVal>
          <c:smooth val="0"/>
        </c:ser>
        <c:ser>
          <c:idx val="5"/>
          <c:order val="5"/>
          <c:tx>
            <c:strRef>
              <c:f>Sheet1!$G$1</c:f>
              <c:strCache>
                <c:ptCount val="1"/>
                <c:pt idx="0">
                  <c:v>No LVAD/Inotropes (N=4,039)</c:v>
                </c:pt>
              </c:strCache>
            </c:strRef>
          </c:tx>
          <c:spPr>
            <a:ln w="41275">
              <a:solidFill>
                <a:srgbClr val="FFFF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Sheet1!$G$2:$G$62</c:f>
              <c:numCache>
                <c:formatCode>General</c:formatCode>
                <c:ptCount val="61"/>
                <c:pt idx="0">
                  <c:v>100</c:v>
                </c:pt>
                <c:pt idx="1">
                  <c:v>96.823999999999998</c:v>
                </c:pt>
                <c:pt idx="2">
                  <c:v>95.402000000000001</c:v>
                </c:pt>
                <c:pt idx="3">
                  <c:v>94.575999999999993</c:v>
                </c:pt>
                <c:pt idx="4">
                  <c:v>94.049000000000007</c:v>
                </c:pt>
                <c:pt idx="5">
                  <c:v>93.572000000000003</c:v>
                </c:pt>
                <c:pt idx="6">
                  <c:v>93.045000000000002</c:v>
                </c:pt>
                <c:pt idx="7">
                  <c:v>92.769000000000005</c:v>
                </c:pt>
                <c:pt idx="8">
                  <c:v>92.466999999999999</c:v>
                </c:pt>
                <c:pt idx="9">
                  <c:v>92.241</c:v>
                </c:pt>
                <c:pt idx="10">
                  <c:v>91.837999999999994</c:v>
                </c:pt>
                <c:pt idx="11">
                  <c:v>91.661000000000001</c:v>
                </c:pt>
                <c:pt idx="12">
                  <c:v>91.328000000000003</c:v>
                </c:pt>
                <c:pt idx="13">
                  <c:v>90.840999999999994</c:v>
                </c:pt>
                <c:pt idx="14">
                  <c:v>90.42</c:v>
                </c:pt>
                <c:pt idx="15">
                  <c:v>90.081999999999994</c:v>
                </c:pt>
                <c:pt idx="16">
                  <c:v>89.855999999999995</c:v>
                </c:pt>
                <c:pt idx="17">
                  <c:v>89.543999999999997</c:v>
                </c:pt>
                <c:pt idx="18">
                  <c:v>89.004999999999995</c:v>
                </c:pt>
                <c:pt idx="19">
                  <c:v>88.721000000000004</c:v>
                </c:pt>
                <c:pt idx="20">
                  <c:v>88.378</c:v>
                </c:pt>
                <c:pt idx="21">
                  <c:v>88.206000000000003</c:v>
                </c:pt>
                <c:pt idx="22">
                  <c:v>87.887</c:v>
                </c:pt>
                <c:pt idx="23">
                  <c:v>87.563999999999993</c:v>
                </c:pt>
                <c:pt idx="24">
                  <c:v>87.352000000000004</c:v>
                </c:pt>
                <c:pt idx="25">
                  <c:v>87.075999999999993</c:v>
                </c:pt>
                <c:pt idx="26">
                  <c:v>86.897000000000006</c:v>
                </c:pt>
                <c:pt idx="27">
                  <c:v>86.606999999999999</c:v>
                </c:pt>
                <c:pt idx="28">
                  <c:v>86.242999999999995</c:v>
                </c:pt>
                <c:pt idx="29">
                  <c:v>86.096999999999994</c:v>
                </c:pt>
                <c:pt idx="30">
                  <c:v>85.730999999999995</c:v>
                </c:pt>
                <c:pt idx="31">
                  <c:v>85.474000000000004</c:v>
                </c:pt>
                <c:pt idx="32">
                  <c:v>85.251999999999995</c:v>
                </c:pt>
                <c:pt idx="33">
                  <c:v>84.991</c:v>
                </c:pt>
                <c:pt idx="34">
                  <c:v>84.614000000000004</c:v>
                </c:pt>
                <c:pt idx="35">
                  <c:v>84.382000000000005</c:v>
                </c:pt>
                <c:pt idx="36">
                  <c:v>84.262</c:v>
                </c:pt>
                <c:pt idx="37">
                  <c:v>83.945999999999998</c:v>
                </c:pt>
                <c:pt idx="38">
                  <c:v>83.897999999999996</c:v>
                </c:pt>
                <c:pt idx="39">
                  <c:v>83.75</c:v>
                </c:pt>
                <c:pt idx="40">
                  <c:v>83.402000000000001</c:v>
                </c:pt>
                <c:pt idx="41">
                  <c:v>83.102000000000004</c:v>
                </c:pt>
                <c:pt idx="42">
                  <c:v>82.700999999999993</c:v>
                </c:pt>
                <c:pt idx="43">
                  <c:v>82.298000000000002</c:v>
                </c:pt>
                <c:pt idx="44">
                  <c:v>81.941999999999993</c:v>
                </c:pt>
                <c:pt idx="45">
                  <c:v>81.787000000000006</c:v>
                </c:pt>
                <c:pt idx="46">
                  <c:v>81.472999999999999</c:v>
                </c:pt>
                <c:pt idx="47">
                  <c:v>81.259</c:v>
                </c:pt>
                <c:pt idx="48">
                  <c:v>81.147000000000006</c:v>
                </c:pt>
                <c:pt idx="49">
                  <c:v>80.492999999999995</c:v>
                </c:pt>
                <c:pt idx="50">
                  <c:v>80.274000000000001</c:v>
                </c:pt>
                <c:pt idx="51">
                  <c:v>80.05</c:v>
                </c:pt>
                <c:pt idx="52">
                  <c:v>79.745000000000005</c:v>
                </c:pt>
                <c:pt idx="53">
                  <c:v>79.36</c:v>
                </c:pt>
                <c:pt idx="54">
                  <c:v>78.971999999999994</c:v>
                </c:pt>
                <c:pt idx="55">
                  <c:v>78.893000000000001</c:v>
                </c:pt>
                <c:pt idx="56">
                  <c:v>78.652000000000001</c:v>
                </c:pt>
                <c:pt idx="57">
                  <c:v>78.406999999999996</c:v>
                </c:pt>
                <c:pt idx="58">
                  <c:v>78.322000000000003</c:v>
                </c:pt>
                <c:pt idx="59">
                  <c:v>78.144000000000005</c:v>
                </c:pt>
                <c:pt idx="60">
                  <c:v>77.83</c:v>
                </c:pt>
              </c:numCache>
            </c:numRef>
          </c:yVal>
          <c:smooth val="0"/>
        </c:ser>
        <c:dLbls>
          <c:showLegendKey val="0"/>
          <c:showVal val="0"/>
          <c:showCatName val="0"/>
          <c:showSerName val="0"/>
          <c:showPercent val="0"/>
          <c:showBubbleSize val="0"/>
        </c:dLbls>
        <c:axId val="748987288"/>
        <c:axId val="748987680"/>
      </c:scatterChart>
      <c:valAx>
        <c:axId val="748987288"/>
        <c:scaling>
          <c:orientation val="minMax"/>
          <c:max val="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987680"/>
        <c:crosses val="autoZero"/>
        <c:crossBetween val="midCat"/>
        <c:majorUnit val="1"/>
      </c:valAx>
      <c:valAx>
        <c:axId val="7489876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8987288"/>
        <c:crosses val="autoZero"/>
        <c:crossBetween val="midCat"/>
        <c:majorUnit val="25"/>
      </c:valAx>
      <c:spPr>
        <a:solidFill>
          <a:schemeClr val="bg2"/>
        </a:solidFill>
        <a:ln>
          <a:solidFill>
            <a:schemeClr val="tx1"/>
          </a:solidFill>
        </a:ln>
      </c:spPr>
    </c:plotArea>
    <c:legend>
      <c:legendPos val="r"/>
      <c:layout>
        <c:manualLayout>
          <c:xMode val="edge"/>
          <c:yMode val="edge"/>
          <c:x val="9.8769656998003441E-2"/>
          <c:y val="0.66451065775868934"/>
          <c:w val="0.8578982881564583"/>
          <c:h val="0.171363188976377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0.1187653947102766"/>
          <c:w val="0.88622918263535633"/>
          <c:h val="0.73484514435695536"/>
        </c:manualLayout>
      </c:layout>
      <c:barChart>
        <c:barDir val="col"/>
        <c:grouping val="clustered"/>
        <c:varyColors val="0"/>
        <c:ser>
          <c:idx val="0"/>
          <c:order val="0"/>
          <c:tx>
            <c:strRef>
              <c:f>Sheet1!$B$1</c:f>
              <c:strCache>
                <c:ptCount val="1"/>
                <c:pt idx="0">
                  <c:v>1982-1991</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Sheet1!$A$2:$A$6</c:f>
              <c:strCache>
                <c:ptCount val="5"/>
                <c:pt idx="0">
                  <c:v>0-12</c:v>
                </c:pt>
                <c:pt idx="1">
                  <c:v>&gt;12-36</c:v>
                </c:pt>
                <c:pt idx="2">
                  <c:v>&gt;36-60</c:v>
                </c:pt>
                <c:pt idx="3">
                  <c:v>&gt;60</c:v>
                </c:pt>
                <c:pt idx="4">
                  <c:v>Primary Transplant</c:v>
                </c:pt>
              </c:strCache>
            </c:strRef>
          </c:cat>
          <c:val>
            <c:numRef>
              <c:f>Sheet1!$B$2:$B$6</c:f>
              <c:numCache>
                <c:formatCode>General</c:formatCode>
                <c:ptCount val="5"/>
                <c:pt idx="0">
                  <c:v>39.004199999999997</c:v>
                </c:pt>
                <c:pt idx="1">
                  <c:v>56.811199999999999</c:v>
                </c:pt>
                <c:pt idx="2">
                  <c:v>73.312399999999997</c:v>
                </c:pt>
                <c:pt idx="3">
                  <c:v>63.636400000000002</c:v>
                </c:pt>
                <c:pt idx="4">
                  <c:v>77.928200000000004</c:v>
                </c:pt>
              </c:numCache>
            </c:numRef>
          </c:val>
        </c:ser>
        <c:ser>
          <c:idx val="1"/>
          <c:order val="1"/>
          <c:tx>
            <c:strRef>
              <c:f>Sheet1!$C$1</c:f>
              <c:strCache>
                <c:ptCount val="1"/>
                <c:pt idx="0">
                  <c:v>1992-2001</c:v>
                </c:pt>
              </c:strCache>
            </c:strRef>
          </c:tx>
          <c:spPr>
            <a:gradFill>
              <a:gsLst>
                <a:gs pos="0">
                  <a:srgbClr val="009900"/>
                </a:gs>
                <a:gs pos="50000">
                  <a:srgbClr val="00FF00"/>
                </a:gs>
                <a:gs pos="100000">
                  <a:srgbClr val="00990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Sheet1!$C$2:$C$6</c:f>
              <c:numCache>
                <c:formatCode>General</c:formatCode>
                <c:ptCount val="5"/>
                <c:pt idx="0">
                  <c:v>39.956200000000003</c:v>
                </c:pt>
                <c:pt idx="1">
                  <c:v>74.285700000000006</c:v>
                </c:pt>
                <c:pt idx="2">
                  <c:v>73.075900000000004</c:v>
                </c:pt>
                <c:pt idx="3">
                  <c:v>75.911600000000007</c:v>
                </c:pt>
                <c:pt idx="4">
                  <c:v>81.195400000000006</c:v>
                </c:pt>
              </c:numCache>
            </c:numRef>
          </c:val>
        </c:ser>
        <c:ser>
          <c:idx val="2"/>
          <c:order val="2"/>
          <c:tx>
            <c:strRef>
              <c:f>Sheet1!$D$1</c:f>
              <c:strCache>
                <c:ptCount val="1"/>
                <c:pt idx="0">
                  <c:v>2002-2008</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Sheet1!$D$2:$D$6</c:f>
              <c:numCache>
                <c:formatCode>General</c:formatCode>
                <c:ptCount val="5"/>
                <c:pt idx="0">
                  <c:v>55.893300000000004</c:v>
                </c:pt>
                <c:pt idx="1">
                  <c:v>74.595600000000005</c:v>
                </c:pt>
                <c:pt idx="2">
                  <c:v>72.916600000000003</c:v>
                </c:pt>
                <c:pt idx="3">
                  <c:v>81.5334</c:v>
                </c:pt>
                <c:pt idx="4">
                  <c:v>83.652299999999997</c:v>
                </c:pt>
              </c:numCache>
            </c:numRef>
          </c:val>
        </c:ser>
        <c:ser>
          <c:idx val="3"/>
          <c:order val="3"/>
          <c:tx>
            <c:strRef>
              <c:f>Sheet1!$E$1</c:f>
              <c:strCache>
                <c:ptCount val="1"/>
                <c:pt idx="0">
                  <c:v>2009-6/2014</c:v>
                </c:pt>
              </c:strCache>
            </c:strRef>
          </c:tx>
          <c:spPr>
            <a:gradFill>
              <a:gsLst>
                <a:gs pos="0">
                  <a:srgbClr val="7030A0"/>
                </a:gs>
                <a:gs pos="50000">
                  <a:srgbClr val="CC66FF"/>
                </a:gs>
                <a:gs pos="100000">
                  <a:srgbClr val="7030A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Sheet1!$E$2:$E$6</c:f>
              <c:numCache>
                <c:formatCode>General</c:formatCode>
                <c:ptCount val="5"/>
                <c:pt idx="0">
                  <c:v>53.630800000000001</c:v>
                </c:pt>
                <c:pt idx="1">
                  <c:v>87.804900000000004</c:v>
                </c:pt>
                <c:pt idx="2">
                  <c:v>83.9285</c:v>
                </c:pt>
                <c:pt idx="3">
                  <c:v>83.269199999999998</c:v>
                </c:pt>
                <c:pt idx="4">
                  <c:v>85.424999999999997</c:v>
                </c:pt>
              </c:numCache>
            </c:numRef>
          </c:val>
        </c:ser>
        <c:dLbls>
          <c:showLegendKey val="0"/>
          <c:showVal val="0"/>
          <c:showCatName val="0"/>
          <c:showSerName val="0"/>
          <c:showPercent val="0"/>
          <c:showBubbleSize val="0"/>
        </c:dLbls>
        <c:gapWidth val="35"/>
        <c:axId val="748988464"/>
        <c:axId val="748988856"/>
      </c:barChart>
      <c:catAx>
        <c:axId val="748988464"/>
        <c:scaling>
          <c:orientation val="minMax"/>
        </c:scaling>
        <c:delete val="0"/>
        <c:axPos val="b"/>
        <c:numFmt formatCode="General" sourceLinked="1"/>
        <c:majorTickMark val="out"/>
        <c:minorTickMark val="none"/>
        <c:tickLblPos val="nextTo"/>
        <c:txPr>
          <a:bodyPr rot="0"/>
          <a:lstStyle/>
          <a:p>
            <a:pPr>
              <a:defRPr sz="1400" b="1"/>
            </a:pPr>
            <a:endParaRPr lang="en-US"/>
          </a:p>
        </c:txPr>
        <c:crossAx val="748988856"/>
        <c:crosses val="autoZero"/>
        <c:auto val="1"/>
        <c:lblAlgn val="ctr"/>
        <c:lblOffset val="100"/>
        <c:tickLblSkip val="1"/>
        <c:noMultiLvlLbl val="0"/>
      </c:catAx>
      <c:valAx>
        <c:axId val="748988856"/>
        <c:scaling>
          <c:orientation val="minMax"/>
          <c:max val="100"/>
        </c:scaling>
        <c:delete val="0"/>
        <c:axPos val="l"/>
        <c:majorGridlines>
          <c:spPr>
            <a:ln>
              <a:prstDash val="sysDash"/>
            </a:ln>
          </c:spPr>
        </c:majorGridlines>
        <c:title>
          <c:tx>
            <c:rich>
              <a:bodyPr rot="-5400000" vert="horz"/>
              <a:lstStyle/>
              <a:p>
                <a:pPr>
                  <a:defRPr sz="1700"/>
                </a:pPr>
                <a:r>
                  <a:rPr lang="en-US" sz="1700" dirty="0" smtClean="0"/>
                  <a:t>1 Year Patient Survival (%)</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48988464"/>
        <c:crosses val="autoZero"/>
        <c:crossBetween val="between"/>
        <c:majorUnit val="10"/>
      </c:valAx>
      <c:spPr>
        <a:solidFill>
          <a:schemeClr val="bg2"/>
        </a:solidFill>
        <a:ln>
          <a:solidFill>
            <a:schemeClr val="tx1"/>
          </a:solidFill>
        </a:ln>
      </c:spPr>
    </c:plotArea>
    <c:legend>
      <c:legendPos val="r"/>
      <c:layout>
        <c:manualLayout>
          <c:xMode val="edge"/>
          <c:yMode val="edge"/>
          <c:x val="0.11458841428007338"/>
          <c:y val="0.13631112457096844"/>
          <c:w val="0.17139259086001549"/>
          <c:h val="0.25880637997173428"/>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5"/>
          <c:h val="0.80105693519079368"/>
        </c:manualLayout>
      </c:layout>
      <c:scatterChart>
        <c:scatterStyle val="lineMarker"/>
        <c:varyColors val="0"/>
        <c:ser>
          <c:idx val="0"/>
          <c:order val="0"/>
          <c:tx>
            <c:strRef>
              <c:f>Sheet1!$B$1</c:f>
              <c:strCache>
                <c:ptCount val="1"/>
                <c:pt idx="0">
                  <c:v>Working (N=3,892)</c:v>
                </c:pt>
              </c:strCache>
            </c:strRef>
          </c:tx>
          <c:spPr>
            <a:ln w="41275">
              <a:solidFill>
                <a:srgbClr val="00FFFF"/>
              </a:solidFill>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Sheet1!$B$2:$B$12</c:f>
              <c:numCache>
                <c:formatCode>General</c:formatCode>
                <c:ptCount val="11"/>
                <c:pt idx="0">
                  <c:v>100</c:v>
                </c:pt>
                <c:pt idx="1">
                  <c:v>100</c:v>
                </c:pt>
                <c:pt idx="2">
                  <c:v>97.097999999999999</c:v>
                </c:pt>
                <c:pt idx="3">
                  <c:v>94.558000000000007</c:v>
                </c:pt>
                <c:pt idx="4">
                  <c:v>91.772999999999996</c:v>
                </c:pt>
                <c:pt idx="5">
                  <c:v>89.53</c:v>
                </c:pt>
                <c:pt idx="6">
                  <c:v>86.74</c:v>
                </c:pt>
                <c:pt idx="7">
                  <c:v>83.948999999999998</c:v>
                </c:pt>
                <c:pt idx="8">
                  <c:v>81.171000000000006</c:v>
                </c:pt>
                <c:pt idx="9">
                  <c:v>76.004000000000005</c:v>
                </c:pt>
                <c:pt idx="10">
                  <c:v>71.453000000000003</c:v>
                </c:pt>
              </c:numCache>
            </c:numRef>
          </c:yVal>
          <c:smooth val="0"/>
        </c:ser>
        <c:ser>
          <c:idx val="1"/>
          <c:order val="1"/>
          <c:tx>
            <c:strRef>
              <c:f>Sheet1!$C$1</c:f>
              <c:strCache>
                <c:ptCount val="1"/>
                <c:pt idx="0">
                  <c:v>Not Working (N=8,879)</c:v>
                </c:pt>
              </c:strCache>
            </c:strRef>
          </c:tx>
          <c:spPr>
            <a:ln w="41275">
              <a:solidFill>
                <a:srgbClr val="00FF00"/>
              </a:solidFill>
              <a:prstDash val="solid"/>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Sheet1!$C$2:$C$12</c:f>
              <c:numCache>
                <c:formatCode>General</c:formatCode>
                <c:ptCount val="11"/>
                <c:pt idx="0">
                  <c:v>100</c:v>
                </c:pt>
                <c:pt idx="1">
                  <c:v>100</c:v>
                </c:pt>
                <c:pt idx="2">
                  <c:v>95.99</c:v>
                </c:pt>
                <c:pt idx="3">
                  <c:v>92.123999999999995</c:v>
                </c:pt>
                <c:pt idx="4">
                  <c:v>88.313000000000002</c:v>
                </c:pt>
                <c:pt idx="5">
                  <c:v>84.153999999999996</c:v>
                </c:pt>
                <c:pt idx="6">
                  <c:v>79.817999999999998</c:v>
                </c:pt>
                <c:pt idx="7">
                  <c:v>75.41</c:v>
                </c:pt>
                <c:pt idx="8">
                  <c:v>70.849000000000004</c:v>
                </c:pt>
                <c:pt idx="9">
                  <c:v>65.382000000000005</c:v>
                </c:pt>
                <c:pt idx="10">
                  <c:v>61.033999999999999</c:v>
                </c:pt>
              </c:numCache>
            </c:numRef>
          </c:yVal>
          <c:smooth val="0"/>
        </c:ser>
        <c:dLbls>
          <c:showLegendKey val="0"/>
          <c:showVal val="0"/>
          <c:showCatName val="0"/>
          <c:showSerName val="0"/>
          <c:showPercent val="0"/>
          <c:showBubbleSize val="0"/>
        </c:dLbls>
        <c:axId val="748989640"/>
        <c:axId val="748990032"/>
      </c:scatterChart>
      <c:valAx>
        <c:axId val="74898964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990032"/>
        <c:crosses val="autoZero"/>
        <c:crossBetween val="midCat"/>
        <c:majorUnit val="1"/>
      </c:valAx>
      <c:valAx>
        <c:axId val="7489900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8989640"/>
        <c:crosses val="autoZero"/>
        <c:crossBetween val="midCat"/>
        <c:majorUnit val="25"/>
      </c:valAx>
      <c:spPr>
        <a:solidFill>
          <a:schemeClr val="bg2"/>
        </a:solidFill>
        <a:ln>
          <a:solidFill>
            <a:schemeClr val="tx1"/>
          </a:solidFill>
        </a:ln>
      </c:spPr>
    </c:plotArea>
    <c:legend>
      <c:legendPos val="r"/>
      <c:layout>
        <c:manualLayout>
          <c:xMode val="edge"/>
          <c:yMode val="edge"/>
          <c:x val="0.10161734093583129"/>
          <c:y val="0.65559713087217231"/>
          <c:w val="0.51402701321626831"/>
          <c:h val="0.1385106669993841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813E-2"/>
          <c:y val="3.1249894166455256E-2"/>
          <c:w val="0.90245337142590698"/>
          <c:h val="0.83254736712598421"/>
        </c:manualLayout>
      </c:layout>
      <c:scatterChart>
        <c:scatterStyle val="lineMarker"/>
        <c:varyColors val="0"/>
        <c:ser>
          <c:idx val="0"/>
          <c:order val="0"/>
          <c:tx>
            <c:strRef>
              <c:f>Sheet1!$B$1</c:f>
              <c:strCache>
                <c:ptCount val="1"/>
                <c:pt idx="0">
                  <c:v>0% (N=8,096)</c:v>
                </c:pt>
              </c:strCache>
            </c:strRef>
          </c:tx>
          <c:spPr>
            <a:ln w="41275">
              <a:solidFill>
                <a:srgbClr val="00FF00"/>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95.686000000000007</c:v>
                </c:pt>
                <c:pt idx="2">
                  <c:v>94.543999999999997</c:v>
                </c:pt>
                <c:pt idx="3">
                  <c:v>93.522999999999996</c:v>
                </c:pt>
                <c:pt idx="4">
                  <c:v>92.992999999999995</c:v>
                </c:pt>
                <c:pt idx="5">
                  <c:v>92.498999999999995</c:v>
                </c:pt>
                <c:pt idx="6">
                  <c:v>92.001000000000005</c:v>
                </c:pt>
                <c:pt idx="7">
                  <c:v>91.673000000000002</c:v>
                </c:pt>
                <c:pt idx="8">
                  <c:v>91.274000000000001</c:v>
                </c:pt>
                <c:pt idx="9">
                  <c:v>90.912999999999997</c:v>
                </c:pt>
                <c:pt idx="10">
                  <c:v>90.510999999999996</c:v>
                </c:pt>
                <c:pt idx="11">
                  <c:v>90.295000000000002</c:v>
                </c:pt>
                <c:pt idx="12">
                  <c:v>89.908000000000001</c:v>
                </c:pt>
                <c:pt idx="13">
                  <c:v>86.186000000000007</c:v>
                </c:pt>
                <c:pt idx="14">
                  <c:v>82.953999999999994</c:v>
                </c:pt>
                <c:pt idx="15">
                  <c:v>80.284999999999997</c:v>
                </c:pt>
                <c:pt idx="16">
                  <c:v>76.753</c:v>
                </c:pt>
              </c:numCache>
            </c:numRef>
          </c:yVal>
          <c:smooth val="0"/>
        </c:ser>
        <c:ser>
          <c:idx val="1"/>
          <c:order val="1"/>
          <c:tx>
            <c:strRef>
              <c:f>Sheet1!$C$1</c:f>
              <c:strCache>
                <c:ptCount val="1"/>
                <c:pt idx="0">
                  <c:v>1-9% (N=1,743)</c:v>
                </c:pt>
              </c:strCache>
            </c:strRef>
          </c:tx>
          <c:spPr>
            <a:ln w="41275">
              <a:solidFill>
                <a:srgbClr val="FF0000"/>
              </a:solidFill>
              <a:prstDash val="solid"/>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95.796000000000006</c:v>
                </c:pt>
                <c:pt idx="2">
                  <c:v>94.632000000000005</c:v>
                </c:pt>
                <c:pt idx="3">
                  <c:v>93.814999999999998</c:v>
                </c:pt>
                <c:pt idx="4">
                  <c:v>93.23</c:v>
                </c:pt>
                <c:pt idx="5">
                  <c:v>92.760999999999996</c:v>
                </c:pt>
                <c:pt idx="6">
                  <c:v>92.227000000000004</c:v>
                </c:pt>
                <c:pt idx="7">
                  <c:v>91.802000000000007</c:v>
                </c:pt>
                <c:pt idx="8">
                  <c:v>91.253</c:v>
                </c:pt>
                <c:pt idx="9">
                  <c:v>90.947000000000003</c:v>
                </c:pt>
                <c:pt idx="10">
                  <c:v>90.515000000000001</c:v>
                </c:pt>
                <c:pt idx="11">
                  <c:v>90.02</c:v>
                </c:pt>
                <c:pt idx="12">
                  <c:v>89.581999999999994</c:v>
                </c:pt>
                <c:pt idx="13">
                  <c:v>86.256</c:v>
                </c:pt>
                <c:pt idx="14">
                  <c:v>82.966999999999999</c:v>
                </c:pt>
                <c:pt idx="15">
                  <c:v>80.545000000000002</c:v>
                </c:pt>
                <c:pt idx="16">
                  <c:v>76.004999999999995</c:v>
                </c:pt>
              </c:numCache>
            </c:numRef>
          </c:yVal>
          <c:smooth val="0"/>
        </c:ser>
        <c:ser>
          <c:idx val="2"/>
          <c:order val="2"/>
          <c:tx>
            <c:strRef>
              <c:f>Sheet1!$D$1</c:f>
              <c:strCache>
                <c:ptCount val="1"/>
                <c:pt idx="0">
                  <c:v>10-39% (N=1,481)</c:v>
                </c:pt>
              </c:strCache>
            </c:strRef>
          </c:tx>
          <c:spPr>
            <a:ln w="41275">
              <a:solidFill>
                <a:srgbClr val="00FF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Sheet1!$D$2:$D$18</c:f>
              <c:numCache>
                <c:formatCode>General</c:formatCode>
                <c:ptCount val="17"/>
                <c:pt idx="0">
                  <c:v>100</c:v>
                </c:pt>
                <c:pt idx="1">
                  <c:v>95.537999999999997</c:v>
                </c:pt>
                <c:pt idx="2">
                  <c:v>93.771000000000001</c:v>
                </c:pt>
                <c:pt idx="3">
                  <c:v>92.683000000000007</c:v>
                </c:pt>
                <c:pt idx="4">
                  <c:v>92.206999999999994</c:v>
                </c:pt>
                <c:pt idx="5">
                  <c:v>91.866</c:v>
                </c:pt>
                <c:pt idx="6">
                  <c:v>91.111000000000004</c:v>
                </c:pt>
                <c:pt idx="7">
                  <c:v>90.546000000000006</c:v>
                </c:pt>
                <c:pt idx="8">
                  <c:v>90.33</c:v>
                </c:pt>
                <c:pt idx="9">
                  <c:v>89.896000000000001</c:v>
                </c:pt>
                <c:pt idx="10">
                  <c:v>89.605000000000004</c:v>
                </c:pt>
                <c:pt idx="11">
                  <c:v>89.385000000000005</c:v>
                </c:pt>
                <c:pt idx="12">
                  <c:v>88.710999999999999</c:v>
                </c:pt>
                <c:pt idx="13">
                  <c:v>85.231999999999999</c:v>
                </c:pt>
                <c:pt idx="14">
                  <c:v>81.031000000000006</c:v>
                </c:pt>
                <c:pt idx="15">
                  <c:v>76.614000000000004</c:v>
                </c:pt>
                <c:pt idx="16">
                  <c:v>73.108000000000004</c:v>
                </c:pt>
              </c:numCache>
            </c:numRef>
          </c:yVal>
          <c:smooth val="0"/>
        </c:ser>
        <c:ser>
          <c:idx val="3"/>
          <c:order val="3"/>
          <c:tx>
            <c:strRef>
              <c:f>Sheet1!$E$1</c:f>
              <c:strCache>
                <c:ptCount val="1"/>
                <c:pt idx="0">
                  <c:v>40-79% (N=858)</c:v>
                </c:pt>
              </c:strCache>
            </c:strRef>
          </c:tx>
          <c:spPr>
            <a:ln w="41275">
              <a:solidFill>
                <a:srgbClr val="FF00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Sheet1!$E$2:$E$18</c:f>
              <c:numCache>
                <c:formatCode>General</c:formatCode>
                <c:ptCount val="17"/>
                <c:pt idx="0">
                  <c:v>100</c:v>
                </c:pt>
                <c:pt idx="1">
                  <c:v>94.275999999999996</c:v>
                </c:pt>
                <c:pt idx="2">
                  <c:v>93.334999999999994</c:v>
                </c:pt>
                <c:pt idx="3">
                  <c:v>92.039000000000001</c:v>
                </c:pt>
                <c:pt idx="4">
                  <c:v>91.331000000000003</c:v>
                </c:pt>
                <c:pt idx="5">
                  <c:v>90.74</c:v>
                </c:pt>
                <c:pt idx="6">
                  <c:v>90.620999999999995</c:v>
                </c:pt>
                <c:pt idx="7">
                  <c:v>90.498999999999995</c:v>
                </c:pt>
                <c:pt idx="8">
                  <c:v>90.131</c:v>
                </c:pt>
                <c:pt idx="9">
                  <c:v>89.391000000000005</c:v>
                </c:pt>
                <c:pt idx="10">
                  <c:v>88.522000000000006</c:v>
                </c:pt>
                <c:pt idx="11">
                  <c:v>88.272999999999996</c:v>
                </c:pt>
                <c:pt idx="12">
                  <c:v>87.632000000000005</c:v>
                </c:pt>
                <c:pt idx="13">
                  <c:v>83.516000000000005</c:v>
                </c:pt>
                <c:pt idx="14">
                  <c:v>81.022000000000006</c:v>
                </c:pt>
                <c:pt idx="15">
                  <c:v>78.763000000000005</c:v>
                </c:pt>
                <c:pt idx="16">
                  <c:v>76.528000000000006</c:v>
                </c:pt>
              </c:numCache>
            </c:numRef>
          </c:yVal>
          <c:smooth val="0"/>
        </c:ser>
        <c:ser>
          <c:idx val="4"/>
          <c:order val="4"/>
          <c:tx>
            <c:strRef>
              <c:f>Sheet1!$F$1</c:f>
              <c:strCache>
                <c:ptCount val="1"/>
                <c:pt idx="0">
                  <c:v>80%+ (N=423)</c:v>
                </c:pt>
              </c:strCache>
            </c:strRef>
          </c:tx>
          <c:spPr>
            <a:ln w="41275">
              <a:solidFill>
                <a:srgbClr val="FFFF00"/>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Sheet1!$F$2:$F$18</c:f>
              <c:numCache>
                <c:formatCode>General</c:formatCode>
                <c:ptCount val="17"/>
                <c:pt idx="0">
                  <c:v>100</c:v>
                </c:pt>
                <c:pt idx="1">
                  <c:v>94.075000000000003</c:v>
                </c:pt>
                <c:pt idx="2">
                  <c:v>92.881</c:v>
                </c:pt>
                <c:pt idx="3">
                  <c:v>92.165000000000006</c:v>
                </c:pt>
                <c:pt idx="4">
                  <c:v>90.730999999999995</c:v>
                </c:pt>
                <c:pt idx="5">
                  <c:v>90.251000000000005</c:v>
                </c:pt>
                <c:pt idx="6">
                  <c:v>89.531000000000006</c:v>
                </c:pt>
                <c:pt idx="7">
                  <c:v>89.531000000000006</c:v>
                </c:pt>
                <c:pt idx="8">
                  <c:v>89.034000000000006</c:v>
                </c:pt>
                <c:pt idx="9">
                  <c:v>88.784999999999997</c:v>
                </c:pt>
                <c:pt idx="10">
                  <c:v>88.784999999999997</c:v>
                </c:pt>
                <c:pt idx="11">
                  <c:v>88.281999999999996</c:v>
                </c:pt>
                <c:pt idx="12">
                  <c:v>88.027000000000001</c:v>
                </c:pt>
                <c:pt idx="13">
                  <c:v>82.712999999999994</c:v>
                </c:pt>
                <c:pt idx="14">
                  <c:v>81.093999999999994</c:v>
                </c:pt>
                <c:pt idx="15">
                  <c:v>75.555999999999997</c:v>
                </c:pt>
                <c:pt idx="16">
                  <c:v>74.549000000000007</c:v>
                </c:pt>
              </c:numCache>
            </c:numRef>
          </c:yVal>
          <c:smooth val="0"/>
        </c:ser>
        <c:dLbls>
          <c:showLegendKey val="0"/>
          <c:showVal val="0"/>
          <c:showCatName val="0"/>
          <c:showSerName val="0"/>
          <c:showPercent val="0"/>
          <c:showBubbleSize val="0"/>
        </c:dLbls>
        <c:axId val="748990816"/>
        <c:axId val="755854736"/>
      </c:scatterChart>
      <c:valAx>
        <c:axId val="748990816"/>
        <c:scaling>
          <c:orientation val="minMax"/>
          <c:max val="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854736"/>
        <c:crosses val="autoZero"/>
        <c:crossBetween val="midCat"/>
        <c:majorUnit val="1"/>
      </c:valAx>
      <c:valAx>
        <c:axId val="7558547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8990816"/>
        <c:crosses val="autoZero"/>
        <c:crossBetween val="midCat"/>
        <c:majorUnit val="25"/>
      </c:valAx>
      <c:spPr>
        <a:solidFill>
          <a:schemeClr val="bg2"/>
        </a:solidFill>
        <a:ln>
          <a:solidFill>
            <a:schemeClr val="tx1"/>
          </a:solidFill>
        </a:ln>
      </c:spPr>
    </c:plotArea>
    <c:legend>
      <c:legendPos val="r"/>
      <c:layout>
        <c:manualLayout>
          <c:xMode val="edge"/>
          <c:yMode val="edge"/>
          <c:x val="0.12389380530973451"/>
          <c:y val="0.63439215931341919"/>
          <c:w val="0.82368268621594709"/>
          <c:h val="0.1723561638128567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952568428946373"/>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(N=6,238)</c:v>
                </c:pt>
                <c:pt idx="1">
                  <c:v>31 Days - 1 Year (N=5,370)</c:v>
                </c:pt>
                <c:pt idx="2">
                  <c:v>&gt;1-3 Years (N=3,861)</c:v>
                </c:pt>
                <c:pt idx="3">
                  <c:v>&gt;3-5 Years (N=3,347)</c:v>
                </c:pt>
                <c:pt idx="4">
                  <c:v>&gt;5-10 Years (N=8,557)</c:v>
                </c:pt>
                <c:pt idx="5">
                  <c:v>&gt;10-15 Years (N=5,997)</c:v>
                </c:pt>
                <c:pt idx="6">
                  <c:v>&gt;15 years (N=4,053)</c:v>
                </c:pt>
              </c:strCache>
            </c:strRef>
          </c:cat>
          <c:val>
            <c:numRef>
              <c:f>Sheet1!$B$2:$H$2</c:f>
              <c:numCache>
                <c:formatCode>General</c:formatCode>
                <c:ptCount val="7"/>
                <c:pt idx="0">
                  <c:v>1.3</c:v>
                </c:pt>
                <c:pt idx="1">
                  <c:v>3.5</c:v>
                </c:pt>
                <c:pt idx="2">
                  <c:v>11.8</c:v>
                </c:pt>
                <c:pt idx="3">
                  <c:v>13.4</c:v>
                </c:pt>
                <c:pt idx="4">
                  <c:v>13.1</c:v>
                </c:pt>
                <c:pt idx="5">
                  <c:v>12.8</c:v>
                </c:pt>
                <c:pt idx="6">
                  <c:v>10.9</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(N=6,238)</c:v>
                </c:pt>
                <c:pt idx="1">
                  <c:v>31 Days - 1 Year (N=5,370)</c:v>
                </c:pt>
                <c:pt idx="2">
                  <c:v>&gt;1-3 Years (N=3,861)</c:v>
                </c:pt>
                <c:pt idx="3">
                  <c:v>&gt;3-5 Years (N=3,347)</c:v>
                </c:pt>
                <c:pt idx="4">
                  <c:v>&gt;5-10 Years (N=8,557)</c:v>
                </c:pt>
                <c:pt idx="5">
                  <c:v>&gt;10-15 Years (N=5,997)</c:v>
                </c:pt>
                <c:pt idx="6">
                  <c:v>&gt;15 years (N=4,053)</c:v>
                </c:pt>
              </c:strCache>
            </c:strRef>
          </c:cat>
          <c:val>
            <c:numRef>
              <c:f>Sheet1!$B$3:$H$3</c:f>
              <c:numCache>
                <c:formatCode>General</c:formatCode>
                <c:ptCount val="7"/>
                <c:pt idx="0">
                  <c:v>4.4000000000000004</c:v>
                </c:pt>
                <c:pt idx="1">
                  <c:v>9.3000000000000007</c:v>
                </c:pt>
                <c:pt idx="2">
                  <c:v>10.199999999999999</c:v>
                </c:pt>
                <c:pt idx="3">
                  <c:v>4.9000000000000004</c:v>
                </c:pt>
                <c:pt idx="4">
                  <c:v>2</c:v>
                </c:pt>
                <c:pt idx="5">
                  <c:v>0.9</c:v>
                </c:pt>
                <c:pt idx="6">
                  <c:v>0.6</c:v>
                </c:pt>
              </c:numCache>
            </c:numRef>
          </c:val>
          <c:smooth val="0"/>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(N=6,238)</c:v>
                </c:pt>
                <c:pt idx="1">
                  <c:v>31 Days - 1 Year (N=5,370)</c:v>
                </c:pt>
                <c:pt idx="2">
                  <c:v>&gt;1-3 Years (N=3,861)</c:v>
                </c:pt>
                <c:pt idx="3">
                  <c:v>&gt;3-5 Years (N=3,347)</c:v>
                </c:pt>
                <c:pt idx="4">
                  <c:v>&gt;5-10 Years (N=8,557)</c:v>
                </c:pt>
                <c:pt idx="5">
                  <c:v>&gt;10-15 Years (N=5,997)</c:v>
                </c:pt>
                <c:pt idx="6">
                  <c:v>&gt;15 years (N=4,053)</c:v>
                </c:pt>
              </c:strCache>
            </c:strRef>
          </c:cat>
          <c:val>
            <c:numRef>
              <c:f>Sheet1!$B$4:$H$4</c:f>
              <c:numCache>
                <c:formatCode>General</c:formatCode>
                <c:ptCount val="7"/>
                <c:pt idx="0">
                  <c:v>0</c:v>
                </c:pt>
                <c:pt idx="1">
                  <c:v>2.4</c:v>
                </c:pt>
                <c:pt idx="2">
                  <c:v>12.1</c:v>
                </c:pt>
                <c:pt idx="3">
                  <c:v>19.2</c:v>
                </c:pt>
                <c:pt idx="4">
                  <c:v>21.3</c:v>
                </c:pt>
                <c:pt idx="5">
                  <c:v>21.1</c:v>
                </c:pt>
                <c:pt idx="6">
                  <c:v>19</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(N=6,238)</c:v>
                </c:pt>
                <c:pt idx="1">
                  <c:v>31 Days - 1 Year (N=5,370)</c:v>
                </c:pt>
                <c:pt idx="2">
                  <c:v>&gt;1-3 Years (N=3,861)</c:v>
                </c:pt>
                <c:pt idx="3">
                  <c:v>&gt;3-5 Years (N=3,347)</c:v>
                </c:pt>
                <c:pt idx="4">
                  <c:v>&gt;5-10 Years (N=8,557)</c:v>
                </c:pt>
                <c:pt idx="5">
                  <c:v>&gt;10-15 Years (N=5,997)</c:v>
                </c:pt>
                <c:pt idx="6">
                  <c:v>&gt;15 years (N=4,053)</c:v>
                </c:pt>
              </c:strCache>
            </c:strRef>
          </c:cat>
          <c:val>
            <c:numRef>
              <c:f>Sheet1!$B$5:$H$5</c:f>
              <c:numCache>
                <c:formatCode>General</c:formatCode>
                <c:ptCount val="7"/>
                <c:pt idx="0">
                  <c:v>13.4</c:v>
                </c:pt>
                <c:pt idx="1">
                  <c:v>31.1</c:v>
                </c:pt>
                <c:pt idx="2">
                  <c:v>13</c:v>
                </c:pt>
                <c:pt idx="3">
                  <c:v>10.3</c:v>
                </c:pt>
                <c:pt idx="4">
                  <c:v>10.6</c:v>
                </c:pt>
                <c:pt idx="5">
                  <c:v>10.9</c:v>
                </c:pt>
                <c:pt idx="6">
                  <c:v>12.1</c:v>
                </c:pt>
              </c:numCache>
            </c:numRef>
          </c:val>
          <c:smooth val="0"/>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(N=6,238)</c:v>
                </c:pt>
                <c:pt idx="1">
                  <c:v>31 Days - 1 Year (N=5,370)</c:v>
                </c:pt>
                <c:pt idx="2">
                  <c:v>&gt;1-3 Years (N=3,861)</c:v>
                </c:pt>
                <c:pt idx="3">
                  <c:v>&gt;3-5 Years (N=3,347)</c:v>
                </c:pt>
                <c:pt idx="4">
                  <c:v>&gt;5-10 Years (N=8,557)</c:v>
                </c:pt>
                <c:pt idx="5">
                  <c:v>&gt;10-15 Years (N=5,997)</c:v>
                </c:pt>
                <c:pt idx="6">
                  <c:v>&gt;15 years (N=4,053)</c:v>
                </c:pt>
              </c:strCache>
            </c:strRef>
          </c:cat>
          <c:val>
            <c:numRef>
              <c:f>Sheet1!$B$6:$H$6</c:f>
              <c:numCache>
                <c:formatCode>General</c:formatCode>
                <c:ptCount val="7"/>
                <c:pt idx="0">
                  <c:v>40.200000000000003</c:v>
                </c:pt>
                <c:pt idx="1">
                  <c:v>17.3</c:v>
                </c:pt>
                <c:pt idx="2">
                  <c:v>26.2</c:v>
                </c:pt>
                <c:pt idx="3">
                  <c:v>23.3</c:v>
                </c:pt>
                <c:pt idx="4">
                  <c:v>19</c:v>
                </c:pt>
                <c:pt idx="5">
                  <c:v>17.399999999999999</c:v>
                </c:pt>
                <c:pt idx="6">
                  <c:v>17.3</c:v>
                </c:pt>
              </c:numCache>
            </c:numRef>
          </c:val>
          <c:smooth val="0"/>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(N=6,238)</c:v>
                </c:pt>
                <c:pt idx="1">
                  <c:v>31 Days - 1 Year (N=5,370)</c:v>
                </c:pt>
                <c:pt idx="2">
                  <c:v>&gt;1-3 Years (N=3,861)</c:v>
                </c:pt>
                <c:pt idx="3">
                  <c:v>&gt;3-5 Years (N=3,347)</c:v>
                </c:pt>
                <c:pt idx="4">
                  <c:v>&gt;5-10 Years (N=8,557)</c:v>
                </c:pt>
                <c:pt idx="5">
                  <c:v>&gt;10-15 Years (N=5,997)</c:v>
                </c:pt>
                <c:pt idx="6">
                  <c:v>&gt;15 years (N=4,053)</c:v>
                </c:pt>
              </c:strCache>
            </c:strRef>
          </c:cat>
          <c:val>
            <c:numRef>
              <c:f>Sheet1!$B$7:$H$7</c:f>
              <c:numCache>
                <c:formatCode>General</c:formatCode>
                <c:ptCount val="7"/>
                <c:pt idx="0">
                  <c:v>17.8</c:v>
                </c:pt>
                <c:pt idx="1">
                  <c:v>15.9</c:v>
                </c:pt>
                <c:pt idx="2">
                  <c:v>5.9</c:v>
                </c:pt>
                <c:pt idx="3">
                  <c:v>5.9</c:v>
                </c:pt>
                <c:pt idx="4">
                  <c:v>6.9</c:v>
                </c:pt>
                <c:pt idx="5">
                  <c:v>8.4</c:v>
                </c:pt>
                <c:pt idx="6">
                  <c:v>9.4</c:v>
                </c:pt>
              </c:numCache>
            </c:numRef>
          </c:val>
          <c:smooth val="0"/>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(N=6,238)</c:v>
                </c:pt>
                <c:pt idx="1">
                  <c:v>31 Days - 1 Year (N=5,370)</c:v>
                </c:pt>
                <c:pt idx="2">
                  <c:v>&gt;1-3 Years (N=3,861)</c:v>
                </c:pt>
                <c:pt idx="3">
                  <c:v>&gt;3-5 Years (N=3,347)</c:v>
                </c:pt>
                <c:pt idx="4">
                  <c:v>&gt;5-10 Years (N=8,557)</c:v>
                </c:pt>
                <c:pt idx="5">
                  <c:v>&gt;10-15 Years (N=5,997)</c:v>
                </c:pt>
                <c:pt idx="6">
                  <c:v>&gt;15 years (N=4,053)</c:v>
                </c:pt>
              </c:strCache>
            </c:strRef>
          </c:cat>
          <c:val>
            <c:numRef>
              <c:f>Sheet1!$B$8:$H$8</c:f>
              <c:numCache>
                <c:formatCode>General</c:formatCode>
                <c:ptCount val="7"/>
                <c:pt idx="0">
                  <c:v>0.5</c:v>
                </c:pt>
                <c:pt idx="1">
                  <c:v>0.9</c:v>
                </c:pt>
                <c:pt idx="2">
                  <c:v>1.4</c:v>
                </c:pt>
                <c:pt idx="3">
                  <c:v>3.1</c:v>
                </c:pt>
                <c:pt idx="4">
                  <c:v>5.5</c:v>
                </c:pt>
                <c:pt idx="5">
                  <c:v>8.1</c:v>
                </c:pt>
                <c:pt idx="6">
                  <c:v>9.6999999999999993</c:v>
                </c:pt>
              </c:numCache>
            </c:numRef>
          </c:val>
          <c:smooth val="0"/>
        </c:ser>
        <c:dLbls>
          <c:showLegendKey val="0"/>
          <c:showVal val="0"/>
          <c:showCatName val="0"/>
          <c:showSerName val="0"/>
          <c:showPercent val="0"/>
          <c:showBubbleSize val="0"/>
        </c:dLbls>
        <c:marker val="1"/>
        <c:smooth val="0"/>
        <c:axId val="586710656"/>
        <c:axId val="586711048"/>
      </c:lineChart>
      <c:catAx>
        <c:axId val="586710656"/>
        <c:scaling>
          <c:orientation val="minMax"/>
        </c:scaling>
        <c:delete val="0"/>
        <c:axPos val="b"/>
        <c:numFmt formatCode="General" sourceLinked="1"/>
        <c:majorTickMark val="out"/>
        <c:minorTickMark val="none"/>
        <c:tickLblPos val="nextTo"/>
        <c:txPr>
          <a:bodyPr rot="0"/>
          <a:lstStyle/>
          <a:p>
            <a:pPr>
              <a:defRPr sz="1300" b="1"/>
            </a:pPr>
            <a:endParaRPr lang="en-US"/>
          </a:p>
        </c:txPr>
        <c:crossAx val="586711048"/>
        <c:crosses val="autoZero"/>
        <c:auto val="1"/>
        <c:lblAlgn val="ctr"/>
        <c:lblOffset val="100"/>
        <c:noMultiLvlLbl val="0"/>
      </c:catAx>
      <c:valAx>
        <c:axId val="586711048"/>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529"/>
            </c:manualLayout>
          </c:layout>
          <c:overlay val="0"/>
        </c:title>
        <c:numFmt formatCode="General" sourceLinked="1"/>
        <c:majorTickMark val="out"/>
        <c:minorTickMark val="none"/>
        <c:tickLblPos val="nextTo"/>
        <c:txPr>
          <a:bodyPr/>
          <a:lstStyle/>
          <a:p>
            <a:pPr>
              <a:defRPr sz="1500" b="1"/>
            </a:pPr>
            <a:endParaRPr lang="en-US"/>
          </a:p>
        </c:txPr>
        <c:crossAx val="586710656"/>
        <c:crosses val="autoZero"/>
        <c:crossBetween val="between"/>
        <c:majorUnit val="10"/>
      </c:valAx>
      <c:spPr>
        <a:solidFill>
          <a:schemeClr val="bg2"/>
        </a:solidFill>
        <a:ln>
          <a:solidFill>
            <a:schemeClr val="tx1"/>
          </a:solidFill>
        </a:ln>
      </c:spPr>
    </c:plotArea>
    <c:legend>
      <c:legendPos val="r"/>
      <c:layout>
        <c:manualLayout>
          <c:xMode val="edge"/>
          <c:yMode val="edge"/>
          <c:x val="0.21896981627296591"/>
          <c:y val="6.2226804982710479E-2"/>
          <c:w val="0.7385747809066241"/>
          <c:h val="0.2236470441194850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28"/>
          <c:h val="0.77074260114041282"/>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numCache>
            </c:numRef>
          </c:xVal>
          <c:yVal>
            <c:numRef>
              <c:f>Sheet1!$B$2:$B$47</c:f>
              <c:numCache>
                <c:formatCode>General</c:formatCode>
                <c:ptCount val="46"/>
                <c:pt idx="0">
                  <c:v>0</c:v>
                </c:pt>
                <c:pt idx="1">
                  <c:v>5.8799999999999998E-4</c:v>
                </c:pt>
                <c:pt idx="2">
                  <c:v>9.0300000000000005E-4</c:v>
                </c:pt>
                <c:pt idx="3">
                  <c:v>1.075E-3</c:v>
                </c:pt>
                <c:pt idx="4">
                  <c:v>1.181E-3</c:v>
                </c:pt>
                <c:pt idx="5">
                  <c:v>1.3290000000000001E-3</c:v>
                </c:pt>
                <c:pt idx="6">
                  <c:v>1.449E-3</c:v>
                </c:pt>
                <c:pt idx="7">
                  <c:v>1.611E-3</c:v>
                </c:pt>
                <c:pt idx="8">
                  <c:v>2.029E-3</c:v>
                </c:pt>
                <c:pt idx="9">
                  <c:v>2.6779999999999998E-3</c:v>
                </c:pt>
                <c:pt idx="10">
                  <c:v>3.454E-3</c:v>
                </c:pt>
                <c:pt idx="11">
                  <c:v>4.2389999999999997E-3</c:v>
                </c:pt>
                <c:pt idx="12">
                  <c:v>5.1029999999999999E-3</c:v>
                </c:pt>
                <c:pt idx="13">
                  <c:v>5.7749999999999998E-3</c:v>
                </c:pt>
                <c:pt idx="14">
                  <c:v>6.339E-3</c:v>
                </c:pt>
                <c:pt idx="15">
                  <c:v>7.0600000000000003E-3</c:v>
                </c:pt>
                <c:pt idx="16">
                  <c:v>7.5160000000000001E-3</c:v>
                </c:pt>
                <c:pt idx="17">
                  <c:v>8.1150000000000007E-3</c:v>
                </c:pt>
                <c:pt idx="18">
                  <c:v>8.7829999999999991E-3</c:v>
                </c:pt>
                <c:pt idx="19">
                  <c:v>9.2669999999999992E-3</c:v>
                </c:pt>
                <c:pt idx="20">
                  <c:v>9.8410000000000008E-3</c:v>
                </c:pt>
                <c:pt idx="21">
                  <c:v>1.1004E-2</c:v>
                </c:pt>
                <c:pt idx="22">
                  <c:v>1.1540999999999999E-2</c:v>
                </c:pt>
                <c:pt idx="23">
                  <c:v>1.2139E-2</c:v>
                </c:pt>
                <c:pt idx="24">
                  <c:v>1.3568999999999999E-2</c:v>
                </c:pt>
                <c:pt idx="25">
                  <c:v>1.4761E-2</c:v>
                </c:pt>
                <c:pt idx="26">
                  <c:v>1.5730000000000001E-2</c:v>
                </c:pt>
                <c:pt idx="27">
                  <c:v>1.8783999999999999E-2</c:v>
                </c:pt>
                <c:pt idx="28">
                  <c:v>2.1465999999999999E-2</c:v>
                </c:pt>
                <c:pt idx="29">
                  <c:v>2.4014000000000001E-2</c:v>
                </c:pt>
                <c:pt idx="30">
                  <c:v>2.6195E-2</c:v>
                </c:pt>
                <c:pt idx="31">
                  <c:v>2.8659E-2</c:v>
                </c:pt>
                <c:pt idx="32">
                  <c:v>3.1033999999999999E-2</c:v>
                </c:pt>
                <c:pt idx="33">
                  <c:v>3.3917000000000003E-2</c:v>
                </c:pt>
                <c:pt idx="34">
                  <c:v>3.5900000000000001E-2</c:v>
                </c:pt>
                <c:pt idx="35">
                  <c:v>3.7989000000000002E-2</c:v>
                </c:pt>
                <c:pt idx="36">
                  <c:v>4.0432999999999997E-2</c:v>
                </c:pt>
                <c:pt idx="37">
                  <c:v>4.2458000000000003E-2</c:v>
                </c:pt>
                <c:pt idx="38">
                  <c:v>4.4540999999999997E-2</c:v>
                </c:pt>
                <c:pt idx="39">
                  <c:v>4.6836999999999997E-2</c:v>
                </c:pt>
                <c:pt idx="40">
                  <c:v>4.8672E-2</c:v>
                </c:pt>
                <c:pt idx="41">
                  <c:v>5.0241000000000001E-2</c:v>
                </c:pt>
                <c:pt idx="42">
                  <c:v>0</c:v>
                </c:pt>
                <c:pt idx="43">
                  <c:v>0</c:v>
                </c:pt>
                <c:pt idx="44">
                  <c:v>0</c:v>
                </c:pt>
                <c:pt idx="45">
                  <c:v>0</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numCache>
            </c:numRef>
          </c:xVal>
          <c:yVal>
            <c:numRef>
              <c:f>Sheet1!$C$2:$C$47</c:f>
              <c:numCache>
                <c:formatCode>General</c:formatCode>
                <c:ptCount val="46"/>
                <c:pt idx="0">
                  <c:v>0</c:v>
                </c:pt>
                <c:pt idx="1">
                  <c:v>1.8829999999999999E-3</c:v>
                </c:pt>
                <c:pt idx="2">
                  <c:v>2.4870000000000001E-3</c:v>
                </c:pt>
                <c:pt idx="3">
                  <c:v>3.5170000000000002E-3</c:v>
                </c:pt>
                <c:pt idx="4">
                  <c:v>4.1159999999999999E-3</c:v>
                </c:pt>
                <c:pt idx="5">
                  <c:v>4.705E-3</c:v>
                </c:pt>
                <c:pt idx="6">
                  <c:v>5.3080000000000002E-3</c:v>
                </c:pt>
                <c:pt idx="7">
                  <c:v>5.9540000000000001E-3</c:v>
                </c:pt>
                <c:pt idx="8">
                  <c:v>7.0860000000000003E-3</c:v>
                </c:pt>
                <c:pt idx="9">
                  <c:v>8.574E-3</c:v>
                </c:pt>
                <c:pt idx="10">
                  <c:v>9.9209999999999993E-3</c:v>
                </c:pt>
                <c:pt idx="11">
                  <c:v>1.0943E-2</c:v>
                </c:pt>
                <c:pt idx="12">
                  <c:v>1.1864E-2</c:v>
                </c:pt>
                <c:pt idx="13">
                  <c:v>1.2735E-2</c:v>
                </c:pt>
                <c:pt idx="14">
                  <c:v>1.3298000000000001E-2</c:v>
                </c:pt>
                <c:pt idx="15">
                  <c:v>1.3807E-2</c:v>
                </c:pt>
                <c:pt idx="16">
                  <c:v>1.4446000000000001E-2</c:v>
                </c:pt>
                <c:pt idx="17">
                  <c:v>1.4846E-2</c:v>
                </c:pt>
                <c:pt idx="18">
                  <c:v>1.5172E-2</c:v>
                </c:pt>
                <c:pt idx="19">
                  <c:v>1.5573999999999999E-2</c:v>
                </c:pt>
                <c:pt idx="20">
                  <c:v>1.5901999999999999E-2</c:v>
                </c:pt>
                <c:pt idx="21">
                  <c:v>1.6417000000000001E-2</c:v>
                </c:pt>
                <c:pt idx="22">
                  <c:v>1.6781000000000001E-2</c:v>
                </c:pt>
                <c:pt idx="23">
                  <c:v>1.7045000000000001E-2</c:v>
                </c:pt>
                <c:pt idx="24">
                  <c:v>1.7402999999999998E-2</c:v>
                </c:pt>
                <c:pt idx="25">
                  <c:v>1.7798999999999999E-2</c:v>
                </c:pt>
                <c:pt idx="26">
                  <c:v>1.8186000000000001E-2</c:v>
                </c:pt>
                <c:pt idx="27">
                  <c:v>1.8726E-2</c:v>
                </c:pt>
                <c:pt idx="28">
                  <c:v>1.9202E-2</c:v>
                </c:pt>
                <c:pt idx="29">
                  <c:v>1.9744999999999999E-2</c:v>
                </c:pt>
                <c:pt idx="30">
                  <c:v>2.0098000000000001E-2</c:v>
                </c:pt>
                <c:pt idx="31">
                  <c:v>2.0341000000000001E-2</c:v>
                </c:pt>
                <c:pt idx="32">
                  <c:v>2.0475E-2</c:v>
                </c:pt>
                <c:pt idx="33">
                  <c:v>2.0771000000000001E-2</c:v>
                </c:pt>
                <c:pt idx="34">
                  <c:v>2.094E-2</c:v>
                </c:pt>
                <c:pt idx="35">
                  <c:v>2.1087000000000002E-2</c:v>
                </c:pt>
                <c:pt idx="36">
                  <c:v>2.1205000000000002E-2</c:v>
                </c:pt>
                <c:pt idx="37">
                  <c:v>2.1277999999999998E-2</c:v>
                </c:pt>
                <c:pt idx="38">
                  <c:v>2.1277999999999998E-2</c:v>
                </c:pt>
                <c:pt idx="39">
                  <c:v>2.1531999999999999E-2</c:v>
                </c:pt>
                <c:pt idx="40">
                  <c:v>2.1531999999999999E-2</c:v>
                </c:pt>
                <c:pt idx="41">
                  <c:v>2.1988000000000001E-2</c:v>
                </c:pt>
                <c:pt idx="42">
                  <c:v>0</c:v>
                </c:pt>
                <c:pt idx="43">
                  <c:v>0</c:v>
                </c:pt>
                <c:pt idx="44">
                  <c:v>0</c:v>
                </c:pt>
                <c:pt idx="45">
                  <c:v>0</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numCache>
            </c:numRef>
          </c:xVal>
          <c:yVal>
            <c:numRef>
              <c:f>Sheet1!$D$2:$D$47</c:f>
              <c:numCache>
                <c:formatCode>General</c:formatCode>
                <c:ptCount val="46"/>
                <c:pt idx="0">
                  <c:v>0</c:v>
                </c:pt>
                <c:pt idx="1">
                  <c:v>1.2999999999999999E-5</c:v>
                </c:pt>
                <c:pt idx="2">
                  <c:v>1.2999999999999999E-5</c:v>
                </c:pt>
                <c:pt idx="3">
                  <c:v>3.8999999999999999E-5</c:v>
                </c:pt>
                <c:pt idx="4">
                  <c:v>1.06E-4</c:v>
                </c:pt>
                <c:pt idx="5">
                  <c:v>1.46E-4</c:v>
                </c:pt>
                <c:pt idx="6">
                  <c:v>1.73E-4</c:v>
                </c:pt>
                <c:pt idx="7">
                  <c:v>2.6699999999999998E-4</c:v>
                </c:pt>
                <c:pt idx="8">
                  <c:v>5.1000000000000004E-4</c:v>
                </c:pt>
                <c:pt idx="9">
                  <c:v>1.1050000000000001E-3</c:v>
                </c:pt>
                <c:pt idx="10">
                  <c:v>1.5809999999999999E-3</c:v>
                </c:pt>
                <c:pt idx="11">
                  <c:v>2.2409999999999999E-3</c:v>
                </c:pt>
                <c:pt idx="12">
                  <c:v>2.7659999999999998E-3</c:v>
                </c:pt>
                <c:pt idx="13">
                  <c:v>3.4940000000000001E-3</c:v>
                </c:pt>
                <c:pt idx="14">
                  <c:v>4.3340000000000002E-3</c:v>
                </c:pt>
                <c:pt idx="15">
                  <c:v>5.0559999999999997E-3</c:v>
                </c:pt>
                <c:pt idx="16">
                  <c:v>5.9080000000000001E-3</c:v>
                </c:pt>
                <c:pt idx="17">
                  <c:v>6.8440000000000003E-3</c:v>
                </c:pt>
                <c:pt idx="18">
                  <c:v>7.6990000000000001E-3</c:v>
                </c:pt>
                <c:pt idx="19">
                  <c:v>8.5380000000000005E-3</c:v>
                </c:pt>
                <c:pt idx="20">
                  <c:v>9.7009999999999996E-3</c:v>
                </c:pt>
                <c:pt idx="21">
                  <c:v>1.1776E-2</c:v>
                </c:pt>
                <c:pt idx="22">
                  <c:v>1.2800000000000001E-2</c:v>
                </c:pt>
                <c:pt idx="23">
                  <c:v>1.3734E-2</c:v>
                </c:pt>
                <c:pt idx="24">
                  <c:v>1.5865000000000001E-2</c:v>
                </c:pt>
                <c:pt idx="25">
                  <c:v>1.796E-2</c:v>
                </c:pt>
                <c:pt idx="26">
                  <c:v>2.0459000000000001E-2</c:v>
                </c:pt>
                <c:pt idx="27">
                  <c:v>2.4889000000000001E-2</c:v>
                </c:pt>
                <c:pt idx="28">
                  <c:v>3.0280999999999999E-2</c:v>
                </c:pt>
                <c:pt idx="29">
                  <c:v>3.6089000000000003E-2</c:v>
                </c:pt>
                <c:pt idx="30">
                  <c:v>4.1756000000000001E-2</c:v>
                </c:pt>
                <c:pt idx="31">
                  <c:v>4.7468999999999997E-2</c:v>
                </c:pt>
                <c:pt idx="32">
                  <c:v>5.2407000000000002E-2</c:v>
                </c:pt>
                <c:pt idx="33">
                  <c:v>5.704E-2</c:v>
                </c:pt>
                <c:pt idx="34">
                  <c:v>6.2859999999999999E-2</c:v>
                </c:pt>
                <c:pt idx="35">
                  <c:v>6.8295999999999996E-2</c:v>
                </c:pt>
                <c:pt idx="36">
                  <c:v>7.3412000000000005E-2</c:v>
                </c:pt>
                <c:pt idx="37">
                  <c:v>7.7851000000000004E-2</c:v>
                </c:pt>
                <c:pt idx="38">
                  <c:v>8.1735000000000002E-2</c:v>
                </c:pt>
                <c:pt idx="39">
                  <c:v>8.5942000000000005E-2</c:v>
                </c:pt>
                <c:pt idx="40">
                  <c:v>8.8885000000000006E-2</c:v>
                </c:pt>
                <c:pt idx="41">
                  <c:v>9.4704999999999998E-2</c:v>
                </c:pt>
                <c:pt idx="42">
                  <c:v>0</c:v>
                </c:pt>
                <c:pt idx="43">
                  <c:v>0</c:v>
                </c:pt>
                <c:pt idx="44">
                  <c:v>0</c:v>
                </c:pt>
                <c:pt idx="45">
                  <c:v>0</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numCache>
            </c:numRef>
          </c:xVal>
          <c:yVal>
            <c:numRef>
              <c:f>Sheet1!$E$2:$E$47</c:f>
              <c:numCache>
                <c:formatCode>General</c:formatCode>
                <c:ptCount val="46"/>
                <c:pt idx="0">
                  <c:v>0</c:v>
                </c:pt>
                <c:pt idx="1">
                  <c:v>2.8270000000000001E-3</c:v>
                </c:pt>
                <c:pt idx="2">
                  <c:v>5.3600000000000002E-3</c:v>
                </c:pt>
                <c:pt idx="3">
                  <c:v>1.0588999999999999E-2</c:v>
                </c:pt>
                <c:pt idx="4">
                  <c:v>1.4579E-2</c:v>
                </c:pt>
                <c:pt idx="5">
                  <c:v>1.7457E-2</c:v>
                </c:pt>
                <c:pt idx="6">
                  <c:v>2.1333999999999999E-2</c:v>
                </c:pt>
                <c:pt idx="7">
                  <c:v>2.3956999999999999E-2</c:v>
                </c:pt>
                <c:pt idx="8">
                  <c:v>2.6976E-2</c:v>
                </c:pt>
                <c:pt idx="9">
                  <c:v>2.9978000000000001E-2</c:v>
                </c:pt>
                <c:pt idx="10">
                  <c:v>3.1816999999999998E-2</c:v>
                </c:pt>
                <c:pt idx="11">
                  <c:v>3.3235000000000001E-2</c:v>
                </c:pt>
                <c:pt idx="12">
                  <c:v>3.4157E-2</c:v>
                </c:pt>
                <c:pt idx="13">
                  <c:v>3.4913E-2</c:v>
                </c:pt>
                <c:pt idx="14">
                  <c:v>3.5591999999999999E-2</c:v>
                </c:pt>
                <c:pt idx="15">
                  <c:v>3.6327999999999999E-2</c:v>
                </c:pt>
                <c:pt idx="16">
                  <c:v>3.7012000000000003E-2</c:v>
                </c:pt>
                <c:pt idx="17">
                  <c:v>3.7810999999999997E-2</c:v>
                </c:pt>
                <c:pt idx="18">
                  <c:v>3.8417E-2</c:v>
                </c:pt>
                <c:pt idx="19">
                  <c:v>3.8980000000000001E-2</c:v>
                </c:pt>
                <c:pt idx="20">
                  <c:v>3.9717000000000002E-2</c:v>
                </c:pt>
                <c:pt idx="21">
                  <c:v>4.1049000000000002E-2</c:v>
                </c:pt>
                <c:pt idx="22">
                  <c:v>4.1516999999999998E-2</c:v>
                </c:pt>
                <c:pt idx="23">
                  <c:v>4.2257000000000003E-2</c:v>
                </c:pt>
                <c:pt idx="24">
                  <c:v>4.3333000000000003E-2</c:v>
                </c:pt>
                <c:pt idx="25">
                  <c:v>4.4523E-2</c:v>
                </c:pt>
                <c:pt idx="26">
                  <c:v>4.5723E-2</c:v>
                </c:pt>
                <c:pt idx="27">
                  <c:v>4.8513000000000001E-2</c:v>
                </c:pt>
                <c:pt idx="28">
                  <c:v>5.1236999999999998E-2</c:v>
                </c:pt>
                <c:pt idx="29">
                  <c:v>5.4456999999999998E-2</c:v>
                </c:pt>
                <c:pt idx="30">
                  <c:v>5.7557999999999998E-2</c:v>
                </c:pt>
                <c:pt idx="31">
                  <c:v>6.0572000000000001E-2</c:v>
                </c:pt>
                <c:pt idx="32">
                  <c:v>6.3205999999999998E-2</c:v>
                </c:pt>
                <c:pt idx="33">
                  <c:v>6.6804000000000002E-2</c:v>
                </c:pt>
                <c:pt idx="34">
                  <c:v>6.9209999999999994E-2</c:v>
                </c:pt>
                <c:pt idx="35">
                  <c:v>7.2096999999999994E-2</c:v>
                </c:pt>
                <c:pt idx="36">
                  <c:v>7.4332999999999996E-2</c:v>
                </c:pt>
                <c:pt idx="37">
                  <c:v>7.6744999999999994E-2</c:v>
                </c:pt>
                <c:pt idx="38">
                  <c:v>7.979E-2</c:v>
                </c:pt>
                <c:pt idx="39">
                  <c:v>8.2267000000000007E-2</c:v>
                </c:pt>
                <c:pt idx="40">
                  <c:v>8.4909999999999999E-2</c:v>
                </c:pt>
                <c:pt idx="41">
                  <c:v>8.8761000000000007E-2</c:v>
                </c:pt>
                <c:pt idx="42">
                  <c:v>0</c:v>
                </c:pt>
                <c:pt idx="43">
                  <c:v>0</c:v>
                </c:pt>
                <c:pt idx="44">
                  <c:v>0</c:v>
                </c:pt>
                <c:pt idx="45">
                  <c:v>0</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numCache>
            </c:numRef>
          </c:xVal>
          <c:yVal>
            <c:numRef>
              <c:f>Sheet1!$F$2:$F$47</c:f>
              <c:numCache>
                <c:formatCode>General</c:formatCode>
                <c:ptCount val="46"/>
                <c:pt idx="0">
                  <c:v>0</c:v>
                </c:pt>
                <c:pt idx="1">
                  <c:v>2.281E-2</c:v>
                </c:pt>
                <c:pt idx="2">
                  <c:v>2.7810000000000001E-2</c:v>
                </c:pt>
                <c:pt idx="3">
                  <c:v>3.1980000000000001E-2</c:v>
                </c:pt>
                <c:pt idx="4">
                  <c:v>3.4020000000000002E-2</c:v>
                </c:pt>
                <c:pt idx="5">
                  <c:v>3.517E-2</c:v>
                </c:pt>
                <c:pt idx="6">
                  <c:v>3.6380000000000003E-2</c:v>
                </c:pt>
                <c:pt idx="7">
                  <c:v>3.7379999999999997E-2</c:v>
                </c:pt>
                <c:pt idx="8">
                  <c:v>3.918E-2</c:v>
                </c:pt>
                <c:pt idx="9">
                  <c:v>4.1570000000000003E-2</c:v>
                </c:pt>
                <c:pt idx="10">
                  <c:v>4.3779999999999999E-2</c:v>
                </c:pt>
                <c:pt idx="11">
                  <c:v>4.5839999999999999E-2</c:v>
                </c:pt>
                <c:pt idx="12">
                  <c:v>4.7550000000000002E-2</c:v>
                </c:pt>
                <c:pt idx="13">
                  <c:v>4.9599999999999998E-2</c:v>
                </c:pt>
                <c:pt idx="14">
                  <c:v>5.1139999999999998E-2</c:v>
                </c:pt>
                <c:pt idx="15">
                  <c:v>5.2429999999999997E-2</c:v>
                </c:pt>
                <c:pt idx="16">
                  <c:v>5.4179999999999999E-2</c:v>
                </c:pt>
                <c:pt idx="17">
                  <c:v>5.5570000000000001E-2</c:v>
                </c:pt>
                <c:pt idx="18">
                  <c:v>5.6820000000000002E-2</c:v>
                </c:pt>
                <c:pt idx="19">
                  <c:v>5.8259999999999999E-2</c:v>
                </c:pt>
                <c:pt idx="20">
                  <c:v>5.9499999999999997E-2</c:v>
                </c:pt>
                <c:pt idx="21">
                  <c:v>6.2190000000000002E-2</c:v>
                </c:pt>
                <c:pt idx="22">
                  <c:v>6.3549999999999995E-2</c:v>
                </c:pt>
                <c:pt idx="23">
                  <c:v>6.4890000000000003E-2</c:v>
                </c:pt>
                <c:pt idx="24">
                  <c:v>6.7409999999999998E-2</c:v>
                </c:pt>
                <c:pt idx="25">
                  <c:v>6.9790000000000005E-2</c:v>
                </c:pt>
                <c:pt idx="26">
                  <c:v>7.2220000000000006E-2</c:v>
                </c:pt>
                <c:pt idx="27">
                  <c:v>7.7009999999999995E-2</c:v>
                </c:pt>
                <c:pt idx="28">
                  <c:v>8.1570000000000004E-2</c:v>
                </c:pt>
                <c:pt idx="29">
                  <c:v>8.5980000000000001E-2</c:v>
                </c:pt>
                <c:pt idx="30">
                  <c:v>9.0630000000000002E-2</c:v>
                </c:pt>
                <c:pt idx="31">
                  <c:v>9.5329999999999998E-2</c:v>
                </c:pt>
                <c:pt idx="32">
                  <c:v>9.9320000000000006E-2</c:v>
                </c:pt>
                <c:pt idx="33">
                  <c:v>0.10321</c:v>
                </c:pt>
                <c:pt idx="34">
                  <c:v>0.10732</c:v>
                </c:pt>
                <c:pt idx="35">
                  <c:v>0.11173</c:v>
                </c:pt>
                <c:pt idx="36">
                  <c:v>0.11489000000000001</c:v>
                </c:pt>
                <c:pt idx="37">
                  <c:v>0.1183</c:v>
                </c:pt>
                <c:pt idx="38">
                  <c:v>0.12139</c:v>
                </c:pt>
                <c:pt idx="39">
                  <c:v>0.12531999999999999</c:v>
                </c:pt>
                <c:pt idx="40">
                  <c:v>0.12805</c:v>
                </c:pt>
                <c:pt idx="41">
                  <c:v>0.13119</c:v>
                </c:pt>
                <c:pt idx="42">
                  <c:v>0</c:v>
                </c:pt>
                <c:pt idx="43">
                  <c:v>0</c:v>
                </c:pt>
                <c:pt idx="44">
                  <c:v>0</c:v>
                </c:pt>
                <c:pt idx="45">
                  <c:v>0</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numCache>
            </c:numRef>
          </c:xVal>
          <c:yVal>
            <c:numRef>
              <c:f>Sheet1!$G$2:$G$47</c:f>
              <c:numCache>
                <c:formatCode>General</c:formatCode>
                <c:ptCount val="46"/>
                <c:pt idx="0">
                  <c:v>0</c:v>
                </c:pt>
                <c:pt idx="1">
                  <c:v>5.6119999999999998E-3</c:v>
                </c:pt>
                <c:pt idx="2">
                  <c:v>8.6829999999999997E-3</c:v>
                </c:pt>
                <c:pt idx="3">
                  <c:v>1.4123999999999999E-2</c:v>
                </c:pt>
                <c:pt idx="4">
                  <c:v>1.6451E-2</c:v>
                </c:pt>
                <c:pt idx="5">
                  <c:v>1.8151E-2</c:v>
                </c:pt>
                <c:pt idx="6">
                  <c:v>2.0284E-2</c:v>
                </c:pt>
                <c:pt idx="7">
                  <c:v>2.1669000000000001E-2</c:v>
                </c:pt>
                <c:pt idx="8">
                  <c:v>2.2963000000000001E-2</c:v>
                </c:pt>
                <c:pt idx="9">
                  <c:v>2.4098999999999999E-2</c:v>
                </c:pt>
                <c:pt idx="10">
                  <c:v>2.5024999999999999E-2</c:v>
                </c:pt>
                <c:pt idx="11">
                  <c:v>2.5613E-2</c:v>
                </c:pt>
                <c:pt idx="12">
                  <c:v>2.6124000000000001E-2</c:v>
                </c:pt>
                <c:pt idx="13">
                  <c:v>2.6452E-2</c:v>
                </c:pt>
                <c:pt idx="14">
                  <c:v>2.6799E-2</c:v>
                </c:pt>
                <c:pt idx="15">
                  <c:v>2.7130000000000001E-2</c:v>
                </c:pt>
                <c:pt idx="16">
                  <c:v>2.7541E-2</c:v>
                </c:pt>
                <c:pt idx="17">
                  <c:v>2.7755999999999999E-2</c:v>
                </c:pt>
                <c:pt idx="18">
                  <c:v>2.8145E-2</c:v>
                </c:pt>
                <c:pt idx="19">
                  <c:v>2.8388E-2</c:v>
                </c:pt>
                <c:pt idx="20">
                  <c:v>2.8681999999999999E-2</c:v>
                </c:pt>
                <c:pt idx="21">
                  <c:v>2.9378999999999999E-2</c:v>
                </c:pt>
                <c:pt idx="22">
                  <c:v>2.9760999999999999E-2</c:v>
                </c:pt>
                <c:pt idx="23">
                  <c:v>3.0254E-2</c:v>
                </c:pt>
                <c:pt idx="24">
                  <c:v>3.0880000000000001E-2</c:v>
                </c:pt>
                <c:pt idx="25">
                  <c:v>3.1560999999999999E-2</c:v>
                </c:pt>
                <c:pt idx="26">
                  <c:v>3.2319000000000001E-2</c:v>
                </c:pt>
                <c:pt idx="27">
                  <c:v>3.4056999999999997E-2</c:v>
                </c:pt>
                <c:pt idx="28">
                  <c:v>3.6111999999999998E-2</c:v>
                </c:pt>
                <c:pt idx="29">
                  <c:v>3.7844000000000003E-2</c:v>
                </c:pt>
                <c:pt idx="30">
                  <c:v>3.9781999999999998E-2</c:v>
                </c:pt>
                <c:pt idx="31">
                  <c:v>4.1611000000000002E-2</c:v>
                </c:pt>
                <c:pt idx="32">
                  <c:v>4.3795000000000001E-2</c:v>
                </c:pt>
                <c:pt idx="33">
                  <c:v>4.5706999999999998E-2</c:v>
                </c:pt>
                <c:pt idx="34">
                  <c:v>4.7878999999999998E-2</c:v>
                </c:pt>
                <c:pt idx="35">
                  <c:v>4.9924000000000003E-2</c:v>
                </c:pt>
                <c:pt idx="36">
                  <c:v>5.2238E-2</c:v>
                </c:pt>
                <c:pt idx="37">
                  <c:v>5.4690999999999997E-2</c:v>
                </c:pt>
                <c:pt idx="38">
                  <c:v>5.6603000000000001E-2</c:v>
                </c:pt>
                <c:pt idx="39">
                  <c:v>6.0012000000000003E-2</c:v>
                </c:pt>
                <c:pt idx="40">
                  <c:v>6.1532000000000003E-2</c:v>
                </c:pt>
                <c:pt idx="41">
                  <c:v>6.1532000000000003E-2</c:v>
                </c:pt>
                <c:pt idx="42">
                  <c:v>0</c:v>
                </c:pt>
                <c:pt idx="43">
                  <c:v>0</c:v>
                </c:pt>
                <c:pt idx="44">
                  <c:v>0</c:v>
                </c:pt>
                <c:pt idx="45">
                  <c:v>0</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numCache>
            </c:numRef>
          </c:xVal>
          <c:yVal>
            <c:numRef>
              <c:f>Sheet1!$H$2:$H$47</c:f>
              <c:numCache>
                <c:formatCode>General</c:formatCode>
                <c:ptCount val="46"/>
                <c:pt idx="0">
                  <c:v>0</c:v>
                </c:pt>
                <c:pt idx="1">
                  <c:v>1.05E-4</c:v>
                </c:pt>
                <c:pt idx="2">
                  <c:v>1.83E-4</c:v>
                </c:pt>
                <c:pt idx="3">
                  <c:v>3.8099999999999999E-4</c:v>
                </c:pt>
                <c:pt idx="4">
                  <c:v>4.4799999999999999E-4</c:v>
                </c:pt>
                <c:pt idx="5">
                  <c:v>4.8799999999999999E-4</c:v>
                </c:pt>
                <c:pt idx="6">
                  <c:v>5.9500000000000004E-4</c:v>
                </c:pt>
                <c:pt idx="7">
                  <c:v>6.7599999999999995E-4</c:v>
                </c:pt>
                <c:pt idx="8">
                  <c:v>7.2999999999999996E-4</c:v>
                </c:pt>
                <c:pt idx="9">
                  <c:v>9.0600000000000001E-4</c:v>
                </c:pt>
                <c:pt idx="10">
                  <c:v>1.0009999999999999E-3</c:v>
                </c:pt>
                <c:pt idx="11">
                  <c:v>1.0709999999999999E-3</c:v>
                </c:pt>
                <c:pt idx="12">
                  <c:v>1.142E-3</c:v>
                </c:pt>
                <c:pt idx="13">
                  <c:v>1.2279999999999999E-3</c:v>
                </c:pt>
                <c:pt idx="14">
                  <c:v>1.3290000000000001E-3</c:v>
                </c:pt>
                <c:pt idx="15">
                  <c:v>1.4040000000000001E-3</c:v>
                </c:pt>
                <c:pt idx="16">
                  <c:v>1.5410000000000001E-3</c:v>
                </c:pt>
                <c:pt idx="17">
                  <c:v>1.5870000000000001E-3</c:v>
                </c:pt>
                <c:pt idx="18">
                  <c:v>1.6800000000000001E-3</c:v>
                </c:pt>
                <c:pt idx="19">
                  <c:v>1.8259999999999999E-3</c:v>
                </c:pt>
                <c:pt idx="20">
                  <c:v>1.9729999999999999E-3</c:v>
                </c:pt>
                <c:pt idx="21">
                  <c:v>2.3389999999999999E-3</c:v>
                </c:pt>
                <c:pt idx="22">
                  <c:v>2.5469999999999998E-3</c:v>
                </c:pt>
                <c:pt idx="23">
                  <c:v>2.6700000000000001E-3</c:v>
                </c:pt>
                <c:pt idx="24">
                  <c:v>3.117E-3</c:v>
                </c:pt>
                <c:pt idx="25">
                  <c:v>3.4589999999999998E-3</c:v>
                </c:pt>
                <c:pt idx="26">
                  <c:v>3.8649999999999999E-3</c:v>
                </c:pt>
                <c:pt idx="27">
                  <c:v>5.1520000000000003E-3</c:v>
                </c:pt>
                <c:pt idx="28">
                  <c:v>6.5859999999999998E-3</c:v>
                </c:pt>
                <c:pt idx="29">
                  <c:v>8.2699999999999996E-3</c:v>
                </c:pt>
                <c:pt idx="30">
                  <c:v>9.9380000000000007E-3</c:v>
                </c:pt>
                <c:pt idx="31">
                  <c:v>1.1623E-2</c:v>
                </c:pt>
                <c:pt idx="32">
                  <c:v>1.3592E-2</c:v>
                </c:pt>
                <c:pt idx="33">
                  <c:v>1.5723999999999998E-2</c:v>
                </c:pt>
                <c:pt idx="34">
                  <c:v>1.7642999999999999E-2</c:v>
                </c:pt>
                <c:pt idx="35">
                  <c:v>1.9613999999999999E-2</c:v>
                </c:pt>
                <c:pt idx="36">
                  <c:v>2.2256000000000001E-2</c:v>
                </c:pt>
                <c:pt idx="37">
                  <c:v>2.4754999999999999E-2</c:v>
                </c:pt>
                <c:pt idx="38">
                  <c:v>2.7126000000000001E-2</c:v>
                </c:pt>
                <c:pt idx="39">
                  <c:v>2.8646999999999999E-2</c:v>
                </c:pt>
                <c:pt idx="40">
                  <c:v>3.1620000000000002E-2</c:v>
                </c:pt>
                <c:pt idx="41">
                  <c:v>3.2037000000000003E-2</c:v>
                </c:pt>
                <c:pt idx="42">
                  <c:v>0</c:v>
                </c:pt>
                <c:pt idx="43">
                  <c:v>0</c:v>
                </c:pt>
                <c:pt idx="44">
                  <c:v>0</c:v>
                </c:pt>
                <c:pt idx="45">
                  <c:v>0</c:v>
                </c:pt>
              </c:numCache>
            </c:numRef>
          </c:yVal>
          <c:smooth val="0"/>
        </c:ser>
        <c:dLbls>
          <c:showLegendKey val="0"/>
          <c:showVal val="0"/>
          <c:showCatName val="0"/>
          <c:showSerName val="0"/>
          <c:showPercent val="0"/>
          <c:showBubbleSize val="0"/>
        </c:dLbls>
        <c:axId val="586711832"/>
        <c:axId val="586712224"/>
      </c:scatterChart>
      <c:valAx>
        <c:axId val="586711832"/>
        <c:scaling>
          <c:orientation val="minMax"/>
          <c:max val="21"/>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6712224"/>
        <c:crosses val="autoZero"/>
        <c:crossBetween val="midCat"/>
        <c:majorUnit val="1"/>
      </c:valAx>
      <c:valAx>
        <c:axId val="586712224"/>
        <c:scaling>
          <c:orientation val="minMax"/>
          <c:max val="0.2"/>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586711832"/>
        <c:crosses val="autoZero"/>
        <c:crossBetween val="midCat"/>
        <c:majorUnit val="4.0000000000000008E-2"/>
      </c:valAx>
      <c:spPr>
        <a:solidFill>
          <a:schemeClr val="bg2"/>
        </a:solidFill>
        <a:ln>
          <a:solidFill>
            <a:schemeClr val="tx1"/>
          </a:solidFill>
        </a:ln>
      </c:spPr>
    </c:plotArea>
    <c:legend>
      <c:legendPos val="r"/>
      <c:layout>
        <c:manualLayout>
          <c:xMode val="edge"/>
          <c:yMode val="edge"/>
          <c:x val="0.13392366208461232"/>
          <c:y val="5.7469208584192952E-2"/>
          <c:w val="0.81475977579073788"/>
          <c:h val="0.1738037057922227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6853006759110862"/>
          <c:h val="0.83952568428946373"/>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(N=1,474)</c:v>
                </c:pt>
                <c:pt idx="1">
                  <c:v>31 Days - 1 Year (N=1,416)</c:v>
                </c:pt>
                <c:pt idx="2">
                  <c:v>&gt;1-3 Years (N=986)</c:v>
                </c:pt>
                <c:pt idx="3">
                  <c:v>&gt;3-5 Years (N=813)</c:v>
                </c:pt>
                <c:pt idx="4">
                  <c:v>&gt;5-10 Years (N=2,091)</c:v>
                </c:pt>
                <c:pt idx="5">
                  <c:v>&gt;10-15 Years (N=2,158)</c:v>
                </c:pt>
                <c:pt idx="6">
                  <c:v>&gt;15 years (N=2,632)</c:v>
                </c:pt>
              </c:strCache>
            </c:strRef>
          </c:cat>
          <c:val>
            <c:numRef>
              <c:f>Sheet1!$B$2:$H$2</c:f>
              <c:numCache>
                <c:formatCode>General</c:formatCode>
                <c:ptCount val="7"/>
                <c:pt idx="0">
                  <c:v>0.8</c:v>
                </c:pt>
                <c:pt idx="1">
                  <c:v>2</c:v>
                </c:pt>
                <c:pt idx="2">
                  <c:v>8.1999999999999993</c:v>
                </c:pt>
                <c:pt idx="3">
                  <c:v>10.7</c:v>
                </c:pt>
                <c:pt idx="4">
                  <c:v>9.3000000000000007</c:v>
                </c:pt>
                <c:pt idx="5">
                  <c:v>9</c:v>
                </c:pt>
                <c:pt idx="6">
                  <c:v>9.8000000000000007</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(N=1,474)</c:v>
                </c:pt>
                <c:pt idx="1">
                  <c:v>31 Days - 1 Year (N=1,416)</c:v>
                </c:pt>
                <c:pt idx="2">
                  <c:v>&gt;1-3 Years (N=986)</c:v>
                </c:pt>
                <c:pt idx="3">
                  <c:v>&gt;3-5 Years (N=813)</c:v>
                </c:pt>
                <c:pt idx="4">
                  <c:v>&gt;5-10 Years (N=2,091)</c:v>
                </c:pt>
                <c:pt idx="5">
                  <c:v>&gt;10-15 Years (N=2,158)</c:v>
                </c:pt>
                <c:pt idx="6">
                  <c:v>&gt;15 years (N=2,632)</c:v>
                </c:pt>
              </c:strCache>
            </c:strRef>
          </c:cat>
          <c:val>
            <c:numRef>
              <c:f>Sheet1!$B$3:$H$3</c:f>
              <c:numCache>
                <c:formatCode>General</c:formatCode>
                <c:ptCount val="7"/>
                <c:pt idx="0">
                  <c:v>3.1</c:v>
                </c:pt>
                <c:pt idx="1">
                  <c:v>7.3</c:v>
                </c:pt>
                <c:pt idx="2">
                  <c:v>9.9</c:v>
                </c:pt>
                <c:pt idx="3">
                  <c:v>5.9</c:v>
                </c:pt>
                <c:pt idx="4">
                  <c:v>2.4</c:v>
                </c:pt>
                <c:pt idx="5">
                  <c:v>0.9</c:v>
                </c:pt>
                <c:pt idx="6">
                  <c:v>0.5</c:v>
                </c:pt>
              </c:numCache>
            </c:numRef>
          </c:val>
          <c:smooth val="0"/>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(N=1,474)</c:v>
                </c:pt>
                <c:pt idx="1">
                  <c:v>31 Days - 1 Year (N=1,416)</c:v>
                </c:pt>
                <c:pt idx="2">
                  <c:v>&gt;1-3 Years (N=986)</c:v>
                </c:pt>
                <c:pt idx="3">
                  <c:v>&gt;3-5 Years (N=813)</c:v>
                </c:pt>
                <c:pt idx="4">
                  <c:v>&gt;5-10 Years (N=2,091)</c:v>
                </c:pt>
                <c:pt idx="5">
                  <c:v>&gt;10-15 Years (N=2,158)</c:v>
                </c:pt>
                <c:pt idx="6">
                  <c:v>&gt;15 years (N=2,632)</c:v>
                </c:pt>
              </c:strCache>
            </c:strRef>
          </c:cat>
          <c:val>
            <c:numRef>
              <c:f>Sheet1!$B$4:$H$4</c:f>
              <c:numCache>
                <c:formatCode>General</c:formatCode>
                <c:ptCount val="7"/>
                <c:pt idx="0">
                  <c:v>0.1</c:v>
                </c:pt>
                <c:pt idx="1">
                  <c:v>1.6</c:v>
                </c:pt>
                <c:pt idx="2">
                  <c:v>11.3</c:v>
                </c:pt>
                <c:pt idx="3">
                  <c:v>17.600000000000001</c:v>
                </c:pt>
                <c:pt idx="4">
                  <c:v>23.8</c:v>
                </c:pt>
                <c:pt idx="5">
                  <c:v>21.9</c:v>
                </c:pt>
                <c:pt idx="6">
                  <c:v>19.7</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(N=1,474)</c:v>
                </c:pt>
                <c:pt idx="1">
                  <c:v>31 Days - 1 Year (N=1,416)</c:v>
                </c:pt>
                <c:pt idx="2">
                  <c:v>&gt;1-3 Years (N=986)</c:v>
                </c:pt>
                <c:pt idx="3">
                  <c:v>&gt;3-5 Years (N=813)</c:v>
                </c:pt>
                <c:pt idx="4">
                  <c:v>&gt;5-10 Years (N=2,091)</c:v>
                </c:pt>
                <c:pt idx="5">
                  <c:v>&gt;10-15 Years (N=2,158)</c:v>
                </c:pt>
                <c:pt idx="6">
                  <c:v>&gt;15 years (N=2,632)</c:v>
                </c:pt>
              </c:strCache>
            </c:strRef>
          </c:cat>
          <c:val>
            <c:numRef>
              <c:f>Sheet1!$B$5:$H$5</c:f>
              <c:numCache>
                <c:formatCode>General</c:formatCode>
                <c:ptCount val="7"/>
                <c:pt idx="0">
                  <c:v>14.3</c:v>
                </c:pt>
                <c:pt idx="1">
                  <c:v>31.8</c:v>
                </c:pt>
                <c:pt idx="2">
                  <c:v>14.4</c:v>
                </c:pt>
                <c:pt idx="3">
                  <c:v>13</c:v>
                </c:pt>
                <c:pt idx="4">
                  <c:v>11</c:v>
                </c:pt>
                <c:pt idx="5">
                  <c:v>12.3</c:v>
                </c:pt>
                <c:pt idx="6">
                  <c:v>12.2</c:v>
                </c:pt>
              </c:numCache>
            </c:numRef>
          </c:val>
          <c:smooth val="0"/>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(N=1,474)</c:v>
                </c:pt>
                <c:pt idx="1">
                  <c:v>31 Days - 1 Year (N=1,416)</c:v>
                </c:pt>
                <c:pt idx="2">
                  <c:v>&gt;1-3 Years (N=986)</c:v>
                </c:pt>
                <c:pt idx="3">
                  <c:v>&gt;3-5 Years (N=813)</c:v>
                </c:pt>
                <c:pt idx="4">
                  <c:v>&gt;5-10 Years (N=2,091)</c:v>
                </c:pt>
                <c:pt idx="5">
                  <c:v>&gt;10-15 Years (N=2,158)</c:v>
                </c:pt>
                <c:pt idx="6">
                  <c:v>&gt;15 years (N=2,632)</c:v>
                </c:pt>
              </c:strCache>
            </c:strRef>
          </c:cat>
          <c:val>
            <c:numRef>
              <c:f>Sheet1!$B$6:$H$6</c:f>
              <c:numCache>
                <c:formatCode>General</c:formatCode>
                <c:ptCount val="7"/>
                <c:pt idx="0">
                  <c:v>35.299999999999997</c:v>
                </c:pt>
                <c:pt idx="1">
                  <c:v>17</c:v>
                </c:pt>
                <c:pt idx="2">
                  <c:v>28.8</c:v>
                </c:pt>
                <c:pt idx="3">
                  <c:v>27.4</c:v>
                </c:pt>
                <c:pt idx="4">
                  <c:v>18.100000000000001</c:v>
                </c:pt>
                <c:pt idx="5">
                  <c:v>17.100000000000001</c:v>
                </c:pt>
                <c:pt idx="6">
                  <c:v>17.100000000000001</c:v>
                </c:pt>
              </c:numCache>
            </c:numRef>
          </c:val>
          <c:smooth val="0"/>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(N=1,474)</c:v>
                </c:pt>
                <c:pt idx="1">
                  <c:v>31 Days - 1 Year (N=1,416)</c:v>
                </c:pt>
                <c:pt idx="2">
                  <c:v>&gt;1-3 Years (N=986)</c:v>
                </c:pt>
                <c:pt idx="3">
                  <c:v>&gt;3-5 Years (N=813)</c:v>
                </c:pt>
                <c:pt idx="4">
                  <c:v>&gt;5-10 Years (N=2,091)</c:v>
                </c:pt>
                <c:pt idx="5">
                  <c:v>&gt;10-15 Years (N=2,158)</c:v>
                </c:pt>
                <c:pt idx="6">
                  <c:v>&gt;15 years (N=2,632)</c:v>
                </c:pt>
              </c:strCache>
            </c:strRef>
          </c:cat>
          <c:val>
            <c:numRef>
              <c:f>Sheet1!$B$7:$H$7</c:f>
              <c:numCache>
                <c:formatCode>General</c:formatCode>
                <c:ptCount val="7"/>
                <c:pt idx="0">
                  <c:v>21.6</c:v>
                </c:pt>
                <c:pt idx="1">
                  <c:v>20.3</c:v>
                </c:pt>
                <c:pt idx="2">
                  <c:v>7.3</c:v>
                </c:pt>
                <c:pt idx="3">
                  <c:v>4.9000000000000004</c:v>
                </c:pt>
                <c:pt idx="4">
                  <c:v>7.6</c:v>
                </c:pt>
                <c:pt idx="5">
                  <c:v>8.6</c:v>
                </c:pt>
                <c:pt idx="6">
                  <c:v>9.8000000000000007</c:v>
                </c:pt>
              </c:numCache>
            </c:numRef>
          </c:val>
          <c:smooth val="0"/>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(N=1,474)</c:v>
                </c:pt>
                <c:pt idx="1">
                  <c:v>31 Days - 1 Year (N=1,416)</c:v>
                </c:pt>
                <c:pt idx="2">
                  <c:v>&gt;1-3 Years (N=986)</c:v>
                </c:pt>
                <c:pt idx="3">
                  <c:v>&gt;3-5 Years (N=813)</c:v>
                </c:pt>
                <c:pt idx="4">
                  <c:v>&gt;5-10 Years (N=2,091)</c:v>
                </c:pt>
                <c:pt idx="5">
                  <c:v>&gt;10-15 Years (N=2,158)</c:v>
                </c:pt>
                <c:pt idx="6">
                  <c:v>&gt;15 years (N=2,632)</c:v>
                </c:pt>
              </c:strCache>
            </c:strRef>
          </c:cat>
          <c:val>
            <c:numRef>
              <c:f>Sheet1!$B$8:$H$8</c:f>
              <c:numCache>
                <c:formatCode>General</c:formatCode>
                <c:ptCount val="7"/>
                <c:pt idx="0">
                  <c:v>0.1</c:v>
                </c:pt>
                <c:pt idx="1">
                  <c:v>0.8</c:v>
                </c:pt>
                <c:pt idx="2">
                  <c:v>1.3</c:v>
                </c:pt>
                <c:pt idx="3">
                  <c:v>2.7</c:v>
                </c:pt>
                <c:pt idx="4">
                  <c:v>5.3</c:v>
                </c:pt>
                <c:pt idx="5">
                  <c:v>7.8</c:v>
                </c:pt>
                <c:pt idx="6">
                  <c:v>9.5</c:v>
                </c:pt>
              </c:numCache>
            </c:numRef>
          </c:val>
          <c:smooth val="0"/>
        </c:ser>
        <c:dLbls>
          <c:showLegendKey val="0"/>
          <c:showVal val="0"/>
          <c:showCatName val="0"/>
          <c:showSerName val="0"/>
          <c:showPercent val="0"/>
          <c:showBubbleSize val="0"/>
        </c:dLbls>
        <c:marker val="1"/>
        <c:smooth val="0"/>
        <c:axId val="723455000"/>
        <c:axId val="723454608"/>
      </c:lineChart>
      <c:catAx>
        <c:axId val="723455000"/>
        <c:scaling>
          <c:orientation val="minMax"/>
        </c:scaling>
        <c:delete val="0"/>
        <c:axPos val="b"/>
        <c:numFmt formatCode="General" sourceLinked="1"/>
        <c:majorTickMark val="out"/>
        <c:minorTickMark val="none"/>
        <c:tickLblPos val="nextTo"/>
        <c:txPr>
          <a:bodyPr rot="0"/>
          <a:lstStyle/>
          <a:p>
            <a:pPr>
              <a:defRPr sz="1300" b="1"/>
            </a:pPr>
            <a:endParaRPr lang="en-US"/>
          </a:p>
        </c:txPr>
        <c:crossAx val="723454608"/>
        <c:crosses val="autoZero"/>
        <c:auto val="1"/>
        <c:lblAlgn val="ctr"/>
        <c:lblOffset val="100"/>
        <c:noMultiLvlLbl val="0"/>
      </c:catAx>
      <c:valAx>
        <c:axId val="723454608"/>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2.2479653278634285E-2"/>
              <c:y val="0.32317772778402698"/>
            </c:manualLayout>
          </c:layout>
          <c:overlay val="0"/>
        </c:title>
        <c:numFmt formatCode="General" sourceLinked="1"/>
        <c:majorTickMark val="out"/>
        <c:minorTickMark val="none"/>
        <c:tickLblPos val="nextTo"/>
        <c:txPr>
          <a:bodyPr/>
          <a:lstStyle/>
          <a:p>
            <a:pPr>
              <a:defRPr sz="1500" b="1"/>
            </a:pPr>
            <a:endParaRPr lang="en-US"/>
          </a:p>
        </c:txPr>
        <c:crossAx val="723455000"/>
        <c:crosses val="autoZero"/>
        <c:crossBetween val="between"/>
        <c:majorUnit val="10"/>
      </c:valAx>
      <c:spPr>
        <a:solidFill>
          <a:schemeClr val="bg2"/>
        </a:solidFill>
        <a:ln>
          <a:solidFill>
            <a:schemeClr val="tx1"/>
          </a:solidFill>
        </a:ln>
      </c:spPr>
    </c:plotArea>
    <c:legend>
      <c:legendPos val="r"/>
      <c:layout>
        <c:manualLayout>
          <c:xMode val="edge"/>
          <c:yMode val="edge"/>
          <c:x val="0.22583019034385407"/>
          <c:y val="6.2226804982710479E-2"/>
          <c:w val="0.73309126800326418"/>
          <c:h val="0.2233910344540265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Sheet1!$B$2:$B$26</c:f>
              <c:numCache>
                <c:formatCode>General</c:formatCode>
                <c:ptCount val="25"/>
                <c:pt idx="0">
                  <c:v>0</c:v>
                </c:pt>
                <c:pt idx="1">
                  <c:v>2.43477E-4</c:v>
                </c:pt>
                <c:pt idx="2">
                  <c:v>4.39028E-4</c:v>
                </c:pt>
                <c:pt idx="3">
                  <c:v>4.8840099999999996E-4</c:v>
                </c:pt>
                <c:pt idx="4">
                  <c:v>5.3809099999999998E-4</c:v>
                </c:pt>
                <c:pt idx="5">
                  <c:v>6.3912799999999998E-4</c:v>
                </c:pt>
                <c:pt idx="6">
                  <c:v>7.4054299999999997E-4</c:v>
                </c:pt>
                <c:pt idx="7">
                  <c:v>8.4253300000000002E-4</c:v>
                </c:pt>
                <c:pt idx="8">
                  <c:v>9.4482699999999997E-4</c:v>
                </c:pt>
                <c:pt idx="9">
                  <c:v>1.202261E-3</c:v>
                </c:pt>
                <c:pt idx="10">
                  <c:v>1.7276430000000001E-3</c:v>
                </c:pt>
                <c:pt idx="11">
                  <c:v>2.130655E-3</c:v>
                </c:pt>
                <c:pt idx="12">
                  <c:v>2.6091220000000002E-3</c:v>
                </c:pt>
                <c:pt idx="13">
                  <c:v>3.2214890000000001E-3</c:v>
                </c:pt>
                <c:pt idx="14">
                  <c:v>3.8648519999999998E-3</c:v>
                </c:pt>
                <c:pt idx="15">
                  <c:v>4.5456020000000001E-3</c:v>
                </c:pt>
                <c:pt idx="16">
                  <c:v>4.938029E-3</c:v>
                </c:pt>
                <c:pt idx="17">
                  <c:v>5.3413180000000003E-3</c:v>
                </c:pt>
                <c:pt idx="18">
                  <c:v>5.9307400000000003E-3</c:v>
                </c:pt>
                <c:pt idx="19">
                  <c:v>6.5481710000000002E-3</c:v>
                </c:pt>
                <c:pt idx="20">
                  <c:v>6.7723480000000001E-3</c:v>
                </c:pt>
                <c:pt idx="21">
                  <c:v>7.5933240000000003E-3</c:v>
                </c:pt>
                <c:pt idx="22">
                  <c:v>8.0747490000000009E-3</c:v>
                </c:pt>
                <c:pt idx="23">
                  <c:v>8.2487050000000003E-3</c:v>
                </c:pt>
                <c:pt idx="24">
                  <c:v>9.6670709999999993E-3</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Sheet1!$C$2:$C$26</c:f>
              <c:numCache>
                <c:formatCode>General</c:formatCode>
                <c:ptCount val="25"/>
                <c:pt idx="0">
                  <c:v>0</c:v>
                </c:pt>
                <c:pt idx="1">
                  <c:v>1.1199999999999999E-3</c:v>
                </c:pt>
                <c:pt idx="2">
                  <c:v>1.462E-3</c:v>
                </c:pt>
                <c:pt idx="3">
                  <c:v>2.052E-3</c:v>
                </c:pt>
                <c:pt idx="4">
                  <c:v>2.3019999999999998E-3</c:v>
                </c:pt>
                <c:pt idx="5">
                  <c:v>2.5040000000000001E-3</c:v>
                </c:pt>
                <c:pt idx="6">
                  <c:v>2.8080000000000002E-3</c:v>
                </c:pt>
                <c:pt idx="7">
                  <c:v>3.3180000000000002E-3</c:v>
                </c:pt>
                <c:pt idx="8">
                  <c:v>4.1869999999999997E-3</c:v>
                </c:pt>
                <c:pt idx="9">
                  <c:v>5.3210000000000002E-3</c:v>
                </c:pt>
                <c:pt idx="10">
                  <c:v>6.4739999999999997E-3</c:v>
                </c:pt>
                <c:pt idx="11">
                  <c:v>7.1640000000000002E-3</c:v>
                </c:pt>
                <c:pt idx="12">
                  <c:v>8.1840000000000003E-3</c:v>
                </c:pt>
                <c:pt idx="13">
                  <c:v>8.855E-3</c:v>
                </c:pt>
                <c:pt idx="14">
                  <c:v>9.2320000000000006E-3</c:v>
                </c:pt>
                <c:pt idx="15">
                  <c:v>9.9620000000000004E-3</c:v>
                </c:pt>
                <c:pt idx="16">
                  <c:v>1.0744E-2</c:v>
                </c:pt>
                <c:pt idx="17">
                  <c:v>1.115E-2</c:v>
                </c:pt>
                <c:pt idx="18">
                  <c:v>1.1405E-2</c:v>
                </c:pt>
                <c:pt idx="19">
                  <c:v>1.1811E-2</c:v>
                </c:pt>
                <c:pt idx="20">
                  <c:v>1.2034E-2</c:v>
                </c:pt>
                <c:pt idx="21">
                  <c:v>1.274E-2</c:v>
                </c:pt>
                <c:pt idx="22">
                  <c:v>1.289E-2</c:v>
                </c:pt>
                <c:pt idx="23">
                  <c:v>1.3417999999999999E-2</c:v>
                </c:pt>
                <c:pt idx="24">
                  <c:v>1.3417999999999999E-2</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Sheet1!$D$2:$D$26</c:f>
              <c:numCache>
                <c:formatCode>General</c:formatCode>
                <c:ptCount val="25"/>
                <c:pt idx="0">
                  <c:v>0</c:v>
                </c:pt>
                <c:pt idx="1">
                  <c:v>0</c:v>
                </c:pt>
                <c:pt idx="2">
                  <c:v>0</c:v>
                </c:pt>
                <c:pt idx="3">
                  <c:v>4.8999999999999998E-5</c:v>
                </c:pt>
                <c:pt idx="4">
                  <c:v>1.4799999999999999E-4</c:v>
                </c:pt>
                <c:pt idx="5">
                  <c:v>1.4799999999999999E-4</c:v>
                </c:pt>
                <c:pt idx="6">
                  <c:v>1.4799999999999999E-4</c:v>
                </c:pt>
                <c:pt idx="7">
                  <c:v>1.4799999999999999E-4</c:v>
                </c:pt>
                <c:pt idx="8">
                  <c:v>1.4799999999999999E-4</c:v>
                </c:pt>
                <c:pt idx="9">
                  <c:v>6.6299999999999996E-4</c:v>
                </c:pt>
                <c:pt idx="10">
                  <c:v>9.7599999999999998E-4</c:v>
                </c:pt>
                <c:pt idx="11">
                  <c:v>1.438E-3</c:v>
                </c:pt>
                <c:pt idx="12">
                  <c:v>1.737E-3</c:v>
                </c:pt>
                <c:pt idx="13">
                  <c:v>2.2880000000000001E-3</c:v>
                </c:pt>
                <c:pt idx="14">
                  <c:v>2.928E-3</c:v>
                </c:pt>
                <c:pt idx="15">
                  <c:v>3.5170000000000002E-3</c:v>
                </c:pt>
                <c:pt idx="16">
                  <c:v>4.5339999999999998E-3</c:v>
                </c:pt>
                <c:pt idx="17">
                  <c:v>5.424E-3</c:v>
                </c:pt>
                <c:pt idx="18">
                  <c:v>6.3619999999999996E-3</c:v>
                </c:pt>
                <c:pt idx="19">
                  <c:v>7.0790000000000002E-3</c:v>
                </c:pt>
                <c:pt idx="20">
                  <c:v>8.7480000000000006E-3</c:v>
                </c:pt>
                <c:pt idx="21">
                  <c:v>1.0514000000000001E-2</c:v>
                </c:pt>
                <c:pt idx="22">
                  <c:v>1.1934999999999999E-2</c:v>
                </c:pt>
                <c:pt idx="23">
                  <c:v>1.2645999999999999E-2</c:v>
                </c:pt>
                <c:pt idx="24">
                  <c:v>1.4864E-2</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Sheet1!$E$2:$E$26</c:f>
              <c:numCache>
                <c:formatCode>General</c:formatCode>
                <c:ptCount val="25"/>
                <c:pt idx="0">
                  <c:v>0</c:v>
                </c:pt>
                <c:pt idx="1">
                  <c:v>2.3379999999999998E-3</c:v>
                </c:pt>
                <c:pt idx="2">
                  <c:v>4.2449999999999996E-3</c:v>
                </c:pt>
                <c:pt idx="3">
                  <c:v>8.9619999999999995E-3</c:v>
                </c:pt>
                <c:pt idx="4">
                  <c:v>1.2146000000000001E-2</c:v>
                </c:pt>
                <c:pt idx="5">
                  <c:v>1.4166E-2</c:v>
                </c:pt>
                <c:pt idx="6">
                  <c:v>1.7968999999999999E-2</c:v>
                </c:pt>
                <c:pt idx="7">
                  <c:v>2.0312E-2</c:v>
                </c:pt>
                <c:pt idx="8">
                  <c:v>2.3789999999999999E-2</c:v>
                </c:pt>
                <c:pt idx="9">
                  <c:v>2.6467000000000001E-2</c:v>
                </c:pt>
                <c:pt idx="10">
                  <c:v>2.8722000000000001E-2</c:v>
                </c:pt>
                <c:pt idx="11">
                  <c:v>3.0533000000000001E-2</c:v>
                </c:pt>
                <c:pt idx="12">
                  <c:v>3.1613000000000002E-2</c:v>
                </c:pt>
                <c:pt idx="13">
                  <c:v>3.2409E-2</c:v>
                </c:pt>
                <c:pt idx="14">
                  <c:v>3.3109E-2</c:v>
                </c:pt>
                <c:pt idx="15">
                  <c:v>3.3929000000000001E-2</c:v>
                </c:pt>
                <c:pt idx="16">
                  <c:v>3.4868000000000003E-2</c:v>
                </c:pt>
                <c:pt idx="17">
                  <c:v>3.5353999999999997E-2</c:v>
                </c:pt>
                <c:pt idx="18">
                  <c:v>3.5869999999999999E-2</c:v>
                </c:pt>
                <c:pt idx="19">
                  <c:v>3.6679999999999997E-2</c:v>
                </c:pt>
                <c:pt idx="20">
                  <c:v>3.7456999999999997E-2</c:v>
                </c:pt>
                <c:pt idx="21">
                  <c:v>3.8799E-2</c:v>
                </c:pt>
                <c:pt idx="22">
                  <c:v>3.8956999999999999E-2</c:v>
                </c:pt>
                <c:pt idx="23">
                  <c:v>3.9857999999999998E-2</c:v>
                </c:pt>
                <c:pt idx="24">
                  <c:v>4.1474999999999998E-2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Sheet1!$F$2:$F$26</c:f>
              <c:numCache>
                <c:formatCode>General</c:formatCode>
                <c:ptCount val="25"/>
                <c:pt idx="0">
                  <c:v>0</c:v>
                </c:pt>
                <c:pt idx="1">
                  <c:v>1.4208999999999999E-2</c:v>
                </c:pt>
                <c:pt idx="2">
                  <c:v>1.7972999999999999E-2</c:v>
                </c:pt>
                <c:pt idx="3">
                  <c:v>2.2246999999999999E-2</c:v>
                </c:pt>
                <c:pt idx="4">
                  <c:v>2.3838999999999999E-2</c:v>
                </c:pt>
                <c:pt idx="5">
                  <c:v>2.5051E-2</c:v>
                </c:pt>
                <c:pt idx="6">
                  <c:v>2.6065000000000001E-2</c:v>
                </c:pt>
                <c:pt idx="7">
                  <c:v>2.6880000000000001E-2</c:v>
                </c:pt>
                <c:pt idx="8">
                  <c:v>2.8413999999999998E-2</c:v>
                </c:pt>
                <c:pt idx="9">
                  <c:v>3.0734999999999998E-2</c:v>
                </c:pt>
                <c:pt idx="10">
                  <c:v>3.2573999999999999E-2</c:v>
                </c:pt>
                <c:pt idx="11">
                  <c:v>3.4484000000000001E-2</c:v>
                </c:pt>
                <c:pt idx="12">
                  <c:v>3.6220000000000002E-2</c:v>
                </c:pt>
                <c:pt idx="13">
                  <c:v>3.8727999999999999E-2</c:v>
                </c:pt>
                <c:pt idx="14">
                  <c:v>4.0076000000000001E-2</c:v>
                </c:pt>
                <c:pt idx="15">
                  <c:v>4.1266999999999998E-2</c:v>
                </c:pt>
                <c:pt idx="16">
                  <c:v>4.2991000000000001E-2</c:v>
                </c:pt>
                <c:pt idx="17">
                  <c:v>4.4287E-2</c:v>
                </c:pt>
                <c:pt idx="18">
                  <c:v>4.5559000000000002E-2</c:v>
                </c:pt>
                <c:pt idx="19">
                  <c:v>4.6807000000000001E-2</c:v>
                </c:pt>
                <c:pt idx="20">
                  <c:v>4.836E-2</c:v>
                </c:pt>
                <c:pt idx="21">
                  <c:v>5.1354999999999998E-2</c:v>
                </c:pt>
                <c:pt idx="22">
                  <c:v>5.2623000000000003E-2</c:v>
                </c:pt>
                <c:pt idx="23">
                  <c:v>5.4225000000000002E-2</c:v>
                </c:pt>
                <c:pt idx="24">
                  <c:v>5.6259000000000003E-2</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Sheet1!$G$2:$G$26</c:f>
              <c:numCache>
                <c:formatCode>General</c:formatCode>
                <c:ptCount val="25"/>
                <c:pt idx="0">
                  <c:v>0</c:v>
                </c:pt>
                <c:pt idx="1">
                  <c:v>5.6480000000000002E-3</c:v>
                </c:pt>
                <c:pt idx="2">
                  <c:v>8.6289999999999995E-3</c:v>
                </c:pt>
                <c:pt idx="3">
                  <c:v>1.384E-2</c:v>
                </c:pt>
                <c:pt idx="4">
                  <c:v>1.5976000000000001E-2</c:v>
                </c:pt>
                <c:pt idx="5">
                  <c:v>1.7491E-2</c:v>
                </c:pt>
                <c:pt idx="6">
                  <c:v>2.0330000000000001E-2</c:v>
                </c:pt>
                <c:pt idx="7">
                  <c:v>2.2369E-2</c:v>
                </c:pt>
                <c:pt idx="8">
                  <c:v>2.3289000000000001E-2</c:v>
                </c:pt>
                <c:pt idx="9">
                  <c:v>2.4679E-2</c:v>
                </c:pt>
                <c:pt idx="10">
                  <c:v>2.5675E-2</c:v>
                </c:pt>
                <c:pt idx="11">
                  <c:v>2.6601E-2</c:v>
                </c:pt>
                <c:pt idx="12">
                  <c:v>2.7139E-2</c:v>
                </c:pt>
                <c:pt idx="13">
                  <c:v>2.7321999999999999E-2</c:v>
                </c:pt>
                <c:pt idx="14">
                  <c:v>2.7702000000000001E-2</c:v>
                </c:pt>
                <c:pt idx="15">
                  <c:v>2.7918999999999999E-2</c:v>
                </c:pt>
                <c:pt idx="16">
                  <c:v>2.8548E-2</c:v>
                </c:pt>
                <c:pt idx="17">
                  <c:v>2.8709999999999999E-2</c:v>
                </c:pt>
                <c:pt idx="18">
                  <c:v>2.9229000000000002E-2</c:v>
                </c:pt>
                <c:pt idx="19">
                  <c:v>2.9537999999999998E-2</c:v>
                </c:pt>
                <c:pt idx="20">
                  <c:v>2.9537999999999998E-2</c:v>
                </c:pt>
                <c:pt idx="21">
                  <c:v>2.9766000000000001E-2</c:v>
                </c:pt>
                <c:pt idx="22">
                  <c:v>2.9766000000000001E-2</c:v>
                </c:pt>
                <c:pt idx="23">
                  <c:v>3.0114999999999999E-2</c:v>
                </c:pt>
                <c:pt idx="24">
                  <c:v>3.0556E-2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Sheet1!$A$2:$A$26</c:f>
              <c:numCache>
                <c:formatCode>General</c:formatCode>
                <c:ptCount val="25"/>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numCache>
            </c:numRef>
          </c:xVal>
          <c:yVal>
            <c:numRef>
              <c:f>Sheet1!$H$2:$H$26</c:f>
              <c:numCache>
                <c:formatCode>General</c:formatCode>
                <c:ptCount val="25"/>
                <c:pt idx="0">
                  <c:v>0</c:v>
                </c:pt>
                <c:pt idx="1">
                  <c:v>0</c:v>
                </c:pt>
                <c:pt idx="2">
                  <c:v>4.8877E-5</c:v>
                </c:pt>
                <c:pt idx="3">
                  <c:v>9.8072999999999994E-5</c:v>
                </c:pt>
                <c:pt idx="4">
                  <c:v>9.8072999999999994E-5</c:v>
                </c:pt>
                <c:pt idx="5">
                  <c:v>9.8072999999999994E-5</c:v>
                </c:pt>
                <c:pt idx="6">
                  <c:v>1.4888299999999999E-4</c:v>
                </c:pt>
                <c:pt idx="7">
                  <c:v>3.0150700000000001E-4</c:v>
                </c:pt>
                <c:pt idx="8">
                  <c:v>3.0150700000000001E-4</c:v>
                </c:pt>
                <c:pt idx="9">
                  <c:v>4.56102E-4</c:v>
                </c:pt>
                <c:pt idx="10">
                  <c:v>5.6050299999999996E-4</c:v>
                </c:pt>
                <c:pt idx="11">
                  <c:v>6.19635E-4</c:v>
                </c:pt>
                <c:pt idx="12">
                  <c:v>6.7927000000000005E-4</c:v>
                </c:pt>
                <c:pt idx="13">
                  <c:v>7.4103899999999998E-4</c:v>
                </c:pt>
                <c:pt idx="14">
                  <c:v>9.2831599999999999E-4</c:v>
                </c:pt>
                <c:pt idx="15">
                  <c:v>1.0782859999999999E-3</c:v>
                </c:pt>
                <c:pt idx="16">
                  <c:v>1.0782859999999999E-3</c:v>
                </c:pt>
                <c:pt idx="17">
                  <c:v>1.159198E-3</c:v>
                </c:pt>
                <c:pt idx="18">
                  <c:v>1.159198E-3</c:v>
                </c:pt>
                <c:pt idx="19">
                  <c:v>1.4762180000000001E-3</c:v>
                </c:pt>
                <c:pt idx="20">
                  <c:v>1.5871559999999999E-3</c:v>
                </c:pt>
                <c:pt idx="21">
                  <c:v>2.0670010000000002E-3</c:v>
                </c:pt>
                <c:pt idx="22">
                  <c:v>2.3968520000000001E-3</c:v>
                </c:pt>
                <c:pt idx="23">
                  <c:v>2.5701679999999998E-3</c:v>
                </c:pt>
                <c:pt idx="24">
                  <c:v>2.7628940000000001E-3</c:v>
                </c:pt>
              </c:numCache>
            </c:numRef>
          </c:yVal>
          <c:smooth val="0"/>
        </c:ser>
        <c:dLbls>
          <c:showLegendKey val="0"/>
          <c:showVal val="0"/>
          <c:showCatName val="0"/>
          <c:showSerName val="0"/>
          <c:showPercent val="0"/>
          <c:showBubbleSize val="0"/>
        </c:dLbls>
        <c:axId val="586713008"/>
        <c:axId val="586713400"/>
      </c:scatterChart>
      <c:valAx>
        <c:axId val="586713008"/>
        <c:scaling>
          <c:orientation val="minMax"/>
          <c:max val="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6713400"/>
        <c:crosses val="autoZero"/>
        <c:crossBetween val="midCat"/>
        <c:majorUnit val="1"/>
      </c:valAx>
      <c:valAx>
        <c:axId val="586713400"/>
        <c:scaling>
          <c:orientation val="minMax"/>
          <c:max val="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586713008"/>
        <c:crosses val="autoZero"/>
        <c:crossBetween val="midCat"/>
        <c:majorUnit val="2.0000000000000004E-2"/>
      </c:valAx>
      <c:spPr>
        <a:solidFill>
          <a:schemeClr val="bg2"/>
        </a:solidFill>
        <a:ln>
          <a:solidFill>
            <a:schemeClr val="tx1"/>
          </a:solidFill>
        </a:ln>
      </c:spPr>
    </c:plotArea>
    <c:legend>
      <c:legendPos val="r"/>
      <c:layout>
        <c:manualLayout>
          <c:xMode val="edge"/>
          <c:yMode val="edge"/>
          <c:x val="0.14400755995244185"/>
          <c:y val="6.3981669630005927E-2"/>
          <c:w val="0.80403975144132622"/>
          <c:h val="0.2014795720800124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3565466201970628E-2"/>
          <c:w val="0.79147734794020319"/>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0.21101372574329849"/>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0.2200879910502994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2463768115943201E-3"/>
                  <c:y val="0.2159937179983669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Year (N=11,431)</c:v>
                </c:pt>
                <c:pt idx="1">
                  <c:v>3 Years (N=9,766)</c:v>
                </c:pt>
                <c:pt idx="2">
                  <c:v>5 Years (N=8,242)</c:v>
                </c:pt>
              </c:strCache>
            </c:strRef>
          </c:cat>
          <c:val>
            <c:numRef>
              <c:f>Sheet1!$B$2:$D$2</c:f>
              <c:numCache>
                <c:formatCode>General</c:formatCode>
                <c:ptCount val="3"/>
                <c:pt idx="0">
                  <c:v>4400</c:v>
                </c:pt>
                <c:pt idx="1">
                  <c:v>3999</c:v>
                </c:pt>
                <c:pt idx="2">
                  <c:v>3345</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(N=11,431)</c:v>
                </c:pt>
                <c:pt idx="1">
                  <c:v>3 Years (N=9,766)</c:v>
                </c:pt>
                <c:pt idx="2">
                  <c:v>5 Years (N=8,242)</c:v>
                </c:pt>
              </c:strCache>
            </c:strRef>
          </c:cat>
          <c:val>
            <c:numRef>
              <c:f>Sheet1!$B$3:$D$3</c:f>
              <c:numCache>
                <c:formatCode>General</c:formatCode>
                <c:ptCount val="3"/>
                <c:pt idx="0">
                  <c:v>3809</c:v>
                </c:pt>
                <c:pt idx="1">
                  <c:v>3315</c:v>
                </c:pt>
                <c:pt idx="2">
                  <c:v>2759</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(N=11,431)</c:v>
                </c:pt>
                <c:pt idx="1">
                  <c:v>3 Years (N=9,766)</c:v>
                </c:pt>
                <c:pt idx="2">
                  <c:v>5 Years (N=8,242)</c:v>
                </c:pt>
              </c:strCache>
            </c:strRef>
          </c:cat>
          <c:val>
            <c:numRef>
              <c:f>Sheet1!$B$4:$D$4</c:f>
              <c:numCache>
                <c:formatCode>General</c:formatCode>
                <c:ptCount val="3"/>
                <c:pt idx="0">
                  <c:v>1663</c:v>
                </c:pt>
                <c:pt idx="1">
                  <c:v>1538</c:v>
                </c:pt>
                <c:pt idx="2">
                  <c:v>1239</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(N=11,431)</c:v>
                </c:pt>
                <c:pt idx="1">
                  <c:v>3 Years (N=9,766)</c:v>
                </c:pt>
                <c:pt idx="2">
                  <c:v>5 Years (N=8,242)</c:v>
                </c:pt>
              </c:strCache>
            </c:strRef>
          </c:cat>
          <c:val>
            <c:numRef>
              <c:f>Sheet1!$B$5:$D$5</c:f>
              <c:numCache>
                <c:formatCode>General</c:formatCode>
                <c:ptCount val="3"/>
                <c:pt idx="0">
                  <c:v>874</c:v>
                </c:pt>
                <c:pt idx="1">
                  <c:v>572</c:v>
                </c:pt>
                <c:pt idx="2">
                  <c:v>511</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1 Year (N=11,431)</c:v>
                </c:pt>
                <c:pt idx="1">
                  <c:v>3 Years (N=9,766)</c:v>
                </c:pt>
                <c:pt idx="2">
                  <c:v>5 Years (N=8,242)</c:v>
                </c:pt>
              </c:strCache>
            </c:strRef>
          </c:cat>
          <c:val>
            <c:numRef>
              <c:f>Sheet1!$B$6:$D$6</c:f>
              <c:numCache>
                <c:formatCode>General</c:formatCode>
                <c:ptCount val="3"/>
                <c:pt idx="0">
                  <c:v>232</c:v>
                </c:pt>
                <c:pt idx="1">
                  <c:v>136</c:v>
                </c:pt>
                <c:pt idx="2">
                  <c:v>141</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Sheet1!$B$1:$D$1</c:f>
              <c:strCache>
                <c:ptCount val="3"/>
                <c:pt idx="0">
                  <c:v>1 Year (N=11,431)</c:v>
                </c:pt>
                <c:pt idx="1">
                  <c:v>3 Years (N=9,766)</c:v>
                </c:pt>
                <c:pt idx="2">
                  <c:v>5 Years (N=8,242)</c:v>
                </c:pt>
              </c:strCache>
            </c:strRef>
          </c:cat>
          <c:val>
            <c:numRef>
              <c:f>Sheet1!$B$7:$D$7</c:f>
              <c:numCache>
                <c:formatCode>General</c:formatCode>
                <c:ptCount val="3"/>
                <c:pt idx="0">
                  <c:v>142</c:v>
                </c:pt>
                <c:pt idx="1">
                  <c:v>86</c:v>
                </c:pt>
                <c:pt idx="2">
                  <c:v>96</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Sheet1!$B$1:$D$1</c:f>
              <c:strCache>
                <c:ptCount val="3"/>
                <c:pt idx="0">
                  <c:v>1 Year (N=11,431)</c:v>
                </c:pt>
                <c:pt idx="1">
                  <c:v>3 Years (N=9,766)</c:v>
                </c:pt>
                <c:pt idx="2">
                  <c:v>5 Years (N=8,242)</c:v>
                </c:pt>
              </c:strCache>
            </c:strRef>
          </c:cat>
          <c:val>
            <c:numRef>
              <c:f>Sheet1!$B$8:$D$8</c:f>
              <c:numCache>
                <c:formatCode>General</c:formatCode>
                <c:ptCount val="3"/>
                <c:pt idx="0">
                  <c:v>80</c:v>
                </c:pt>
                <c:pt idx="1">
                  <c:v>45</c:v>
                </c:pt>
                <c:pt idx="2">
                  <c:v>68</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Sheet1!$B$1:$D$1</c:f>
              <c:strCache>
                <c:ptCount val="3"/>
                <c:pt idx="0">
                  <c:v>1 Year (N=11,431)</c:v>
                </c:pt>
                <c:pt idx="1">
                  <c:v>3 Years (N=9,766)</c:v>
                </c:pt>
                <c:pt idx="2">
                  <c:v>5 Years (N=8,242)</c:v>
                </c:pt>
              </c:strCache>
            </c:strRef>
          </c:cat>
          <c:val>
            <c:numRef>
              <c:f>Sheet1!$B$9:$D$9</c:f>
              <c:numCache>
                <c:formatCode>General</c:formatCode>
                <c:ptCount val="3"/>
                <c:pt idx="0">
                  <c:v>31</c:v>
                </c:pt>
                <c:pt idx="1">
                  <c:v>12</c:v>
                </c:pt>
                <c:pt idx="2">
                  <c:v>13</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Sheet1!$B$1:$D$1</c:f>
              <c:strCache>
                <c:ptCount val="3"/>
                <c:pt idx="0">
                  <c:v>1 Year (N=11,431)</c:v>
                </c:pt>
                <c:pt idx="1">
                  <c:v>3 Years (N=9,766)</c:v>
                </c:pt>
                <c:pt idx="2">
                  <c:v>5 Years (N=8,242)</c:v>
                </c:pt>
              </c:strCache>
            </c:strRef>
          </c:cat>
          <c:val>
            <c:numRef>
              <c:f>Sheet1!$B$10:$D$10</c:f>
              <c:numCache>
                <c:formatCode>General</c:formatCode>
                <c:ptCount val="3"/>
                <c:pt idx="0">
                  <c:v>104</c:v>
                </c:pt>
                <c:pt idx="1">
                  <c:v>24</c:v>
                </c:pt>
                <c:pt idx="2">
                  <c:v>34</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Sheet1!$B$1:$D$1</c:f>
              <c:strCache>
                <c:ptCount val="3"/>
                <c:pt idx="0">
                  <c:v>1 Year (N=11,431)</c:v>
                </c:pt>
                <c:pt idx="1">
                  <c:v>3 Years (N=9,766)</c:v>
                </c:pt>
                <c:pt idx="2">
                  <c:v>5 Years (N=8,242)</c:v>
                </c:pt>
              </c:strCache>
            </c:strRef>
          </c:cat>
          <c:val>
            <c:numRef>
              <c:f>Sheet1!$B$11:$D$11</c:f>
              <c:numCache>
                <c:formatCode>General</c:formatCode>
                <c:ptCount val="3"/>
                <c:pt idx="0">
                  <c:v>96</c:v>
                </c:pt>
                <c:pt idx="1">
                  <c:v>39</c:v>
                </c:pt>
                <c:pt idx="2">
                  <c:v>36</c:v>
                </c:pt>
              </c:numCache>
            </c:numRef>
          </c:val>
        </c:ser>
        <c:dLbls>
          <c:showLegendKey val="0"/>
          <c:showVal val="0"/>
          <c:showCatName val="0"/>
          <c:showSerName val="0"/>
          <c:showPercent val="0"/>
          <c:showBubbleSize val="0"/>
        </c:dLbls>
        <c:gapWidth val="100"/>
        <c:overlap val="100"/>
        <c:axId val="586714184"/>
        <c:axId val="586714576"/>
      </c:barChart>
      <c:catAx>
        <c:axId val="586714184"/>
        <c:scaling>
          <c:orientation val="minMax"/>
        </c:scaling>
        <c:delete val="1"/>
        <c:axPos val="b"/>
        <c:numFmt formatCode="General" sourceLinked="0"/>
        <c:majorTickMark val="out"/>
        <c:minorTickMark val="none"/>
        <c:tickLblPos val="none"/>
        <c:crossAx val="586714576"/>
        <c:crosses val="autoZero"/>
        <c:auto val="1"/>
        <c:lblAlgn val="ctr"/>
        <c:lblOffset val="100"/>
        <c:noMultiLvlLbl val="0"/>
      </c:catAx>
      <c:valAx>
        <c:axId val="58671457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86714184"/>
        <c:crosses val="autoZero"/>
        <c:crossBetween val="between"/>
        <c:majorUnit val="0.2"/>
      </c:valAx>
      <c:spPr>
        <a:solidFill>
          <a:srgbClr val="000000"/>
        </a:solidFill>
        <a:ln>
          <a:solidFill>
            <a:srgbClr val="FFFFFF"/>
          </a:solidFill>
        </a:ln>
      </c:spPr>
    </c:plotArea>
    <c:legend>
      <c:legendPos val="r"/>
      <c:layout>
        <c:manualLayout>
          <c:xMode val="edge"/>
          <c:yMode val="edge"/>
          <c:x val="0.83350564875042799"/>
          <c:y val="4.7489780990490935E-2"/>
          <c:w val="0.14765377153942713"/>
          <c:h val="0.77864270040015493"/>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8234213599875"/>
          <c:y val="0.1566390905742093"/>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8000"/>
              </a:solidFill>
              <a:ln>
                <a:solidFill>
                  <a:srgbClr val="000000"/>
                </a:solidFill>
              </a:ln>
            </c:spPr>
          </c:dPt>
          <c:dPt>
            <c:idx val="2"/>
            <c:bubble3D val="0"/>
            <c:spPr>
              <a:solidFill>
                <a:srgbClr val="FF0000"/>
              </a:solidFill>
              <a:ln>
                <a:solidFill>
                  <a:srgbClr val="000000"/>
                </a:solidFill>
              </a:ln>
            </c:spPr>
          </c:dPt>
          <c:dPt>
            <c:idx val="3"/>
            <c:bubble3D val="0"/>
            <c:spPr>
              <a:solidFill>
                <a:schemeClr val="bg1">
                  <a:lumMod val="50000"/>
                  <a:lumOff val="50000"/>
                </a:schemeClr>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00"/>
              </a:solidFill>
              <a:ln>
                <a:solidFill>
                  <a:srgbClr val="000000"/>
                </a:solidFill>
              </a:ln>
            </c:spPr>
          </c:dPt>
          <c:dPt>
            <c:idx val="7"/>
            <c:bubble3D val="0"/>
            <c:spPr>
              <a:solidFill>
                <a:srgbClr val="FF9900"/>
              </a:solidFill>
              <a:ln>
                <a:solidFill>
                  <a:srgbClr val="000000"/>
                </a:solidFill>
              </a:ln>
            </c:spPr>
          </c:dPt>
          <c:dLbls>
            <c:dLbl>
              <c:idx val="0"/>
              <c:layout>
                <c:manualLayout>
                  <c:x val="3.209836534230253E-2"/>
                  <c:y val="4.3722393783846127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664850380336143E-3"/>
                  <c:y val="6.121135129738449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935015440546148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3497275570504217E-2"/>
                  <c:y val="-1.748895751353845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699455114100974E-2"/>
                  <c:y val="-3.060567564869228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209836534230253E-2"/>
                  <c:y val="-8.7444787567692254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5664850380336142E-2"/>
                  <c:y val="-4.80946331622307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3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6.11E-3</c:v>
                </c:pt>
                <c:pt idx="1">
                  <c:v>1.7913999999999999E-2</c:v>
                </c:pt>
                <c:pt idx="2">
                  <c:v>0.50117999999999996</c:v>
                </c:pt>
                <c:pt idx="3">
                  <c:v>0.39119999999999999</c:v>
                </c:pt>
                <c:pt idx="4">
                  <c:v>3.0134999999999999E-2</c:v>
                </c:pt>
                <c:pt idx="5">
                  <c:v>1.6108999999999998E-2</c:v>
                </c:pt>
                <c:pt idx="6">
                  <c:v>3.0134999999999999E-2</c:v>
                </c:pt>
                <c:pt idx="7">
                  <c:v>7.221E-3</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4364295564749342E-2"/>
          <c:w val="0.67843386967933361"/>
          <c:h val="0.8480099203701319"/>
        </c:manualLayout>
      </c:layout>
      <c:barChart>
        <c:barDir val="col"/>
        <c:grouping val="percentStacked"/>
        <c:varyColors val="0"/>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(N=14,062)</c:v>
                </c:pt>
                <c:pt idx="1">
                  <c:v>3 Years (N=12,140)</c:v>
                </c:pt>
                <c:pt idx="2">
                  <c:v>5 Years (N=10,516)</c:v>
                </c:pt>
              </c:strCache>
            </c:strRef>
          </c:cat>
          <c:val>
            <c:numRef>
              <c:f>Sheet1!$B$2:$D$2</c:f>
              <c:numCache>
                <c:formatCode>General</c:formatCode>
                <c:ptCount val="3"/>
                <c:pt idx="0">
                  <c:v>759</c:v>
                </c:pt>
                <c:pt idx="1">
                  <c:v>691</c:v>
                </c:pt>
                <c:pt idx="2">
                  <c:v>493</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(N=14,062)</c:v>
                </c:pt>
                <c:pt idx="1">
                  <c:v>3 Years (N=12,140)</c:v>
                </c:pt>
                <c:pt idx="2">
                  <c:v>5 Years (N=10,516)</c:v>
                </c:pt>
              </c:strCache>
            </c:strRef>
          </c:cat>
          <c:val>
            <c:numRef>
              <c:f>Sheet1!$B$3:$D$3</c:f>
              <c:numCache>
                <c:formatCode>General</c:formatCode>
                <c:ptCount val="3"/>
                <c:pt idx="0">
                  <c:v>2562</c:v>
                </c:pt>
                <c:pt idx="1">
                  <c:v>2686</c:v>
                </c:pt>
                <c:pt idx="2">
                  <c:v>2311</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(N=14,062)</c:v>
                </c:pt>
                <c:pt idx="1">
                  <c:v>3 Years (N=12,140)</c:v>
                </c:pt>
                <c:pt idx="2">
                  <c:v>5 Years (N=10,516)</c:v>
                </c:pt>
              </c:strCache>
            </c:strRef>
          </c:cat>
          <c:val>
            <c:numRef>
              <c:f>Sheet1!$B$4:$D$4</c:f>
              <c:numCache>
                <c:formatCode>General</c:formatCode>
                <c:ptCount val="3"/>
                <c:pt idx="0">
                  <c:v>890</c:v>
                </c:pt>
                <c:pt idx="1">
                  <c:v>858</c:v>
                </c:pt>
                <c:pt idx="2">
                  <c:v>709</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(N=14,062)</c:v>
                </c:pt>
                <c:pt idx="1">
                  <c:v>3 Years (N=12,140)</c:v>
                </c:pt>
                <c:pt idx="2">
                  <c:v>5 Years (N=10,516)</c:v>
                </c:pt>
              </c:strCache>
            </c:strRef>
          </c:cat>
          <c:val>
            <c:numRef>
              <c:f>Sheet1!$B$5:$D$5</c:f>
              <c:numCache>
                <c:formatCode>General</c:formatCode>
                <c:ptCount val="3"/>
                <c:pt idx="0">
                  <c:v>6771</c:v>
                </c:pt>
                <c:pt idx="1">
                  <c:v>4676</c:v>
                </c:pt>
                <c:pt idx="2">
                  <c:v>3771</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1 Year (N=14,062)</c:v>
                </c:pt>
                <c:pt idx="1">
                  <c:v>3 Years (N=12,140)</c:v>
                </c:pt>
                <c:pt idx="2">
                  <c:v>5 Years (N=10,516)</c:v>
                </c:pt>
              </c:strCache>
            </c:strRef>
          </c:cat>
          <c:val>
            <c:numRef>
              <c:f>Sheet1!$B$6:$D$6</c:f>
              <c:numCache>
                <c:formatCode>General</c:formatCode>
                <c:ptCount val="3"/>
                <c:pt idx="0">
                  <c:v>3080</c:v>
                </c:pt>
                <c:pt idx="1">
                  <c:v>3229</c:v>
                </c:pt>
                <c:pt idx="2">
                  <c:v>3232</c:v>
                </c:pt>
              </c:numCache>
            </c:numRef>
          </c:val>
        </c:ser>
        <c:dLbls>
          <c:showLegendKey val="0"/>
          <c:showVal val="0"/>
          <c:showCatName val="0"/>
          <c:showSerName val="0"/>
          <c:showPercent val="0"/>
          <c:showBubbleSize val="0"/>
        </c:dLbls>
        <c:gapWidth val="100"/>
        <c:overlap val="100"/>
        <c:axId val="586715360"/>
        <c:axId val="586715752"/>
      </c:barChart>
      <c:catAx>
        <c:axId val="586715360"/>
        <c:scaling>
          <c:orientation val="minMax"/>
        </c:scaling>
        <c:delete val="0"/>
        <c:axPos val="b"/>
        <c:numFmt formatCode="General" sourceLinked="0"/>
        <c:majorTickMark val="out"/>
        <c:minorTickMark val="none"/>
        <c:tickLblPos val="nextTo"/>
        <c:txPr>
          <a:bodyPr/>
          <a:lstStyle/>
          <a:p>
            <a:pPr>
              <a:defRPr sz="1500" b="1"/>
            </a:pPr>
            <a:endParaRPr lang="en-US"/>
          </a:p>
        </c:txPr>
        <c:crossAx val="586715752"/>
        <c:crosses val="autoZero"/>
        <c:auto val="1"/>
        <c:lblAlgn val="ctr"/>
        <c:lblOffset val="100"/>
        <c:noMultiLvlLbl val="0"/>
      </c:catAx>
      <c:valAx>
        <c:axId val="58671575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86715360"/>
        <c:crosses val="autoZero"/>
        <c:crossBetween val="between"/>
        <c:majorUnit val="0.2"/>
      </c:valAx>
      <c:spPr>
        <a:solidFill>
          <a:srgbClr val="000000"/>
        </a:solidFill>
        <a:ln>
          <a:solidFill>
            <a:srgbClr val="FFFFFF"/>
          </a:solidFill>
        </a:ln>
      </c:spPr>
    </c:plotArea>
    <c:legend>
      <c:legendPos val="r"/>
      <c:layout>
        <c:manualLayout>
          <c:xMode val="edge"/>
          <c:yMode val="edge"/>
          <c:x val="0.7378534748373845"/>
          <c:y val="6.6615507807286811E-2"/>
          <c:w val="0.23030594545247063"/>
          <c:h val="0.76507406913118903"/>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72E-2"/>
          <c:w val="0.69582517402715949"/>
          <c:h val="0.87908336669780685"/>
        </c:manualLayout>
      </c:layout>
      <c:barChart>
        <c:barDir val="col"/>
        <c:grouping val="percentStacked"/>
        <c:varyColors val="0"/>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819133413408174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1612461485792E-3"/>
                  <c:y val="0.2373148271720310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985507246376812E-3"/>
                  <c:y val="0.2246534543351572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Year (N=8,193)</c:v>
                </c:pt>
                <c:pt idx="1">
                  <c:v>3 Year (N=6,443)</c:v>
                </c:pt>
                <c:pt idx="2">
                  <c:v>5 Year (N=4,950)</c:v>
                </c:pt>
              </c:strCache>
            </c:strRef>
          </c:cat>
          <c:val>
            <c:numRef>
              <c:f>Sheet1!$B$2:$D$2</c:f>
              <c:numCache>
                <c:formatCode>General</c:formatCode>
                <c:ptCount val="3"/>
                <c:pt idx="0">
                  <c:v>404</c:v>
                </c:pt>
                <c:pt idx="1">
                  <c:v>419</c:v>
                </c:pt>
                <c:pt idx="2">
                  <c:v>311</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(N=8,193)</c:v>
                </c:pt>
                <c:pt idx="1">
                  <c:v>3 Year (N=6,443)</c:v>
                </c:pt>
                <c:pt idx="2">
                  <c:v>5 Year (N=4,950)</c:v>
                </c:pt>
              </c:strCache>
            </c:strRef>
          </c:cat>
          <c:val>
            <c:numRef>
              <c:f>Sheet1!$B$3:$D$3</c:f>
              <c:numCache>
                <c:formatCode>General</c:formatCode>
                <c:ptCount val="3"/>
                <c:pt idx="0">
                  <c:v>1936</c:v>
                </c:pt>
                <c:pt idx="1">
                  <c:v>1955</c:v>
                </c:pt>
                <c:pt idx="2">
                  <c:v>1630</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(N=8,193)</c:v>
                </c:pt>
                <c:pt idx="1">
                  <c:v>3 Year (N=6,443)</c:v>
                </c:pt>
                <c:pt idx="2">
                  <c:v>5 Year (N=4,950)</c:v>
                </c:pt>
              </c:strCache>
            </c:strRef>
          </c:cat>
          <c:val>
            <c:numRef>
              <c:f>Sheet1!$B$4:$D$4</c:f>
              <c:numCache>
                <c:formatCode>General</c:formatCode>
                <c:ptCount val="3"/>
                <c:pt idx="0">
                  <c:v>560</c:v>
                </c:pt>
                <c:pt idx="1">
                  <c:v>532</c:v>
                </c:pt>
                <c:pt idx="2">
                  <c:v>414</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(N=8,193)</c:v>
                </c:pt>
                <c:pt idx="1">
                  <c:v>3 Year (N=6,443)</c:v>
                </c:pt>
                <c:pt idx="2">
                  <c:v>5 Year (N=4,950)</c:v>
                </c:pt>
              </c:strCache>
            </c:strRef>
          </c:cat>
          <c:val>
            <c:numRef>
              <c:f>Sheet1!$B$5:$D$5</c:f>
              <c:numCache>
                <c:formatCode>General</c:formatCode>
                <c:ptCount val="3"/>
                <c:pt idx="0">
                  <c:v>4751</c:v>
                </c:pt>
                <c:pt idx="1">
                  <c:v>3039</c:v>
                </c:pt>
                <c:pt idx="2">
                  <c:v>2175</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1 Year (N=8,193)</c:v>
                </c:pt>
                <c:pt idx="1">
                  <c:v>3 Year (N=6,443)</c:v>
                </c:pt>
                <c:pt idx="2">
                  <c:v>5 Year (N=4,950)</c:v>
                </c:pt>
              </c:strCache>
            </c:strRef>
          </c:cat>
          <c:val>
            <c:numRef>
              <c:f>Sheet1!$B$6:$D$6</c:f>
              <c:numCache>
                <c:formatCode>General</c:formatCode>
                <c:ptCount val="3"/>
                <c:pt idx="0">
                  <c:v>542</c:v>
                </c:pt>
                <c:pt idx="1">
                  <c:v>498</c:v>
                </c:pt>
                <c:pt idx="2">
                  <c:v>420</c:v>
                </c:pt>
              </c:numCache>
            </c:numRef>
          </c:val>
        </c:ser>
        <c:dLbls>
          <c:showLegendKey val="0"/>
          <c:showVal val="0"/>
          <c:showCatName val="0"/>
          <c:showSerName val="0"/>
          <c:showPercent val="0"/>
          <c:showBubbleSize val="0"/>
        </c:dLbls>
        <c:gapWidth val="100"/>
        <c:overlap val="100"/>
        <c:axId val="586716928"/>
        <c:axId val="586717320"/>
      </c:barChart>
      <c:catAx>
        <c:axId val="586716928"/>
        <c:scaling>
          <c:orientation val="minMax"/>
        </c:scaling>
        <c:delete val="1"/>
        <c:axPos val="b"/>
        <c:numFmt formatCode="General" sourceLinked="0"/>
        <c:majorTickMark val="out"/>
        <c:minorTickMark val="none"/>
        <c:tickLblPos val="none"/>
        <c:crossAx val="586717320"/>
        <c:crosses val="autoZero"/>
        <c:auto val="1"/>
        <c:lblAlgn val="ctr"/>
        <c:lblOffset val="100"/>
        <c:noMultiLvlLbl val="0"/>
      </c:catAx>
      <c:valAx>
        <c:axId val="58671732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86716928"/>
        <c:crosses val="autoZero"/>
        <c:crossBetween val="between"/>
        <c:majorUnit val="0.2"/>
      </c:valAx>
      <c:spPr>
        <a:solidFill>
          <a:srgbClr val="000000"/>
        </a:solidFill>
        <a:ln>
          <a:solidFill>
            <a:srgbClr val="FFFFFF"/>
          </a:solidFill>
        </a:ln>
      </c:spPr>
    </c:plotArea>
    <c:legend>
      <c:legendPos val="r"/>
      <c:layout>
        <c:manualLayout>
          <c:xMode val="edge"/>
          <c:yMode val="edge"/>
          <c:x val="0.7639404313591236"/>
          <c:y val="8.5269362516126171E-2"/>
          <c:w val="0.23030594545247063"/>
          <c:h val="0.72615915467463121"/>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72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(N=21,169)</c:v>
                </c:pt>
                <c:pt idx="1">
                  <c:v>Between 2 and 3 Years (N=17,994)</c:v>
                </c:pt>
                <c:pt idx="2">
                  <c:v>Between 4 and 5 Years (N=15,780)</c:v>
                </c:pt>
              </c:strCache>
            </c:strRef>
          </c:cat>
          <c:val>
            <c:numRef>
              <c:f>Sheet1!$B$2:$D$2</c:f>
              <c:numCache>
                <c:formatCode>General</c:formatCode>
                <c:ptCount val="3"/>
                <c:pt idx="0">
                  <c:v>12425</c:v>
                </c:pt>
                <c:pt idx="1">
                  <c:v>13365</c:v>
                </c:pt>
                <c:pt idx="2">
                  <c:v>11852</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Up to 1 Year (N=21,169)</c:v>
                </c:pt>
                <c:pt idx="1">
                  <c:v>Between 2 and 3 Years (N=17,994)</c:v>
                </c:pt>
                <c:pt idx="2">
                  <c:v>Between 4 and 5 Years (N=15,780)</c:v>
                </c:pt>
              </c:strCache>
            </c:strRef>
          </c:cat>
          <c:val>
            <c:numRef>
              <c:f>Sheet1!$B$3:$D$3</c:f>
              <c:numCache>
                <c:formatCode>General</c:formatCode>
                <c:ptCount val="3"/>
                <c:pt idx="0">
                  <c:v>3943</c:v>
                </c:pt>
                <c:pt idx="1">
                  <c:v>2700</c:v>
                </c:pt>
                <c:pt idx="2">
                  <c:v>2386</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(N=21,169)</c:v>
                </c:pt>
                <c:pt idx="1">
                  <c:v>Between 2 and 3 Years (N=17,994)</c:v>
                </c:pt>
                <c:pt idx="2">
                  <c:v>Between 4 and 5 Years (N=15,780)</c:v>
                </c:pt>
              </c:strCache>
            </c:strRef>
          </c:cat>
          <c:val>
            <c:numRef>
              <c:f>Sheet1!$B$4:$D$4</c:f>
              <c:numCache>
                <c:formatCode>General</c:formatCode>
                <c:ptCount val="3"/>
                <c:pt idx="0">
                  <c:v>1214</c:v>
                </c:pt>
                <c:pt idx="1">
                  <c:v>497</c:v>
                </c:pt>
                <c:pt idx="2">
                  <c:v>321</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Up to 1 Year (N=21,169)</c:v>
                </c:pt>
                <c:pt idx="1">
                  <c:v>Between 2 and 3 Years (N=17,994)</c:v>
                </c:pt>
                <c:pt idx="2">
                  <c:v>Between 4 and 5 Years (N=15,780)</c:v>
                </c:pt>
              </c:strCache>
            </c:strRef>
          </c:cat>
          <c:val>
            <c:numRef>
              <c:f>Sheet1!$B$5:$D$5</c:f>
              <c:numCache>
                <c:formatCode>General</c:formatCode>
                <c:ptCount val="3"/>
                <c:pt idx="0">
                  <c:v>2927</c:v>
                </c:pt>
                <c:pt idx="1">
                  <c:v>1306</c:v>
                </c:pt>
                <c:pt idx="2">
                  <c:v>1126</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Up to 1 Year (N=21,169)</c:v>
                </c:pt>
                <c:pt idx="1">
                  <c:v>Between 2 and 3 Years (N=17,994)</c:v>
                </c:pt>
                <c:pt idx="2">
                  <c:v>Between 4 and 5 Years (N=15,780)</c:v>
                </c:pt>
              </c:strCache>
            </c:strRef>
          </c:cat>
          <c:val>
            <c:numRef>
              <c:f>Sheet1!$B$6:$D$6</c:f>
              <c:numCache>
                <c:formatCode>General</c:formatCode>
                <c:ptCount val="3"/>
                <c:pt idx="0">
                  <c:v>660</c:v>
                </c:pt>
                <c:pt idx="1">
                  <c:v>126</c:v>
                </c:pt>
                <c:pt idx="2">
                  <c:v>95</c:v>
                </c:pt>
              </c:numCache>
            </c:numRef>
          </c:val>
        </c:ser>
        <c:dLbls>
          <c:showLegendKey val="0"/>
          <c:showVal val="0"/>
          <c:showCatName val="0"/>
          <c:showSerName val="0"/>
          <c:showPercent val="0"/>
          <c:showBubbleSize val="0"/>
        </c:dLbls>
        <c:gapWidth val="100"/>
        <c:overlap val="100"/>
        <c:axId val="728179320"/>
        <c:axId val="728178928"/>
      </c:barChart>
      <c:catAx>
        <c:axId val="728179320"/>
        <c:scaling>
          <c:orientation val="minMax"/>
        </c:scaling>
        <c:delete val="0"/>
        <c:axPos val="b"/>
        <c:numFmt formatCode="General" sourceLinked="0"/>
        <c:majorTickMark val="out"/>
        <c:minorTickMark val="none"/>
        <c:tickLblPos val="nextTo"/>
        <c:txPr>
          <a:bodyPr/>
          <a:lstStyle/>
          <a:p>
            <a:pPr>
              <a:defRPr sz="1500" b="1"/>
            </a:pPr>
            <a:endParaRPr lang="en-US"/>
          </a:p>
        </c:txPr>
        <c:crossAx val="728178928"/>
        <c:crosses val="autoZero"/>
        <c:auto val="1"/>
        <c:lblAlgn val="ctr"/>
        <c:lblOffset val="100"/>
        <c:noMultiLvlLbl val="0"/>
      </c:catAx>
      <c:valAx>
        <c:axId val="72817892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728179320"/>
        <c:crosses val="autoZero"/>
        <c:crossBetween val="between"/>
        <c:majorUnit val="0.2"/>
      </c:valAx>
      <c:spPr>
        <a:solidFill>
          <a:srgbClr val="000000"/>
        </a:solidFill>
        <a:ln>
          <a:solidFill>
            <a:srgbClr val="FFFFFF"/>
          </a:solidFill>
        </a:ln>
      </c:spPr>
    </c:plotArea>
    <c:legend>
      <c:legendPos val="b"/>
      <c:layout>
        <c:manualLayout>
          <c:xMode val="edge"/>
          <c:yMode val="edge"/>
          <c:x val="0.12038251740271597"/>
          <c:y val="0.57640998265047372"/>
          <c:w val="0.84329293620906087"/>
          <c:h val="0.2371493393834244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1994-2003 (N=15,005)</c:v>
                </c:pt>
              </c:strCache>
            </c:strRef>
          </c:tx>
          <c:spPr>
            <a:ln w="41275">
              <a:solidFill>
                <a:srgbClr val="FF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99.912999999999997</c:v>
                </c:pt>
                <c:pt idx="3">
                  <c:v>99.766999999999996</c:v>
                </c:pt>
                <c:pt idx="4">
                  <c:v>99.58</c:v>
                </c:pt>
                <c:pt idx="5">
                  <c:v>99.284000000000006</c:v>
                </c:pt>
                <c:pt idx="6">
                  <c:v>96.263000000000005</c:v>
                </c:pt>
                <c:pt idx="7">
                  <c:v>92.358000000000004</c:v>
                </c:pt>
                <c:pt idx="8">
                  <c:v>91.855999999999995</c:v>
                </c:pt>
                <c:pt idx="9">
                  <c:v>91.650999999999996</c:v>
                </c:pt>
                <c:pt idx="10">
                  <c:v>91.561999999999998</c:v>
                </c:pt>
                <c:pt idx="11">
                  <c:v>91.555000000000007</c:v>
                </c:pt>
                <c:pt idx="12">
                  <c:v>91.52</c:v>
                </c:pt>
                <c:pt idx="13">
                  <c:v>91.498000000000005</c:v>
                </c:pt>
                <c:pt idx="14">
                  <c:v>91.459000000000003</c:v>
                </c:pt>
                <c:pt idx="15">
                  <c:v>91.372</c:v>
                </c:pt>
                <c:pt idx="16">
                  <c:v>91.135999999999996</c:v>
                </c:pt>
                <c:pt idx="17">
                  <c:v>90.707999999999998</c:v>
                </c:pt>
                <c:pt idx="18">
                  <c:v>88.668000000000006</c:v>
                </c:pt>
                <c:pt idx="19">
                  <c:v>85.617999999999995</c:v>
                </c:pt>
                <c:pt idx="20">
                  <c:v>84.882000000000005</c:v>
                </c:pt>
                <c:pt idx="21">
                  <c:v>84.543999999999997</c:v>
                </c:pt>
                <c:pt idx="22">
                  <c:v>84.391000000000005</c:v>
                </c:pt>
                <c:pt idx="23">
                  <c:v>84.35</c:v>
                </c:pt>
                <c:pt idx="24">
                  <c:v>84.316999999999993</c:v>
                </c:pt>
                <c:pt idx="25">
                  <c:v>84.230999999999995</c:v>
                </c:pt>
                <c:pt idx="26">
                  <c:v>84.141999999999996</c:v>
                </c:pt>
                <c:pt idx="27">
                  <c:v>84.08</c:v>
                </c:pt>
                <c:pt idx="28">
                  <c:v>83.766999999999996</c:v>
                </c:pt>
                <c:pt idx="29">
                  <c:v>83.433999999999997</c:v>
                </c:pt>
                <c:pt idx="30">
                  <c:v>81.866</c:v>
                </c:pt>
                <c:pt idx="31">
                  <c:v>79.498999999999995</c:v>
                </c:pt>
                <c:pt idx="32">
                  <c:v>78.763999999999996</c:v>
                </c:pt>
                <c:pt idx="33">
                  <c:v>78.528000000000006</c:v>
                </c:pt>
                <c:pt idx="34">
                  <c:v>78.381</c:v>
                </c:pt>
                <c:pt idx="35">
                  <c:v>78.289000000000001</c:v>
                </c:pt>
                <c:pt idx="36">
                  <c:v>78.242999999999995</c:v>
                </c:pt>
                <c:pt idx="37">
                  <c:v>78.174000000000007</c:v>
                </c:pt>
                <c:pt idx="38">
                  <c:v>78.055000000000007</c:v>
                </c:pt>
                <c:pt idx="39">
                  <c:v>77.914000000000001</c:v>
                </c:pt>
                <c:pt idx="40">
                  <c:v>77.641999999999996</c:v>
                </c:pt>
                <c:pt idx="41">
                  <c:v>77.287999999999997</c:v>
                </c:pt>
                <c:pt idx="42">
                  <c:v>75.58</c:v>
                </c:pt>
                <c:pt idx="43">
                  <c:v>73.694999999999993</c:v>
                </c:pt>
                <c:pt idx="44">
                  <c:v>73.162000000000006</c:v>
                </c:pt>
                <c:pt idx="45">
                  <c:v>72.998000000000005</c:v>
                </c:pt>
                <c:pt idx="46">
                  <c:v>72.894000000000005</c:v>
                </c:pt>
                <c:pt idx="47">
                  <c:v>72.831999999999994</c:v>
                </c:pt>
                <c:pt idx="48">
                  <c:v>72.757999999999996</c:v>
                </c:pt>
                <c:pt idx="49">
                  <c:v>72.647999999999996</c:v>
                </c:pt>
                <c:pt idx="50">
                  <c:v>72.546999999999997</c:v>
                </c:pt>
                <c:pt idx="51">
                  <c:v>72.399000000000001</c:v>
                </c:pt>
                <c:pt idx="52">
                  <c:v>72.147999999999996</c:v>
                </c:pt>
                <c:pt idx="53">
                  <c:v>71.771000000000001</c:v>
                </c:pt>
                <c:pt idx="54">
                  <c:v>70.209999999999994</c:v>
                </c:pt>
                <c:pt idx="55">
                  <c:v>68.277000000000001</c:v>
                </c:pt>
                <c:pt idx="56">
                  <c:v>67.802999999999997</c:v>
                </c:pt>
                <c:pt idx="57">
                  <c:v>67.652000000000001</c:v>
                </c:pt>
                <c:pt idx="58">
                  <c:v>67.581999999999994</c:v>
                </c:pt>
                <c:pt idx="59">
                  <c:v>67.474999999999994</c:v>
                </c:pt>
                <c:pt idx="60">
                  <c:v>67.391000000000005</c:v>
                </c:pt>
                <c:pt idx="61">
                  <c:v>67.316000000000003</c:v>
                </c:pt>
                <c:pt idx="62">
                  <c:v>67.164000000000001</c:v>
                </c:pt>
                <c:pt idx="63">
                  <c:v>66.945999999999998</c:v>
                </c:pt>
                <c:pt idx="64">
                  <c:v>66.650000000000006</c:v>
                </c:pt>
                <c:pt idx="65">
                  <c:v>66.224000000000004</c:v>
                </c:pt>
                <c:pt idx="66">
                  <c:v>65.084999999999994</c:v>
                </c:pt>
                <c:pt idx="67">
                  <c:v>63.252000000000002</c:v>
                </c:pt>
                <c:pt idx="68">
                  <c:v>62.795000000000002</c:v>
                </c:pt>
                <c:pt idx="69">
                  <c:v>62.65</c:v>
                </c:pt>
                <c:pt idx="70">
                  <c:v>62.624000000000002</c:v>
                </c:pt>
                <c:pt idx="71">
                  <c:v>62.597000000000001</c:v>
                </c:pt>
                <c:pt idx="72">
                  <c:v>62.488</c:v>
                </c:pt>
                <c:pt idx="73">
                  <c:v>62.417999999999999</c:v>
                </c:pt>
                <c:pt idx="74">
                  <c:v>62.302</c:v>
                </c:pt>
                <c:pt idx="75">
                  <c:v>62.128</c:v>
                </c:pt>
                <c:pt idx="76">
                  <c:v>61.777999999999999</c:v>
                </c:pt>
                <c:pt idx="77">
                  <c:v>61.308999999999997</c:v>
                </c:pt>
                <c:pt idx="78">
                  <c:v>60.350999999999999</c:v>
                </c:pt>
                <c:pt idx="79">
                  <c:v>58.872999999999998</c:v>
                </c:pt>
                <c:pt idx="80">
                  <c:v>58.381999999999998</c:v>
                </c:pt>
                <c:pt idx="81">
                  <c:v>58.262</c:v>
                </c:pt>
                <c:pt idx="82">
                  <c:v>58.247</c:v>
                </c:pt>
                <c:pt idx="83">
                  <c:v>58.216999999999999</c:v>
                </c:pt>
                <c:pt idx="84">
                  <c:v>58.124000000000002</c:v>
                </c:pt>
                <c:pt idx="85">
                  <c:v>58.091999999999999</c:v>
                </c:pt>
                <c:pt idx="86">
                  <c:v>57.927</c:v>
                </c:pt>
                <c:pt idx="87">
                  <c:v>57.712000000000003</c:v>
                </c:pt>
                <c:pt idx="88">
                  <c:v>57.277999999999999</c:v>
                </c:pt>
                <c:pt idx="89">
                  <c:v>56.859000000000002</c:v>
                </c:pt>
                <c:pt idx="90">
                  <c:v>55.902999999999999</c:v>
                </c:pt>
                <c:pt idx="91">
                  <c:v>54.622</c:v>
                </c:pt>
                <c:pt idx="92">
                  <c:v>54.25</c:v>
                </c:pt>
                <c:pt idx="93">
                  <c:v>54.182000000000002</c:v>
                </c:pt>
                <c:pt idx="94">
                  <c:v>54.113</c:v>
                </c:pt>
                <c:pt idx="95">
                  <c:v>54.078000000000003</c:v>
                </c:pt>
                <c:pt idx="96">
                  <c:v>54.006999999999998</c:v>
                </c:pt>
                <c:pt idx="97">
                  <c:v>53.878999999999998</c:v>
                </c:pt>
                <c:pt idx="98">
                  <c:v>53.728999999999999</c:v>
                </c:pt>
                <c:pt idx="99">
                  <c:v>53.54</c:v>
                </c:pt>
                <c:pt idx="100">
                  <c:v>53.292999999999999</c:v>
                </c:pt>
                <c:pt idx="101">
                  <c:v>52.74</c:v>
                </c:pt>
                <c:pt idx="102">
                  <c:v>51.993000000000002</c:v>
                </c:pt>
                <c:pt idx="103">
                  <c:v>50.917000000000002</c:v>
                </c:pt>
                <c:pt idx="104">
                  <c:v>50.646000000000001</c:v>
                </c:pt>
                <c:pt idx="105">
                  <c:v>50.49</c:v>
                </c:pt>
                <c:pt idx="106">
                  <c:v>50.47</c:v>
                </c:pt>
                <c:pt idx="107">
                  <c:v>50.47</c:v>
                </c:pt>
                <c:pt idx="108">
                  <c:v>50.43</c:v>
                </c:pt>
                <c:pt idx="109">
                  <c:v>50.281999999999996</c:v>
                </c:pt>
                <c:pt idx="110">
                  <c:v>50.088000000000001</c:v>
                </c:pt>
                <c:pt idx="111">
                  <c:v>49.87</c:v>
                </c:pt>
                <c:pt idx="112">
                  <c:v>49.499000000000002</c:v>
                </c:pt>
                <c:pt idx="113">
                  <c:v>49.103999999999999</c:v>
                </c:pt>
                <c:pt idx="114">
                  <c:v>48.18</c:v>
                </c:pt>
                <c:pt idx="115">
                  <c:v>47.429000000000002</c:v>
                </c:pt>
                <c:pt idx="116">
                  <c:v>47.185000000000002</c:v>
                </c:pt>
                <c:pt idx="117">
                  <c:v>47.029000000000003</c:v>
                </c:pt>
                <c:pt idx="118">
                  <c:v>47.006</c:v>
                </c:pt>
                <c:pt idx="119">
                  <c:v>47.006</c:v>
                </c:pt>
                <c:pt idx="120">
                  <c:v>46.912999999999997</c:v>
                </c:pt>
                <c:pt idx="121">
                  <c:v>46.817</c:v>
                </c:pt>
                <c:pt idx="122">
                  <c:v>46.597999999999999</c:v>
                </c:pt>
                <c:pt idx="123">
                  <c:v>46.402000000000001</c:v>
                </c:pt>
                <c:pt idx="124">
                  <c:v>46.204000000000001</c:v>
                </c:pt>
                <c:pt idx="125">
                  <c:v>45.807000000000002</c:v>
                </c:pt>
                <c:pt idx="126">
                  <c:v>45.185000000000002</c:v>
                </c:pt>
                <c:pt idx="127">
                  <c:v>44.210999999999999</c:v>
                </c:pt>
                <c:pt idx="128">
                  <c:v>44.085999999999999</c:v>
                </c:pt>
                <c:pt idx="129">
                  <c:v>44.06</c:v>
                </c:pt>
                <c:pt idx="130">
                  <c:v>44.06</c:v>
                </c:pt>
                <c:pt idx="131">
                  <c:v>44.034999999999997</c:v>
                </c:pt>
                <c:pt idx="132">
                  <c:v>44.008000000000003</c:v>
                </c:pt>
                <c:pt idx="133">
                  <c:v>44.008000000000003</c:v>
                </c:pt>
                <c:pt idx="134">
                  <c:v>43.896000000000001</c:v>
                </c:pt>
                <c:pt idx="135">
                  <c:v>43.697000000000003</c:v>
                </c:pt>
                <c:pt idx="136">
                  <c:v>43.356000000000002</c:v>
                </c:pt>
                <c:pt idx="137">
                  <c:v>43.040999999999997</c:v>
                </c:pt>
                <c:pt idx="138">
                  <c:v>42.38</c:v>
                </c:pt>
                <c:pt idx="139">
                  <c:v>41.688000000000002</c:v>
                </c:pt>
                <c:pt idx="140">
                  <c:v>41.424999999999997</c:v>
                </c:pt>
                <c:pt idx="141">
                  <c:v>41.335999999999999</c:v>
                </c:pt>
                <c:pt idx="142">
                  <c:v>41.335999999999999</c:v>
                </c:pt>
                <c:pt idx="143">
                  <c:v>41.335999999999999</c:v>
                </c:pt>
                <c:pt idx="144">
                  <c:v>41.302999999999997</c:v>
                </c:pt>
                <c:pt idx="145">
                  <c:v>41.234000000000002</c:v>
                </c:pt>
                <c:pt idx="146">
                  <c:v>41.198</c:v>
                </c:pt>
                <c:pt idx="147">
                  <c:v>41.088000000000001</c:v>
                </c:pt>
                <c:pt idx="148">
                  <c:v>40.828000000000003</c:v>
                </c:pt>
                <c:pt idx="149">
                  <c:v>40.494</c:v>
                </c:pt>
                <c:pt idx="150">
                  <c:v>39.71</c:v>
                </c:pt>
                <c:pt idx="151">
                  <c:v>38.805999999999997</c:v>
                </c:pt>
                <c:pt idx="152">
                  <c:v>38.692</c:v>
                </c:pt>
                <c:pt idx="153">
                  <c:v>38.692</c:v>
                </c:pt>
                <c:pt idx="154">
                  <c:v>38.692</c:v>
                </c:pt>
                <c:pt idx="155">
                  <c:v>38.692</c:v>
                </c:pt>
                <c:pt idx="156">
                  <c:v>38.606000000000002</c:v>
                </c:pt>
                <c:pt idx="157">
                  <c:v>38.558999999999997</c:v>
                </c:pt>
                <c:pt idx="158">
                  <c:v>38.417999999999999</c:v>
                </c:pt>
                <c:pt idx="159">
                  <c:v>38.369</c:v>
                </c:pt>
                <c:pt idx="160">
                  <c:v>38.122</c:v>
                </c:pt>
                <c:pt idx="161">
                  <c:v>37.625999999999998</c:v>
                </c:pt>
                <c:pt idx="162">
                  <c:v>36.828000000000003</c:v>
                </c:pt>
                <c:pt idx="163">
                  <c:v>36.277000000000001</c:v>
                </c:pt>
                <c:pt idx="164">
                  <c:v>36.176000000000002</c:v>
                </c:pt>
                <c:pt idx="165">
                  <c:v>36.176000000000002</c:v>
                </c:pt>
                <c:pt idx="166">
                  <c:v>36.176000000000002</c:v>
                </c:pt>
                <c:pt idx="167">
                  <c:v>36.176000000000002</c:v>
                </c:pt>
                <c:pt idx="168">
                  <c:v>36.176000000000002</c:v>
                </c:pt>
                <c:pt idx="169">
                  <c:v>36.176000000000002</c:v>
                </c:pt>
                <c:pt idx="170">
                  <c:v>36.176000000000002</c:v>
                </c:pt>
                <c:pt idx="171">
                  <c:v>36.106999999999999</c:v>
                </c:pt>
                <c:pt idx="172">
                  <c:v>35.83</c:v>
                </c:pt>
                <c:pt idx="173">
                  <c:v>35.414000000000001</c:v>
                </c:pt>
                <c:pt idx="174">
                  <c:v>34.648000000000003</c:v>
                </c:pt>
                <c:pt idx="175">
                  <c:v>34.158999999999999</c:v>
                </c:pt>
                <c:pt idx="176">
                  <c:v>34.018000000000001</c:v>
                </c:pt>
                <c:pt idx="177">
                  <c:v>33.874000000000002</c:v>
                </c:pt>
                <c:pt idx="178">
                  <c:v>33.874000000000002</c:v>
                </c:pt>
                <c:pt idx="179">
                  <c:v>33.874000000000002</c:v>
                </c:pt>
                <c:pt idx="180">
                  <c:v>33.798000000000002</c:v>
                </c:pt>
                <c:pt idx="181">
                  <c:v>33.712000000000003</c:v>
                </c:pt>
                <c:pt idx="182">
                  <c:v>33.616999999999997</c:v>
                </c:pt>
                <c:pt idx="183">
                  <c:v>33.616999999999997</c:v>
                </c:pt>
                <c:pt idx="184">
                  <c:v>33.521000000000001</c:v>
                </c:pt>
                <c:pt idx="185">
                  <c:v>32.843000000000004</c:v>
                </c:pt>
                <c:pt idx="186">
                  <c:v>32.064999999999998</c:v>
                </c:pt>
                <c:pt idx="187">
                  <c:v>31.478999999999999</c:v>
                </c:pt>
                <c:pt idx="188">
                  <c:v>31.28</c:v>
                </c:pt>
                <c:pt idx="189">
                  <c:v>31.175999999999998</c:v>
                </c:pt>
                <c:pt idx="190">
                  <c:v>31.175999999999998</c:v>
                </c:pt>
                <c:pt idx="191">
                  <c:v>31.175999999999998</c:v>
                </c:pt>
                <c:pt idx="192">
                  <c:v>31.175999999999998</c:v>
                </c:pt>
                <c:pt idx="193">
                  <c:v>31.175999999999998</c:v>
                </c:pt>
                <c:pt idx="194">
                  <c:v>31.045999999999999</c:v>
                </c:pt>
                <c:pt idx="195">
                  <c:v>30.780999999999999</c:v>
                </c:pt>
                <c:pt idx="196">
                  <c:v>30.648</c:v>
                </c:pt>
                <c:pt idx="197">
                  <c:v>30.244</c:v>
                </c:pt>
                <c:pt idx="198">
                  <c:v>30.106999999999999</c:v>
                </c:pt>
                <c:pt idx="199">
                  <c:v>29.556999999999999</c:v>
                </c:pt>
                <c:pt idx="200">
                  <c:v>29.556999999999999</c:v>
                </c:pt>
                <c:pt idx="201">
                  <c:v>29.556999999999999</c:v>
                </c:pt>
                <c:pt idx="202">
                  <c:v>29.408000000000001</c:v>
                </c:pt>
                <c:pt idx="203">
                  <c:v>29.408000000000001</c:v>
                </c:pt>
                <c:pt idx="204">
                  <c:v>29.408000000000001</c:v>
                </c:pt>
                <c:pt idx="205">
                  <c:v>29.408000000000001</c:v>
                </c:pt>
                <c:pt idx="206">
                  <c:v>29.408000000000001</c:v>
                </c:pt>
                <c:pt idx="207">
                  <c:v>28.984999999999999</c:v>
                </c:pt>
                <c:pt idx="208">
                  <c:v>28.984999999999999</c:v>
                </c:pt>
                <c:pt idx="209">
                  <c:v>28.768999999999998</c:v>
                </c:pt>
                <c:pt idx="210">
                  <c:v>28.335999999999999</c:v>
                </c:pt>
                <c:pt idx="211">
                  <c:v>28.117999999999999</c:v>
                </c:pt>
                <c:pt idx="212">
                  <c:v>27.895</c:v>
                </c:pt>
                <c:pt idx="213">
                  <c:v>27.895</c:v>
                </c:pt>
                <c:pt idx="214">
                  <c:v>27.895</c:v>
                </c:pt>
                <c:pt idx="215">
                  <c:v>27.895</c:v>
                </c:pt>
                <c:pt idx="216">
                  <c:v>27.895</c:v>
                </c:pt>
                <c:pt idx="217">
                  <c:v>27.895</c:v>
                </c:pt>
                <c:pt idx="218">
                  <c:v>27.895</c:v>
                </c:pt>
                <c:pt idx="219">
                  <c:v>26.933</c:v>
                </c:pt>
                <c:pt idx="220">
                  <c:v>26.609000000000002</c:v>
                </c:pt>
                <c:pt idx="221">
                  <c:v>26.609000000000002</c:v>
                </c:pt>
                <c:pt idx="222">
                  <c:v>25.265000000000001</c:v>
                </c:pt>
                <c:pt idx="223">
                  <c:v>25.265000000000001</c:v>
                </c:pt>
                <c:pt idx="224">
                  <c:v>24.923999999999999</c:v>
                </c:pt>
                <c:pt idx="225">
                  <c:v>24.923999999999999</c:v>
                </c:pt>
                <c:pt idx="226">
                  <c:v>24.923999999999999</c:v>
                </c:pt>
                <c:pt idx="227">
                  <c:v>24.923999999999999</c:v>
                </c:pt>
                <c:pt idx="228">
                  <c:v>24.501999999999999</c:v>
                </c:pt>
                <c:pt idx="229">
                  <c:v>24.501999999999999</c:v>
                </c:pt>
                <c:pt idx="230">
                  <c:v>24.501999999999999</c:v>
                </c:pt>
                <c:pt idx="231">
                  <c:v>24.501999999999999</c:v>
                </c:pt>
                <c:pt idx="232">
                  <c:v>24.501999999999999</c:v>
                </c:pt>
                <c:pt idx="233">
                  <c:v>23.856999999999999</c:v>
                </c:pt>
                <c:pt idx="234">
                  <c:v>23.193999999999999</c:v>
                </c:pt>
                <c:pt idx="235">
                  <c:v>23.193999999999999</c:v>
                </c:pt>
                <c:pt idx="236">
                  <c:v>22.491</c:v>
                </c:pt>
                <c:pt idx="237">
                  <c:v>22.491</c:v>
                </c:pt>
                <c:pt idx="238">
                  <c:v>22.491</c:v>
                </c:pt>
                <c:pt idx="239">
                  <c:v>22.491</c:v>
                </c:pt>
                <c:pt idx="240">
                  <c:v>22.491</c:v>
                </c:pt>
              </c:numCache>
            </c:numRef>
          </c:yVal>
          <c:smooth val="0"/>
        </c:ser>
        <c:ser>
          <c:idx val="1"/>
          <c:order val="1"/>
          <c:tx>
            <c:strRef>
              <c:f>Sheet1!$C$1</c:f>
              <c:strCache>
                <c:ptCount val="1"/>
                <c:pt idx="0">
                  <c:v>2004-6/2014 (N=17,340)</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99.971000000000004</c:v>
                </c:pt>
                <c:pt idx="3">
                  <c:v>99.896000000000001</c:v>
                </c:pt>
                <c:pt idx="4">
                  <c:v>99.792000000000002</c:v>
                </c:pt>
                <c:pt idx="5">
                  <c:v>99.531000000000006</c:v>
                </c:pt>
                <c:pt idx="6">
                  <c:v>96.799000000000007</c:v>
                </c:pt>
                <c:pt idx="7">
                  <c:v>92.667000000000002</c:v>
                </c:pt>
                <c:pt idx="8">
                  <c:v>92.385999999999996</c:v>
                </c:pt>
                <c:pt idx="9">
                  <c:v>92.322000000000003</c:v>
                </c:pt>
                <c:pt idx="10">
                  <c:v>92.31</c:v>
                </c:pt>
                <c:pt idx="11">
                  <c:v>92.298000000000002</c:v>
                </c:pt>
                <c:pt idx="12">
                  <c:v>92.298000000000002</c:v>
                </c:pt>
                <c:pt idx="13">
                  <c:v>92.257999999999996</c:v>
                </c:pt>
                <c:pt idx="14">
                  <c:v>92.203000000000003</c:v>
                </c:pt>
                <c:pt idx="15">
                  <c:v>92.063000000000002</c:v>
                </c:pt>
                <c:pt idx="16">
                  <c:v>91.852999999999994</c:v>
                </c:pt>
                <c:pt idx="17">
                  <c:v>91.361000000000004</c:v>
                </c:pt>
                <c:pt idx="18">
                  <c:v>89.337000000000003</c:v>
                </c:pt>
                <c:pt idx="19">
                  <c:v>86.156000000000006</c:v>
                </c:pt>
                <c:pt idx="20">
                  <c:v>85.751000000000005</c:v>
                </c:pt>
                <c:pt idx="21">
                  <c:v>85.694000000000003</c:v>
                </c:pt>
                <c:pt idx="22">
                  <c:v>85.671999999999997</c:v>
                </c:pt>
                <c:pt idx="23">
                  <c:v>85.665000000000006</c:v>
                </c:pt>
                <c:pt idx="24">
                  <c:v>85.65</c:v>
                </c:pt>
                <c:pt idx="25">
                  <c:v>85.616</c:v>
                </c:pt>
                <c:pt idx="26">
                  <c:v>85.521000000000001</c:v>
                </c:pt>
                <c:pt idx="27">
                  <c:v>85.39</c:v>
                </c:pt>
                <c:pt idx="28">
                  <c:v>85.063000000000002</c:v>
                </c:pt>
                <c:pt idx="29">
                  <c:v>84.477999999999994</c:v>
                </c:pt>
                <c:pt idx="30">
                  <c:v>82.691999999999993</c:v>
                </c:pt>
                <c:pt idx="31">
                  <c:v>80.328999999999994</c:v>
                </c:pt>
                <c:pt idx="32">
                  <c:v>79.942999999999998</c:v>
                </c:pt>
                <c:pt idx="33">
                  <c:v>79.870999999999995</c:v>
                </c:pt>
                <c:pt idx="34">
                  <c:v>79.852999999999994</c:v>
                </c:pt>
                <c:pt idx="35">
                  <c:v>79.825000000000003</c:v>
                </c:pt>
                <c:pt idx="36">
                  <c:v>79.796000000000006</c:v>
                </c:pt>
                <c:pt idx="37">
                  <c:v>79.652000000000001</c:v>
                </c:pt>
                <c:pt idx="38">
                  <c:v>79.489000000000004</c:v>
                </c:pt>
                <c:pt idx="39">
                  <c:v>79.322999999999993</c:v>
                </c:pt>
                <c:pt idx="40">
                  <c:v>78.888000000000005</c:v>
                </c:pt>
                <c:pt idx="41">
                  <c:v>78.284999999999997</c:v>
                </c:pt>
                <c:pt idx="42">
                  <c:v>76.849999999999994</c:v>
                </c:pt>
                <c:pt idx="43">
                  <c:v>75.004000000000005</c:v>
                </c:pt>
                <c:pt idx="44">
                  <c:v>74.709999999999994</c:v>
                </c:pt>
                <c:pt idx="45">
                  <c:v>74.697999999999993</c:v>
                </c:pt>
                <c:pt idx="46">
                  <c:v>74.652000000000001</c:v>
                </c:pt>
                <c:pt idx="47">
                  <c:v>74.628</c:v>
                </c:pt>
                <c:pt idx="48">
                  <c:v>74.616</c:v>
                </c:pt>
                <c:pt idx="49">
                  <c:v>74.575999999999993</c:v>
                </c:pt>
                <c:pt idx="50">
                  <c:v>74.491</c:v>
                </c:pt>
                <c:pt idx="51">
                  <c:v>74.347999999999999</c:v>
                </c:pt>
                <c:pt idx="52">
                  <c:v>74.016000000000005</c:v>
                </c:pt>
                <c:pt idx="53">
                  <c:v>73.363</c:v>
                </c:pt>
                <c:pt idx="54">
                  <c:v>71.834000000000003</c:v>
                </c:pt>
                <c:pt idx="55">
                  <c:v>69.915000000000006</c:v>
                </c:pt>
                <c:pt idx="56">
                  <c:v>69.515000000000001</c:v>
                </c:pt>
                <c:pt idx="57">
                  <c:v>69.441000000000003</c:v>
                </c:pt>
                <c:pt idx="58">
                  <c:v>69.441000000000003</c:v>
                </c:pt>
                <c:pt idx="59">
                  <c:v>69.394000000000005</c:v>
                </c:pt>
                <c:pt idx="60">
                  <c:v>69.378</c:v>
                </c:pt>
                <c:pt idx="61">
                  <c:v>69.341999999999999</c:v>
                </c:pt>
                <c:pt idx="62">
                  <c:v>69.227000000000004</c:v>
                </c:pt>
                <c:pt idx="63">
                  <c:v>68.896000000000001</c:v>
                </c:pt>
                <c:pt idx="64">
                  <c:v>68.543000000000006</c:v>
                </c:pt>
                <c:pt idx="65">
                  <c:v>68.051000000000002</c:v>
                </c:pt>
                <c:pt idx="66">
                  <c:v>66.843999999999994</c:v>
                </c:pt>
                <c:pt idx="67">
                  <c:v>65.391000000000005</c:v>
                </c:pt>
                <c:pt idx="68">
                  <c:v>65.19</c:v>
                </c:pt>
                <c:pt idx="69">
                  <c:v>65.168999999999997</c:v>
                </c:pt>
                <c:pt idx="70">
                  <c:v>65.168999999999997</c:v>
                </c:pt>
                <c:pt idx="71">
                  <c:v>65.126999999999995</c:v>
                </c:pt>
                <c:pt idx="72">
                  <c:v>65.105000000000004</c:v>
                </c:pt>
                <c:pt idx="73">
                  <c:v>65.031000000000006</c:v>
                </c:pt>
                <c:pt idx="74">
                  <c:v>64.900999999999996</c:v>
                </c:pt>
                <c:pt idx="75">
                  <c:v>64.744</c:v>
                </c:pt>
                <c:pt idx="76">
                  <c:v>64.450999999999993</c:v>
                </c:pt>
                <c:pt idx="77">
                  <c:v>64.022999999999996</c:v>
                </c:pt>
                <c:pt idx="78">
                  <c:v>62.999000000000002</c:v>
                </c:pt>
                <c:pt idx="79">
                  <c:v>62.076000000000001</c:v>
                </c:pt>
                <c:pt idx="80">
                  <c:v>61.83</c:v>
                </c:pt>
                <c:pt idx="81">
                  <c:v>61.774000000000001</c:v>
                </c:pt>
                <c:pt idx="82">
                  <c:v>61.774000000000001</c:v>
                </c:pt>
                <c:pt idx="83">
                  <c:v>61.688000000000002</c:v>
                </c:pt>
                <c:pt idx="84">
                  <c:v>61.688000000000002</c:v>
                </c:pt>
                <c:pt idx="85">
                  <c:v>61.515000000000001</c:v>
                </c:pt>
                <c:pt idx="86">
                  <c:v>61.292000000000002</c:v>
                </c:pt>
                <c:pt idx="87">
                  <c:v>61.103000000000002</c:v>
                </c:pt>
                <c:pt idx="88">
                  <c:v>60.643999999999998</c:v>
                </c:pt>
                <c:pt idx="89">
                  <c:v>59.993000000000002</c:v>
                </c:pt>
                <c:pt idx="90">
                  <c:v>59.031999999999996</c:v>
                </c:pt>
                <c:pt idx="91">
                  <c:v>58.296999999999997</c:v>
                </c:pt>
                <c:pt idx="92">
                  <c:v>58.1</c:v>
                </c:pt>
                <c:pt idx="93">
                  <c:v>58.058999999999997</c:v>
                </c:pt>
                <c:pt idx="94">
                  <c:v>58.058999999999997</c:v>
                </c:pt>
                <c:pt idx="95">
                  <c:v>58.058999999999997</c:v>
                </c:pt>
                <c:pt idx="96">
                  <c:v>58.058999999999997</c:v>
                </c:pt>
                <c:pt idx="97">
                  <c:v>58.005000000000003</c:v>
                </c:pt>
                <c:pt idx="98">
                  <c:v>57.95</c:v>
                </c:pt>
                <c:pt idx="99">
                  <c:v>57.667999999999999</c:v>
                </c:pt>
                <c:pt idx="100">
                  <c:v>57.155000000000001</c:v>
                </c:pt>
                <c:pt idx="101">
                  <c:v>56.753</c:v>
                </c:pt>
                <c:pt idx="102">
                  <c:v>55.768999999999998</c:v>
                </c:pt>
                <c:pt idx="103">
                  <c:v>55.012</c:v>
                </c:pt>
                <c:pt idx="104">
                  <c:v>54.655000000000001</c:v>
                </c:pt>
                <c:pt idx="105">
                  <c:v>54.594999999999999</c:v>
                </c:pt>
                <c:pt idx="106">
                  <c:v>54.594999999999999</c:v>
                </c:pt>
                <c:pt idx="107">
                  <c:v>54.594999999999999</c:v>
                </c:pt>
                <c:pt idx="108">
                  <c:v>54.594999999999999</c:v>
                </c:pt>
                <c:pt idx="109">
                  <c:v>54.51</c:v>
                </c:pt>
                <c:pt idx="110">
                  <c:v>54.414999999999999</c:v>
                </c:pt>
                <c:pt idx="111">
                  <c:v>54.122999999999998</c:v>
                </c:pt>
                <c:pt idx="112">
                  <c:v>53.826999999999998</c:v>
                </c:pt>
                <c:pt idx="113">
                  <c:v>53.530999999999999</c:v>
                </c:pt>
                <c:pt idx="114">
                  <c:v>52.036000000000001</c:v>
                </c:pt>
                <c:pt idx="115">
                  <c:v>50.405999999999999</c:v>
                </c:pt>
                <c:pt idx="116">
                  <c:v>49.776000000000003</c:v>
                </c:pt>
                <c:pt idx="117">
                  <c:v>49.664000000000001</c:v>
                </c:pt>
                <c:pt idx="118">
                  <c:v>49.664000000000001</c:v>
                </c:pt>
                <c:pt idx="119">
                  <c:v>49.664000000000001</c:v>
                </c:pt>
                <c:pt idx="120">
                  <c:v>49.534999999999997</c:v>
                </c:pt>
              </c:numCache>
            </c:numRef>
          </c:yVal>
          <c:smooth val="0"/>
        </c:ser>
        <c:dLbls>
          <c:showLegendKey val="0"/>
          <c:showVal val="0"/>
          <c:showCatName val="0"/>
          <c:showSerName val="0"/>
          <c:showPercent val="0"/>
          <c:showBubbleSize val="0"/>
        </c:dLbls>
        <c:axId val="661245216"/>
        <c:axId val="661245608"/>
      </c:scatterChart>
      <c:valAx>
        <c:axId val="661245216"/>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1245608"/>
        <c:crosses val="autoZero"/>
        <c:crossBetween val="midCat"/>
        <c:majorUnit val="1"/>
      </c:valAx>
      <c:valAx>
        <c:axId val="6612456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24521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70441621555118117"/>
          <c:w val="0.52211657724200256"/>
          <c:h val="0.11441272965879265"/>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5197"/>
          <c:h val="0.77334686679790021"/>
        </c:manualLayout>
      </c:layout>
      <c:scatterChart>
        <c:scatterStyle val="lineMarker"/>
        <c:varyColors val="0"/>
        <c:ser>
          <c:idx val="0"/>
          <c:order val="0"/>
          <c:tx>
            <c:strRef>
              <c:f>Sheet1!$B$1</c:f>
              <c:strCache>
                <c:ptCount val="1"/>
                <c:pt idx="0">
                  <c:v>&lt; 2 hours (N=4,271)</c:v>
                </c:pt>
              </c:strCache>
            </c:strRef>
          </c:tx>
          <c:spPr>
            <a:ln w="4127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99.977000000000004</c:v>
                </c:pt>
                <c:pt idx="3">
                  <c:v>99.858999999999995</c:v>
                </c:pt>
                <c:pt idx="4">
                  <c:v>99.694999999999993</c:v>
                </c:pt>
                <c:pt idx="5">
                  <c:v>99.531000000000006</c:v>
                </c:pt>
                <c:pt idx="6">
                  <c:v>96.344999999999999</c:v>
                </c:pt>
                <c:pt idx="7">
                  <c:v>91.856999999999999</c:v>
                </c:pt>
                <c:pt idx="8">
                  <c:v>91.501999999999995</c:v>
                </c:pt>
                <c:pt idx="9">
                  <c:v>91.334999999999994</c:v>
                </c:pt>
                <c:pt idx="10">
                  <c:v>91.311000000000007</c:v>
                </c:pt>
                <c:pt idx="11">
                  <c:v>91.311000000000007</c:v>
                </c:pt>
                <c:pt idx="12">
                  <c:v>91.287000000000006</c:v>
                </c:pt>
                <c:pt idx="13">
                  <c:v>91.26</c:v>
                </c:pt>
                <c:pt idx="14">
                  <c:v>91.26</c:v>
                </c:pt>
                <c:pt idx="15">
                  <c:v>91.122</c:v>
                </c:pt>
                <c:pt idx="16">
                  <c:v>90.926000000000002</c:v>
                </c:pt>
                <c:pt idx="17">
                  <c:v>90.561000000000007</c:v>
                </c:pt>
                <c:pt idx="18">
                  <c:v>88.418000000000006</c:v>
                </c:pt>
                <c:pt idx="19">
                  <c:v>85.281000000000006</c:v>
                </c:pt>
                <c:pt idx="20">
                  <c:v>84.543999999999997</c:v>
                </c:pt>
                <c:pt idx="21">
                  <c:v>84.459000000000003</c:v>
                </c:pt>
                <c:pt idx="22">
                  <c:v>84.373000000000005</c:v>
                </c:pt>
                <c:pt idx="23">
                  <c:v>84.373000000000005</c:v>
                </c:pt>
                <c:pt idx="24">
                  <c:v>84.343000000000004</c:v>
                </c:pt>
                <c:pt idx="25">
                  <c:v>84.278999999999996</c:v>
                </c:pt>
                <c:pt idx="26">
                  <c:v>84.213999999999999</c:v>
                </c:pt>
                <c:pt idx="27">
                  <c:v>84.147000000000006</c:v>
                </c:pt>
                <c:pt idx="28">
                  <c:v>83.679000000000002</c:v>
                </c:pt>
                <c:pt idx="29">
                  <c:v>83.308999999999997</c:v>
                </c:pt>
                <c:pt idx="30">
                  <c:v>81.998000000000005</c:v>
                </c:pt>
                <c:pt idx="31">
                  <c:v>79.605999999999995</c:v>
                </c:pt>
                <c:pt idx="32">
                  <c:v>78.727000000000004</c:v>
                </c:pt>
                <c:pt idx="33">
                  <c:v>78.557000000000002</c:v>
                </c:pt>
                <c:pt idx="34">
                  <c:v>78.385999999999996</c:v>
                </c:pt>
                <c:pt idx="35">
                  <c:v>78.352000000000004</c:v>
                </c:pt>
                <c:pt idx="36">
                  <c:v>78.28</c:v>
                </c:pt>
                <c:pt idx="37">
                  <c:v>78.128</c:v>
                </c:pt>
                <c:pt idx="38">
                  <c:v>78.128</c:v>
                </c:pt>
                <c:pt idx="39">
                  <c:v>77.929000000000002</c:v>
                </c:pt>
                <c:pt idx="40">
                  <c:v>77.608000000000004</c:v>
                </c:pt>
                <c:pt idx="41">
                  <c:v>77.087000000000003</c:v>
                </c:pt>
                <c:pt idx="42">
                  <c:v>75.236999999999995</c:v>
                </c:pt>
                <c:pt idx="43">
                  <c:v>73.212000000000003</c:v>
                </c:pt>
                <c:pt idx="44">
                  <c:v>72.722999999999999</c:v>
                </c:pt>
                <c:pt idx="45">
                  <c:v>72.558999999999997</c:v>
                </c:pt>
                <c:pt idx="46">
                  <c:v>72.558999999999997</c:v>
                </c:pt>
                <c:pt idx="47">
                  <c:v>72.516999999999996</c:v>
                </c:pt>
                <c:pt idx="48">
                  <c:v>72.516999999999996</c:v>
                </c:pt>
                <c:pt idx="49">
                  <c:v>72.427999999999997</c:v>
                </c:pt>
                <c:pt idx="50">
                  <c:v>72.381</c:v>
                </c:pt>
                <c:pt idx="51">
                  <c:v>72.239999999999995</c:v>
                </c:pt>
                <c:pt idx="52">
                  <c:v>71.766000000000005</c:v>
                </c:pt>
                <c:pt idx="53">
                  <c:v>71.433000000000007</c:v>
                </c:pt>
                <c:pt idx="54">
                  <c:v>70.384</c:v>
                </c:pt>
                <c:pt idx="55">
                  <c:v>68.031999999999996</c:v>
                </c:pt>
                <c:pt idx="56">
                  <c:v>67.596999999999994</c:v>
                </c:pt>
                <c:pt idx="57">
                  <c:v>67.5</c:v>
                </c:pt>
                <c:pt idx="58">
                  <c:v>67.450999999999993</c:v>
                </c:pt>
                <c:pt idx="59">
                  <c:v>67.450999999999993</c:v>
                </c:pt>
                <c:pt idx="60">
                  <c:v>67.450999999999993</c:v>
                </c:pt>
                <c:pt idx="61">
                  <c:v>67.284999999999997</c:v>
                </c:pt>
                <c:pt idx="62">
                  <c:v>67.114999999999995</c:v>
                </c:pt>
                <c:pt idx="63">
                  <c:v>66.884</c:v>
                </c:pt>
                <c:pt idx="64">
                  <c:v>66.477999999999994</c:v>
                </c:pt>
                <c:pt idx="65">
                  <c:v>66.186000000000007</c:v>
                </c:pt>
                <c:pt idx="66">
                  <c:v>64.834999999999994</c:v>
                </c:pt>
                <c:pt idx="67">
                  <c:v>63.006999999999998</c:v>
                </c:pt>
                <c:pt idx="68">
                  <c:v>62.651000000000003</c:v>
                </c:pt>
                <c:pt idx="69">
                  <c:v>62.591000000000001</c:v>
                </c:pt>
                <c:pt idx="70">
                  <c:v>62.591000000000001</c:v>
                </c:pt>
                <c:pt idx="71">
                  <c:v>62.591000000000001</c:v>
                </c:pt>
                <c:pt idx="72">
                  <c:v>62.527000000000001</c:v>
                </c:pt>
                <c:pt idx="73">
                  <c:v>62.396000000000001</c:v>
                </c:pt>
                <c:pt idx="74">
                  <c:v>62.328000000000003</c:v>
                </c:pt>
                <c:pt idx="75">
                  <c:v>62.186999999999998</c:v>
                </c:pt>
                <c:pt idx="76">
                  <c:v>61.975999999999999</c:v>
                </c:pt>
                <c:pt idx="77">
                  <c:v>61.55</c:v>
                </c:pt>
                <c:pt idx="78">
                  <c:v>60.905999999999999</c:v>
                </c:pt>
                <c:pt idx="79">
                  <c:v>59.183</c:v>
                </c:pt>
                <c:pt idx="80">
                  <c:v>58.750999999999998</c:v>
                </c:pt>
                <c:pt idx="81">
                  <c:v>58.606000000000002</c:v>
                </c:pt>
                <c:pt idx="82">
                  <c:v>58.606000000000002</c:v>
                </c:pt>
                <c:pt idx="83">
                  <c:v>58.530999999999999</c:v>
                </c:pt>
                <c:pt idx="84">
                  <c:v>58.451999999999998</c:v>
                </c:pt>
                <c:pt idx="85">
                  <c:v>58.369</c:v>
                </c:pt>
                <c:pt idx="86">
                  <c:v>58.033999999999999</c:v>
                </c:pt>
                <c:pt idx="87">
                  <c:v>57.948999999999998</c:v>
                </c:pt>
                <c:pt idx="88">
                  <c:v>57.524000000000001</c:v>
                </c:pt>
                <c:pt idx="89">
                  <c:v>56.924999999999997</c:v>
                </c:pt>
                <c:pt idx="90">
                  <c:v>55.978999999999999</c:v>
                </c:pt>
                <c:pt idx="91">
                  <c:v>54.941000000000003</c:v>
                </c:pt>
                <c:pt idx="92">
                  <c:v>54.503999999999998</c:v>
                </c:pt>
                <c:pt idx="93">
                  <c:v>54.503999999999998</c:v>
                </c:pt>
                <c:pt idx="94">
                  <c:v>54.503999999999998</c:v>
                </c:pt>
                <c:pt idx="95">
                  <c:v>54.503999999999998</c:v>
                </c:pt>
                <c:pt idx="96">
                  <c:v>54.408000000000001</c:v>
                </c:pt>
                <c:pt idx="97">
                  <c:v>54.21</c:v>
                </c:pt>
                <c:pt idx="98">
                  <c:v>54.104999999999997</c:v>
                </c:pt>
                <c:pt idx="99">
                  <c:v>53.787999999999997</c:v>
                </c:pt>
                <c:pt idx="100">
                  <c:v>53.683</c:v>
                </c:pt>
                <c:pt idx="101">
                  <c:v>52.831000000000003</c:v>
                </c:pt>
                <c:pt idx="102">
                  <c:v>52.402000000000001</c:v>
                </c:pt>
                <c:pt idx="103">
                  <c:v>51.002000000000002</c:v>
                </c:pt>
                <c:pt idx="104">
                  <c:v>50.784999999999997</c:v>
                </c:pt>
                <c:pt idx="105">
                  <c:v>50.784999999999997</c:v>
                </c:pt>
                <c:pt idx="106">
                  <c:v>50.784999999999997</c:v>
                </c:pt>
                <c:pt idx="107">
                  <c:v>50.784999999999997</c:v>
                </c:pt>
                <c:pt idx="108">
                  <c:v>50.784999999999997</c:v>
                </c:pt>
                <c:pt idx="109">
                  <c:v>50.658999999999999</c:v>
                </c:pt>
                <c:pt idx="110">
                  <c:v>50.53</c:v>
                </c:pt>
                <c:pt idx="111">
                  <c:v>50.271999999999998</c:v>
                </c:pt>
                <c:pt idx="112">
                  <c:v>49.752000000000002</c:v>
                </c:pt>
                <c:pt idx="113">
                  <c:v>49.231999999999999</c:v>
                </c:pt>
                <c:pt idx="114">
                  <c:v>47.802999999999997</c:v>
                </c:pt>
                <c:pt idx="115">
                  <c:v>46.622</c:v>
                </c:pt>
                <c:pt idx="116">
                  <c:v>46.622</c:v>
                </c:pt>
                <c:pt idx="117">
                  <c:v>46.353999999999999</c:v>
                </c:pt>
                <c:pt idx="118">
                  <c:v>46.353999999999999</c:v>
                </c:pt>
                <c:pt idx="119">
                  <c:v>46.353999999999999</c:v>
                </c:pt>
                <c:pt idx="120">
                  <c:v>46.213999999999999</c:v>
                </c:pt>
                <c:pt idx="121">
                  <c:v>46.063000000000002</c:v>
                </c:pt>
                <c:pt idx="122">
                  <c:v>45.753999999999998</c:v>
                </c:pt>
                <c:pt idx="123">
                  <c:v>45.597000000000001</c:v>
                </c:pt>
                <c:pt idx="124">
                  <c:v>45.597000000000001</c:v>
                </c:pt>
                <c:pt idx="125">
                  <c:v>45.12</c:v>
                </c:pt>
                <c:pt idx="126">
                  <c:v>44.484999999999999</c:v>
                </c:pt>
                <c:pt idx="127">
                  <c:v>43.844999999999999</c:v>
                </c:pt>
                <c:pt idx="128">
                  <c:v>43.682000000000002</c:v>
                </c:pt>
                <c:pt idx="129">
                  <c:v>43.682000000000002</c:v>
                </c:pt>
                <c:pt idx="130">
                  <c:v>43.682000000000002</c:v>
                </c:pt>
                <c:pt idx="131">
                  <c:v>43.682000000000002</c:v>
                </c:pt>
                <c:pt idx="132">
                  <c:v>43.682000000000002</c:v>
                </c:pt>
                <c:pt idx="133">
                  <c:v>43.682000000000002</c:v>
                </c:pt>
                <c:pt idx="134">
                  <c:v>43.682000000000002</c:v>
                </c:pt>
                <c:pt idx="135">
                  <c:v>43.302999999999997</c:v>
                </c:pt>
                <c:pt idx="136">
                  <c:v>42.918999999999997</c:v>
                </c:pt>
                <c:pt idx="137">
                  <c:v>42.344999999999999</c:v>
                </c:pt>
                <c:pt idx="138">
                  <c:v>40.997999999999998</c:v>
                </c:pt>
                <c:pt idx="139">
                  <c:v>39.645000000000003</c:v>
                </c:pt>
                <c:pt idx="140">
                  <c:v>39.450000000000003</c:v>
                </c:pt>
                <c:pt idx="141">
                  <c:v>39.450000000000003</c:v>
                </c:pt>
                <c:pt idx="142">
                  <c:v>39.450000000000003</c:v>
                </c:pt>
                <c:pt idx="143">
                  <c:v>39.450000000000003</c:v>
                </c:pt>
                <c:pt idx="144">
                  <c:v>39.450000000000003</c:v>
                </c:pt>
                <c:pt idx="145">
                  <c:v>39.450000000000003</c:v>
                </c:pt>
                <c:pt idx="146">
                  <c:v>39.450000000000003</c:v>
                </c:pt>
                <c:pt idx="147">
                  <c:v>39.450000000000003</c:v>
                </c:pt>
                <c:pt idx="148">
                  <c:v>39.450000000000003</c:v>
                </c:pt>
                <c:pt idx="149">
                  <c:v>38.972000000000001</c:v>
                </c:pt>
                <c:pt idx="150">
                  <c:v>38.25</c:v>
                </c:pt>
                <c:pt idx="151">
                  <c:v>37.045999999999999</c:v>
                </c:pt>
                <c:pt idx="152">
                  <c:v>37.045999999999999</c:v>
                </c:pt>
                <c:pt idx="153">
                  <c:v>37.045999999999999</c:v>
                </c:pt>
                <c:pt idx="154">
                  <c:v>37.045999999999999</c:v>
                </c:pt>
                <c:pt idx="155">
                  <c:v>37.045999999999999</c:v>
                </c:pt>
                <c:pt idx="156">
                  <c:v>37.045999999999999</c:v>
                </c:pt>
                <c:pt idx="157">
                  <c:v>37.045999999999999</c:v>
                </c:pt>
                <c:pt idx="158">
                  <c:v>37.045999999999999</c:v>
                </c:pt>
                <c:pt idx="159">
                  <c:v>37.045999999999999</c:v>
                </c:pt>
                <c:pt idx="160">
                  <c:v>36.427999999999997</c:v>
                </c:pt>
                <c:pt idx="161">
                  <c:v>36.116999999999997</c:v>
                </c:pt>
                <c:pt idx="162">
                  <c:v>35.494</c:v>
                </c:pt>
                <c:pt idx="163">
                  <c:v>35.183</c:v>
                </c:pt>
                <c:pt idx="164">
                  <c:v>35.183</c:v>
                </c:pt>
                <c:pt idx="165">
                  <c:v>35.183</c:v>
                </c:pt>
                <c:pt idx="166">
                  <c:v>35.183</c:v>
                </c:pt>
                <c:pt idx="167">
                  <c:v>35.183</c:v>
                </c:pt>
                <c:pt idx="168">
                  <c:v>35.183</c:v>
                </c:pt>
                <c:pt idx="169">
                  <c:v>35.183</c:v>
                </c:pt>
                <c:pt idx="170">
                  <c:v>35.183</c:v>
                </c:pt>
                <c:pt idx="171">
                  <c:v>35.183</c:v>
                </c:pt>
                <c:pt idx="172">
                  <c:v>34.783000000000001</c:v>
                </c:pt>
                <c:pt idx="173">
                  <c:v>34.783000000000001</c:v>
                </c:pt>
                <c:pt idx="174">
                  <c:v>33.582999999999998</c:v>
                </c:pt>
                <c:pt idx="175">
                  <c:v>32.783999999999999</c:v>
                </c:pt>
                <c:pt idx="176">
                  <c:v>32.783999999999999</c:v>
                </c:pt>
                <c:pt idx="177">
                  <c:v>32.783999999999999</c:v>
                </c:pt>
                <c:pt idx="178">
                  <c:v>32.783999999999999</c:v>
                </c:pt>
                <c:pt idx="179">
                  <c:v>32.783999999999999</c:v>
                </c:pt>
                <c:pt idx="180">
                  <c:v>32.783999999999999</c:v>
                </c:pt>
                <c:pt idx="181">
                  <c:v>32.783999999999999</c:v>
                </c:pt>
                <c:pt idx="182">
                  <c:v>32.783999999999999</c:v>
                </c:pt>
                <c:pt idx="183">
                  <c:v>32.783999999999999</c:v>
                </c:pt>
                <c:pt idx="184">
                  <c:v>32.783999999999999</c:v>
                </c:pt>
                <c:pt idx="185">
                  <c:v>32.783999999999999</c:v>
                </c:pt>
                <c:pt idx="186">
                  <c:v>32.783999999999999</c:v>
                </c:pt>
                <c:pt idx="187">
                  <c:v>31.634</c:v>
                </c:pt>
                <c:pt idx="188">
                  <c:v>31.634</c:v>
                </c:pt>
                <c:pt idx="189">
                  <c:v>31.634</c:v>
                </c:pt>
                <c:pt idx="190">
                  <c:v>31.634</c:v>
                </c:pt>
                <c:pt idx="191">
                  <c:v>31.634</c:v>
                </c:pt>
                <c:pt idx="192">
                  <c:v>31.634</c:v>
                </c:pt>
                <c:pt idx="193">
                  <c:v>31.634</c:v>
                </c:pt>
                <c:pt idx="194">
                  <c:v>31.634</c:v>
                </c:pt>
                <c:pt idx="195">
                  <c:v>31.634</c:v>
                </c:pt>
                <c:pt idx="196">
                  <c:v>31.634</c:v>
                </c:pt>
                <c:pt idx="197">
                  <c:v>30.052</c:v>
                </c:pt>
                <c:pt idx="198">
                  <c:v>30.052</c:v>
                </c:pt>
                <c:pt idx="199">
                  <c:v>29.260999999999999</c:v>
                </c:pt>
                <c:pt idx="200">
                  <c:v>29.260999999999999</c:v>
                </c:pt>
                <c:pt idx="201">
                  <c:v>29.260999999999999</c:v>
                </c:pt>
                <c:pt idx="202">
                  <c:v>29.260999999999999</c:v>
                </c:pt>
                <c:pt idx="203">
                  <c:v>29.260999999999999</c:v>
                </c:pt>
                <c:pt idx="204">
                  <c:v>29.260999999999999</c:v>
                </c:pt>
                <c:pt idx="205">
                  <c:v>29.260999999999999</c:v>
                </c:pt>
                <c:pt idx="206">
                  <c:v>29.260999999999999</c:v>
                </c:pt>
                <c:pt idx="207">
                  <c:v>29.260999999999999</c:v>
                </c:pt>
                <c:pt idx="208">
                  <c:v>29.260999999999999</c:v>
                </c:pt>
                <c:pt idx="209">
                  <c:v>29.260999999999999</c:v>
                </c:pt>
                <c:pt idx="210">
                  <c:v>29.260999999999999</c:v>
                </c:pt>
                <c:pt idx="211">
                  <c:v>29.260999999999999</c:v>
                </c:pt>
                <c:pt idx="212">
                  <c:v>29.260999999999999</c:v>
                </c:pt>
                <c:pt idx="213">
                  <c:v>29.260999999999999</c:v>
                </c:pt>
                <c:pt idx="214">
                  <c:v>29.260999999999999</c:v>
                </c:pt>
                <c:pt idx="215">
                  <c:v>29.260999999999999</c:v>
                </c:pt>
                <c:pt idx="216">
                  <c:v>29.260999999999999</c:v>
                </c:pt>
                <c:pt idx="217">
                  <c:v>29.260999999999999</c:v>
                </c:pt>
                <c:pt idx="218">
                  <c:v>29.260999999999999</c:v>
                </c:pt>
                <c:pt idx="219">
                  <c:v>27.635000000000002</c:v>
                </c:pt>
                <c:pt idx="220">
                  <c:v>27.635000000000002</c:v>
                </c:pt>
                <c:pt idx="221">
                  <c:v>27.635000000000002</c:v>
                </c:pt>
                <c:pt idx="222">
                  <c:v>27.635000000000002</c:v>
                </c:pt>
                <c:pt idx="223">
                  <c:v>27.635000000000002</c:v>
                </c:pt>
                <c:pt idx="224">
                  <c:v>25.908000000000001</c:v>
                </c:pt>
                <c:pt idx="225">
                  <c:v>25.908000000000001</c:v>
                </c:pt>
                <c:pt idx="226">
                  <c:v>25.908000000000001</c:v>
                </c:pt>
                <c:pt idx="227">
                  <c:v>25.908000000000001</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yVal>
          <c:smooth val="0"/>
        </c:ser>
        <c:ser>
          <c:idx val="1"/>
          <c:order val="1"/>
          <c:tx>
            <c:strRef>
              <c:f>Sheet1!$C$1</c:f>
              <c:strCache>
                <c:ptCount val="1"/>
                <c:pt idx="0">
                  <c:v>2-&lt;4 hours (N=20,949)</c:v>
                </c:pt>
              </c:strCache>
            </c:strRef>
          </c:tx>
          <c:spPr>
            <a:ln w="41275">
              <a:solidFill>
                <a:srgbClr val="CC99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99.947000000000003</c:v>
                </c:pt>
                <c:pt idx="3">
                  <c:v>99.856999999999999</c:v>
                </c:pt>
                <c:pt idx="4">
                  <c:v>99.756</c:v>
                </c:pt>
                <c:pt idx="5">
                  <c:v>99.472999999999999</c:v>
                </c:pt>
                <c:pt idx="6">
                  <c:v>96.638000000000005</c:v>
                </c:pt>
                <c:pt idx="7">
                  <c:v>92.626000000000005</c:v>
                </c:pt>
                <c:pt idx="8">
                  <c:v>92.292000000000002</c:v>
                </c:pt>
                <c:pt idx="9">
                  <c:v>92.174999999999997</c:v>
                </c:pt>
                <c:pt idx="10">
                  <c:v>92.120999999999995</c:v>
                </c:pt>
                <c:pt idx="11">
                  <c:v>92.117000000000004</c:v>
                </c:pt>
                <c:pt idx="12">
                  <c:v>92.106999999999999</c:v>
                </c:pt>
                <c:pt idx="13">
                  <c:v>92.078999999999994</c:v>
                </c:pt>
                <c:pt idx="14">
                  <c:v>92.022999999999996</c:v>
                </c:pt>
                <c:pt idx="15">
                  <c:v>91.926000000000002</c:v>
                </c:pt>
                <c:pt idx="16">
                  <c:v>91.703999999999994</c:v>
                </c:pt>
                <c:pt idx="17">
                  <c:v>91.245000000000005</c:v>
                </c:pt>
                <c:pt idx="18">
                  <c:v>89.210999999999999</c:v>
                </c:pt>
                <c:pt idx="19">
                  <c:v>86.093999999999994</c:v>
                </c:pt>
                <c:pt idx="20">
                  <c:v>85.578999999999994</c:v>
                </c:pt>
                <c:pt idx="21">
                  <c:v>85.375</c:v>
                </c:pt>
                <c:pt idx="22">
                  <c:v>85.281000000000006</c:v>
                </c:pt>
                <c:pt idx="23">
                  <c:v>85.269000000000005</c:v>
                </c:pt>
                <c:pt idx="24">
                  <c:v>85.239000000000004</c:v>
                </c:pt>
                <c:pt idx="25">
                  <c:v>85.174000000000007</c:v>
                </c:pt>
                <c:pt idx="26">
                  <c:v>85.066000000000003</c:v>
                </c:pt>
                <c:pt idx="27">
                  <c:v>84.977999999999994</c:v>
                </c:pt>
                <c:pt idx="28">
                  <c:v>84.685000000000002</c:v>
                </c:pt>
                <c:pt idx="29">
                  <c:v>84.218999999999994</c:v>
                </c:pt>
                <c:pt idx="30">
                  <c:v>82.466999999999999</c:v>
                </c:pt>
                <c:pt idx="31">
                  <c:v>80.006</c:v>
                </c:pt>
                <c:pt idx="32">
                  <c:v>79.494</c:v>
                </c:pt>
                <c:pt idx="33">
                  <c:v>79.346999999999994</c:v>
                </c:pt>
                <c:pt idx="34">
                  <c:v>79.298000000000002</c:v>
                </c:pt>
                <c:pt idx="35">
                  <c:v>79.234999999999999</c:v>
                </c:pt>
                <c:pt idx="36">
                  <c:v>79.206000000000003</c:v>
                </c:pt>
                <c:pt idx="37">
                  <c:v>79.099000000000004</c:v>
                </c:pt>
                <c:pt idx="38">
                  <c:v>78.947999999999993</c:v>
                </c:pt>
                <c:pt idx="39">
                  <c:v>78.778000000000006</c:v>
                </c:pt>
                <c:pt idx="40">
                  <c:v>78.486999999999995</c:v>
                </c:pt>
                <c:pt idx="41">
                  <c:v>77.998000000000005</c:v>
                </c:pt>
                <c:pt idx="42">
                  <c:v>76.480999999999995</c:v>
                </c:pt>
                <c:pt idx="43">
                  <c:v>74.623999999999995</c:v>
                </c:pt>
                <c:pt idx="44">
                  <c:v>74.195999999999998</c:v>
                </c:pt>
                <c:pt idx="45">
                  <c:v>74.105000000000004</c:v>
                </c:pt>
                <c:pt idx="46">
                  <c:v>74.013000000000005</c:v>
                </c:pt>
                <c:pt idx="47">
                  <c:v>73.978999999999999</c:v>
                </c:pt>
                <c:pt idx="48">
                  <c:v>73.927000000000007</c:v>
                </c:pt>
                <c:pt idx="49">
                  <c:v>73.834999999999994</c:v>
                </c:pt>
                <c:pt idx="50">
                  <c:v>73.709999999999994</c:v>
                </c:pt>
                <c:pt idx="51">
                  <c:v>73.573999999999998</c:v>
                </c:pt>
                <c:pt idx="52">
                  <c:v>73.319999999999993</c:v>
                </c:pt>
                <c:pt idx="53">
                  <c:v>72.790000000000006</c:v>
                </c:pt>
                <c:pt idx="54">
                  <c:v>71.263999999999996</c:v>
                </c:pt>
                <c:pt idx="55">
                  <c:v>69.436000000000007</c:v>
                </c:pt>
                <c:pt idx="56">
                  <c:v>68.997</c:v>
                </c:pt>
                <c:pt idx="57">
                  <c:v>68.846999999999994</c:v>
                </c:pt>
                <c:pt idx="58">
                  <c:v>68.805999999999997</c:v>
                </c:pt>
                <c:pt idx="59">
                  <c:v>68.692999999999998</c:v>
                </c:pt>
                <c:pt idx="60">
                  <c:v>68.63</c:v>
                </c:pt>
                <c:pt idx="61">
                  <c:v>68.572999999999993</c:v>
                </c:pt>
                <c:pt idx="62">
                  <c:v>68.466999999999999</c:v>
                </c:pt>
                <c:pt idx="63">
                  <c:v>68.182000000000002</c:v>
                </c:pt>
                <c:pt idx="64">
                  <c:v>67.908000000000001</c:v>
                </c:pt>
                <c:pt idx="65">
                  <c:v>67.405000000000001</c:v>
                </c:pt>
                <c:pt idx="66">
                  <c:v>66.251000000000005</c:v>
                </c:pt>
                <c:pt idx="67">
                  <c:v>64.524000000000001</c:v>
                </c:pt>
                <c:pt idx="68">
                  <c:v>64.207999999999998</c:v>
                </c:pt>
                <c:pt idx="69">
                  <c:v>64.122</c:v>
                </c:pt>
                <c:pt idx="70">
                  <c:v>64.096999999999994</c:v>
                </c:pt>
                <c:pt idx="71">
                  <c:v>64.084000000000003</c:v>
                </c:pt>
                <c:pt idx="72">
                  <c:v>64.007000000000005</c:v>
                </c:pt>
                <c:pt idx="73">
                  <c:v>63.923999999999999</c:v>
                </c:pt>
                <c:pt idx="74">
                  <c:v>63.795999999999999</c:v>
                </c:pt>
                <c:pt idx="75">
                  <c:v>63.652000000000001</c:v>
                </c:pt>
                <c:pt idx="76">
                  <c:v>63.305</c:v>
                </c:pt>
                <c:pt idx="77">
                  <c:v>62.896999999999998</c:v>
                </c:pt>
                <c:pt idx="78">
                  <c:v>61.960999999999999</c:v>
                </c:pt>
                <c:pt idx="79">
                  <c:v>60.887</c:v>
                </c:pt>
                <c:pt idx="80">
                  <c:v>60.472000000000001</c:v>
                </c:pt>
                <c:pt idx="81">
                  <c:v>60.381999999999998</c:v>
                </c:pt>
                <c:pt idx="82">
                  <c:v>60.366999999999997</c:v>
                </c:pt>
                <c:pt idx="83">
                  <c:v>60.320999999999998</c:v>
                </c:pt>
                <c:pt idx="84">
                  <c:v>60.289000000000001</c:v>
                </c:pt>
                <c:pt idx="85">
                  <c:v>60.204000000000001</c:v>
                </c:pt>
                <c:pt idx="86">
                  <c:v>60.045999999999999</c:v>
                </c:pt>
                <c:pt idx="87">
                  <c:v>59.814</c:v>
                </c:pt>
                <c:pt idx="88">
                  <c:v>59.454000000000001</c:v>
                </c:pt>
                <c:pt idx="89">
                  <c:v>59.021000000000001</c:v>
                </c:pt>
                <c:pt idx="90">
                  <c:v>57.988999999999997</c:v>
                </c:pt>
                <c:pt idx="91">
                  <c:v>56.844000000000001</c:v>
                </c:pt>
                <c:pt idx="92">
                  <c:v>56.494999999999997</c:v>
                </c:pt>
                <c:pt idx="93">
                  <c:v>56.402999999999999</c:v>
                </c:pt>
                <c:pt idx="94">
                  <c:v>56.347000000000001</c:v>
                </c:pt>
                <c:pt idx="95">
                  <c:v>56.308999999999997</c:v>
                </c:pt>
                <c:pt idx="96">
                  <c:v>56.25</c:v>
                </c:pt>
                <c:pt idx="97">
                  <c:v>56.143999999999998</c:v>
                </c:pt>
                <c:pt idx="98">
                  <c:v>55.993000000000002</c:v>
                </c:pt>
                <c:pt idx="99">
                  <c:v>55.862000000000002</c:v>
                </c:pt>
                <c:pt idx="100">
                  <c:v>55.555</c:v>
                </c:pt>
                <c:pt idx="101">
                  <c:v>55.07</c:v>
                </c:pt>
                <c:pt idx="102">
                  <c:v>54.207999999999998</c:v>
                </c:pt>
                <c:pt idx="103">
                  <c:v>53.185000000000002</c:v>
                </c:pt>
                <c:pt idx="104">
                  <c:v>52.893000000000001</c:v>
                </c:pt>
                <c:pt idx="105">
                  <c:v>52.758000000000003</c:v>
                </c:pt>
                <c:pt idx="106">
                  <c:v>52.758000000000003</c:v>
                </c:pt>
                <c:pt idx="107">
                  <c:v>52.758000000000003</c:v>
                </c:pt>
                <c:pt idx="108">
                  <c:v>52.71</c:v>
                </c:pt>
                <c:pt idx="109">
                  <c:v>52.527000000000001</c:v>
                </c:pt>
                <c:pt idx="110">
                  <c:v>52.363999999999997</c:v>
                </c:pt>
                <c:pt idx="111">
                  <c:v>52.143999999999998</c:v>
                </c:pt>
                <c:pt idx="112">
                  <c:v>51.783999999999999</c:v>
                </c:pt>
                <c:pt idx="113">
                  <c:v>51.423000000000002</c:v>
                </c:pt>
                <c:pt idx="114">
                  <c:v>50.332000000000001</c:v>
                </c:pt>
                <c:pt idx="115">
                  <c:v>49.402000000000001</c:v>
                </c:pt>
                <c:pt idx="116">
                  <c:v>49.005000000000003</c:v>
                </c:pt>
                <c:pt idx="117">
                  <c:v>48.860999999999997</c:v>
                </c:pt>
                <c:pt idx="118">
                  <c:v>48.832000000000001</c:v>
                </c:pt>
                <c:pt idx="119">
                  <c:v>48.832000000000001</c:v>
                </c:pt>
                <c:pt idx="120">
                  <c:v>48.707000000000001</c:v>
                </c:pt>
                <c:pt idx="121">
                  <c:v>48.606999999999999</c:v>
                </c:pt>
                <c:pt idx="122">
                  <c:v>48.334000000000003</c:v>
                </c:pt>
                <c:pt idx="123">
                  <c:v>48.16</c:v>
                </c:pt>
                <c:pt idx="124">
                  <c:v>47.881</c:v>
                </c:pt>
                <c:pt idx="125">
                  <c:v>47.530999999999999</c:v>
                </c:pt>
                <c:pt idx="126">
                  <c:v>46.792000000000002</c:v>
                </c:pt>
                <c:pt idx="127">
                  <c:v>45.662999999999997</c:v>
                </c:pt>
                <c:pt idx="128">
                  <c:v>45.521000000000001</c:v>
                </c:pt>
                <c:pt idx="129">
                  <c:v>45.484999999999999</c:v>
                </c:pt>
                <c:pt idx="130">
                  <c:v>45.484999999999999</c:v>
                </c:pt>
                <c:pt idx="131">
                  <c:v>45.484999999999999</c:v>
                </c:pt>
                <c:pt idx="132">
                  <c:v>45.445999999999998</c:v>
                </c:pt>
                <c:pt idx="133">
                  <c:v>45.445999999999998</c:v>
                </c:pt>
                <c:pt idx="134">
                  <c:v>45.314</c:v>
                </c:pt>
                <c:pt idx="135">
                  <c:v>45.137</c:v>
                </c:pt>
                <c:pt idx="136">
                  <c:v>44.823999999999998</c:v>
                </c:pt>
                <c:pt idx="137">
                  <c:v>44.555</c:v>
                </c:pt>
                <c:pt idx="138">
                  <c:v>44.012999999999998</c:v>
                </c:pt>
                <c:pt idx="139">
                  <c:v>43.286999999999999</c:v>
                </c:pt>
                <c:pt idx="140">
                  <c:v>42.966999999999999</c:v>
                </c:pt>
                <c:pt idx="141">
                  <c:v>42.874000000000002</c:v>
                </c:pt>
                <c:pt idx="142">
                  <c:v>42.874000000000002</c:v>
                </c:pt>
                <c:pt idx="143">
                  <c:v>42.874000000000002</c:v>
                </c:pt>
                <c:pt idx="144">
                  <c:v>42.874000000000002</c:v>
                </c:pt>
                <c:pt idx="145">
                  <c:v>42.765999999999998</c:v>
                </c:pt>
                <c:pt idx="146">
                  <c:v>42.709000000000003</c:v>
                </c:pt>
                <c:pt idx="147">
                  <c:v>42.651000000000003</c:v>
                </c:pt>
                <c:pt idx="148">
                  <c:v>42.244</c:v>
                </c:pt>
                <c:pt idx="149">
                  <c:v>41.893999999999998</c:v>
                </c:pt>
                <c:pt idx="150">
                  <c:v>41.192</c:v>
                </c:pt>
                <c:pt idx="151">
                  <c:v>40.183999999999997</c:v>
                </c:pt>
                <c:pt idx="152">
                  <c:v>40.005000000000003</c:v>
                </c:pt>
                <c:pt idx="153">
                  <c:v>40.005000000000003</c:v>
                </c:pt>
                <c:pt idx="154">
                  <c:v>40.005000000000003</c:v>
                </c:pt>
                <c:pt idx="155">
                  <c:v>40.005000000000003</c:v>
                </c:pt>
                <c:pt idx="156">
                  <c:v>39.869999999999997</c:v>
                </c:pt>
                <c:pt idx="157">
                  <c:v>39.795999999999999</c:v>
                </c:pt>
                <c:pt idx="158">
                  <c:v>39.57</c:v>
                </c:pt>
                <c:pt idx="159">
                  <c:v>39.493000000000002</c:v>
                </c:pt>
                <c:pt idx="160">
                  <c:v>39.338000000000001</c:v>
                </c:pt>
                <c:pt idx="161">
                  <c:v>38.789000000000001</c:v>
                </c:pt>
                <c:pt idx="162">
                  <c:v>37.844000000000001</c:v>
                </c:pt>
                <c:pt idx="163">
                  <c:v>37.29</c:v>
                </c:pt>
                <c:pt idx="164">
                  <c:v>37.130000000000003</c:v>
                </c:pt>
                <c:pt idx="165">
                  <c:v>37.130000000000003</c:v>
                </c:pt>
                <c:pt idx="166">
                  <c:v>37.130000000000003</c:v>
                </c:pt>
                <c:pt idx="167">
                  <c:v>37.130000000000003</c:v>
                </c:pt>
                <c:pt idx="168">
                  <c:v>37.130000000000003</c:v>
                </c:pt>
                <c:pt idx="169">
                  <c:v>37.130000000000003</c:v>
                </c:pt>
                <c:pt idx="170">
                  <c:v>37.130000000000003</c:v>
                </c:pt>
                <c:pt idx="171">
                  <c:v>37.130000000000003</c:v>
                </c:pt>
                <c:pt idx="172">
                  <c:v>37.021000000000001</c:v>
                </c:pt>
                <c:pt idx="173">
                  <c:v>36.366999999999997</c:v>
                </c:pt>
                <c:pt idx="174">
                  <c:v>35.820999999999998</c:v>
                </c:pt>
                <c:pt idx="175">
                  <c:v>35.491999999999997</c:v>
                </c:pt>
                <c:pt idx="176">
                  <c:v>35.381</c:v>
                </c:pt>
                <c:pt idx="177">
                  <c:v>35.155000000000001</c:v>
                </c:pt>
                <c:pt idx="178">
                  <c:v>35.155000000000001</c:v>
                </c:pt>
                <c:pt idx="179">
                  <c:v>35.155000000000001</c:v>
                </c:pt>
                <c:pt idx="180">
                  <c:v>35.036000000000001</c:v>
                </c:pt>
                <c:pt idx="181">
                  <c:v>35.036000000000001</c:v>
                </c:pt>
                <c:pt idx="182">
                  <c:v>34.887</c:v>
                </c:pt>
                <c:pt idx="183">
                  <c:v>34.887</c:v>
                </c:pt>
                <c:pt idx="184">
                  <c:v>34.734999999999999</c:v>
                </c:pt>
                <c:pt idx="185">
                  <c:v>33.667999999999999</c:v>
                </c:pt>
                <c:pt idx="186">
                  <c:v>32.601999999999997</c:v>
                </c:pt>
                <c:pt idx="187">
                  <c:v>31.989000000000001</c:v>
                </c:pt>
                <c:pt idx="188">
                  <c:v>31.678000000000001</c:v>
                </c:pt>
                <c:pt idx="189">
                  <c:v>31.678000000000001</c:v>
                </c:pt>
                <c:pt idx="190">
                  <c:v>31.678000000000001</c:v>
                </c:pt>
                <c:pt idx="191">
                  <c:v>31.678000000000001</c:v>
                </c:pt>
                <c:pt idx="192">
                  <c:v>31.678000000000001</c:v>
                </c:pt>
                <c:pt idx="193">
                  <c:v>31.678000000000001</c:v>
                </c:pt>
                <c:pt idx="194">
                  <c:v>31.478000000000002</c:v>
                </c:pt>
                <c:pt idx="195">
                  <c:v>31.277999999999999</c:v>
                </c:pt>
                <c:pt idx="196">
                  <c:v>31.277999999999999</c:v>
                </c:pt>
                <c:pt idx="197">
                  <c:v>31.068999999999999</c:v>
                </c:pt>
                <c:pt idx="198">
                  <c:v>30.858000000000001</c:v>
                </c:pt>
                <c:pt idx="199">
                  <c:v>30.431999999999999</c:v>
                </c:pt>
                <c:pt idx="200">
                  <c:v>30.431999999999999</c:v>
                </c:pt>
                <c:pt idx="201">
                  <c:v>30.431999999999999</c:v>
                </c:pt>
                <c:pt idx="202">
                  <c:v>30.431999999999999</c:v>
                </c:pt>
                <c:pt idx="203">
                  <c:v>30.431999999999999</c:v>
                </c:pt>
                <c:pt idx="204">
                  <c:v>30.431999999999999</c:v>
                </c:pt>
                <c:pt idx="205">
                  <c:v>30.431999999999999</c:v>
                </c:pt>
                <c:pt idx="206">
                  <c:v>30.431999999999999</c:v>
                </c:pt>
                <c:pt idx="207">
                  <c:v>30.111999999999998</c:v>
                </c:pt>
                <c:pt idx="208">
                  <c:v>30.111999999999998</c:v>
                </c:pt>
                <c:pt idx="209">
                  <c:v>29.788</c:v>
                </c:pt>
                <c:pt idx="210">
                  <c:v>29.140999999999998</c:v>
                </c:pt>
                <c:pt idx="211">
                  <c:v>28.812999999999999</c:v>
                </c:pt>
                <c:pt idx="212">
                  <c:v>28.474</c:v>
                </c:pt>
                <c:pt idx="213">
                  <c:v>28.474</c:v>
                </c:pt>
                <c:pt idx="214">
                  <c:v>28.474</c:v>
                </c:pt>
                <c:pt idx="215">
                  <c:v>28.474</c:v>
                </c:pt>
                <c:pt idx="216">
                  <c:v>28.474</c:v>
                </c:pt>
                <c:pt idx="217">
                  <c:v>28.474</c:v>
                </c:pt>
                <c:pt idx="218">
                  <c:v>28.474</c:v>
                </c:pt>
                <c:pt idx="219">
                  <c:v>27.475000000000001</c:v>
                </c:pt>
                <c:pt idx="220">
                  <c:v>26.966000000000001</c:v>
                </c:pt>
                <c:pt idx="221">
                  <c:v>26.966000000000001</c:v>
                </c:pt>
                <c:pt idx="222">
                  <c:v>24.818999999999999</c:v>
                </c:pt>
                <c:pt idx="223">
                  <c:v>24.818999999999999</c:v>
                </c:pt>
                <c:pt idx="224">
                  <c:v>24.818999999999999</c:v>
                </c:pt>
                <c:pt idx="225">
                  <c:v>24.818999999999999</c:v>
                </c:pt>
                <c:pt idx="226">
                  <c:v>24.818999999999999</c:v>
                </c:pt>
                <c:pt idx="227">
                  <c:v>24.818999999999999</c:v>
                </c:pt>
                <c:pt idx="228">
                  <c:v>24.254999999999999</c:v>
                </c:pt>
                <c:pt idx="229">
                  <c:v>24.254999999999999</c:v>
                </c:pt>
                <c:pt idx="230">
                  <c:v>24.254999999999999</c:v>
                </c:pt>
                <c:pt idx="231">
                  <c:v>24.254999999999999</c:v>
                </c:pt>
                <c:pt idx="232">
                  <c:v>24.254999999999999</c:v>
                </c:pt>
                <c:pt idx="233">
                  <c:v>23.446000000000002</c:v>
                </c:pt>
                <c:pt idx="234">
                  <c:v>22.609000000000002</c:v>
                </c:pt>
                <c:pt idx="235">
                  <c:v>22.609000000000002</c:v>
                </c:pt>
                <c:pt idx="236">
                  <c:v>21.74</c:v>
                </c:pt>
                <c:pt idx="237">
                  <c:v>21.74</c:v>
                </c:pt>
                <c:pt idx="238">
                  <c:v>21.74</c:v>
                </c:pt>
                <c:pt idx="239">
                  <c:v>21.74</c:v>
                </c:pt>
                <c:pt idx="240">
                  <c:v>21.74</c:v>
                </c:pt>
              </c:numCache>
            </c:numRef>
          </c:yVal>
          <c:smooth val="0"/>
        </c:ser>
        <c:ser>
          <c:idx val="2"/>
          <c:order val="2"/>
          <c:tx>
            <c:strRef>
              <c:f>Sheet1!$D$1</c:f>
              <c:strCache>
                <c:ptCount val="1"/>
                <c:pt idx="0">
                  <c:v>4+ hours (N=5,710)</c:v>
                </c:pt>
              </c:strCache>
            </c:strRef>
          </c:tx>
          <c:spPr>
            <a:ln w="41275">
              <a:solidFill>
                <a:srgbClr val="FF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100</c:v>
                </c:pt>
                <c:pt idx="3">
                  <c:v>99.965000000000003</c:v>
                </c:pt>
                <c:pt idx="4">
                  <c:v>99.858999999999995</c:v>
                </c:pt>
                <c:pt idx="5">
                  <c:v>99.542000000000002</c:v>
                </c:pt>
                <c:pt idx="6">
                  <c:v>97.099000000000004</c:v>
                </c:pt>
                <c:pt idx="7">
                  <c:v>93.231999999999999</c:v>
                </c:pt>
                <c:pt idx="8">
                  <c:v>92.804000000000002</c:v>
                </c:pt>
                <c:pt idx="9">
                  <c:v>92.75</c:v>
                </c:pt>
                <c:pt idx="10">
                  <c:v>92.731999999999999</c:v>
                </c:pt>
                <c:pt idx="11">
                  <c:v>92.713999999999999</c:v>
                </c:pt>
                <c:pt idx="12">
                  <c:v>92.713999999999999</c:v>
                </c:pt>
                <c:pt idx="13">
                  <c:v>92.653999999999996</c:v>
                </c:pt>
                <c:pt idx="14">
                  <c:v>92.611999999999995</c:v>
                </c:pt>
                <c:pt idx="15">
                  <c:v>92.486999999999995</c:v>
                </c:pt>
                <c:pt idx="16">
                  <c:v>92.234999999999999</c:v>
                </c:pt>
                <c:pt idx="17">
                  <c:v>91.751000000000005</c:v>
                </c:pt>
                <c:pt idx="18">
                  <c:v>89.831999999999994</c:v>
                </c:pt>
                <c:pt idx="19">
                  <c:v>86.686000000000007</c:v>
                </c:pt>
                <c:pt idx="20">
                  <c:v>86.07</c:v>
                </c:pt>
                <c:pt idx="21">
                  <c:v>85.876999999999995</c:v>
                </c:pt>
                <c:pt idx="22">
                  <c:v>85.811999999999998</c:v>
                </c:pt>
                <c:pt idx="23">
                  <c:v>85.747</c:v>
                </c:pt>
                <c:pt idx="24">
                  <c:v>85.747</c:v>
                </c:pt>
                <c:pt idx="25">
                  <c:v>85.698999999999998</c:v>
                </c:pt>
                <c:pt idx="26">
                  <c:v>85.649000000000001</c:v>
                </c:pt>
                <c:pt idx="27">
                  <c:v>85.498000000000005</c:v>
                </c:pt>
                <c:pt idx="28">
                  <c:v>85.144000000000005</c:v>
                </c:pt>
                <c:pt idx="29">
                  <c:v>84.686999999999998</c:v>
                </c:pt>
                <c:pt idx="30">
                  <c:v>82.927000000000007</c:v>
                </c:pt>
                <c:pt idx="31">
                  <c:v>80.652000000000001</c:v>
                </c:pt>
                <c:pt idx="32">
                  <c:v>80.162999999999997</c:v>
                </c:pt>
                <c:pt idx="33">
                  <c:v>80.007999999999996</c:v>
                </c:pt>
                <c:pt idx="34">
                  <c:v>79.903000000000006</c:v>
                </c:pt>
                <c:pt idx="35">
                  <c:v>79.876999999999995</c:v>
                </c:pt>
                <c:pt idx="36">
                  <c:v>79.849999999999994</c:v>
                </c:pt>
                <c:pt idx="37">
                  <c:v>79.763000000000005</c:v>
                </c:pt>
                <c:pt idx="38">
                  <c:v>79.551000000000002</c:v>
                </c:pt>
                <c:pt idx="39">
                  <c:v>79.489999999999995</c:v>
                </c:pt>
                <c:pt idx="40">
                  <c:v>78.908000000000001</c:v>
                </c:pt>
                <c:pt idx="41">
                  <c:v>78.569999999999993</c:v>
                </c:pt>
                <c:pt idx="42">
                  <c:v>76.965999999999994</c:v>
                </c:pt>
                <c:pt idx="43">
                  <c:v>75.076999999999998</c:v>
                </c:pt>
                <c:pt idx="44">
                  <c:v>74.671999999999997</c:v>
                </c:pt>
                <c:pt idx="45">
                  <c:v>74.608999999999995</c:v>
                </c:pt>
                <c:pt idx="46">
                  <c:v>74.546000000000006</c:v>
                </c:pt>
                <c:pt idx="47">
                  <c:v>74.450999999999993</c:v>
                </c:pt>
                <c:pt idx="48">
                  <c:v>74.450999999999993</c:v>
                </c:pt>
                <c:pt idx="49">
                  <c:v>74.450999999999993</c:v>
                </c:pt>
                <c:pt idx="50">
                  <c:v>74.414000000000001</c:v>
                </c:pt>
                <c:pt idx="51">
                  <c:v>74.191000000000003</c:v>
                </c:pt>
                <c:pt idx="52">
                  <c:v>73.853999999999999</c:v>
                </c:pt>
                <c:pt idx="53">
                  <c:v>73.44</c:v>
                </c:pt>
                <c:pt idx="54">
                  <c:v>71.400000000000006</c:v>
                </c:pt>
                <c:pt idx="55">
                  <c:v>69.466999999999999</c:v>
                </c:pt>
                <c:pt idx="56">
                  <c:v>68.971000000000004</c:v>
                </c:pt>
                <c:pt idx="57">
                  <c:v>68.971000000000004</c:v>
                </c:pt>
                <c:pt idx="58">
                  <c:v>68.932000000000002</c:v>
                </c:pt>
                <c:pt idx="59">
                  <c:v>68.893000000000001</c:v>
                </c:pt>
                <c:pt idx="60">
                  <c:v>68.852999999999994</c:v>
                </c:pt>
                <c:pt idx="61">
                  <c:v>68.852999999999994</c:v>
                </c:pt>
                <c:pt idx="62">
                  <c:v>68.671999999999997</c:v>
                </c:pt>
                <c:pt idx="63">
                  <c:v>68.534000000000006</c:v>
                </c:pt>
                <c:pt idx="64">
                  <c:v>68.117999999999995</c:v>
                </c:pt>
                <c:pt idx="65">
                  <c:v>67.793000000000006</c:v>
                </c:pt>
                <c:pt idx="66">
                  <c:v>66.771000000000001</c:v>
                </c:pt>
                <c:pt idx="67">
                  <c:v>65.370999999999995</c:v>
                </c:pt>
                <c:pt idx="68">
                  <c:v>64.995000000000005</c:v>
                </c:pt>
                <c:pt idx="69">
                  <c:v>64.852000000000004</c:v>
                </c:pt>
                <c:pt idx="70">
                  <c:v>64.852000000000004</c:v>
                </c:pt>
                <c:pt idx="71">
                  <c:v>64.802999999999997</c:v>
                </c:pt>
                <c:pt idx="72">
                  <c:v>64.751999999999995</c:v>
                </c:pt>
                <c:pt idx="73">
                  <c:v>64.751999999999995</c:v>
                </c:pt>
                <c:pt idx="74">
                  <c:v>64.694999999999993</c:v>
                </c:pt>
                <c:pt idx="75">
                  <c:v>64.465999999999994</c:v>
                </c:pt>
                <c:pt idx="76">
                  <c:v>64.176000000000002</c:v>
                </c:pt>
                <c:pt idx="77">
                  <c:v>63.594000000000001</c:v>
                </c:pt>
                <c:pt idx="78">
                  <c:v>61.956000000000003</c:v>
                </c:pt>
                <c:pt idx="79">
                  <c:v>60.247</c:v>
                </c:pt>
                <c:pt idx="80">
                  <c:v>59.832999999999998</c:v>
                </c:pt>
                <c:pt idx="81">
                  <c:v>59.713999999999999</c:v>
                </c:pt>
                <c:pt idx="82">
                  <c:v>59.713999999999999</c:v>
                </c:pt>
                <c:pt idx="83">
                  <c:v>59.652999999999999</c:v>
                </c:pt>
                <c:pt idx="84">
                  <c:v>59.591999999999999</c:v>
                </c:pt>
                <c:pt idx="85">
                  <c:v>59.591999999999999</c:v>
                </c:pt>
                <c:pt idx="86">
                  <c:v>59.591999999999999</c:v>
                </c:pt>
                <c:pt idx="87">
                  <c:v>59.374000000000002</c:v>
                </c:pt>
                <c:pt idx="88">
                  <c:v>58.792000000000002</c:v>
                </c:pt>
                <c:pt idx="89">
                  <c:v>58.134999999999998</c:v>
                </c:pt>
                <c:pt idx="90">
                  <c:v>57.478000000000002</c:v>
                </c:pt>
                <c:pt idx="91">
                  <c:v>56.23</c:v>
                </c:pt>
                <c:pt idx="92">
                  <c:v>56.009</c:v>
                </c:pt>
                <c:pt idx="93">
                  <c:v>56.009</c:v>
                </c:pt>
                <c:pt idx="94">
                  <c:v>56.009</c:v>
                </c:pt>
                <c:pt idx="95">
                  <c:v>56.009</c:v>
                </c:pt>
                <c:pt idx="96">
                  <c:v>56.009</c:v>
                </c:pt>
                <c:pt idx="97">
                  <c:v>55.923000000000002</c:v>
                </c:pt>
                <c:pt idx="98">
                  <c:v>55.923000000000002</c:v>
                </c:pt>
                <c:pt idx="99">
                  <c:v>55.551000000000002</c:v>
                </c:pt>
                <c:pt idx="100">
                  <c:v>54.988999999999997</c:v>
                </c:pt>
                <c:pt idx="101">
                  <c:v>54.518000000000001</c:v>
                </c:pt>
                <c:pt idx="102">
                  <c:v>53.665999999999997</c:v>
                </c:pt>
                <c:pt idx="103">
                  <c:v>52.710999999999999</c:v>
                </c:pt>
                <c:pt idx="104">
                  <c:v>52.420999999999999</c:v>
                </c:pt>
                <c:pt idx="105">
                  <c:v>52.127000000000002</c:v>
                </c:pt>
                <c:pt idx="106">
                  <c:v>52.127000000000002</c:v>
                </c:pt>
                <c:pt idx="107">
                  <c:v>52.127000000000002</c:v>
                </c:pt>
                <c:pt idx="108">
                  <c:v>52.127000000000002</c:v>
                </c:pt>
                <c:pt idx="109">
                  <c:v>52.127000000000002</c:v>
                </c:pt>
                <c:pt idx="110">
                  <c:v>51.881999999999998</c:v>
                </c:pt>
                <c:pt idx="111">
                  <c:v>51.634999999999998</c:v>
                </c:pt>
                <c:pt idx="112">
                  <c:v>51.51</c:v>
                </c:pt>
                <c:pt idx="113">
                  <c:v>51.011000000000003</c:v>
                </c:pt>
                <c:pt idx="114">
                  <c:v>50.51</c:v>
                </c:pt>
                <c:pt idx="115">
                  <c:v>49.752000000000002</c:v>
                </c:pt>
                <c:pt idx="116">
                  <c:v>49.494999999999997</c:v>
                </c:pt>
                <c:pt idx="117">
                  <c:v>49.363999999999997</c:v>
                </c:pt>
                <c:pt idx="118">
                  <c:v>49.363999999999997</c:v>
                </c:pt>
                <c:pt idx="119">
                  <c:v>49.363999999999997</c:v>
                </c:pt>
                <c:pt idx="120">
                  <c:v>49.363999999999997</c:v>
                </c:pt>
                <c:pt idx="121">
                  <c:v>49.363999999999997</c:v>
                </c:pt>
                <c:pt idx="122">
                  <c:v>49.363999999999997</c:v>
                </c:pt>
                <c:pt idx="123">
                  <c:v>48.862000000000002</c:v>
                </c:pt>
                <c:pt idx="124">
                  <c:v>48.862000000000002</c:v>
                </c:pt>
                <c:pt idx="125">
                  <c:v>48.692999999999998</c:v>
                </c:pt>
                <c:pt idx="126">
                  <c:v>47.679000000000002</c:v>
                </c:pt>
                <c:pt idx="127">
                  <c:v>46.311</c:v>
                </c:pt>
                <c:pt idx="128">
                  <c:v>46.137999999999998</c:v>
                </c:pt>
                <c:pt idx="129">
                  <c:v>46.137999999999998</c:v>
                </c:pt>
                <c:pt idx="130">
                  <c:v>46.137999999999998</c:v>
                </c:pt>
                <c:pt idx="131">
                  <c:v>46.137999999999998</c:v>
                </c:pt>
                <c:pt idx="132">
                  <c:v>46.137999999999998</c:v>
                </c:pt>
                <c:pt idx="133">
                  <c:v>46.137999999999998</c:v>
                </c:pt>
                <c:pt idx="134">
                  <c:v>45.917000000000002</c:v>
                </c:pt>
                <c:pt idx="135">
                  <c:v>45.692</c:v>
                </c:pt>
                <c:pt idx="136">
                  <c:v>45.24</c:v>
                </c:pt>
                <c:pt idx="137">
                  <c:v>45.014000000000003</c:v>
                </c:pt>
                <c:pt idx="138">
                  <c:v>44.558999999999997</c:v>
                </c:pt>
                <c:pt idx="139">
                  <c:v>44.328000000000003</c:v>
                </c:pt>
                <c:pt idx="140">
                  <c:v>44.097000000000001</c:v>
                </c:pt>
                <c:pt idx="141">
                  <c:v>44.097000000000001</c:v>
                </c:pt>
                <c:pt idx="142">
                  <c:v>44.097000000000001</c:v>
                </c:pt>
                <c:pt idx="143">
                  <c:v>44.097000000000001</c:v>
                </c:pt>
                <c:pt idx="144">
                  <c:v>43.835000000000001</c:v>
                </c:pt>
                <c:pt idx="145">
                  <c:v>43.835000000000001</c:v>
                </c:pt>
                <c:pt idx="146">
                  <c:v>43.835000000000001</c:v>
                </c:pt>
                <c:pt idx="147">
                  <c:v>43.531999999999996</c:v>
                </c:pt>
                <c:pt idx="148">
                  <c:v>43.531999999999996</c:v>
                </c:pt>
                <c:pt idx="149">
                  <c:v>43.531999999999996</c:v>
                </c:pt>
                <c:pt idx="150">
                  <c:v>42.625</c:v>
                </c:pt>
                <c:pt idx="151">
                  <c:v>42.323</c:v>
                </c:pt>
                <c:pt idx="152">
                  <c:v>42.323</c:v>
                </c:pt>
                <c:pt idx="153">
                  <c:v>42.323</c:v>
                </c:pt>
                <c:pt idx="154">
                  <c:v>42.323</c:v>
                </c:pt>
                <c:pt idx="155">
                  <c:v>42.323</c:v>
                </c:pt>
                <c:pt idx="156">
                  <c:v>42.323</c:v>
                </c:pt>
                <c:pt idx="157">
                  <c:v>42.323</c:v>
                </c:pt>
                <c:pt idx="158">
                  <c:v>42.323</c:v>
                </c:pt>
                <c:pt idx="159">
                  <c:v>42.323</c:v>
                </c:pt>
                <c:pt idx="160">
                  <c:v>42.323</c:v>
                </c:pt>
                <c:pt idx="161">
                  <c:v>41.911999999999999</c:v>
                </c:pt>
                <c:pt idx="162">
                  <c:v>41.082000000000001</c:v>
                </c:pt>
                <c:pt idx="163">
                  <c:v>40.247999999999998</c:v>
                </c:pt>
                <c:pt idx="164">
                  <c:v>40.247999999999998</c:v>
                </c:pt>
                <c:pt idx="165">
                  <c:v>40.247999999999998</c:v>
                </c:pt>
                <c:pt idx="166">
                  <c:v>40.247999999999998</c:v>
                </c:pt>
                <c:pt idx="167">
                  <c:v>40.247999999999998</c:v>
                </c:pt>
                <c:pt idx="168">
                  <c:v>40.247999999999998</c:v>
                </c:pt>
                <c:pt idx="169">
                  <c:v>40.247999999999998</c:v>
                </c:pt>
                <c:pt idx="170">
                  <c:v>40.247999999999998</c:v>
                </c:pt>
                <c:pt idx="171">
                  <c:v>39.619</c:v>
                </c:pt>
                <c:pt idx="172">
                  <c:v>38.341000000000001</c:v>
                </c:pt>
                <c:pt idx="173">
                  <c:v>38.341000000000001</c:v>
                </c:pt>
                <c:pt idx="174">
                  <c:v>36.357999999999997</c:v>
                </c:pt>
                <c:pt idx="175">
                  <c:v>35.685000000000002</c:v>
                </c:pt>
                <c:pt idx="176">
                  <c:v>35.011000000000003</c:v>
                </c:pt>
                <c:pt idx="177">
                  <c:v>35.011000000000003</c:v>
                </c:pt>
                <c:pt idx="178">
                  <c:v>35.011000000000003</c:v>
                </c:pt>
                <c:pt idx="179">
                  <c:v>35.011000000000003</c:v>
                </c:pt>
                <c:pt idx="180">
                  <c:v>35.011000000000003</c:v>
                </c:pt>
                <c:pt idx="181">
                  <c:v>34.25</c:v>
                </c:pt>
                <c:pt idx="182">
                  <c:v>34.25</c:v>
                </c:pt>
                <c:pt idx="183">
                  <c:v>34.25</c:v>
                </c:pt>
                <c:pt idx="184">
                  <c:v>34.25</c:v>
                </c:pt>
                <c:pt idx="185">
                  <c:v>34.25</c:v>
                </c:pt>
                <c:pt idx="186">
                  <c:v>33.414999999999999</c:v>
                </c:pt>
                <c:pt idx="187">
                  <c:v>33.414999999999999</c:v>
                </c:pt>
                <c:pt idx="188">
                  <c:v>33.414999999999999</c:v>
                </c:pt>
                <c:pt idx="189">
                  <c:v>32.512</c:v>
                </c:pt>
                <c:pt idx="190">
                  <c:v>32.512</c:v>
                </c:pt>
                <c:pt idx="191">
                  <c:v>32.512</c:v>
                </c:pt>
                <c:pt idx="192">
                  <c:v>32.512</c:v>
                </c:pt>
                <c:pt idx="193">
                  <c:v>32.512</c:v>
                </c:pt>
                <c:pt idx="194">
                  <c:v>32.512</c:v>
                </c:pt>
                <c:pt idx="195">
                  <c:v>31.210999999999999</c:v>
                </c:pt>
                <c:pt idx="196">
                  <c:v>29.911000000000001</c:v>
                </c:pt>
                <c:pt idx="197">
                  <c:v>29.911000000000001</c:v>
                </c:pt>
                <c:pt idx="198">
                  <c:v>29.911000000000001</c:v>
                </c:pt>
                <c:pt idx="199">
                  <c:v>28.61</c:v>
                </c:pt>
                <c:pt idx="200">
                  <c:v>28.61</c:v>
                </c:pt>
                <c:pt idx="201">
                  <c:v>28.61</c:v>
                </c:pt>
                <c:pt idx="202">
                  <c:v>27.021000000000001</c:v>
                </c:pt>
                <c:pt idx="203">
                  <c:v>27.021000000000001</c:v>
                </c:pt>
                <c:pt idx="204">
                  <c:v>27.021000000000001</c:v>
                </c:pt>
                <c:pt idx="205">
                  <c:v>27.021000000000001</c:v>
                </c:pt>
                <c:pt idx="206">
                  <c:v>27.021000000000001</c:v>
                </c:pt>
                <c:pt idx="207">
                  <c:v>27.021000000000001</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yVal>
          <c:smooth val="0"/>
        </c:ser>
        <c:dLbls>
          <c:showLegendKey val="0"/>
          <c:showVal val="0"/>
          <c:showCatName val="0"/>
          <c:showSerName val="0"/>
          <c:showPercent val="0"/>
          <c:showBubbleSize val="0"/>
        </c:dLbls>
        <c:axId val="796522488"/>
        <c:axId val="796522880"/>
      </c:scatterChart>
      <c:valAx>
        <c:axId val="796522488"/>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6522880"/>
        <c:crosses val="autoZero"/>
        <c:crossBetween val="midCat"/>
        <c:majorUnit val="1"/>
      </c:valAx>
      <c:valAx>
        <c:axId val="796522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96522488"/>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9"/>
          <c:y val="0.56379121555118117"/>
          <c:w val="0.33627586927741127"/>
          <c:h val="0.2604884350393740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5175"/>
          <c:h val="0.77334686679790021"/>
        </c:manualLayout>
      </c:layout>
      <c:scatterChart>
        <c:scatterStyle val="lineMarker"/>
        <c:varyColors val="0"/>
        <c:ser>
          <c:idx val="0"/>
          <c:order val="0"/>
          <c:tx>
            <c:strRef>
              <c:f>Sheet1!$B$1</c:f>
              <c:strCache>
                <c:ptCount val="1"/>
                <c:pt idx="0">
                  <c:v>Male (N=24,632)</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99.947000000000003</c:v>
                </c:pt>
                <c:pt idx="3">
                  <c:v>99.832999999999998</c:v>
                </c:pt>
                <c:pt idx="4">
                  <c:v>99.679000000000002</c:v>
                </c:pt>
                <c:pt idx="5">
                  <c:v>99.373000000000005</c:v>
                </c:pt>
                <c:pt idx="6">
                  <c:v>96.399000000000001</c:v>
                </c:pt>
                <c:pt idx="7">
                  <c:v>92.239000000000004</c:v>
                </c:pt>
                <c:pt idx="8">
                  <c:v>91.817999999999998</c:v>
                </c:pt>
                <c:pt idx="9">
                  <c:v>91.680999999999997</c:v>
                </c:pt>
                <c:pt idx="10">
                  <c:v>91.631</c:v>
                </c:pt>
                <c:pt idx="11">
                  <c:v>91.631</c:v>
                </c:pt>
                <c:pt idx="12">
                  <c:v>91.61</c:v>
                </c:pt>
                <c:pt idx="13">
                  <c:v>91.572999999999993</c:v>
                </c:pt>
                <c:pt idx="14">
                  <c:v>91.515000000000001</c:v>
                </c:pt>
                <c:pt idx="15">
                  <c:v>91.384</c:v>
                </c:pt>
                <c:pt idx="16">
                  <c:v>91.174999999999997</c:v>
                </c:pt>
                <c:pt idx="17">
                  <c:v>90.72</c:v>
                </c:pt>
                <c:pt idx="18">
                  <c:v>88.590999999999994</c:v>
                </c:pt>
                <c:pt idx="19">
                  <c:v>85.403000000000006</c:v>
                </c:pt>
                <c:pt idx="20">
                  <c:v>84.823999999999998</c:v>
                </c:pt>
                <c:pt idx="21">
                  <c:v>84.635000000000005</c:v>
                </c:pt>
                <c:pt idx="22">
                  <c:v>84.545000000000002</c:v>
                </c:pt>
                <c:pt idx="23">
                  <c:v>84.525000000000006</c:v>
                </c:pt>
                <c:pt idx="24">
                  <c:v>84.498999999999995</c:v>
                </c:pt>
                <c:pt idx="25">
                  <c:v>84.442999999999998</c:v>
                </c:pt>
                <c:pt idx="26">
                  <c:v>84.34</c:v>
                </c:pt>
                <c:pt idx="27">
                  <c:v>84.253</c:v>
                </c:pt>
                <c:pt idx="28">
                  <c:v>83.909000000000006</c:v>
                </c:pt>
                <c:pt idx="29">
                  <c:v>83.459000000000003</c:v>
                </c:pt>
                <c:pt idx="30">
                  <c:v>81.73</c:v>
                </c:pt>
                <c:pt idx="31">
                  <c:v>79.319000000000003</c:v>
                </c:pt>
                <c:pt idx="32">
                  <c:v>78.739999999999995</c:v>
                </c:pt>
                <c:pt idx="33">
                  <c:v>78.561000000000007</c:v>
                </c:pt>
                <c:pt idx="34">
                  <c:v>78.459999999999994</c:v>
                </c:pt>
                <c:pt idx="35">
                  <c:v>78.393000000000001</c:v>
                </c:pt>
                <c:pt idx="36">
                  <c:v>78.349999999999994</c:v>
                </c:pt>
                <c:pt idx="37">
                  <c:v>78.239000000000004</c:v>
                </c:pt>
                <c:pt idx="38">
                  <c:v>78.088999999999999</c:v>
                </c:pt>
                <c:pt idx="39">
                  <c:v>77.924000000000007</c:v>
                </c:pt>
                <c:pt idx="40">
                  <c:v>77.564999999999998</c:v>
                </c:pt>
                <c:pt idx="41">
                  <c:v>77.046000000000006</c:v>
                </c:pt>
                <c:pt idx="42">
                  <c:v>75.418000000000006</c:v>
                </c:pt>
                <c:pt idx="43">
                  <c:v>73.477000000000004</c:v>
                </c:pt>
                <c:pt idx="44">
                  <c:v>73.049000000000007</c:v>
                </c:pt>
                <c:pt idx="45">
                  <c:v>72.948999999999998</c:v>
                </c:pt>
                <c:pt idx="46">
                  <c:v>72.856999999999999</c:v>
                </c:pt>
                <c:pt idx="47">
                  <c:v>72.828000000000003</c:v>
                </c:pt>
                <c:pt idx="48">
                  <c:v>72.775999999999996</c:v>
                </c:pt>
                <c:pt idx="49">
                  <c:v>72.697999999999993</c:v>
                </c:pt>
                <c:pt idx="50">
                  <c:v>72.584000000000003</c:v>
                </c:pt>
                <c:pt idx="51">
                  <c:v>72.418999999999997</c:v>
                </c:pt>
                <c:pt idx="52">
                  <c:v>72.111999999999995</c:v>
                </c:pt>
                <c:pt idx="53">
                  <c:v>71.637</c:v>
                </c:pt>
                <c:pt idx="54">
                  <c:v>69.998999999999995</c:v>
                </c:pt>
                <c:pt idx="55">
                  <c:v>68.126000000000005</c:v>
                </c:pt>
                <c:pt idx="56">
                  <c:v>67.652000000000001</c:v>
                </c:pt>
                <c:pt idx="57">
                  <c:v>67.540999999999997</c:v>
                </c:pt>
                <c:pt idx="58">
                  <c:v>67.489000000000004</c:v>
                </c:pt>
                <c:pt idx="59">
                  <c:v>67.400999999999996</c:v>
                </c:pt>
                <c:pt idx="60">
                  <c:v>67.347999999999999</c:v>
                </c:pt>
                <c:pt idx="61">
                  <c:v>67.289000000000001</c:v>
                </c:pt>
                <c:pt idx="62">
                  <c:v>67.129000000000005</c:v>
                </c:pt>
                <c:pt idx="63">
                  <c:v>66.876000000000005</c:v>
                </c:pt>
                <c:pt idx="64">
                  <c:v>66.570999999999998</c:v>
                </c:pt>
                <c:pt idx="65">
                  <c:v>66.100999999999999</c:v>
                </c:pt>
                <c:pt idx="66">
                  <c:v>64.88</c:v>
                </c:pt>
                <c:pt idx="67">
                  <c:v>63.168999999999997</c:v>
                </c:pt>
                <c:pt idx="68">
                  <c:v>62.805999999999997</c:v>
                </c:pt>
                <c:pt idx="69">
                  <c:v>62.731999999999999</c:v>
                </c:pt>
                <c:pt idx="70">
                  <c:v>62.710999999999999</c:v>
                </c:pt>
                <c:pt idx="71">
                  <c:v>62.667999999999999</c:v>
                </c:pt>
                <c:pt idx="72">
                  <c:v>62.58</c:v>
                </c:pt>
                <c:pt idx="73">
                  <c:v>62.521000000000001</c:v>
                </c:pt>
                <c:pt idx="74">
                  <c:v>62.387999999999998</c:v>
                </c:pt>
                <c:pt idx="75">
                  <c:v>62.216000000000001</c:v>
                </c:pt>
                <c:pt idx="76">
                  <c:v>61.859000000000002</c:v>
                </c:pt>
                <c:pt idx="77">
                  <c:v>61.363</c:v>
                </c:pt>
                <c:pt idx="78">
                  <c:v>60.478999999999999</c:v>
                </c:pt>
                <c:pt idx="79">
                  <c:v>59.177</c:v>
                </c:pt>
                <c:pt idx="80">
                  <c:v>58.786000000000001</c:v>
                </c:pt>
                <c:pt idx="81">
                  <c:v>58.685000000000002</c:v>
                </c:pt>
                <c:pt idx="82">
                  <c:v>58.671999999999997</c:v>
                </c:pt>
                <c:pt idx="83">
                  <c:v>58.606999999999999</c:v>
                </c:pt>
                <c:pt idx="84">
                  <c:v>58.567</c:v>
                </c:pt>
                <c:pt idx="85">
                  <c:v>58.48</c:v>
                </c:pt>
                <c:pt idx="86">
                  <c:v>58.302</c:v>
                </c:pt>
                <c:pt idx="87">
                  <c:v>58.061</c:v>
                </c:pt>
                <c:pt idx="88">
                  <c:v>57.636000000000003</c:v>
                </c:pt>
                <c:pt idx="89">
                  <c:v>57.118000000000002</c:v>
                </c:pt>
                <c:pt idx="90">
                  <c:v>56.155999999999999</c:v>
                </c:pt>
                <c:pt idx="91">
                  <c:v>55.081000000000003</c:v>
                </c:pt>
                <c:pt idx="92">
                  <c:v>54.786999999999999</c:v>
                </c:pt>
                <c:pt idx="93">
                  <c:v>54.723999999999997</c:v>
                </c:pt>
                <c:pt idx="94">
                  <c:v>54.661000000000001</c:v>
                </c:pt>
                <c:pt idx="95">
                  <c:v>54.643999999999998</c:v>
                </c:pt>
                <c:pt idx="96">
                  <c:v>54.594999999999999</c:v>
                </c:pt>
                <c:pt idx="97">
                  <c:v>54.488</c:v>
                </c:pt>
                <c:pt idx="98">
                  <c:v>54.357999999999997</c:v>
                </c:pt>
                <c:pt idx="99">
                  <c:v>54.115000000000002</c:v>
                </c:pt>
                <c:pt idx="100">
                  <c:v>53.813000000000002</c:v>
                </c:pt>
                <c:pt idx="101">
                  <c:v>53.244999999999997</c:v>
                </c:pt>
                <c:pt idx="102">
                  <c:v>52.424999999999997</c:v>
                </c:pt>
                <c:pt idx="103">
                  <c:v>51.448</c:v>
                </c:pt>
                <c:pt idx="104">
                  <c:v>51.119</c:v>
                </c:pt>
                <c:pt idx="105">
                  <c:v>51.002000000000002</c:v>
                </c:pt>
                <c:pt idx="106">
                  <c:v>50.981999999999999</c:v>
                </c:pt>
                <c:pt idx="107">
                  <c:v>50.981999999999999</c:v>
                </c:pt>
                <c:pt idx="108">
                  <c:v>50.941000000000003</c:v>
                </c:pt>
                <c:pt idx="109">
                  <c:v>50.783000000000001</c:v>
                </c:pt>
                <c:pt idx="110">
                  <c:v>50.595999999999997</c:v>
                </c:pt>
                <c:pt idx="111">
                  <c:v>50.406999999999996</c:v>
                </c:pt>
                <c:pt idx="112">
                  <c:v>50.073999999999998</c:v>
                </c:pt>
                <c:pt idx="113">
                  <c:v>49.667999999999999</c:v>
                </c:pt>
                <c:pt idx="114">
                  <c:v>48.658999999999999</c:v>
                </c:pt>
                <c:pt idx="115">
                  <c:v>47.643000000000001</c:v>
                </c:pt>
                <c:pt idx="116">
                  <c:v>47.325000000000003</c:v>
                </c:pt>
                <c:pt idx="117">
                  <c:v>47.127000000000002</c:v>
                </c:pt>
                <c:pt idx="118">
                  <c:v>47.101999999999997</c:v>
                </c:pt>
                <c:pt idx="119">
                  <c:v>47.101999999999997</c:v>
                </c:pt>
                <c:pt idx="120">
                  <c:v>47.023000000000003</c:v>
                </c:pt>
                <c:pt idx="121">
                  <c:v>46.908000000000001</c:v>
                </c:pt>
                <c:pt idx="122">
                  <c:v>46.640999999999998</c:v>
                </c:pt>
                <c:pt idx="123">
                  <c:v>46.46</c:v>
                </c:pt>
                <c:pt idx="124">
                  <c:v>46.277999999999999</c:v>
                </c:pt>
                <c:pt idx="125">
                  <c:v>45.851999999999997</c:v>
                </c:pt>
                <c:pt idx="126">
                  <c:v>45.027000000000001</c:v>
                </c:pt>
                <c:pt idx="127">
                  <c:v>43.920999999999999</c:v>
                </c:pt>
                <c:pt idx="128">
                  <c:v>43.765999999999998</c:v>
                </c:pt>
                <c:pt idx="129">
                  <c:v>43.734999999999999</c:v>
                </c:pt>
                <c:pt idx="130">
                  <c:v>43.734999999999999</c:v>
                </c:pt>
                <c:pt idx="131">
                  <c:v>43.701999999999998</c:v>
                </c:pt>
                <c:pt idx="132">
                  <c:v>43.667999999999999</c:v>
                </c:pt>
                <c:pt idx="133">
                  <c:v>43.667999999999999</c:v>
                </c:pt>
                <c:pt idx="134">
                  <c:v>43.554000000000002</c:v>
                </c:pt>
                <c:pt idx="135">
                  <c:v>43.362000000000002</c:v>
                </c:pt>
                <c:pt idx="136">
                  <c:v>42.975999999999999</c:v>
                </c:pt>
                <c:pt idx="137">
                  <c:v>42.627000000000002</c:v>
                </c:pt>
                <c:pt idx="138">
                  <c:v>41.924999999999997</c:v>
                </c:pt>
                <c:pt idx="139">
                  <c:v>41.140999999999998</c:v>
                </c:pt>
                <c:pt idx="140">
                  <c:v>40.863999999999997</c:v>
                </c:pt>
                <c:pt idx="141">
                  <c:v>40.744</c:v>
                </c:pt>
                <c:pt idx="142">
                  <c:v>40.744</c:v>
                </c:pt>
                <c:pt idx="143">
                  <c:v>40.744</c:v>
                </c:pt>
                <c:pt idx="144">
                  <c:v>40.744</c:v>
                </c:pt>
                <c:pt idx="145">
                  <c:v>40.695999999999998</c:v>
                </c:pt>
                <c:pt idx="146">
                  <c:v>40.646999999999998</c:v>
                </c:pt>
                <c:pt idx="147">
                  <c:v>40.497</c:v>
                </c:pt>
                <c:pt idx="148">
                  <c:v>40.247</c:v>
                </c:pt>
                <c:pt idx="149">
                  <c:v>39.895000000000003</c:v>
                </c:pt>
                <c:pt idx="150">
                  <c:v>39.137999999999998</c:v>
                </c:pt>
                <c:pt idx="151">
                  <c:v>38.374000000000002</c:v>
                </c:pt>
                <c:pt idx="152">
                  <c:v>38.22</c:v>
                </c:pt>
                <c:pt idx="153">
                  <c:v>38.22</c:v>
                </c:pt>
                <c:pt idx="154">
                  <c:v>38.22</c:v>
                </c:pt>
                <c:pt idx="155">
                  <c:v>38.22</c:v>
                </c:pt>
                <c:pt idx="156">
                  <c:v>38.162999999999997</c:v>
                </c:pt>
                <c:pt idx="157">
                  <c:v>38.162999999999997</c:v>
                </c:pt>
                <c:pt idx="158">
                  <c:v>38.036999999999999</c:v>
                </c:pt>
                <c:pt idx="159">
                  <c:v>37.970999999999997</c:v>
                </c:pt>
                <c:pt idx="160">
                  <c:v>37.706000000000003</c:v>
                </c:pt>
                <c:pt idx="161">
                  <c:v>37.238</c:v>
                </c:pt>
                <c:pt idx="162">
                  <c:v>36.295999999999999</c:v>
                </c:pt>
                <c:pt idx="163">
                  <c:v>35.686999999999998</c:v>
                </c:pt>
                <c:pt idx="164">
                  <c:v>35.551000000000002</c:v>
                </c:pt>
                <c:pt idx="165">
                  <c:v>35.551000000000002</c:v>
                </c:pt>
                <c:pt idx="166">
                  <c:v>35.551000000000002</c:v>
                </c:pt>
                <c:pt idx="167">
                  <c:v>35.551000000000002</c:v>
                </c:pt>
                <c:pt idx="168">
                  <c:v>35.551000000000002</c:v>
                </c:pt>
                <c:pt idx="169">
                  <c:v>35.551000000000002</c:v>
                </c:pt>
                <c:pt idx="170">
                  <c:v>35.551000000000002</c:v>
                </c:pt>
                <c:pt idx="171">
                  <c:v>35.457999999999998</c:v>
                </c:pt>
                <c:pt idx="172">
                  <c:v>35.081000000000003</c:v>
                </c:pt>
                <c:pt idx="173">
                  <c:v>34.798000000000002</c:v>
                </c:pt>
                <c:pt idx="174">
                  <c:v>34.039000000000001</c:v>
                </c:pt>
                <c:pt idx="175">
                  <c:v>33.658999999999999</c:v>
                </c:pt>
                <c:pt idx="176">
                  <c:v>33.658999999999999</c:v>
                </c:pt>
                <c:pt idx="177">
                  <c:v>33.463999999999999</c:v>
                </c:pt>
                <c:pt idx="178">
                  <c:v>33.463999999999999</c:v>
                </c:pt>
                <c:pt idx="179">
                  <c:v>33.463999999999999</c:v>
                </c:pt>
                <c:pt idx="180">
                  <c:v>33.36</c:v>
                </c:pt>
                <c:pt idx="181">
                  <c:v>33.244</c:v>
                </c:pt>
                <c:pt idx="182">
                  <c:v>33.119</c:v>
                </c:pt>
                <c:pt idx="183">
                  <c:v>33.119</c:v>
                </c:pt>
                <c:pt idx="184">
                  <c:v>33.119</c:v>
                </c:pt>
                <c:pt idx="185">
                  <c:v>32.345999999999997</c:v>
                </c:pt>
                <c:pt idx="186">
                  <c:v>31.568000000000001</c:v>
                </c:pt>
                <c:pt idx="187">
                  <c:v>31.308</c:v>
                </c:pt>
                <c:pt idx="188">
                  <c:v>31.175999999999998</c:v>
                </c:pt>
                <c:pt idx="189">
                  <c:v>31.036999999999999</c:v>
                </c:pt>
                <c:pt idx="190">
                  <c:v>31.036999999999999</c:v>
                </c:pt>
                <c:pt idx="191">
                  <c:v>31.036999999999999</c:v>
                </c:pt>
                <c:pt idx="192">
                  <c:v>31.036999999999999</c:v>
                </c:pt>
                <c:pt idx="193">
                  <c:v>31.036999999999999</c:v>
                </c:pt>
                <c:pt idx="194">
                  <c:v>30.867000000000001</c:v>
                </c:pt>
                <c:pt idx="195">
                  <c:v>30.521000000000001</c:v>
                </c:pt>
                <c:pt idx="196">
                  <c:v>30.347000000000001</c:v>
                </c:pt>
                <c:pt idx="197">
                  <c:v>29.992999999999999</c:v>
                </c:pt>
                <c:pt idx="198">
                  <c:v>29.812999999999999</c:v>
                </c:pt>
                <c:pt idx="199">
                  <c:v>29.094000000000001</c:v>
                </c:pt>
                <c:pt idx="200">
                  <c:v>29.094000000000001</c:v>
                </c:pt>
                <c:pt idx="201">
                  <c:v>29.094000000000001</c:v>
                </c:pt>
                <c:pt idx="202">
                  <c:v>28.901</c:v>
                </c:pt>
                <c:pt idx="203">
                  <c:v>28.901</c:v>
                </c:pt>
                <c:pt idx="204">
                  <c:v>28.901</c:v>
                </c:pt>
                <c:pt idx="205">
                  <c:v>28.901</c:v>
                </c:pt>
                <c:pt idx="206">
                  <c:v>28.901</c:v>
                </c:pt>
                <c:pt idx="207">
                  <c:v>28.356000000000002</c:v>
                </c:pt>
                <c:pt idx="208">
                  <c:v>28.356000000000002</c:v>
                </c:pt>
                <c:pt idx="209">
                  <c:v>28.077999999999999</c:v>
                </c:pt>
                <c:pt idx="210">
                  <c:v>27.521999999999998</c:v>
                </c:pt>
                <c:pt idx="211">
                  <c:v>27.241</c:v>
                </c:pt>
                <c:pt idx="212">
                  <c:v>26.951000000000001</c:v>
                </c:pt>
                <c:pt idx="213">
                  <c:v>26.951000000000001</c:v>
                </c:pt>
                <c:pt idx="214">
                  <c:v>26.951000000000001</c:v>
                </c:pt>
                <c:pt idx="215">
                  <c:v>26.951000000000001</c:v>
                </c:pt>
                <c:pt idx="216">
                  <c:v>26.951000000000001</c:v>
                </c:pt>
                <c:pt idx="217">
                  <c:v>26.951000000000001</c:v>
                </c:pt>
                <c:pt idx="218">
                  <c:v>26.951000000000001</c:v>
                </c:pt>
                <c:pt idx="219">
                  <c:v>25.687999999999999</c:v>
                </c:pt>
                <c:pt idx="220">
                  <c:v>25.26</c:v>
                </c:pt>
                <c:pt idx="221">
                  <c:v>25.26</c:v>
                </c:pt>
                <c:pt idx="222">
                  <c:v>24.824000000000002</c:v>
                </c:pt>
                <c:pt idx="223">
                  <c:v>24.824000000000002</c:v>
                </c:pt>
                <c:pt idx="224">
                  <c:v>24.824000000000002</c:v>
                </c:pt>
                <c:pt idx="225">
                  <c:v>24.824000000000002</c:v>
                </c:pt>
                <c:pt idx="226">
                  <c:v>24.824000000000002</c:v>
                </c:pt>
                <c:pt idx="227">
                  <c:v>24.824000000000002</c:v>
                </c:pt>
                <c:pt idx="228">
                  <c:v>24.271999999999998</c:v>
                </c:pt>
                <c:pt idx="229">
                  <c:v>24.271999999999998</c:v>
                </c:pt>
                <c:pt idx="230">
                  <c:v>24.271999999999998</c:v>
                </c:pt>
                <c:pt idx="231">
                  <c:v>24.271999999999998</c:v>
                </c:pt>
                <c:pt idx="232">
                  <c:v>24.271999999999998</c:v>
                </c:pt>
                <c:pt idx="233">
                  <c:v>23.489000000000001</c:v>
                </c:pt>
                <c:pt idx="234">
                  <c:v>22.706</c:v>
                </c:pt>
                <c:pt idx="235">
                  <c:v>22.706</c:v>
                </c:pt>
                <c:pt idx="236">
                  <c:v>21.864999999999998</c:v>
                </c:pt>
                <c:pt idx="237">
                  <c:v>21.864999999999998</c:v>
                </c:pt>
                <c:pt idx="238">
                  <c:v>21.864999999999998</c:v>
                </c:pt>
                <c:pt idx="239">
                  <c:v>21.864999999999998</c:v>
                </c:pt>
                <c:pt idx="240">
                  <c:v>21.864999999999998</c:v>
                </c:pt>
              </c:numCache>
            </c:numRef>
          </c:yVal>
          <c:smooth val="0"/>
        </c:ser>
        <c:ser>
          <c:idx val="1"/>
          <c:order val="1"/>
          <c:tx>
            <c:strRef>
              <c:f>Sheet1!$C$1</c:f>
              <c:strCache>
                <c:ptCount val="1"/>
                <c:pt idx="0">
                  <c:v>Female (N=7,713)</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99.935000000000002</c:v>
                </c:pt>
                <c:pt idx="3">
                  <c:v>99.843999999999994</c:v>
                </c:pt>
                <c:pt idx="4">
                  <c:v>99.74</c:v>
                </c:pt>
                <c:pt idx="5">
                  <c:v>99.558000000000007</c:v>
                </c:pt>
                <c:pt idx="6">
                  <c:v>97.034000000000006</c:v>
                </c:pt>
                <c:pt idx="7">
                  <c:v>93.432000000000002</c:v>
                </c:pt>
                <c:pt idx="8">
                  <c:v>93.168999999999997</c:v>
                </c:pt>
                <c:pt idx="9">
                  <c:v>93.063000000000002</c:v>
                </c:pt>
                <c:pt idx="10">
                  <c:v>93.022999999999996</c:v>
                </c:pt>
                <c:pt idx="11">
                  <c:v>92.983000000000004</c:v>
                </c:pt>
                <c:pt idx="12">
                  <c:v>92.983000000000004</c:v>
                </c:pt>
                <c:pt idx="13">
                  <c:v>92.968000000000004</c:v>
                </c:pt>
                <c:pt idx="14">
                  <c:v>92.953000000000003</c:v>
                </c:pt>
                <c:pt idx="15">
                  <c:v>92.891000000000005</c:v>
                </c:pt>
                <c:pt idx="16">
                  <c:v>92.626999999999995</c:v>
                </c:pt>
                <c:pt idx="17">
                  <c:v>92.143000000000001</c:v>
                </c:pt>
                <c:pt idx="18">
                  <c:v>90.421999999999997</c:v>
                </c:pt>
                <c:pt idx="19">
                  <c:v>87.519000000000005</c:v>
                </c:pt>
                <c:pt idx="20">
                  <c:v>87.015000000000001</c:v>
                </c:pt>
                <c:pt idx="21">
                  <c:v>86.823999999999998</c:v>
                </c:pt>
                <c:pt idx="22">
                  <c:v>86.76</c:v>
                </c:pt>
                <c:pt idx="23">
                  <c:v>86.727999999999994</c:v>
                </c:pt>
                <c:pt idx="24">
                  <c:v>86.712000000000003</c:v>
                </c:pt>
                <c:pt idx="25">
                  <c:v>86.641999999999996</c:v>
                </c:pt>
                <c:pt idx="26">
                  <c:v>86.587000000000003</c:v>
                </c:pt>
                <c:pt idx="27">
                  <c:v>86.456000000000003</c:v>
                </c:pt>
                <c:pt idx="28">
                  <c:v>86.212000000000003</c:v>
                </c:pt>
                <c:pt idx="29">
                  <c:v>85.721000000000004</c:v>
                </c:pt>
                <c:pt idx="30">
                  <c:v>84.206000000000003</c:v>
                </c:pt>
                <c:pt idx="31">
                  <c:v>81.984999999999999</c:v>
                </c:pt>
                <c:pt idx="32">
                  <c:v>81.489000000000004</c:v>
                </c:pt>
                <c:pt idx="33">
                  <c:v>81.412000000000006</c:v>
                </c:pt>
                <c:pt idx="34">
                  <c:v>81.393000000000001</c:v>
                </c:pt>
                <c:pt idx="35">
                  <c:v>81.353999999999999</c:v>
                </c:pt>
                <c:pt idx="36">
                  <c:v>81.334000000000003</c:v>
                </c:pt>
                <c:pt idx="37">
                  <c:v>81.248000000000005</c:v>
                </c:pt>
                <c:pt idx="38">
                  <c:v>81.137</c:v>
                </c:pt>
                <c:pt idx="39">
                  <c:v>81.022999999999996</c:v>
                </c:pt>
                <c:pt idx="40">
                  <c:v>80.704999999999998</c:v>
                </c:pt>
                <c:pt idx="41">
                  <c:v>80.385000000000005</c:v>
                </c:pt>
                <c:pt idx="42">
                  <c:v>78.965999999999994</c:v>
                </c:pt>
                <c:pt idx="43">
                  <c:v>77.337000000000003</c:v>
                </c:pt>
                <c:pt idx="44">
                  <c:v>76.945999999999998</c:v>
                </c:pt>
                <c:pt idx="45">
                  <c:v>76.876000000000005</c:v>
                </c:pt>
                <c:pt idx="46">
                  <c:v>76.852000000000004</c:v>
                </c:pt>
                <c:pt idx="47">
                  <c:v>76.757999999999996</c:v>
                </c:pt>
                <c:pt idx="48">
                  <c:v>76.733000000000004</c:v>
                </c:pt>
                <c:pt idx="49">
                  <c:v>76.655000000000001</c:v>
                </c:pt>
                <c:pt idx="50">
                  <c:v>76.628</c:v>
                </c:pt>
                <c:pt idx="51">
                  <c:v>76.546000000000006</c:v>
                </c:pt>
                <c:pt idx="52">
                  <c:v>76.325000000000003</c:v>
                </c:pt>
                <c:pt idx="53">
                  <c:v>75.742000000000004</c:v>
                </c:pt>
                <c:pt idx="54">
                  <c:v>74.489000000000004</c:v>
                </c:pt>
                <c:pt idx="55">
                  <c:v>72.369</c:v>
                </c:pt>
                <c:pt idx="56">
                  <c:v>72.031999999999996</c:v>
                </c:pt>
                <c:pt idx="57">
                  <c:v>71.891000000000005</c:v>
                </c:pt>
                <c:pt idx="58">
                  <c:v>71.891000000000005</c:v>
                </c:pt>
                <c:pt idx="59">
                  <c:v>71.832999999999998</c:v>
                </c:pt>
                <c:pt idx="60">
                  <c:v>71.774000000000001</c:v>
                </c:pt>
                <c:pt idx="61">
                  <c:v>71.709999999999994</c:v>
                </c:pt>
                <c:pt idx="62">
                  <c:v>71.644999999999996</c:v>
                </c:pt>
                <c:pt idx="63">
                  <c:v>71.347999999999999</c:v>
                </c:pt>
                <c:pt idx="64">
                  <c:v>70.981999999999999</c:v>
                </c:pt>
                <c:pt idx="65">
                  <c:v>70.581999999999994</c:v>
                </c:pt>
                <c:pt idx="66">
                  <c:v>69.578999999999994</c:v>
                </c:pt>
                <c:pt idx="67">
                  <c:v>67.965999999999994</c:v>
                </c:pt>
                <c:pt idx="68">
                  <c:v>67.628</c:v>
                </c:pt>
                <c:pt idx="69">
                  <c:v>67.456999999999994</c:v>
                </c:pt>
                <c:pt idx="70">
                  <c:v>67.456999999999994</c:v>
                </c:pt>
                <c:pt idx="71">
                  <c:v>67.456999999999994</c:v>
                </c:pt>
                <c:pt idx="72">
                  <c:v>67.421000000000006</c:v>
                </c:pt>
                <c:pt idx="73">
                  <c:v>67.307000000000002</c:v>
                </c:pt>
                <c:pt idx="74">
                  <c:v>67.227000000000004</c:v>
                </c:pt>
                <c:pt idx="75">
                  <c:v>67.066000000000003</c:v>
                </c:pt>
                <c:pt idx="76">
                  <c:v>66.820999999999998</c:v>
                </c:pt>
                <c:pt idx="77">
                  <c:v>66.492999999999995</c:v>
                </c:pt>
                <c:pt idx="78">
                  <c:v>65.174000000000007</c:v>
                </c:pt>
                <c:pt idx="79">
                  <c:v>63.930999999999997</c:v>
                </c:pt>
                <c:pt idx="80">
                  <c:v>63.470999999999997</c:v>
                </c:pt>
                <c:pt idx="81">
                  <c:v>63.386000000000003</c:v>
                </c:pt>
                <c:pt idx="82">
                  <c:v>63.386000000000003</c:v>
                </c:pt>
                <c:pt idx="83">
                  <c:v>63.386000000000003</c:v>
                </c:pt>
                <c:pt idx="84">
                  <c:v>63.252000000000002</c:v>
                </c:pt>
                <c:pt idx="85">
                  <c:v>63.204000000000001</c:v>
                </c:pt>
                <c:pt idx="86">
                  <c:v>63.003</c:v>
                </c:pt>
                <c:pt idx="87">
                  <c:v>62.902000000000001</c:v>
                </c:pt>
                <c:pt idx="88">
                  <c:v>62.390999999999998</c:v>
                </c:pt>
                <c:pt idx="89">
                  <c:v>61.981999999999999</c:v>
                </c:pt>
                <c:pt idx="90">
                  <c:v>61.008000000000003</c:v>
                </c:pt>
                <c:pt idx="91">
                  <c:v>59.722000000000001</c:v>
                </c:pt>
                <c:pt idx="92">
                  <c:v>59.307000000000002</c:v>
                </c:pt>
                <c:pt idx="93">
                  <c:v>59.255000000000003</c:v>
                </c:pt>
                <c:pt idx="94">
                  <c:v>59.255000000000003</c:v>
                </c:pt>
                <c:pt idx="95">
                  <c:v>59.201000000000001</c:v>
                </c:pt>
                <c:pt idx="96">
                  <c:v>59.143999999999998</c:v>
                </c:pt>
                <c:pt idx="97">
                  <c:v>59.024999999999999</c:v>
                </c:pt>
                <c:pt idx="98">
                  <c:v>58.902999999999999</c:v>
                </c:pt>
                <c:pt idx="99">
                  <c:v>58.780999999999999</c:v>
                </c:pt>
                <c:pt idx="100">
                  <c:v>58.414000000000001</c:v>
                </c:pt>
                <c:pt idx="101">
                  <c:v>58.045000000000002</c:v>
                </c:pt>
                <c:pt idx="102">
                  <c:v>57.244999999999997</c:v>
                </c:pt>
                <c:pt idx="103">
                  <c:v>56.128999999999998</c:v>
                </c:pt>
                <c:pt idx="104">
                  <c:v>55.942</c:v>
                </c:pt>
                <c:pt idx="105">
                  <c:v>55.753</c:v>
                </c:pt>
                <c:pt idx="106">
                  <c:v>55.753</c:v>
                </c:pt>
                <c:pt idx="107">
                  <c:v>55.753</c:v>
                </c:pt>
                <c:pt idx="108">
                  <c:v>55.753</c:v>
                </c:pt>
                <c:pt idx="109">
                  <c:v>55.679000000000002</c:v>
                </c:pt>
                <c:pt idx="110">
                  <c:v>55.527000000000001</c:v>
                </c:pt>
                <c:pt idx="111">
                  <c:v>55.145000000000003</c:v>
                </c:pt>
                <c:pt idx="112">
                  <c:v>54.680999999999997</c:v>
                </c:pt>
                <c:pt idx="113">
                  <c:v>54.372</c:v>
                </c:pt>
                <c:pt idx="114">
                  <c:v>53.207999999999998</c:v>
                </c:pt>
                <c:pt idx="115">
                  <c:v>52.584000000000003</c:v>
                </c:pt>
                <c:pt idx="116">
                  <c:v>52.268999999999998</c:v>
                </c:pt>
                <c:pt idx="117">
                  <c:v>52.268999999999998</c:v>
                </c:pt>
                <c:pt idx="118">
                  <c:v>52.268999999999998</c:v>
                </c:pt>
                <c:pt idx="119">
                  <c:v>52.268999999999998</c:v>
                </c:pt>
                <c:pt idx="120">
                  <c:v>52.097999999999999</c:v>
                </c:pt>
                <c:pt idx="121">
                  <c:v>52.097999999999999</c:v>
                </c:pt>
                <c:pt idx="122">
                  <c:v>51.911999999999999</c:v>
                </c:pt>
                <c:pt idx="123">
                  <c:v>51.63</c:v>
                </c:pt>
                <c:pt idx="124">
                  <c:v>51.441000000000003</c:v>
                </c:pt>
                <c:pt idx="125">
                  <c:v>51.250999999999998</c:v>
                </c:pt>
                <c:pt idx="126">
                  <c:v>50.774000000000001</c:v>
                </c:pt>
                <c:pt idx="127">
                  <c:v>50.006</c:v>
                </c:pt>
                <c:pt idx="128">
                  <c:v>49.908000000000001</c:v>
                </c:pt>
                <c:pt idx="129">
                  <c:v>49.908000000000001</c:v>
                </c:pt>
                <c:pt idx="130">
                  <c:v>49.908000000000001</c:v>
                </c:pt>
                <c:pt idx="131">
                  <c:v>49.908000000000001</c:v>
                </c:pt>
                <c:pt idx="132">
                  <c:v>49.908000000000001</c:v>
                </c:pt>
                <c:pt idx="133">
                  <c:v>49.908000000000001</c:v>
                </c:pt>
                <c:pt idx="134">
                  <c:v>49.79</c:v>
                </c:pt>
                <c:pt idx="135">
                  <c:v>49.551000000000002</c:v>
                </c:pt>
                <c:pt idx="136">
                  <c:v>49.308999999999997</c:v>
                </c:pt>
                <c:pt idx="137">
                  <c:v>49.067999999999998</c:v>
                </c:pt>
                <c:pt idx="138">
                  <c:v>48.463000000000001</c:v>
                </c:pt>
                <c:pt idx="139">
                  <c:v>47.975999999999999</c:v>
                </c:pt>
                <c:pt idx="140">
                  <c:v>47.73</c:v>
                </c:pt>
                <c:pt idx="141">
                  <c:v>47.73</c:v>
                </c:pt>
                <c:pt idx="142">
                  <c:v>47.73</c:v>
                </c:pt>
                <c:pt idx="143">
                  <c:v>47.73</c:v>
                </c:pt>
                <c:pt idx="144">
                  <c:v>47.593000000000004</c:v>
                </c:pt>
                <c:pt idx="145">
                  <c:v>47.451000000000001</c:v>
                </c:pt>
                <c:pt idx="146">
                  <c:v>47.451000000000001</c:v>
                </c:pt>
                <c:pt idx="147">
                  <c:v>47.451000000000001</c:v>
                </c:pt>
                <c:pt idx="148">
                  <c:v>47.134999999999998</c:v>
                </c:pt>
                <c:pt idx="149">
                  <c:v>46.817999999999998</c:v>
                </c:pt>
                <c:pt idx="150">
                  <c:v>45.865000000000002</c:v>
                </c:pt>
                <c:pt idx="151">
                  <c:v>44.420999999999999</c:v>
                </c:pt>
                <c:pt idx="152">
                  <c:v>44.420999999999999</c:v>
                </c:pt>
                <c:pt idx="153">
                  <c:v>44.420999999999999</c:v>
                </c:pt>
                <c:pt idx="154">
                  <c:v>44.420999999999999</c:v>
                </c:pt>
                <c:pt idx="155">
                  <c:v>44.420999999999999</c:v>
                </c:pt>
                <c:pt idx="156">
                  <c:v>44.231999999999999</c:v>
                </c:pt>
                <c:pt idx="157">
                  <c:v>44.024999999999999</c:v>
                </c:pt>
                <c:pt idx="158">
                  <c:v>43.817</c:v>
                </c:pt>
                <c:pt idx="159">
                  <c:v>43.817</c:v>
                </c:pt>
                <c:pt idx="160">
                  <c:v>43.604999999999997</c:v>
                </c:pt>
                <c:pt idx="161">
                  <c:v>42.963999999999999</c:v>
                </c:pt>
                <c:pt idx="162">
                  <c:v>42.536000000000001</c:v>
                </c:pt>
                <c:pt idx="163">
                  <c:v>42.109000000000002</c:v>
                </c:pt>
                <c:pt idx="164">
                  <c:v>42.109000000000002</c:v>
                </c:pt>
                <c:pt idx="165">
                  <c:v>42.109000000000002</c:v>
                </c:pt>
                <c:pt idx="166">
                  <c:v>42.109000000000002</c:v>
                </c:pt>
                <c:pt idx="167">
                  <c:v>42.109000000000002</c:v>
                </c:pt>
                <c:pt idx="168">
                  <c:v>42.109000000000002</c:v>
                </c:pt>
                <c:pt idx="169">
                  <c:v>42.109000000000002</c:v>
                </c:pt>
                <c:pt idx="170">
                  <c:v>42.109000000000002</c:v>
                </c:pt>
                <c:pt idx="171">
                  <c:v>42.109000000000002</c:v>
                </c:pt>
                <c:pt idx="172">
                  <c:v>42.109000000000002</c:v>
                </c:pt>
                <c:pt idx="173">
                  <c:v>41.237000000000002</c:v>
                </c:pt>
                <c:pt idx="174">
                  <c:v>40.366</c:v>
                </c:pt>
                <c:pt idx="175">
                  <c:v>39.488999999999997</c:v>
                </c:pt>
                <c:pt idx="176">
                  <c:v>38.904000000000003</c:v>
                </c:pt>
                <c:pt idx="177">
                  <c:v>38.904000000000003</c:v>
                </c:pt>
                <c:pt idx="178">
                  <c:v>38.904000000000003</c:v>
                </c:pt>
                <c:pt idx="179">
                  <c:v>38.904000000000003</c:v>
                </c:pt>
                <c:pt idx="180">
                  <c:v>38.904000000000003</c:v>
                </c:pt>
                <c:pt idx="181">
                  <c:v>38.904000000000003</c:v>
                </c:pt>
                <c:pt idx="182">
                  <c:v>38.904000000000003</c:v>
                </c:pt>
                <c:pt idx="183">
                  <c:v>38.904000000000003</c:v>
                </c:pt>
                <c:pt idx="184">
                  <c:v>38.475999999999999</c:v>
                </c:pt>
                <c:pt idx="185">
                  <c:v>38.043999999999997</c:v>
                </c:pt>
                <c:pt idx="186">
                  <c:v>37.179000000000002</c:v>
                </c:pt>
                <c:pt idx="187">
                  <c:v>35.43</c:v>
                </c:pt>
                <c:pt idx="188">
                  <c:v>34.987000000000002</c:v>
                </c:pt>
                <c:pt idx="189">
                  <c:v>34.987000000000002</c:v>
                </c:pt>
                <c:pt idx="190">
                  <c:v>34.987000000000002</c:v>
                </c:pt>
                <c:pt idx="191">
                  <c:v>34.987000000000002</c:v>
                </c:pt>
                <c:pt idx="192">
                  <c:v>34.987000000000002</c:v>
                </c:pt>
                <c:pt idx="193">
                  <c:v>34.987000000000002</c:v>
                </c:pt>
                <c:pt idx="194">
                  <c:v>34.987000000000002</c:v>
                </c:pt>
                <c:pt idx="195">
                  <c:v>34.987000000000002</c:v>
                </c:pt>
                <c:pt idx="196">
                  <c:v>34.987000000000002</c:v>
                </c:pt>
                <c:pt idx="197">
                  <c:v>34.362000000000002</c:v>
                </c:pt>
                <c:pt idx="198">
                  <c:v>34.362000000000002</c:v>
                </c:pt>
                <c:pt idx="199">
                  <c:v>34.362000000000002</c:v>
                </c:pt>
                <c:pt idx="200">
                  <c:v>34.362000000000002</c:v>
                </c:pt>
                <c:pt idx="201">
                  <c:v>34.362000000000002</c:v>
                </c:pt>
                <c:pt idx="202">
                  <c:v>34.362000000000002</c:v>
                </c:pt>
                <c:pt idx="203">
                  <c:v>34.362000000000002</c:v>
                </c:pt>
                <c:pt idx="204">
                  <c:v>34.362000000000002</c:v>
                </c:pt>
                <c:pt idx="205">
                  <c:v>34.362000000000002</c:v>
                </c:pt>
                <c:pt idx="206">
                  <c:v>34.362000000000002</c:v>
                </c:pt>
                <c:pt idx="207">
                  <c:v>34.362000000000002</c:v>
                </c:pt>
                <c:pt idx="208">
                  <c:v>34.362000000000002</c:v>
                </c:pt>
                <c:pt idx="209">
                  <c:v>34.362000000000002</c:v>
                </c:pt>
                <c:pt idx="210">
                  <c:v>34.362000000000002</c:v>
                </c:pt>
                <c:pt idx="211">
                  <c:v>34.362000000000002</c:v>
                </c:pt>
                <c:pt idx="212">
                  <c:v>34.362000000000002</c:v>
                </c:pt>
                <c:pt idx="213">
                  <c:v>34.362000000000002</c:v>
                </c:pt>
                <c:pt idx="214">
                  <c:v>34.362000000000002</c:v>
                </c:pt>
                <c:pt idx="215">
                  <c:v>34.362000000000002</c:v>
                </c:pt>
                <c:pt idx="216">
                  <c:v>34.362000000000002</c:v>
                </c:pt>
                <c:pt idx="217">
                  <c:v>34.362000000000002</c:v>
                </c:pt>
                <c:pt idx="218">
                  <c:v>34.362000000000002</c:v>
                </c:pt>
                <c:pt idx="219">
                  <c:v>34.362000000000002</c:v>
                </c:pt>
                <c:pt idx="220">
                  <c:v>34.362000000000002</c:v>
                </c:pt>
                <c:pt idx="221">
                  <c:v>34.362000000000002</c:v>
                </c:pt>
                <c:pt idx="222">
                  <c:v>29.52</c:v>
                </c:pt>
                <c:pt idx="223">
                  <c:v>29.52</c:v>
                </c:pt>
                <c:pt idx="224">
                  <c:v>27.88</c:v>
                </c:pt>
                <c:pt idx="225">
                  <c:v>27.88</c:v>
                </c:pt>
                <c:pt idx="226">
                  <c:v>27.88</c:v>
                </c:pt>
                <c:pt idx="227">
                  <c:v>27.88</c:v>
                </c:pt>
                <c:pt idx="228">
                  <c:v>27.88</c:v>
                </c:pt>
                <c:pt idx="229">
                  <c:v>0</c:v>
                </c:pt>
                <c:pt idx="230">
                  <c:v>0</c:v>
                </c:pt>
                <c:pt idx="231">
                  <c:v>0</c:v>
                </c:pt>
                <c:pt idx="232">
                  <c:v>0</c:v>
                </c:pt>
                <c:pt idx="233">
                  <c:v>0</c:v>
                </c:pt>
                <c:pt idx="234">
                  <c:v>0</c:v>
                </c:pt>
                <c:pt idx="235">
                  <c:v>0</c:v>
                </c:pt>
                <c:pt idx="236">
                  <c:v>0</c:v>
                </c:pt>
                <c:pt idx="237">
                  <c:v>0</c:v>
                </c:pt>
                <c:pt idx="238">
                  <c:v>0</c:v>
                </c:pt>
                <c:pt idx="239">
                  <c:v>0</c:v>
                </c:pt>
                <c:pt idx="240">
                  <c:v>0</c:v>
                </c:pt>
              </c:numCache>
            </c:numRef>
          </c:yVal>
          <c:smooth val="0"/>
        </c:ser>
        <c:dLbls>
          <c:showLegendKey val="0"/>
          <c:showVal val="0"/>
          <c:showCatName val="0"/>
          <c:showSerName val="0"/>
          <c:showPercent val="0"/>
          <c:showBubbleSize val="0"/>
        </c:dLbls>
        <c:axId val="796523664"/>
        <c:axId val="796524056"/>
      </c:scatterChart>
      <c:valAx>
        <c:axId val="796523664"/>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6524056"/>
        <c:crosses val="autoZero"/>
        <c:crossBetween val="midCat"/>
        <c:majorUnit val="1"/>
      </c:valAx>
      <c:valAx>
        <c:axId val="7965240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96523664"/>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975657910017884"/>
          <c:y val="0.59504121555118106"/>
          <c:w val="0.27432896662253914"/>
          <c:h val="0.2136134350393725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252"/>
          <c:h val="0.74562505291678527"/>
        </c:manualLayout>
      </c:layout>
      <c:scatterChart>
        <c:scatterStyle val="lineMarker"/>
        <c:varyColors val="0"/>
        <c:ser>
          <c:idx val="0"/>
          <c:order val="0"/>
          <c:tx>
            <c:strRef>
              <c:f>Sheet1!$B$1</c:f>
              <c:strCache>
                <c:ptCount val="1"/>
                <c:pt idx="0">
                  <c:v>No CAV (N=23,956)</c:v>
                </c:pt>
              </c:strCache>
            </c:strRef>
          </c:tx>
          <c:spPr>
            <a:ln w="41275">
              <a:solidFill>
                <a:srgbClr val="00FF00"/>
              </a:solidFill>
            </a:ln>
          </c:spPr>
          <c:marker>
            <c:symbol val="none"/>
          </c:marker>
          <c:xVal>
            <c:numRef>
              <c:f>Sheet1!$A$2:$A$238</c:f>
              <c:numCache>
                <c:formatCode>General</c:formatCode>
                <c:ptCount val="2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numCache>
            </c:numRef>
          </c:xVal>
          <c:yVal>
            <c:numRef>
              <c:f>Sheet1!$B$2:$B$238</c:f>
              <c:numCache>
                <c:formatCode>General</c:formatCode>
                <c:ptCount val="237"/>
                <c:pt idx="0">
                  <c:v>100</c:v>
                </c:pt>
                <c:pt idx="1">
                  <c:v>99.552999999999997</c:v>
                </c:pt>
                <c:pt idx="2">
                  <c:v>99.248000000000005</c:v>
                </c:pt>
                <c:pt idx="3">
                  <c:v>98.921000000000006</c:v>
                </c:pt>
                <c:pt idx="4">
                  <c:v>98.653000000000006</c:v>
                </c:pt>
                <c:pt idx="5">
                  <c:v>98.396000000000001</c:v>
                </c:pt>
                <c:pt idx="6">
                  <c:v>98.111999999999995</c:v>
                </c:pt>
                <c:pt idx="7">
                  <c:v>97.844999999999999</c:v>
                </c:pt>
                <c:pt idx="8">
                  <c:v>97.566000000000003</c:v>
                </c:pt>
                <c:pt idx="9">
                  <c:v>97.260999999999996</c:v>
                </c:pt>
                <c:pt idx="10">
                  <c:v>96.894000000000005</c:v>
                </c:pt>
                <c:pt idx="11">
                  <c:v>96.539000000000001</c:v>
                </c:pt>
                <c:pt idx="12">
                  <c:v>96.245999999999995</c:v>
                </c:pt>
                <c:pt idx="13">
                  <c:v>95.953000000000003</c:v>
                </c:pt>
                <c:pt idx="14">
                  <c:v>95.709000000000003</c:v>
                </c:pt>
                <c:pt idx="15">
                  <c:v>95.51</c:v>
                </c:pt>
                <c:pt idx="16">
                  <c:v>95.228999999999999</c:v>
                </c:pt>
                <c:pt idx="17">
                  <c:v>94.983999999999995</c:v>
                </c:pt>
                <c:pt idx="18">
                  <c:v>94.796000000000006</c:v>
                </c:pt>
                <c:pt idx="19">
                  <c:v>94.540999999999997</c:v>
                </c:pt>
                <c:pt idx="20">
                  <c:v>94.298000000000002</c:v>
                </c:pt>
                <c:pt idx="21">
                  <c:v>94.076999999999998</c:v>
                </c:pt>
                <c:pt idx="22">
                  <c:v>93.787999999999997</c:v>
                </c:pt>
                <c:pt idx="23">
                  <c:v>93.551000000000002</c:v>
                </c:pt>
                <c:pt idx="24">
                  <c:v>93.328999999999994</c:v>
                </c:pt>
                <c:pt idx="25">
                  <c:v>92.956999999999994</c:v>
                </c:pt>
                <c:pt idx="26">
                  <c:v>92.676000000000002</c:v>
                </c:pt>
                <c:pt idx="27">
                  <c:v>92.462000000000003</c:v>
                </c:pt>
                <c:pt idx="28">
                  <c:v>92.17</c:v>
                </c:pt>
                <c:pt idx="29">
                  <c:v>91.900999999999996</c:v>
                </c:pt>
                <c:pt idx="30">
                  <c:v>91.596999999999994</c:v>
                </c:pt>
                <c:pt idx="31">
                  <c:v>91.263000000000005</c:v>
                </c:pt>
                <c:pt idx="32">
                  <c:v>91.037000000000006</c:v>
                </c:pt>
                <c:pt idx="33">
                  <c:v>90.674999999999997</c:v>
                </c:pt>
                <c:pt idx="34">
                  <c:v>90.382999999999996</c:v>
                </c:pt>
                <c:pt idx="35">
                  <c:v>90.096999999999994</c:v>
                </c:pt>
                <c:pt idx="36">
                  <c:v>89.757000000000005</c:v>
                </c:pt>
                <c:pt idx="37">
                  <c:v>89.433000000000007</c:v>
                </c:pt>
                <c:pt idx="38">
                  <c:v>89.165999999999997</c:v>
                </c:pt>
                <c:pt idx="39">
                  <c:v>88.866</c:v>
                </c:pt>
                <c:pt idx="40">
                  <c:v>88.581000000000003</c:v>
                </c:pt>
                <c:pt idx="41">
                  <c:v>88.268000000000001</c:v>
                </c:pt>
                <c:pt idx="42">
                  <c:v>87.957999999999998</c:v>
                </c:pt>
                <c:pt idx="43">
                  <c:v>87.632999999999996</c:v>
                </c:pt>
                <c:pt idx="44">
                  <c:v>87.325999999999993</c:v>
                </c:pt>
                <c:pt idx="45">
                  <c:v>86.977000000000004</c:v>
                </c:pt>
                <c:pt idx="46">
                  <c:v>86.622</c:v>
                </c:pt>
                <c:pt idx="47">
                  <c:v>86.277000000000001</c:v>
                </c:pt>
                <c:pt idx="48">
                  <c:v>85.936999999999998</c:v>
                </c:pt>
                <c:pt idx="49">
                  <c:v>85.658000000000001</c:v>
                </c:pt>
                <c:pt idx="50">
                  <c:v>85.402000000000001</c:v>
                </c:pt>
                <c:pt idx="51">
                  <c:v>84.974000000000004</c:v>
                </c:pt>
                <c:pt idx="52">
                  <c:v>84.641999999999996</c:v>
                </c:pt>
                <c:pt idx="53">
                  <c:v>84.308000000000007</c:v>
                </c:pt>
                <c:pt idx="54">
                  <c:v>83.971999999999994</c:v>
                </c:pt>
                <c:pt idx="55">
                  <c:v>83.606999999999999</c:v>
                </c:pt>
                <c:pt idx="56">
                  <c:v>83.33</c:v>
                </c:pt>
                <c:pt idx="57">
                  <c:v>83.007000000000005</c:v>
                </c:pt>
                <c:pt idx="58">
                  <c:v>82.647000000000006</c:v>
                </c:pt>
                <c:pt idx="59">
                  <c:v>82.328000000000003</c:v>
                </c:pt>
                <c:pt idx="60">
                  <c:v>81.984999999999999</c:v>
                </c:pt>
                <c:pt idx="61">
                  <c:v>81.677999999999997</c:v>
                </c:pt>
                <c:pt idx="62">
                  <c:v>81.37</c:v>
                </c:pt>
                <c:pt idx="63">
                  <c:v>80.918000000000006</c:v>
                </c:pt>
                <c:pt idx="64">
                  <c:v>80.483999999999995</c:v>
                </c:pt>
                <c:pt idx="65">
                  <c:v>80.183999999999997</c:v>
                </c:pt>
                <c:pt idx="66">
                  <c:v>79.850999999999999</c:v>
                </c:pt>
                <c:pt idx="67">
                  <c:v>79.474999999999994</c:v>
                </c:pt>
                <c:pt idx="68">
                  <c:v>79.165999999999997</c:v>
                </c:pt>
                <c:pt idx="69">
                  <c:v>78.787999999999997</c:v>
                </c:pt>
                <c:pt idx="70">
                  <c:v>78.408000000000001</c:v>
                </c:pt>
                <c:pt idx="71">
                  <c:v>78.087999999999994</c:v>
                </c:pt>
                <c:pt idx="72">
                  <c:v>77.787000000000006</c:v>
                </c:pt>
                <c:pt idx="73">
                  <c:v>77.465000000000003</c:v>
                </c:pt>
                <c:pt idx="74">
                  <c:v>77.135999999999996</c:v>
                </c:pt>
                <c:pt idx="75">
                  <c:v>76.744</c:v>
                </c:pt>
                <c:pt idx="76">
                  <c:v>76.316999999999993</c:v>
                </c:pt>
                <c:pt idx="77">
                  <c:v>75.968999999999994</c:v>
                </c:pt>
                <c:pt idx="78">
                  <c:v>75.584000000000003</c:v>
                </c:pt>
                <c:pt idx="79">
                  <c:v>75.17</c:v>
                </c:pt>
                <c:pt idx="80">
                  <c:v>74.738</c:v>
                </c:pt>
                <c:pt idx="81">
                  <c:v>74.286000000000001</c:v>
                </c:pt>
                <c:pt idx="82">
                  <c:v>73.853999999999999</c:v>
                </c:pt>
                <c:pt idx="83">
                  <c:v>73.495000000000005</c:v>
                </c:pt>
                <c:pt idx="84">
                  <c:v>73.156999999999996</c:v>
                </c:pt>
                <c:pt idx="85">
                  <c:v>72.679000000000002</c:v>
                </c:pt>
                <c:pt idx="86">
                  <c:v>72.302999999999997</c:v>
                </c:pt>
                <c:pt idx="87">
                  <c:v>71.911000000000001</c:v>
                </c:pt>
                <c:pt idx="88">
                  <c:v>71.563000000000002</c:v>
                </c:pt>
                <c:pt idx="89">
                  <c:v>71.174000000000007</c:v>
                </c:pt>
                <c:pt idx="90">
                  <c:v>70.745000000000005</c:v>
                </c:pt>
                <c:pt idx="91">
                  <c:v>70.423000000000002</c:v>
                </c:pt>
                <c:pt idx="92">
                  <c:v>70.073999999999998</c:v>
                </c:pt>
                <c:pt idx="93">
                  <c:v>69.697000000000003</c:v>
                </c:pt>
                <c:pt idx="94">
                  <c:v>69.317999999999998</c:v>
                </c:pt>
                <c:pt idx="95">
                  <c:v>68.866</c:v>
                </c:pt>
                <c:pt idx="96">
                  <c:v>68.477999999999994</c:v>
                </c:pt>
                <c:pt idx="97">
                  <c:v>68.072999999999993</c:v>
                </c:pt>
                <c:pt idx="98">
                  <c:v>67.641000000000005</c:v>
                </c:pt>
                <c:pt idx="99">
                  <c:v>67.266000000000005</c:v>
                </c:pt>
                <c:pt idx="100">
                  <c:v>66.92</c:v>
                </c:pt>
                <c:pt idx="101">
                  <c:v>66.472999999999999</c:v>
                </c:pt>
                <c:pt idx="102">
                  <c:v>66.188000000000002</c:v>
                </c:pt>
                <c:pt idx="103">
                  <c:v>65.837999999999994</c:v>
                </c:pt>
                <c:pt idx="104">
                  <c:v>65.484999999999999</c:v>
                </c:pt>
                <c:pt idx="105">
                  <c:v>65.03</c:v>
                </c:pt>
                <c:pt idx="106">
                  <c:v>64.599000000000004</c:v>
                </c:pt>
                <c:pt idx="107">
                  <c:v>64.183999999999997</c:v>
                </c:pt>
                <c:pt idx="108">
                  <c:v>63.652000000000001</c:v>
                </c:pt>
                <c:pt idx="109">
                  <c:v>63.262999999999998</c:v>
                </c:pt>
                <c:pt idx="110">
                  <c:v>62.927</c:v>
                </c:pt>
                <c:pt idx="111">
                  <c:v>62.462000000000003</c:v>
                </c:pt>
                <c:pt idx="112">
                  <c:v>61.957999999999998</c:v>
                </c:pt>
                <c:pt idx="113">
                  <c:v>61.588000000000001</c:v>
                </c:pt>
                <c:pt idx="114">
                  <c:v>61.363</c:v>
                </c:pt>
                <c:pt idx="115">
                  <c:v>60.972000000000001</c:v>
                </c:pt>
                <c:pt idx="116">
                  <c:v>60.665999999999997</c:v>
                </c:pt>
                <c:pt idx="117">
                  <c:v>60.316000000000003</c:v>
                </c:pt>
                <c:pt idx="118">
                  <c:v>60.005000000000003</c:v>
                </c:pt>
                <c:pt idx="119">
                  <c:v>59.613</c:v>
                </c:pt>
                <c:pt idx="120">
                  <c:v>59.28</c:v>
                </c:pt>
                <c:pt idx="121">
                  <c:v>58.866</c:v>
                </c:pt>
                <c:pt idx="122">
                  <c:v>58.652999999999999</c:v>
                </c:pt>
                <c:pt idx="123">
                  <c:v>58.274000000000001</c:v>
                </c:pt>
                <c:pt idx="124">
                  <c:v>57.874000000000002</c:v>
                </c:pt>
                <c:pt idx="125">
                  <c:v>57.604999999999997</c:v>
                </c:pt>
                <c:pt idx="126">
                  <c:v>57.188000000000002</c:v>
                </c:pt>
                <c:pt idx="127">
                  <c:v>56.762</c:v>
                </c:pt>
                <c:pt idx="128">
                  <c:v>56.366</c:v>
                </c:pt>
                <c:pt idx="129">
                  <c:v>56.030999999999999</c:v>
                </c:pt>
                <c:pt idx="130">
                  <c:v>55.649000000000001</c:v>
                </c:pt>
                <c:pt idx="131">
                  <c:v>55.311</c:v>
                </c:pt>
                <c:pt idx="132">
                  <c:v>54.87</c:v>
                </c:pt>
                <c:pt idx="133">
                  <c:v>54.506</c:v>
                </c:pt>
                <c:pt idx="134">
                  <c:v>54.164000000000001</c:v>
                </c:pt>
                <c:pt idx="135">
                  <c:v>53.658999999999999</c:v>
                </c:pt>
                <c:pt idx="136">
                  <c:v>53.207999999999998</c:v>
                </c:pt>
                <c:pt idx="137">
                  <c:v>52.776000000000003</c:v>
                </c:pt>
                <c:pt idx="138">
                  <c:v>52.29</c:v>
                </c:pt>
                <c:pt idx="139">
                  <c:v>51.841000000000001</c:v>
                </c:pt>
                <c:pt idx="140">
                  <c:v>51.31</c:v>
                </c:pt>
                <c:pt idx="141">
                  <c:v>50.911000000000001</c:v>
                </c:pt>
                <c:pt idx="142">
                  <c:v>50.548000000000002</c:v>
                </c:pt>
                <c:pt idx="143">
                  <c:v>50.054000000000002</c:v>
                </c:pt>
                <c:pt idx="144">
                  <c:v>49.728000000000002</c:v>
                </c:pt>
                <c:pt idx="145">
                  <c:v>49.296999999999997</c:v>
                </c:pt>
                <c:pt idx="146">
                  <c:v>48.981999999999999</c:v>
                </c:pt>
                <c:pt idx="147">
                  <c:v>48.637999999999998</c:v>
                </c:pt>
                <c:pt idx="148">
                  <c:v>48.33</c:v>
                </c:pt>
                <c:pt idx="149">
                  <c:v>47.898000000000003</c:v>
                </c:pt>
                <c:pt idx="150">
                  <c:v>47.597000000000001</c:v>
                </c:pt>
                <c:pt idx="151">
                  <c:v>47.244</c:v>
                </c:pt>
                <c:pt idx="152">
                  <c:v>46.814999999999998</c:v>
                </c:pt>
                <c:pt idx="153">
                  <c:v>46.439</c:v>
                </c:pt>
                <c:pt idx="154">
                  <c:v>46.03</c:v>
                </c:pt>
                <c:pt idx="155">
                  <c:v>45.664999999999999</c:v>
                </c:pt>
                <c:pt idx="156">
                  <c:v>45.238</c:v>
                </c:pt>
                <c:pt idx="157">
                  <c:v>44.917000000000002</c:v>
                </c:pt>
                <c:pt idx="158">
                  <c:v>44.378999999999998</c:v>
                </c:pt>
                <c:pt idx="159">
                  <c:v>44.037999999999997</c:v>
                </c:pt>
                <c:pt idx="160">
                  <c:v>43.648000000000003</c:v>
                </c:pt>
                <c:pt idx="161">
                  <c:v>43.253999999999998</c:v>
                </c:pt>
                <c:pt idx="162">
                  <c:v>42.884</c:v>
                </c:pt>
                <c:pt idx="163">
                  <c:v>42.488</c:v>
                </c:pt>
                <c:pt idx="164">
                  <c:v>42.036000000000001</c:v>
                </c:pt>
                <c:pt idx="165">
                  <c:v>41.594000000000001</c:v>
                </c:pt>
                <c:pt idx="166">
                  <c:v>41.094999999999999</c:v>
                </c:pt>
                <c:pt idx="167">
                  <c:v>40.664000000000001</c:v>
                </c:pt>
                <c:pt idx="168">
                  <c:v>40.393000000000001</c:v>
                </c:pt>
                <c:pt idx="169">
                  <c:v>40.012</c:v>
                </c:pt>
                <c:pt idx="170">
                  <c:v>39.481999999999999</c:v>
                </c:pt>
                <c:pt idx="171">
                  <c:v>39.06</c:v>
                </c:pt>
                <c:pt idx="172">
                  <c:v>38.65</c:v>
                </c:pt>
                <c:pt idx="173">
                  <c:v>38.292999999999999</c:v>
                </c:pt>
                <c:pt idx="174">
                  <c:v>37.985999999999997</c:v>
                </c:pt>
                <c:pt idx="175">
                  <c:v>37.606000000000002</c:v>
                </c:pt>
                <c:pt idx="176">
                  <c:v>37.180999999999997</c:v>
                </c:pt>
                <c:pt idx="177">
                  <c:v>36.963000000000001</c:v>
                </c:pt>
                <c:pt idx="178">
                  <c:v>36.633000000000003</c:v>
                </c:pt>
                <c:pt idx="179">
                  <c:v>36.28</c:v>
                </c:pt>
                <c:pt idx="180">
                  <c:v>35.923999999999999</c:v>
                </c:pt>
                <c:pt idx="181">
                  <c:v>35.588999999999999</c:v>
                </c:pt>
                <c:pt idx="182">
                  <c:v>35.139000000000003</c:v>
                </c:pt>
                <c:pt idx="183">
                  <c:v>34.887999999999998</c:v>
                </c:pt>
                <c:pt idx="184">
                  <c:v>34.518999999999998</c:v>
                </c:pt>
                <c:pt idx="185">
                  <c:v>34.094999999999999</c:v>
                </c:pt>
                <c:pt idx="186">
                  <c:v>33.709000000000003</c:v>
                </c:pt>
                <c:pt idx="187">
                  <c:v>33.372</c:v>
                </c:pt>
                <c:pt idx="188">
                  <c:v>33.177</c:v>
                </c:pt>
                <c:pt idx="189">
                  <c:v>32.834000000000003</c:v>
                </c:pt>
                <c:pt idx="190">
                  <c:v>32.429000000000002</c:v>
                </c:pt>
                <c:pt idx="191">
                  <c:v>32.021000000000001</c:v>
                </c:pt>
                <c:pt idx="192">
                  <c:v>31.640999999999998</c:v>
                </c:pt>
                <c:pt idx="193">
                  <c:v>31.376999999999999</c:v>
                </c:pt>
                <c:pt idx="194">
                  <c:v>31.023</c:v>
                </c:pt>
                <c:pt idx="195">
                  <c:v>30.754999999999999</c:v>
                </c:pt>
                <c:pt idx="196">
                  <c:v>30.238</c:v>
                </c:pt>
                <c:pt idx="197">
                  <c:v>29.867999999999999</c:v>
                </c:pt>
                <c:pt idx="198">
                  <c:v>29.42</c:v>
                </c:pt>
                <c:pt idx="199">
                  <c:v>29.076000000000001</c:v>
                </c:pt>
                <c:pt idx="200">
                  <c:v>28.927</c:v>
                </c:pt>
                <c:pt idx="201">
                  <c:v>28.773</c:v>
                </c:pt>
                <c:pt idx="202">
                  <c:v>28.420999999999999</c:v>
                </c:pt>
                <c:pt idx="203">
                  <c:v>28.145</c:v>
                </c:pt>
                <c:pt idx="204">
                  <c:v>27.986999999999998</c:v>
                </c:pt>
                <c:pt idx="205">
                  <c:v>27.504999999999999</c:v>
                </c:pt>
                <c:pt idx="206">
                  <c:v>27.015999999999998</c:v>
                </c:pt>
                <c:pt idx="207">
                  <c:v>26.686</c:v>
                </c:pt>
                <c:pt idx="208">
                  <c:v>26.268000000000001</c:v>
                </c:pt>
                <c:pt idx="209">
                  <c:v>26.013000000000002</c:v>
                </c:pt>
                <c:pt idx="210">
                  <c:v>25.792000000000002</c:v>
                </c:pt>
                <c:pt idx="211">
                  <c:v>25.053000000000001</c:v>
                </c:pt>
                <c:pt idx="212">
                  <c:v>24.591999999999999</c:v>
                </c:pt>
                <c:pt idx="213">
                  <c:v>23.945</c:v>
                </c:pt>
                <c:pt idx="214">
                  <c:v>23.763999999999999</c:v>
                </c:pt>
                <c:pt idx="215">
                  <c:v>23.463000000000001</c:v>
                </c:pt>
                <c:pt idx="216">
                  <c:v>23.036000000000001</c:v>
                </c:pt>
                <c:pt idx="217">
                  <c:v>22.663</c:v>
                </c:pt>
                <c:pt idx="218">
                  <c:v>22.216999999999999</c:v>
                </c:pt>
                <c:pt idx="219">
                  <c:v>21.890999999999998</c:v>
                </c:pt>
                <c:pt idx="220">
                  <c:v>21.625</c:v>
                </c:pt>
                <c:pt idx="221">
                  <c:v>21.42</c:v>
                </c:pt>
                <c:pt idx="222">
                  <c:v>21.048999999999999</c:v>
                </c:pt>
                <c:pt idx="223">
                  <c:v>20.812999999999999</c:v>
                </c:pt>
                <c:pt idx="224">
                  <c:v>20.702999999999999</c:v>
                </c:pt>
                <c:pt idx="225">
                  <c:v>20.326000000000001</c:v>
                </c:pt>
                <c:pt idx="226">
                  <c:v>19.928999999999998</c:v>
                </c:pt>
                <c:pt idx="227">
                  <c:v>19.376000000000001</c:v>
                </c:pt>
                <c:pt idx="228">
                  <c:v>18.806999999999999</c:v>
                </c:pt>
                <c:pt idx="229">
                  <c:v>18.52</c:v>
                </c:pt>
                <c:pt idx="230">
                  <c:v>18.076000000000001</c:v>
                </c:pt>
                <c:pt idx="231">
                  <c:v>17.922999999999998</c:v>
                </c:pt>
                <c:pt idx="232">
                  <c:v>17.765999999999998</c:v>
                </c:pt>
                <c:pt idx="233">
                  <c:v>17.765999999999998</c:v>
                </c:pt>
                <c:pt idx="234">
                  <c:v>17.381</c:v>
                </c:pt>
                <c:pt idx="235">
                  <c:v>17.087</c:v>
                </c:pt>
                <c:pt idx="236">
                  <c:v>16.535</c:v>
                </c:pt>
              </c:numCache>
            </c:numRef>
          </c:yVal>
          <c:smooth val="0"/>
        </c:ser>
        <c:ser>
          <c:idx val="1"/>
          <c:order val="1"/>
          <c:tx>
            <c:strRef>
              <c:f>Sheet1!$C$1</c:f>
              <c:strCache>
                <c:ptCount val="1"/>
                <c:pt idx="0">
                  <c:v>CAV (N=5,758)</c:v>
                </c:pt>
              </c:strCache>
            </c:strRef>
          </c:tx>
          <c:spPr>
            <a:ln w="41275">
              <a:solidFill>
                <a:srgbClr val="FF0000"/>
              </a:solidFill>
            </a:ln>
          </c:spPr>
          <c:marker>
            <c:symbol val="none"/>
          </c:marker>
          <c:xVal>
            <c:numRef>
              <c:f>Sheet1!$A$2:$A$238</c:f>
              <c:numCache>
                <c:formatCode>General</c:formatCode>
                <c:ptCount val="2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numCache>
            </c:numRef>
          </c:xVal>
          <c:yVal>
            <c:numRef>
              <c:f>Sheet1!$C$2:$C$238</c:f>
              <c:numCache>
                <c:formatCode>General</c:formatCode>
                <c:ptCount val="237"/>
                <c:pt idx="0">
                  <c:v>100</c:v>
                </c:pt>
                <c:pt idx="1">
                  <c:v>99.947999999999993</c:v>
                </c:pt>
                <c:pt idx="2">
                  <c:v>99.652000000000001</c:v>
                </c:pt>
                <c:pt idx="3">
                  <c:v>99.009</c:v>
                </c:pt>
                <c:pt idx="4">
                  <c:v>97.825999999999993</c:v>
                </c:pt>
                <c:pt idx="5">
                  <c:v>96.430999999999997</c:v>
                </c:pt>
                <c:pt idx="6">
                  <c:v>94.915999999999997</c:v>
                </c:pt>
                <c:pt idx="7">
                  <c:v>93.722999999999999</c:v>
                </c:pt>
                <c:pt idx="8">
                  <c:v>92.921000000000006</c:v>
                </c:pt>
                <c:pt idx="9">
                  <c:v>92.152000000000001</c:v>
                </c:pt>
                <c:pt idx="10">
                  <c:v>91.646000000000001</c:v>
                </c:pt>
                <c:pt idx="11">
                  <c:v>91.156999999999996</c:v>
                </c:pt>
                <c:pt idx="12">
                  <c:v>90.742999999999995</c:v>
                </c:pt>
                <c:pt idx="13">
                  <c:v>90.367000000000004</c:v>
                </c:pt>
                <c:pt idx="14">
                  <c:v>89.951999999999998</c:v>
                </c:pt>
                <c:pt idx="15">
                  <c:v>89.555000000000007</c:v>
                </c:pt>
                <c:pt idx="16">
                  <c:v>89.213999999999999</c:v>
                </c:pt>
                <c:pt idx="17">
                  <c:v>88.947999999999993</c:v>
                </c:pt>
                <c:pt idx="18">
                  <c:v>88.620999999999995</c:v>
                </c:pt>
                <c:pt idx="19">
                  <c:v>88.263000000000005</c:v>
                </c:pt>
                <c:pt idx="20">
                  <c:v>87.840999999999994</c:v>
                </c:pt>
                <c:pt idx="21">
                  <c:v>87.457999999999998</c:v>
                </c:pt>
                <c:pt idx="22">
                  <c:v>87.194000000000003</c:v>
                </c:pt>
                <c:pt idx="23">
                  <c:v>86.971000000000004</c:v>
                </c:pt>
                <c:pt idx="24">
                  <c:v>86.626000000000005</c:v>
                </c:pt>
                <c:pt idx="25">
                  <c:v>86.24</c:v>
                </c:pt>
                <c:pt idx="26">
                  <c:v>85.811000000000007</c:v>
                </c:pt>
                <c:pt idx="27">
                  <c:v>85.504999999999995</c:v>
                </c:pt>
                <c:pt idx="28">
                  <c:v>85.195999999999998</c:v>
                </c:pt>
                <c:pt idx="29">
                  <c:v>84.866</c:v>
                </c:pt>
                <c:pt idx="30">
                  <c:v>84.658000000000001</c:v>
                </c:pt>
                <c:pt idx="31">
                  <c:v>84.444999999999993</c:v>
                </c:pt>
                <c:pt idx="32">
                  <c:v>84.186000000000007</c:v>
                </c:pt>
                <c:pt idx="33">
                  <c:v>83.861000000000004</c:v>
                </c:pt>
                <c:pt idx="34">
                  <c:v>83.448999999999998</c:v>
                </c:pt>
                <c:pt idx="35">
                  <c:v>83.057000000000002</c:v>
                </c:pt>
                <c:pt idx="36">
                  <c:v>82.772999999999996</c:v>
                </c:pt>
                <c:pt idx="37">
                  <c:v>82.27</c:v>
                </c:pt>
                <c:pt idx="38">
                  <c:v>82.072999999999993</c:v>
                </c:pt>
                <c:pt idx="39">
                  <c:v>81.7</c:v>
                </c:pt>
                <c:pt idx="40">
                  <c:v>81.501999999999995</c:v>
                </c:pt>
                <c:pt idx="41">
                  <c:v>81.081000000000003</c:v>
                </c:pt>
                <c:pt idx="42">
                  <c:v>80.834000000000003</c:v>
                </c:pt>
                <c:pt idx="43">
                  <c:v>80.394999999999996</c:v>
                </c:pt>
                <c:pt idx="44">
                  <c:v>80.114999999999995</c:v>
                </c:pt>
                <c:pt idx="45">
                  <c:v>79.762</c:v>
                </c:pt>
                <c:pt idx="46">
                  <c:v>79.313999999999993</c:v>
                </c:pt>
                <c:pt idx="47">
                  <c:v>79.054000000000002</c:v>
                </c:pt>
                <c:pt idx="48">
                  <c:v>78.817999999999998</c:v>
                </c:pt>
                <c:pt idx="49">
                  <c:v>78.462000000000003</c:v>
                </c:pt>
                <c:pt idx="50">
                  <c:v>77.962000000000003</c:v>
                </c:pt>
                <c:pt idx="51">
                  <c:v>77.509</c:v>
                </c:pt>
                <c:pt idx="52">
                  <c:v>77.221000000000004</c:v>
                </c:pt>
                <c:pt idx="53">
                  <c:v>76.787999999999997</c:v>
                </c:pt>
                <c:pt idx="54">
                  <c:v>76.421999999999997</c:v>
                </c:pt>
                <c:pt idx="55">
                  <c:v>75.843999999999994</c:v>
                </c:pt>
                <c:pt idx="56">
                  <c:v>75.159000000000006</c:v>
                </c:pt>
                <c:pt idx="57">
                  <c:v>74.724999999999994</c:v>
                </c:pt>
                <c:pt idx="58">
                  <c:v>74.367000000000004</c:v>
                </c:pt>
                <c:pt idx="59">
                  <c:v>73.905000000000001</c:v>
                </c:pt>
                <c:pt idx="60">
                  <c:v>73.596000000000004</c:v>
                </c:pt>
                <c:pt idx="61">
                  <c:v>73.055000000000007</c:v>
                </c:pt>
                <c:pt idx="62">
                  <c:v>72.614999999999995</c:v>
                </c:pt>
                <c:pt idx="63">
                  <c:v>72.251999999999995</c:v>
                </c:pt>
                <c:pt idx="64">
                  <c:v>71.861000000000004</c:v>
                </c:pt>
                <c:pt idx="65">
                  <c:v>71.52</c:v>
                </c:pt>
                <c:pt idx="66">
                  <c:v>70.911000000000001</c:v>
                </c:pt>
                <c:pt idx="67">
                  <c:v>70.367000000000004</c:v>
                </c:pt>
                <c:pt idx="68">
                  <c:v>69.923000000000002</c:v>
                </c:pt>
                <c:pt idx="69">
                  <c:v>69.477999999999994</c:v>
                </c:pt>
                <c:pt idx="70">
                  <c:v>69.087999999999994</c:v>
                </c:pt>
                <c:pt idx="71">
                  <c:v>68.67</c:v>
                </c:pt>
                <c:pt idx="72">
                  <c:v>68.307000000000002</c:v>
                </c:pt>
                <c:pt idx="73">
                  <c:v>67.716999999999999</c:v>
                </c:pt>
                <c:pt idx="74">
                  <c:v>67.293999999999997</c:v>
                </c:pt>
                <c:pt idx="75">
                  <c:v>66.641000000000005</c:v>
                </c:pt>
                <c:pt idx="76">
                  <c:v>66.183999999999997</c:v>
                </c:pt>
                <c:pt idx="77">
                  <c:v>65.981999999999999</c:v>
                </c:pt>
                <c:pt idx="78">
                  <c:v>65.542000000000002</c:v>
                </c:pt>
                <c:pt idx="79">
                  <c:v>65.272000000000006</c:v>
                </c:pt>
                <c:pt idx="80">
                  <c:v>64.843999999999994</c:v>
                </c:pt>
                <c:pt idx="81">
                  <c:v>64.567999999999998</c:v>
                </c:pt>
                <c:pt idx="82">
                  <c:v>64.105999999999995</c:v>
                </c:pt>
                <c:pt idx="83">
                  <c:v>63.765999999999998</c:v>
                </c:pt>
                <c:pt idx="84">
                  <c:v>63.488</c:v>
                </c:pt>
                <c:pt idx="85">
                  <c:v>62.991</c:v>
                </c:pt>
                <c:pt idx="86">
                  <c:v>62.773000000000003</c:v>
                </c:pt>
                <c:pt idx="87">
                  <c:v>62.366999999999997</c:v>
                </c:pt>
                <c:pt idx="88">
                  <c:v>62.146000000000001</c:v>
                </c:pt>
                <c:pt idx="89">
                  <c:v>61.862000000000002</c:v>
                </c:pt>
                <c:pt idx="90">
                  <c:v>61.508000000000003</c:v>
                </c:pt>
                <c:pt idx="91">
                  <c:v>61.078000000000003</c:v>
                </c:pt>
                <c:pt idx="92">
                  <c:v>60.741999999999997</c:v>
                </c:pt>
                <c:pt idx="93">
                  <c:v>60.371000000000002</c:v>
                </c:pt>
                <c:pt idx="94">
                  <c:v>59.76</c:v>
                </c:pt>
                <c:pt idx="95">
                  <c:v>59.42</c:v>
                </c:pt>
                <c:pt idx="96">
                  <c:v>58.944000000000003</c:v>
                </c:pt>
                <c:pt idx="97">
                  <c:v>58.704000000000001</c:v>
                </c:pt>
                <c:pt idx="98">
                  <c:v>58.328000000000003</c:v>
                </c:pt>
                <c:pt idx="99">
                  <c:v>57.984999999999999</c:v>
                </c:pt>
                <c:pt idx="100">
                  <c:v>57.673000000000002</c:v>
                </c:pt>
                <c:pt idx="101">
                  <c:v>57.393000000000001</c:v>
                </c:pt>
                <c:pt idx="102">
                  <c:v>57.042000000000002</c:v>
                </c:pt>
                <c:pt idx="103">
                  <c:v>56.787999999999997</c:v>
                </c:pt>
                <c:pt idx="104">
                  <c:v>56.42</c:v>
                </c:pt>
                <c:pt idx="105">
                  <c:v>55.938000000000002</c:v>
                </c:pt>
                <c:pt idx="106">
                  <c:v>55.454999999999998</c:v>
                </c:pt>
                <c:pt idx="107">
                  <c:v>55.192999999999998</c:v>
                </c:pt>
                <c:pt idx="108">
                  <c:v>54.445999999999998</c:v>
                </c:pt>
                <c:pt idx="109">
                  <c:v>53.732999999999997</c:v>
                </c:pt>
                <c:pt idx="110">
                  <c:v>53.395000000000003</c:v>
                </c:pt>
                <c:pt idx="111">
                  <c:v>52.902999999999999</c:v>
                </c:pt>
                <c:pt idx="112">
                  <c:v>52.371000000000002</c:v>
                </c:pt>
                <c:pt idx="113">
                  <c:v>51.988999999999997</c:v>
                </c:pt>
                <c:pt idx="114">
                  <c:v>51.640999999999998</c:v>
                </c:pt>
                <c:pt idx="115">
                  <c:v>51.326000000000001</c:v>
                </c:pt>
                <c:pt idx="116">
                  <c:v>51.206000000000003</c:v>
                </c:pt>
                <c:pt idx="117">
                  <c:v>50.843000000000004</c:v>
                </c:pt>
                <c:pt idx="118">
                  <c:v>50.439</c:v>
                </c:pt>
                <c:pt idx="119">
                  <c:v>50.115000000000002</c:v>
                </c:pt>
                <c:pt idx="120">
                  <c:v>49.628999999999998</c:v>
                </c:pt>
                <c:pt idx="121">
                  <c:v>49.180999999999997</c:v>
                </c:pt>
                <c:pt idx="122">
                  <c:v>48.731000000000002</c:v>
                </c:pt>
                <c:pt idx="123">
                  <c:v>48.444000000000003</c:v>
                </c:pt>
                <c:pt idx="124">
                  <c:v>47.865000000000002</c:v>
                </c:pt>
                <c:pt idx="125">
                  <c:v>47.573</c:v>
                </c:pt>
                <c:pt idx="126">
                  <c:v>47.235999999999997</c:v>
                </c:pt>
                <c:pt idx="127">
                  <c:v>46.625</c:v>
                </c:pt>
                <c:pt idx="128">
                  <c:v>46.536000000000001</c:v>
                </c:pt>
                <c:pt idx="129">
                  <c:v>46.264000000000003</c:v>
                </c:pt>
                <c:pt idx="130">
                  <c:v>45.945</c:v>
                </c:pt>
                <c:pt idx="131">
                  <c:v>45.533000000000001</c:v>
                </c:pt>
                <c:pt idx="132">
                  <c:v>45.209000000000003</c:v>
                </c:pt>
                <c:pt idx="133">
                  <c:v>44.883000000000003</c:v>
                </c:pt>
                <c:pt idx="134">
                  <c:v>44.555999999999997</c:v>
                </c:pt>
                <c:pt idx="135">
                  <c:v>44.18</c:v>
                </c:pt>
                <c:pt idx="136">
                  <c:v>43.707000000000001</c:v>
                </c:pt>
                <c:pt idx="137">
                  <c:v>43.417999999999999</c:v>
                </c:pt>
                <c:pt idx="138">
                  <c:v>42.929000000000002</c:v>
                </c:pt>
                <c:pt idx="139">
                  <c:v>42.579000000000001</c:v>
                </c:pt>
                <c:pt idx="140">
                  <c:v>41.866999999999997</c:v>
                </c:pt>
                <c:pt idx="141">
                  <c:v>41.661000000000001</c:v>
                </c:pt>
                <c:pt idx="142">
                  <c:v>41.247</c:v>
                </c:pt>
                <c:pt idx="143">
                  <c:v>41.037999999999997</c:v>
                </c:pt>
                <c:pt idx="144">
                  <c:v>40.933</c:v>
                </c:pt>
                <c:pt idx="145">
                  <c:v>40.616999999999997</c:v>
                </c:pt>
                <c:pt idx="146">
                  <c:v>40.299999999999997</c:v>
                </c:pt>
                <c:pt idx="147">
                  <c:v>39.979999999999997</c:v>
                </c:pt>
                <c:pt idx="148">
                  <c:v>39.494</c:v>
                </c:pt>
                <c:pt idx="149">
                  <c:v>38.997999999999998</c:v>
                </c:pt>
                <c:pt idx="150">
                  <c:v>38.551000000000002</c:v>
                </c:pt>
                <c:pt idx="151">
                  <c:v>38.201000000000001</c:v>
                </c:pt>
                <c:pt idx="152">
                  <c:v>37.963999999999999</c:v>
                </c:pt>
                <c:pt idx="153">
                  <c:v>37.844000000000001</c:v>
                </c:pt>
                <c:pt idx="154">
                  <c:v>37.298999999999999</c:v>
                </c:pt>
                <c:pt idx="155">
                  <c:v>36.69</c:v>
                </c:pt>
                <c:pt idx="156">
                  <c:v>36.445999999999998</c:v>
                </c:pt>
                <c:pt idx="157">
                  <c:v>36.262</c:v>
                </c:pt>
                <c:pt idx="158">
                  <c:v>35.89</c:v>
                </c:pt>
                <c:pt idx="159">
                  <c:v>35.515999999999998</c:v>
                </c:pt>
                <c:pt idx="160">
                  <c:v>35.076000000000001</c:v>
                </c:pt>
                <c:pt idx="161">
                  <c:v>34.567999999999998</c:v>
                </c:pt>
                <c:pt idx="162">
                  <c:v>34.374000000000002</c:v>
                </c:pt>
                <c:pt idx="163">
                  <c:v>34.042000000000002</c:v>
                </c:pt>
                <c:pt idx="164">
                  <c:v>33.351999999999997</c:v>
                </c:pt>
                <c:pt idx="165">
                  <c:v>33.351999999999997</c:v>
                </c:pt>
                <c:pt idx="166">
                  <c:v>33.142000000000003</c:v>
                </c:pt>
                <c:pt idx="167">
                  <c:v>32.720999999999997</c:v>
                </c:pt>
                <c:pt idx="168">
                  <c:v>32.51</c:v>
                </c:pt>
                <c:pt idx="169">
                  <c:v>32.156999999999996</c:v>
                </c:pt>
                <c:pt idx="170">
                  <c:v>31.802</c:v>
                </c:pt>
                <c:pt idx="171">
                  <c:v>31.588000000000001</c:v>
                </c:pt>
                <c:pt idx="172">
                  <c:v>31.082000000000001</c:v>
                </c:pt>
                <c:pt idx="173">
                  <c:v>30.715</c:v>
                </c:pt>
                <c:pt idx="174">
                  <c:v>30.254000000000001</c:v>
                </c:pt>
                <c:pt idx="175">
                  <c:v>29.776</c:v>
                </c:pt>
                <c:pt idx="176">
                  <c:v>29.611999999999998</c:v>
                </c:pt>
                <c:pt idx="177">
                  <c:v>29.283999999999999</c:v>
                </c:pt>
                <c:pt idx="178">
                  <c:v>28.951000000000001</c:v>
                </c:pt>
                <c:pt idx="179">
                  <c:v>28.699000000000002</c:v>
                </c:pt>
                <c:pt idx="180">
                  <c:v>28.530999999999999</c:v>
                </c:pt>
                <c:pt idx="181">
                  <c:v>28.192</c:v>
                </c:pt>
                <c:pt idx="182">
                  <c:v>28.021999999999998</c:v>
                </c:pt>
                <c:pt idx="183">
                  <c:v>27.849</c:v>
                </c:pt>
                <c:pt idx="184">
                  <c:v>27.41</c:v>
                </c:pt>
                <c:pt idx="185">
                  <c:v>27.23</c:v>
                </c:pt>
                <c:pt idx="186">
                  <c:v>27.134</c:v>
                </c:pt>
                <c:pt idx="187">
                  <c:v>26.831</c:v>
                </c:pt>
                <c:pt idx="188">
                  <c:v>26.2</c:v>
                </c:pt>
                <c:pt idx="189">
                  <c:v>25.88</c:v>
                </c:pt>
                <c:pt idx="190">
                  <c:v>25.452000000000002</c:v>
                </c:pt>
                <c:pt idx="191">
                  <c:v>25.452000000000002</c:v>
                </c:pt>
                <c:pt idx="192">
                  <c:v>24.914000000000001</c:v>
                </c:pt>
                <c:pt idx="193">
                  <c:v>24.483000000000001</c:v>
                </c:pt>
                <c:pt idx="194">
                  <c:v>24.157</c:v>
                </c:pt>
                <c:pt idx="195">
                  <c:v>23.827999999999999</c:v>
                </c:pt>
                <c:pt idx="196">
                  <c:v>23.606999999999999</c:v>
                </c:pt>
                <c:pt idx="197">
                  <c:v>23.033999999999999</c:v>
                </c:pt>
                <c:pt idx="198">
                  <c:v>22.911000000000001</c:v>
                </c:pt>
                <c:pt idx="199">
                  <c:v>22.521000000000001</c:v>
                </c:pt>
                <c:pt idx="200">
                  <c:v>22.385000000000002</c:v>
                </c:pt>
                <c:pt idx="201">
                  <c:v>22.385000000000002</c:v>
                </c:pt>
                <c:pt idx="202">
                  <c:v>21.962</c:v>
                </c:pt>
                <c:pt idx="203">
                  <c:v>21.82</c:v>
                </c:pt>
                <c:pt idx="204">
                  <c:v>21.82</c:v>
                </c:pt>
                <c:pt idx="205">
                  <c:v>21.675999999999998</c:v>
                </c:pt>
                <c:pt idx="206">
                  <c:v>21.675999999999998</c:v>
                </c:pt>
                <c:pt idx="207">
                  <c:v>21.521999999999998</c:v>
                </c:pt>
                <c:pt idx="208">
                  <c:v>21.361999999999998</c:v>
                </c:pt>
                <c:pt idx="209">
                  <c:v>21.027000000000001</c:v>
                </c:pt>
                <c:pt idx="210">
                  <c:v>20.847999999999999</c:v>
                </c:pt>
                <c:pt idx="211">
                  <c:v>20.847999999999999</c:v>
                </c:pt>
                <c:pt idx="212">
                  <c:v>20.384</c:v>
                </c:pt>
                <c:pt idx="213">
                  <c:v>20.384</c:v>
                </c:pt>
                <c:pt idx="214">
                  <c:v>19.905000000000001</c:v>
                </c:pt>
                <c:pt idx="215">
                  <c:v>19.664999999999999</c:v>
                </c:pt>
                <c:pt idx="216">
                  <c:v>19.664999999999999</c:v>
                </c:pt>
                <c:pt idx="217">
                  <c:v>19.181999999999999</c:v>
                </c:pt>
                <c:pt idx="218">
                  <c:v>18.437999999999999</c:v>
                </c:pt>
                <c:pt idx="219">
                  <c:v>18.437999999999999</c:v>
                </c:pt>
                <c:pt idx="220">
                  <c:v>18.437999999999999</c:v>
                </c:pt>
                <c:pt idx="221">
                  <c:v>18.158999999999999</c:v>
                </c:pt>
                <c:pt idx="222">
                  <c:v>17.489999999999998</c:v>
                </c:pt>
                <c:pt idx="223">
                  <c:v>16.602</c:v>
                </c:pt>
                <c:pt idx="224">
                  <c:v>16.099</c:v>
                </c:pt>
                <c:pt idx="225">
                  <c:v>16.099</c:v>
                </c:pt>
                <c:pt idx="226">
                  <c:v>16.099</c:v>
                </c:pt>
                <c:pt idx="227">
                  <c:v>16.099</c:v>
                </c:pt>
                <c:pt idx="228">
                  <c:v>16.099</c:v>
                </c:pt>
                <c:pt idx="229">
                  <c:v>15.503</c:v>
                </c:pt>
                <c:pt idx="230">
                  <c:v>15.503</c:v>
                </c:pt>
                <c:pt idx="231">
                  <c:v>15.503</c:v>
                </c:pt>
                <c:pt idx="232">
                  <c:v>15.503</c:v>
                </c:pt>
                <c:pt idx="233">
                  <c:v>14.829000000000001</c:v>
                </c:pt>
                <c:pt idx="234">
                  <c:v>14.829000000000001</c:v>
                </c:pt>
                <c:pt idx="235">
                  <c:v>13.901999999999999</c:v>
                </c:pt>
                <c:pt idx="236">
                  <c:v>12.744</c:v>
                </c:pt>
              </c:numCache>
            </c:numRef>
          </c:yVal>
          <c:smooth val="0"/>
        </c:ser>
        <c:dLbls>
          <c:showLegendKey val="0"/>
          <c:showVal val="0"/>
          <c:showCatName val="0"/>
          <c:showSerName val="0"/>
          <c:showPercent val="0"/>
          <c:showBubbleSize val="0"/>
        </c:dLbls>
        <c:axId val="796524840"/>
        <c:axId val="796525232"/>
      </c:scatterChart>
      <c:valAx>
        <c:axId val="796524840"/>
        <c:scaling>
          <c:orientation val="minMax"/>
          <c:max val="17"/>
          <c:min val="0"/>
        </c:scaling>
        <c:delete val="0"/>
        <c:axPos val="b"/>
        <c:title>
          <c:tx>
            <c:rich>
              <a:bodyPr/>
              <a:lstStyle/>
              <a:p>
                <a:pPr>
                  <a:defRPr sz="1700"/>
                </a:pPr>
                <a:r>
                  <a:rPr lang="en-US" sz="1700" dirty="0" smtClean="0"/>
                  <a:t>Time after Report of CAV*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6525232"/>
        <c:crosses val="autoZero"/>
        <c:crossBetween val="midCat"/>
        <c:majorUnit val="1"/>
      </c:valAx>
      <c:valAx>
        <c:axId val="7965252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96524840"/>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155598912967736"/>
          <c:y val="0.62024278215223094"/>
          <c:w val="0.52949120851044063"/>
          <c:h val="0.1155033443400220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3590508847684365E-2"/>
          <c:w val="0.88622918263535633"/>
          <c:h val="0.77855520013123369"/>
        </c:manualLayout>
      </c:layout>
      <c:scatterChart>
        <c:scatterStyle val="lineMarker"/>
        <c:varyColors val="0"/>
        <c:ser>
          <c:idx val="0"/>
          <c:order val="0"/>
          <c:tx>
            <c:strRef>
              <c:f>Sheet1!$B$1</c:f>
              <c:strCache>
                <c:ptCount val="1"/>
                <c:pt idx="0">
                  <c:v>No CAV/1994-2003 (N=11,411)</c:v>
                </c:pt>
              </c:strCache>
            </c:strRef>
          </c:tx>
          <c:spPr>
            <a:ln w="41275">
              <a:solidFill>
                <a:srgbClr val="00FF00"/>
              </a:solidFill>
            </a:ln>
          </c:spPr>
          <c:marker>
            <c:symbol val="none"/>
          </c:marker>
          <c:xVal>
            <c:numRef>
              <c:f>Sheet1!$A$2:$A$238</c:f>
              <c:numCache>
                <c:formatCode>General</c:formatCode>
                <c:ptCount val="2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numCache>
            </c:numRef>
          </c:xVal>
          <c:yVal>
            <c:numRef>
              <c:f>Sheet1!$B$2:$B$238</c:f>
              <c:numCache>
                <c:formatCode>General</c:formatCode>
                <c:ptCount val="237"/>
                <c:pt idx="0">
                  <c:v>100</c:v>
                </c:pt>
                <c:pt idx="1">
                  <c:v>99.483000000000004</c:v>
                </c:pt>
                <c:pt idx="2">
                  <c:v>99.141000000000005</c:v>
                </c:pt>
                <c:pt idx="3">
                  <c:v>98.850999999999999</c:v>
                </c:pt>
                <c:pt idx="4">
                  <c:v>98.587999999999994</c:v>
                </c:pt>
                <c:pt idx="5">
                  <c:v>98.332999999999998</c:v>
                </c:pt>
                <c:pt idx="6">
                  <c:v>98.009</c:v>
                </c:pt>
                <c:pt idx="7">
                  <c:v>97.754000000000005</c:v>
                </c:pt>
                <c:pt idx="8">
                  <c:v>97.525000000000006</c:v>
                </c:pt>
                <c:pt idx="9">
                  <c:v>97.198999999999998</c:v>
                </c:pt>
                <c:pt idx="10">
                  <c:v>96.89</c:v>
                </c:pt>
                <c:pt idx="11">
                  <c:v>96.537000000000006</c:v>
                </c:pt>
                <c:pt idx="12">
                  <c:v>96.316999999999993</c:v>
                </c:pt>
                <c:pt idx="13">
                  <c:v>96.052000000000007</c:v>
                </c:pt>
                <c:pt idx="14">
                  <c:v>95.77</c:v>
                </c:pt>
                <c:pt idx="15">
                  <c:v>95.611000000000004</c:v>
                </c:pt>
                <c:pt idx="16">
                  <c:v>95.266000000000005</c:v>
                </c:pt>
                <c:pt idx="17">
                  <c:v>94.992999999999995</c:v>
                </c:pt>
                <c:pt idx="18">
                  <c:v>94.798000000000002</c:v>
                </c:pt>
                <c:pt idx="19">
                  <c:v>94.533000000000001</c:v>
                </c:pt>
                <c:pt idx="20">
                  <c:v>94.311000000000007</c:v>
                </c:pt>
                <c:pt idx="21">
                  <c:v>94.097999999999999</c:v>
                </c:pt>
                <c:pt idx="22">
                  <c:v>93.769000000000005</c:v>
                </c:pt>
                <c:pt idx="23">
                  <c:v>93.546999999999997</c:v>
                </c:pt>
                <c:pt idx="24">
                  <c:v>93.316000000000003</c:v>
                </c:pt>
                <c:pt idx="25">
                  <c:v>92.924999999999997</c:v>
                </c:pt>
                <c:pt idx="26">
                  <c:v>92.596000000000004</c:v>
                </c:pt>
                <c:pt idx="27">
                  <c:v>92.436000000000007</c:v>
                </c:pt>
                <c:pt idx="28">
                  <c:v>92.097999999999999</c:v>
                </c:pt>
                <c:pt idx="29">
                  <c:v>91.856999999999999</c:v>
                </c:pt>
                <c:pt idx="30">
                  <c:v>91.492000000000004</c:v>
                </c:pt>
                <c:pt idx="31">
                  <c:v>91.135000000000005</c:v>
                </c:pt>
                <c:pt idx="32">
                  <c:v>90.921000000000006</c:v>
                </c:pt>
                <c:pt idx="33">
                  <c:v>90.581000000000003</c:v>
                </c:pt>
                <c:pt idx="34">
                  <c:v>90.302999999999997</c:v>
                </c:pt>
                <c:pt idx="35">
                  <c:v>90.007000000000005</c:v>
                </c:pt>
                <c:pt idx="36">
                  <c:v>89.647999999999996</c:v>
                </c:pt>
                <c:pt idx="37">
                  <c:v>89.316000000000003</c:v>
                </c:pt>
                <c:pt idx="38">
                  <c:v>88.983999999999995</c:v>
                </c:pt>
                <c:pt idx="39">
                  <c:v>88.652000000000001</c:v>
                </c:pt>
                <c:pt idx="40">
                  <c:v>88.346000000000004</c:v>
                </c:pt>
                <c:pt idx="41">
                  <c:v>87.995000000000005</c:v>
                </c:pt>
                <c:pt idx="42">
                  <c:v>87.742999999999995</c:v>
                </c:pt>
                <c:pt idx="43">
                  <c:v>87.41</c:v>
                </c:pt>
                <c:pt idx="44">
                  <c:v>87.138999999999996</c:v>
                </c:pt>
                <c:pt idx="45">
                  <c:v>86.831999999999994</c:v>
                </c:pt>
                <c:pt idx="46">
                  <c:v>86.488</c:v>
                </c:pt>
                <c:pt idx="47">
                  <c:v>86.126000000000005</c:v>
                </c:pt>
                <c:pt idx="48">
                  <c:v>85.772000000000006</c:v>
                </c:pt>
                <c:pt idx="49">
                  <c:v>85.472999999999999</c:v>
                </c:pt>
                <c:pt idx="50">
                  <c:v>85.165000000000006</c:v>
                </c:pt>
                <c:pt idx="51">
                  <c:v>84.792000000000002</c:v>
                </c:pt>
                <c:pt idx="52">
                  <c:v>84.411000000000001</c:v>
                </c:pt>
                <c:pt idx="53">
                  <c:v>84.046999999999997</c:v>
                </c:pt>
                <c:pt idx="54">
                  <c:v>83.656000000000006</c:v>
                </c:pt>
                <c:pt idx="55">
                  <c:v>83.292000000000002</c:v>
                </c:pt>
                <c:pt idx="56">
                  <c:v>83.045000000000002</c:v>
                </c:pt>
                <c:pt idx="57">
                  <c:v>82.67</c:v>
                </c:pt>
                <c:pt idx="58">
                  <c:v>82.313000000000002</c:v>
                </c:pt>
                <c:pt idx="59">
                  <c:v>81.909000000000006</c:v>
                </c:pt>
                <c:pt idx="60">
                  <c:v>81.515000000000001</c:v>
                </c:pt>
                <c:pt idx="61">
                  <c:v>81.239999999999995</c:v>
                </c:pt>
                <c:pt idx="62">
                  <c:v>80.900000000000006</c:v>
                </c:pt>
                <c:pt idx="63">
                  <c:v>80.412999999999997</c:v>
                </c:pt>
                <c:pt idx="64">
                  <c:v>79.935000000000002</c:v>
                </c:pt>
                <c:pt idx="65">
                  <c:v>79.603999999999999</c:v>
                </c:pt>
                <c:pt idx="66">
                  <c:v>79.263000000000005</c:v>
                </c:pt>
                <c:pt idx="67">
                  <c:v>78.811000000000007</c:v>
                </c:pt>
                <c:pt idx="68">
                  <c:v>78.488</c:v>
                </c:pt>
                <c:pt idx="69">
                  <c:v>78.061999999999998</c:v>
                </c:pt>
                <c:pt idx="70">
                  <c:v>77.72</c:v>
                </c:pt>
                <c:pt idx="71">
                  <c:v>77.414000000000001</c:v>
                </c:pt>
                <c:pt idx="72">
                  <c:v>77.088999999999999</c:v>
                </c:pt>
                <c:pt idx="73">
                  <c:v>76.736999999999995</c:v>
                </c:pt>
                <c:pt idx="74">
                  <c:v>76.364999999999995</c:v>
                </c:pt>
                <c:pt idx="75">
                  <c:v>75.938000000000002</c:v>
                </c:pt>
                <c:pt idx="76">
                  <c:v>75.519000000000005</c:v>
                </c:pt>
                <c:pt idx="77">
                  <c:v>75.128</c:v>
                </c:pt>
                <c:pt idx="78">
                  <c:v>74.718000000000004</c:v>
                </c:pt>
                <c:pt idx="79">
                  <c:v>74.343999999999994</c:v>
                </c:pt>
                <c:pt idx="80">
                  <c:v>73.894000000000005</c:v>
                </c:pt>
                <c:pt idx="81">
                  <c:v>73.509</c:v>
                </c:pt>
                <c:pt idx="82">
                  <c:v>73.058000000000007</c:v>
                </c:pt>
                <c:pt idx="83">
                  <c:v>72.682000000000002</c:v>
                </c:pt>
                <c:pt idx="84">
                  <c:v>72.381</c:v>
                </c:pt>
                <c:pt idx="85">
                  <c:v>71.92</c:v>
                </c:pt>
                <c:pt idx="86">
                  <c:v>71.543999999999997</c:v>
                </c:pt>
                <c:pt idx="87">
                  <c:v>71.176000000000002</c:v>
                </c:pt>
                <c:pt idx="88">
                  <c:v>70.855999999999995</c:v>
                </c:pt>
                <c:pt idx="89">
                  <c:v>70.459000000000003</c:v>
                </c:pt>
                <c:pt idx="90">
                  <c:v>70.090999999999994</c:v>
                </c:pt>
                <c:pt idx="91">
                  <c:v>69.787999999999997</c:v>
                </c:pt>
                <c:pt idx="92">
                  <c:v>69.418000000000006</c:v>
                </c:pt>
                <c:pt idx="93">
                  <c:v>69.028999999999996</c:v>
                </c:pt>
                <c:pt idx="94">
                  <c:v>68.647999999999996</c:v>
                </c:pt>
                <c:pt idx="95">
                  <c:v>68.162000000000006</c:v>
                </c:pt>
                <c:pt idx="96">
                  <c:v>67.771000000000001</c:v>
                </c:pt>
                <c:pt idx="97">
                  <c:v>67.370999999999995</c:v>
                </c:pt>
                <c:pt idx="98">
                  <c:v>66.941000000000003</c:v>
                </c:pt>
                <c:pt idx="99">
                  <c:v>66.53</c:v>
                </c:pt>
                <c:pt idx="100">
                  <c:v>66.186000000000007</c:v>
                </c:pt>
                <c:pt idx="101">
                  <c:v>65.774000000000001</c:v>
                </c:pt>
                <c:pt idx="102">
                  <c:v>65.497</c:v>
                </c:pt>
                <c:pt idx="103">
                  <c:v>65.141999999999996</c:v>
                </c:pt>
                <c:pt idx="104">
                  <c:v>64.775999999999996</c:v>
                </c:pt>
                <c:pt idx="105">
                  <c:v>64.322999999999993</c:v>
                </c:pt>
                <c:pt idx="106">
                  <c:v>63.917000000000002</c:v>
                </c:pt>
                <c:pt idx="107">
                  <c:v>63.54</c:v>
                </c:pt>
                <c:pt idx="108">
                  <c:v>63.008000000000003</c:v>
                </c:pt>
                <c:pt idx="109">
                  <c:v>62.6</c:v>
                </c:pt>
                <c:pt idx="110">
                  <c:v>62.261000000000003</c:v>
                </c:pt>
                <c:pt idx="111">
                  <c:v>61.823999999999998</c:v>
                </c:pt>
                <c:pt idx="112">
                  <c:v>61.317999999999998</c:v>
                </c:pt>
                <c:pt idx="113">
                  <c:v>60.927</c:v>
                </c:pt>
                <c:pt idx="114">
                  <c:v>60.701999999999998</c:v>
                </c:pt>
                <c:pt idx="115">
                  <c:v>60.31</c:v>
                </c:pt>
                <c:pt idx="116">
                  <c:v>60.014000000000003</c:v>
                </c:pt>
                <c:pt idx="117">
                  <c:v>59.686999999999998</c:v>
                </c:pt>
                <c:pt idx="118">
                  <c:v>59.387999999999998</c:v>
                </c:pt>
                <c:pt idx="119">
                  <c:v>59.01</c:v>
                </c:pt>
                <c:pt idx="120">
                  <c:v>58.68</c:v>
                </c:pt>
                <c:pt idx="121">
                  <c:v>58.27</c:v>
                </c:pt>
                <c:pt idx="122">
                  <c:v>58.058</c:v>
                </c:pt>
                <c:pt idx="123">
                  <c:v>57.683999999999997</c:v>
                </c:pt>
                <c:pt idx="124">
                  <c:v>57.298000000000002</c:v>
                </c:pt>
                <c:pt idx="125">
                  <c:v>57.031999999999996</c:v>
                </c:pt>
                <c:pt idx="126">
                  <c:v>56.619</c:v>
                </c:pt>
                <c:pt idx="127">
                  <c:v>56.197000000000003</c:v>
                </c:pt>
                <c:pt idx="128">
                  <c:v>55.805</c:v>
                </c:pt>
                <c:pt idx="129">
                  <c:v>55.472999999999999</c:v>
                </c:pt>
                <c:pt idx="130">
                  <c:v>55.094999999999999</c:v>
                </c:pt>
                <c:pt idx="131">
                  <c:v>54.76</c:v>
                </c:pt>
                <c:pt idx="132">
                  <c:v>54.323</c:v>
                </c:pt>
                <c:pt idx="133">
                  <c:v>53.963999999999999</c:v>
                </c:pt>
                <c:pt idx="134">
                  <c:v>53.625</c:v>
                </c:pt>
                <c:pt idx="135">
                  <c:v>53.125</c:v>
                </c:pt>
                <c:pt idx="136">
                  <c:v>52.677999999999997</c:v>
                </c:pt>
                <c:pt idx="137">
                  <c:v>52.250999999999998</c:v>
                </c:pt>
                <c:pt idx="138">
                  <c:v>51.768999999999998</c:v>
                </c:pt>
                <c:pt idx="139">
                  <c:v>51.325000000000003</c:v>
                </c:pt>
                <c:pt idx="140">
                  <c:v>50.798999999999999</c:v>
                </c:pt>
                <c:pt idx="141">
                  <c:v>50.404000000000003</c:v>
                </c:pt>
                <c:pt idx="142">
                  <c:v>50.045000000000002</c:v>
                </c:pt>
                <c:pt idx="143">
                  <c:v>49.555999999999997</c:v>
                </c:pt>
                <c:pt idx="144">
                  <c:v>49.232999999999997</c:v>
                </c:pt>
                <c:pt idx="145">
                  <c:v>48.805999999999997</c:v>
                </c:pt>
                <c:pt idx="146">
                  <c:v>48.494</c:v>
                </c:pt>
                <c:pt idx="147">
                  <c:v>48.154000000000003</c:v>
                </c:pt>
                <c:pt idx="148">
                  <c:v>47.848999999999997</c:v>
                </c:pt>
                <c:pt idx="149">
                  <c:v>47.421999999999997</c:v>
                </c:pt>
                <c:pt idx="150">
                  <c:v>47.122999999999998</c:v>
                </c:pt>
                <c:pt idx="151">
                  <c:v>46.774000000000001</c:v>
                </c:pt>
                <c:pt idx="152">
                  <c:v>46.348999999999997</c:v>
                </c:pt>
                <c:pt idx="153">
                  <c:v>45.975999999999999</c:v>
                </c:pt>
                <c:pt idx="154">
                  <c:v>45.572000000000003</c:v>
                </c:pt>
                <c:pt idx="155">
                  <c:v>45.21</c:v>
                </c:pt>
                <c:pt idx="156">
                  <c:v>44.787999999999997</c:v>
                </c:pt>
                <c:pt idx="157">
                  <c:v>44.47</c:v>
                </c:pt>
                <c:pt idx="158">
                  <c:v>43.938000000000002</c:v>
                </c:pt>
                <c:pt idx="159">
                  <c:v>43.6</c:v>
                </c:pt>
                <c:pt idx="160">
                  <c:v>43.213999999999999</c:v>
                </c:pt>
                <c:pt idx="161">
                  <c:v>42.823</c:v>
                </c:pt>
                <c:pt idx="162">
                  <c:v>42.457000000000001</c:v>
                </c:pt>
                <c:pt idx="163">
                  <c:v>42.064999999999998</c:v>
                </c:pt>
                <c:pt idx="164">
                  <c:v>41.618000000000002</c:v>
                </c:pt>
                <c:pt idx="165">
                  <c:v>41.18</c:v>
                </c:pt>
                <c:pt idx="166">
                  <c:v>40.685000000000002</c:v>
                </c:pt>
                <c:pt idx="167">
                  <c:v>40.259</c:v>
                </c:pt>
                <c:pt idx="168">
                  <c:v>39.991</c:v>
                </c:pt>
                <c:pt idx="169">
                  <c:v>39.613</c:v>
                </c:pt>
                <c:pt idx="170">
                  <c:v>39.088999999999999</c:v>
                </c:pt>
                <c:pt idx="171">
                  <c:v>38.670999999999999</c:v>
                </c:pt>
                <c:pt idx="172">
                  <c:v>38.265000000000001</c:v>
                </c:pt>
                <c:pt idx="173">
                  <c:v>37.911999999999999</c:v>
                </c:pt>
                <c:pt idx="174">
                  <c:v>37.607999999999997</c:v>
                </c:pt>
                <c:pt idx="175">
                  <c:v>37.231999999999999</c:v>
                </c:pt>
                <c:pt idx="176">
                  <c:v>36.811</c:v>
                </c:pt>
                <c:pt idx="177">
                  <c:v>36.594999999999999</c:v>
                </c:pt>
                <c:pt idx="178">
                  <c:v>36.268999999999998</c:v>
                </c:pt>
                <c:pt idx="179">
                  <c:v>35.918999999999997</c:v>
                </c:pt>
                <c:pt idx="180">
                  <c:v>35.567</c:v>
                </c:pt>
                <c:pt idx="181">
                  <c:v>35.234999999999999</c:v>
                </c:pt>
                <c:pt idx="182">
                  <c:v>34.789000000000001</c:v>
                </c:pt>
                <c:pt idx="183">
                  <c:v>34.540999999999997</c:v>
                </c:pt>
                <c:pt idx="184">
                  <c:v>34.176000000000002</c:v>
                </c:pt>
                <c:pt idx="185">
                  <c:v>33.756</c:v>
                </c:pt>
                <c:pt idx="186">
                  <c:v>33.372999999999998</c:v>
                </c:pt>
                <c:pt idx="187">
                  <c:v>33.04</c:v>
                </c:pt>
                <c:pt idx="188">
                  <c:v>32.847000000000001</c:v>
                </c:pt>
                <c:pt idx="189">
                  <c:v>32.506999999999998</c:v>
                </c:pt>
                <c:pt idx="190">
                  <c:v>32.106000000000002</c:v>
                </c:pt>
                <c:pt idx="191">
                  <c:v>31.702000000000002</c:v>
                </c:pt>
                <c:pt idx="192">
                  <c:v>31.326000000000001</c:v>
                </c:pt>
                <c:pt idx="193">
                  <c:v>31.065000000000001</c:v>
                </c:pt>
                <c:pt idx="194">
                  <c:v>30.713999999999999</c:v>
                </c:pt>
                <c:pt idx="195">
                  <c:v>30.448</c:v>
                </c:pt>
                <c:pt idx="196">
                  <c:v>29.937000000000001</c:v>
                </c:pt>
                <c:pt idx="197">
                  <c:v>29.57</c:v>
                </c:pt>
                <c:pt idx="198">
                  <c:v>29.126999999999999</c:v>
                </c:pt>
                <c:pt idx="199">
                  <c:v>28.786000000000001</c:v>
                </c:pt>
                <c:pt idx="200">
                  <c:v>28.638999999999999</c:v>
                </c:pt>
                <c:pt idx="201">
                  <c:v>28.486000000000001</c:v>
                </c:pt>
                <c:pt idx="202">
                  <c:v>28.138000000000002</c:v>
                </c:pt>
                <c:pt idx="203">
                  <c:v>27.864999999999998</c:v>
                </c:pt>
                <c:pt idx="204">
                  <c:v>27.707999999999998</c:v>
                </c:pt>
                <c:pt idx="205">
                  <c:v>27.231999999999999</c:v>
                </c:pt>
                <c:pt idx="206">
                  <c:v>26.747</c:v>
                </c:pt>
                <c:pt idx="207">
                  <c:v>26.42</c:v>
                </c:pt>
                <c:pt idx="208">
                  <c:v>26.007000000000001</c:v>
                </c:pt>
                <c:pt idx="209">
                  <c:v>25.754000000000001</c:v>
                </c:pt>
                <c:pt idx="210">
                  <c:v>25.535</c:v>
                </c:pt>
                <c:pt idx="211">
                  <c:v>24.803999999999998</c:v>
                </c:pt>
                <c:pt idx="212">
                  <c:v>24.347000000000001</c:v>
                </c:pt>
                <c:pt idx="213">
                  <c:v>23.706</c:v>
                </c:pt>
                <c:pt idx="214">
                  <c:v>23.527999999999999</c:v>
                </c:pt>
                <c:pt idx="215">
                  <c:v>23.228999999999999</c:v>
                </c:pt>
                <c:pt idx="216">
                  <c:v>22.806000000000001</c:v>
                </c:pt>
                <c:pt idx="217">
                  <c:v>22.437000000000001</c:v>
                </c:pt>
                <c:pt idx="218">
                  <c:v>21.995999999999999</c:v>
                </c:pt>
                <c:pt idx="219">
                  <c:v>21.672999999999998</c:v>
                </c:pt>
                <c:pt idx="220">
                  <c:v>21.41</c:v>
                </c:pt>
                <c:pt idx="221">
                  <c:v>21.207000000000001</c:v>
                </c:pt>
                <c:pt idx="222">
                  <c:v>20.84</c:v>
                </c:pt>
                <c:pt idx="223">
                  <c:v>20.606000000000002</c:v>
                </c:pt>
                <c:pt idx="224">
                  <c:v>20.497</c:v>
                </c:pt>
                <c:pt idx="225">
                  <c:v>20.123999999999999</c:v>
                </c:pt>
                <c:pt idx="226">
                  <c:v>19.731000000000002</c:v>
                </c:pt>
                <c:pt idx="227">
                  <c:v>19.183</c:v>
                </c:pt>
                <c:pt idx="228">
                  <c:v>18.62</c:v>
                </c:pt>
                <c:pt idx="229">
                  <c:v>18.335000000000001</c:v>
                </c:pt>
                <c:pt idx="230">
                  <c:v>17.896000000000001</c:v>
                </c:pt>
                <c:pt idx="231">
                  <c:v>17.745000000000001</c:v>
                </c:pt>
                <c:pt idx="232">
                  <c:v>17.588999999999999</c:v>
                </c:pt>
                <c:pt idx="233">
                  <c:v>17.588999999999999</c:v>
                </c:pt>
                <c:pt idx="234">
                  <c:v>17.207999999999998</c:v>
                </c:pt>
                <c:pt idx="235">
                  <c:v>16.917000000000002</c:v>
                </c:pt>
                <c:pt idx="236">
                  <c:v>16.370999999999999</c:v>
                </c:pt>
              </c:numCache>
            </c:numRef>
          </c:yVal>
          <c:smooth val="0"/>
        </c:ser>
        <c:ser>
          <c:idx val="1"/>
          <c:order val="1"/>
          <c:tx>
            <c:strRef>
              <c:f>Sheet1!$C$1</c:f>
              <c:strCache>
                <c:ptCount val="1"/>
                <c:pt idx="0">
                  <c:v>CAV/1994-2003 (N=2,834)</c:v>
                </c:pt>
              </c:strCache>
            </c:strRef>
          </c:tx>
          <c:spPr>
            <a:ln w="41275">
              <a:solidFill>
                <a:srgbClr val="FF0000"/>
              </a:solidFill>
            </a:ln>
          </c:spPr>
          <c:marker>
            <c:symbol val="none"/>
          </c:marker>
          <c:xVal>
            <c:numRef>
              <c:f>Sheet1!$A$2:$A$238</c:f>
              <c:numCache>
                <c:formatCode>General</c:formatCode>
                <c:ptCount val="2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numCache>
            </c:numRef>
          </c:xVal>
          <c:yVal>
            <c:numRef>
              <c:f>Sheet1!$C$2:$C$238</c:f>
              <c:numCache>
                <c:formatCode>General</c:formatCode>
                <c:ptCount val="237"/>
                <c:pt idx="0">
                  <c:v>100</c:v>
                </c:pt>
                <c:pt idx="1">
                  <c:v>99.894000000000005</c:v>
                </c:pt>
                <c:pt idx="2">
                  <c:v>99.471000000000004</c:v>
                </c:pt>
                <c:pt idx="3">
                  <c:v>98.659000000000006</c:v>
                </c:pt>
                <c:pt idx="4">
                  <c:v>97.352999999999994</c:v>
                </c:pt>
                <c:pt idx="5">
                  <c:v>95.763999999999996</c:v>
                </c:pt>
                <c:pt idx="6">
                  <c:v>94.174999999999997</c:v>
                </c:pt>
                <c:pt idx="7">
                  <c:v>92.510999999999996</c:v>
                </c:pt>
                <c:pt idx="8">
                  <c:v>91.587000000000003</c:v>
                </c:pt>
                <c:pt idx="9">
                  <c:v>91.018000000000001</c:v>
                </c:pt>
                <c:pt idx="10">
                  <c:v>90.412000000000006</c:v>
                </c:pt>
                <c:pt idx="11">
                  <c:v>89.878</c:v>
                </c:pt>
                <c:pt idx="12">
                  <c:v>89.414000000000001</c:v>
                </c:pt>
                <c:pt idx="13">
                  <c:v>89.022000000000006</c:v>
                </c:pt>
                <c:pt idx="14">
                  <c:v>88.593000000000004</c:v>
                </c:pt>
                <c:pt idx="15">
                  <c:v>88.165000000000006</c:v>
                </c:pt>
                <c:pt idx="16">
                  <c:v>87.843000000000004</c:v>
                </c:pt>
                <c:pt idx="17">
                  <c:v>87.486000000000004</c:v>
                </c:pt>
                <c:pt idx="18">
                  <c:v>87.2</c:v>
                </c:pt>
                <c:pt idx="19">
                  <c:v>86.733000000000004</c:v>
                </c:pt>
                <c:pt idx="20">
                  <c:v>86.266000000000005</c:v>
                </c:pt>
                <c:pt idx="21">
                  <c:v>85.834000000000003</c:v>
                </c:pt>
                <c:pt idx="22">
                  <c:v>85.617999999999995</c:v>
                </c:pt>
                <c:pt idx="23">
                  <c:v>85.438000000000002</c:v>
                </c:pt>
                <c:pt idx="24">
                  <c:v>84.968999999999994</c:v>
                </c:pt>
                <c:pt idx="25">
                  <c:v>84.463999999999999</c:v>
                </c:pt>
                <c:pt idx="26">
                  <c:v>84.066000000000003</c:v>
                </c:pt>
                <c:pt idx="27">
                  <c:v>83.74</c:v>
                </c:pt>
                <c:pt idx="28">
                  <c:v>83.414000000000001</c:v>
                </c:pt>
                <c:pt idx="29">
                  <c:v>83.087000000000003</c:v>
                </c:pt>
                <c:pt idx="30">
                  <c:v>82.796000000000006</c:v>
                </c:pt>
                <c:pt idx="31">
                  <c:v>82.542000000000002</c:v>
                </c:pt>
                <c:pt idx="32">
                  <c:v>82.287000000000006</c:v>
                </c:pt>
                <c:pt idx="33">
                  <c:v>81.923000000000002</c:v>
                </c:pt>
                <c:pt idx="34">
                  <c:v>81.486000000000004</c:v>
                </c:pt>
                <c:pt idx="35">
                  <c:v>81.084000000000003</c:v>
                </c:pt>
                <c:pt idx="36">
                  <c:v>80.756</c:v>
                </c:pt>
                <c:pt idx="37">
                  <c:v>80.281999999999996</c:v>
                </c:pt>
                <c:pt idx="38">
                  <c:v>80.099000000000004</c:v>
                </c:pt>
                <c:pt idx="39">
                  <c:v>79.697000000000003</c:v>
                </c:pt>
                <c:pt idx="40">
                  <c:v>79.441000000000003</c:v>
                </c:pt>
                <c:pt idx="41">
                  <c:v>78.891999999999996</c:v>
                </c:pt>
                <c:pt idx="42">
                  <c:v>78.745000000000005</c:v>
                </c:pt>
                <c:pt idx="43">
                  <c:v>78.192999999999998</c:v>
                </c:pt>
                <c:pt idx="44">
                  <c:v>77.971999999999994</c:v>
                </c:pt>
                <c:pt idx="45">
                  <c:v>77.494</c:v>
                </c:pt>
                <c:pt idx="46">
                  <c:v>77.125</c:v>
                </c:pt>
                <c:pt idx="47">
                  <c:v>76.903999999999996</c:v>
                </c:pt>
                <c:pt idx="48">
                  <c:v>76.608999999999995</c:v>
                </c:pt>
                <c:pt idx="49">
                  <c:v>76.167000000000002</c:v>
                </c:pt>
                <c:pt idx="50">
                  <c:v>75.614000000000004</c:v>
                </c:pt>
                <c:pt idx="51">
                  <c:v>75.134</c:v>
                </c:pt>
                <c:pt idx="52">
                  <c:v>74.763999999999996</c:v>
                </c:pt>
                <c:pt idx="53">
                  <c:v>74.247</c:v>
                </c:pt>
                <c:pt idx="54">
                  <c:v>73.802999999999997</c:v>
                </c:pt>
                <c:pt idx="55">
                  <c:v>73.247</c:v>
                </c:pt>
                <c:pt idx="56">
                  <c:v>72.542000000000002</c:v>
                </c:pt>
                <c:pt idx="57">
                  <c:v>72.134</c:v>
                </c:pt>
                <c:pt idx="58">
                  <c:v>71.763000000000005</c:v>
                </c:pt>
                <c:pt idx="59">
                  <c:v>71.427999999999997</c:v>
                </c:pt>
                <c:pt idx="60">
                  <c:v>71.093000000000004</c:v>
                </c:pt>
                <c:pt idx="61">
                  <c:v>70.646000000000001</c:v>
                </c:pt>
                <c:pt idx="62">
                  <c:v>70.123000000000005</c:v>
                </c:pt>
                <c:pt idx="63">
                  <c:v>69.674999999999997</c:v>
                </c:pt>
                <c:pt idx="64">
                  <c:v>69.225999999999999</c:v>
                </c:pt>
                <c:pt idx="65">
                  <c:v>68.888999999999996</c:v>
                </c:pt>
                <c:pt idx="66">
                  <c:v>68.477000000000004</c:v>
                </c:pt>
                <c:pt idx="67">
                  <c:v>67.986999999999995</c:v>
                </c:pt>
                <c:pt idx="68">
                  <c:v>67.61</c:v>
                </c:pt>
                <c:pt idx="69">
                  <c:v>67.158000000000001</c:v>
                </c:pt>
                <c:pt idx="70">
                  <c:v>66.63</c:v>
                </c:pt>
                <c:pt idx="71">
                  <c:v>66.177000000000007</c:v>
                </c:pt>
                <c:pt idx="72">
                  <c:v>65.798000000000002</c:v>
                </c:pt>
                <c:pt idx="73">
                  <c:v>65.192999999999998</c:v>
                </c:pt>
                <c:pt idx="74">
                  <c:v>64.775999999999996</c:v>
                </c:pt>
                <c:pt idx="75">
                  <c:v>64.168999999999997</c:v>
                </c:pt>
                <c:pt idx="76">
                  <c:v>63.750999999999998</c:v>
                </c:pt>
                <c:pt idx="77">
                  <c:v>63.484999999999999</c:v>
                </c:pt>
                <c:pt idx="78">
                  <c:v>63.066000000000003</c:v>
                </c:pt>
                <c:pt idx="79">
                  <c:v>62.761000000000003</c:v>
                </c:pt>
                <c:pt idx="80">
                  <c:v>62.34</c:v>
                </c:pt>
                <c:pt idx="81">
                  <c:v>62.072000000000003</c:v>
                </c:pt>
                <c:pt idx="82">
                  <c:v>61.573999999999998</c:v>
                </c:pt>
                <c:pt idx="83">
                  <c:v>61.19</c:v>
                </c:pt>
                <c:pt idx="84">
                  <c:v>60.883000000000003</c:v>
                </c:pt>
                <c:pt idx="85">
                  <c:v>60.268000000000001</c:v>
                </c:pt>
                <c:pt idx="86">
                  <c:v>60.036999999999999</c:v>
                </c:pt>
                <c:pt idx="87">
                  <c:v>59.652999999999999</c:v>
                </c:pt>
                <c:pt idx="88">
                  <c:v>59.421999999999997</c:v>
                </c:pt>
                <c:pt idx="89">
                  <c:v>59.113999999999997</c:v>
                </c:pt>
                <c:pt idx="90">
                  <c:v>58.881999999999998</c:v>
                </c:pt>
                <c:pt idx="91">
                  <c:v>58.496000000000002</c:v>
                </c:pt>
                <c:pt idx="92">
                  <c:v>58.186</c:v>
                </c:pt>
                <c:pt idx="93">
                  <c:v>57.914000000000001</c:v>
                </c:pt>
                <c:pt idx="94">
                  <c:v>57.41</c:v>
                </c:pt>
                <c:pt idx="95">
                  <c:v>57.177</c:v>
                </c:pt>
                <c:pt idx="96">
                  <c:v>56.75</c:v>
                </c:pt>
                <c:pt idx="97">
                  <c:v>56.476999999999997</c:v>
                </c:pt>
                <c:pt idx="98">
                  <c:v>56.127000000000002</c:v>
                </c:pt>
                <c:pt idx="99">
                  <c:v>55.853999999999999</c:v>
                </c:pt>
                <c:pt idx="100">
                  <c:v>55.542999999999999</c:v>
                </c:pt>
                <c:pt idx="101">
                  <c:v>55.308999999999997</c:v>
                </c:pt>
                <c:pt idx="102">
                  <c:v>54.957000000000001</c:v>
                </c:pt>
                <c:pt idx="103">
                  <c:v>54.761000000000003</c:v>
                </c:pt>
                <c:pt idx="104">
                  <c:v>54.448</c:v>
                </c:pt>
                <c:pt idx="105">
                  <c:v>53.936999999999998</c:v>
                </c:pt>
                <c:pt idx="106">
                  <c:v>53.505000000000003</c:v>
                </c:pt>
                <c:pt idx="107">
                  <c:v>53.228999999999999</c:v>
                </c:pt>
                <c:pt idx="108">
                  <c:v>52.52</c:v>
                </c:pt>
                <c:pt idx="109">
                  <c:v>51.81</c:v>
                </c:pt>
                <c:pt idx="110">
                  <c:v>51.533000000000001</c:v>
                </c:pt>
                <c:pt idx="111">
                  <c:v>51.057000000000002</c:v>
                </c:pt>
                <c:pt idx="112">
                  <c:v>50.540999999999997</c:v>
                </c:pt>
                <c:pt idx="113">
                  <c:v>50.183</c:v>
                </c:pt>
                <c:pt idx="114">
                  <c:v>49.823999999999998</c:v>
                </c:pt>
                <c:pt idx="115">
                  <c:v>49.542999999999999</c:v>
                </c:pt>
                <c:pt idx="116">
                  <c:v>49.421999999999997</c:v>
                </c:pt>
                <c:pt idx="117">
                  <c:v>49.058</c:v>
                </c:pt>
                <c:pt idx="118">
                  <c:v>48.732999999999997</c:v>
                </c:pt>
                <c:pt idx="119">
                  <c:v>48.448999999999998</c:v>
                </c:pt>
                <c:pt idx="120">
                  <c:v>47.960999999999999</c:v>
                </c:pt>
                <c:pt idx="121">
                  <c:v>47.552999999999997</c:v>
                </c:pt>
                <c:pt idx="122">
                  <c:v>47.186</c:v>
                </c:pt>
                <c:pt idx="123">
                  <c:v>46.898000000000003</c:v>
                </c:pt>
                <c:pt idx="124">
                  <c:v>46.322000000000003</c:v>
                </c:pt>
                <c:pt idx="125">
                  <c:v>46.033000000000001</c:v>
                </c:pt>
                <c:pt idx="126">
                  <c:v>45.7</c:v>
                </c:pt>
                <c:pt idx="127">
                  <c:v>45.146000000000001</c:v>
                </c:pt>
                <c:pt idx="128">
                  <c:v>45.058999999999997</c:v>
                </c:pt>
                <c:pt idx="129">
                  <c:v>44.795000000000002</c:v>
                </c:pt>
                <c:pt idx="130">
                  <c:v>44.485999999999997</c:v>
                </c:pt>
                <c:pt idx="131">
                  <c:v>44.087000000000003</c:v>
                </c:pt>
                <c:pt idx="132">
                  <c:v>43.774000000000001</c:v>
                </c:pt>
                <c:pt idx="133">
                  <c:v>43.457999999999998</c:v>
                </c:pt>
                <c:pt idx="134">
                  <c:v>43.140999999999998</c:v>
                </c:pt>
                <c:pt idx="135">
                  <c:v>42.777000000000001</c:v>
                </c:pt>
                <c:pt idx="136">
                  <c:v>42.319000000000003</c:v>
                </c:pt>
                <c:pt idx="137">
                  <c:v>42.04</c:v>
                </c:pt>
                <c:pt idx="138">
                  <c:v>41.564999999999998</c:v>
                </c:pt>
                <c:pt idx="139">
                  <c:v>41.226999999999997</c:v>
                </c:pt>
                <c:pt idx="140">
                  <c:v>40.536999999999999</c:v>
                </c:pt>
                <c:pt idx="141">
                  <c:v>40.338000000000001</c:v>
                </c:pt>
                <c:pt idx="142">
                  <c:v>39.936999999999998</c:v>
                </c:pt>
                <c:pt idx="143">
                  <c:v>39.734999999999999</c:v>
                </c:pt>
                <c:pt idx="144">
                  <c:v>39.634</c:v>
                </c:pt>
                <c:pt idx="145">
                  <c:v>39.326999999999998</c:v>
                </c:pt>
                <c:pt idx="146">
                  <c:v>39.020000000000003</c:v>
                </c:pt>
                <c:pt idx="147">
                  <c:v>38.71</c:v>
                </c:pt>
                <c:pt idx="148">
                  <c:v>38.24</c:v>
                </c:pt>
                <c:pt idx="149">
                  <c:v>37.76</c:v>
                </c:pt>
                <c:pt idx="150">
                  <c:v>37.326000000000001</c:v>
                </c:pt>
                <c:pt idx="151">
                  <c:v>36.988</c:v>
                </c:pt>
                <c:pt idx="152">
                  <c:v>36.758000000000003</c:v>
                </c:pt>
                <c:pt idx="153">
                  <c:v>36.642000000000003</c:v>
                </c:pt>
                <c:pt idx="154">
                  <c:v>36.115000000000002</c:v>
                </c:pt>
                <c:pt idx="155">
                  <c:v>35.524999999999999</c:v>
                </c:pt>
                <c:pt idx="156">
                  <c:v>35.287999999999997</c:v>
                </c:pt>
                <c:pt idx="157">
                  <c:v>35.11</c:v>
                </c:pt>
                <c:pt idx="158">
                  <c:v>34.750999999999998</c:v>
                </c:pt>
                <c:pt idx="159">
                  <c:v>34.387999999999998</c:v>
                </c:pt>
                <c:pt idx="160">
                  <c:v>33.962000000000003</c:v>
                </c:pt>
                <c:pt idx="161">
                  <c:v>33.470999999999997</c:v>
                </c:pt>
                <c:pt idx="162">
                  <c:v>33.283000000000001</c:v>
                </c:pt>
                <c:pt idx="163">
                  <c:v>32.960999999999999</c:v>
                </c:pt>
                <c:pt idx="164">
                  <c:v>32.292999999999999</c:v>
                </c:pt>
                <c:pt idx="165">
                  <c:v>32.292999999999999</c:v>
                </c:pt>
                <c:pt idx="166">
                  <c:v>32.088999999999999</c:v>
                </c:pt>
                <c:pt idx="167">
                  <c:v>31.681999999999999</c:v>
                </c:pt>
                <c:pt idx="168">
                  <c:v>31.477</c:v>
                </c:pt>
                <c:pt idx="169">
                  <c:v>31.135999999999999</c:v>
                </c:pt>
                <c:pt idx="170">
                  <c:v>30.792000000000002</c:v>
                </c:pt>
                <c:pt idx="171">
                  <c:v>30.585000000000001</c:v>
                </c:pt>
                <c:pt idx="172">
                  <c:v>30.094999999999999</c:v>
                </c:pt>
                <c:pt idx="173">
                  <c:v>29.74</c:v>
                </c:pt>
                <c:pt idx="174">
                  <c:v>29.294</c:v>
                </c:pt>
                <c:pt idx="175">
                  <c:v>28.83</c:v>
                </c:pt>
                <c:pt idx="176">
                  <c:v>28.672000000000001</c:v>
                </c:pt>
                <c:pt idx="177">
                  <c:v>28.353999999999999</c:v>
                </c:pt>
                <c:pt idx="178">
                  <c:v>28.032</c:v>
                </c:pt>
                <c:pt idx="179">
                  <c:v>27.788</c:v>
                </c:pt>
                <c:pt idx="180">
                  <c:v>27.625</c:v>
                </c:pt>
                <c:pt idx="181">
                  <c:v>27.297000000000001</c:v>
                </c:pt>
                <c:pt idx="182">
                  <c:v>27.132000000000001</c:v>
                </c:pt>
                <c:pt idx="183">
                  <c:v>26.965</c:v>
                </c:pt>
                <c:pt idx="184">
                  <c:v>26.54</c:v>
                </c:pt>
                <c:pt idx="185">
                  <c:v>26.364999999999998</c:v>
                </c:pt>
                <c:pt idx="186">
                  <c:v>26.273</c:v>
                </c:pt>
                <c:pt idx="187">
                  <c:v>25.978999999999999</c:v>
                </c:pt>
                <c:pt idx="188">
                  <c:v>25.369</c:v>
                </c:pt>
                <c:pt idx="189">
                  <c:v>25.058</c:v>
                </c:pt>
                <c:pt idx="190">
                  <c:v>24.643999999999998</c:v>
                </c:pt>
                <c:pt idx="191">
                  <c:v>24.643999999999998</c:v>
                </c:pt>
                <c:pt idx="192">
                  <c:v>24.123000000000001</c:v>
                </c:pt>
                <c:pt idx="193">
                  <c:v>23.706</c:v>
                </c:pt>
                <c:pt idx="194">
                  <c:v>23.39</c:v>
                </c:pt>
                <c:pt idx="195">
                  <c:v>23.071999999999999</c:v>
                </c:pt>
                <c:pt idx="196">
                  <c:v>22.856999999999999</c:v>
                </c:pt>
                <c:pt idx="197">
                  <c:v>22.303000000000001</c:v>
                </c:pt>
                <c:pt idx="198">
                  <c:v>22.184000000000001</c:v>
                </c:pt>
                <c:pt idx="199">
                  <c:v>21.806000000000001</c:v>
                </c:pt>
                <c:pt idx="200">
                  <c:v>21.673999999999999</c:v>
                </c:pt>
                <c:pt idx="201">
                  <c:v>21.673999999999999</c:v>
                </c:pt>
                <c:pt idx="202">
                  <c:v>21.263999999999999</c:v>
                </c:pt>
                <c:pt idx="203">
                  <c:v>21.126999999999999</c:v>
                </c:pt>
                <c:pt idx="204">
                  <c:v>21.126999999999999</c:v>
                </c:pt>
                <c:pt idx="205">
                  <c:v>20.986999999999998</c:v>
                </c:pt>
                <c:pt idx="206">
                  <c:v>20.986999999999998</c:v>
                </c:pt>
                <c:pt idx="207">
                  <c:v>20.838000000000001</c:v>
                </c:pt>
                <c:pt idx="208">
                  <c:v>20.684000000000001</c:v>
                </c:pt>
                <c:pt idx="209">
                  <c:v>20.36</c:v>
                </c:pt>
                <c:pt idx="210">
                  <c:v>20.186</c:v>
                </c:pt>
                <c:pt idx="211">
                  <c:v>20.186</c:v>
                </c:pt>
                <c:pt idx="212">
                  <c:v>19.736999999999998</c:v>
                </c:pt>
                <c:pt idx="213">
                  <c:v>19.736999999999998</c:v>
                </c:pt>
                <c:pt idx="214">
                  <c:v>19.273</c:v>
                </c:pt>
                <c:pt idx="215">
                  <c:v>19.04</c:v>
                </c:pt>
                <c:pt idx="216">
                  <c:v>19.04</c:v>
                </c:pt>
                <c:pt idx="217">
                  <c:v>18.573</c:v>
                </c:pt>
                <c:pt idx="218">
                  <c:v>17.852</c:v>
                </c:pt>
                <c:pt idx="219">
                  <c:v>17.852</c:v>
                </c:pt>
                <c:pt idx="220">
                  <c:v>17.852</c:v>
                </c:pt>
                <c:pt idx="221">
                  <c:v>17.582000000000001</c:v>
                </c:pt>
                <c:pt idx="222">
                  <c:v>16.934999999999999</c:v>
                </c:pt>
                <c:pt idx="223">
                  <c:v>16.074999999999999</c:v>
                </c:pt>
                <c:pt idx="224">
                  <c:v>15.587999999999999</c:v>
                </c:pt>
                <c:pt idx="225">
                  <c:v>15.587999999999999</c:v>
                </c:pt>
                <c:pt idx="226">
                  <c:v>15.587999999999999</c:v>
                </c:pt>
                <c:pt idx="227">
                  <c:v>15.587999999999999</c:v>
                </c:pt>
                <c:pt idx="228">
                  <c:v>15.587999999999999</c:v>
                </c:pt>
                <c:pt idx="229">
                  <c:v>15.010999999999999</c:v>
                </c:pt>
                <c:pt idx="230">
                  <c:v>15.010999999999999</c:v>
                </c:pt>
                <c:pt idx="231">
                  <c:v>15.010999999999999</c:v>
                </c:pt>
                <c:pt idx="232">
                  <c:v>15.010999999999999</c:v>
                </c:pt>
                <c:pt idx="233">
                  <c:v>14.358000000000001</c:v>
                </c:pt>
                <c:pt idx="234">
                  <c:v>14.358000000000001</c:v>
                </c:pt>
                <c:pt idx="235">
                  <c:v>13.461</c:v>
                </c:pt>
                <c:pt idx="236">
                  <c:v>12.339</c:v>
                </c:pt>
              </c:numCache>
            </c:numRef>
          </c:yVal>
          <c:smooth val="0"/>
        </c:ser>
        <c:ser>
          <c:idx val="2"/>
          <c:order val="2"/>
          <c:tx>
            <c:strRef>
              <c:f>Sheet1!$D$1</c:f>
              <c:strCache>
                <c:ptCount val="1"/>
                <c:pt idx="0">
                  <c:v>No CAV/2004-6/2014 (N=12,545)</c:v>
                </c:pt>
              </c:strCache>
            </c:strRef>
          </c:tx>
          <c:spPr>
            <a:ln w="41275">
              <a:solidFill>
                <a:srgbClr val="FFFF00"/>
              </a:solidFill>
            </a:ln>
          </c:spPr>
          <c:marker>
            <c:symbol val="none"/>
          </c:marker>
          <c:xVal>
            <c:numRef>
              <c:f>Sheet1!$A$2:$A$238</c:f>
              <c:numCache>
                <c:formatCode>General</c:formatCode>
                <c:ptCount val="2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numCache>
            </c:numRef>
          </c:xVal>
          <c:yVal>
            <c:numRef>
              <c:f>Sheet1!$D$2:$D$238</c:f>
              <c:numCache>
                <c:formatCode>General</c:formatCode>
                <c:ptCount val="237"/>
                <c:pt idx="0">
                  <c:v>100</c:v>
                </c:pt>
                <c:pt idx="1">
                  <c:v>99.617000000000004</c:v>
                </c:pt>
                <c:pt idx="2">
                  <c:v>99.344999999999999</c:v>
                </c:pt>
                <c:pt idx="3">
                  <c:v>98.984999999999999</c:v>
                </c:pt>
                <c:pt idx="4">
                  <c:v>98.710999999999999</c:v>
                </c:pt>
                <c:pt idx="5">
                  <c:v>98.451999999999998</c:v>
                </c:pt>
                <c:pt idx="6">
                  <c:v>98.206999999999994</c:v>
                </c:pt>
                <c:pt idx="7">
                  <c:v>97.929000000000002</c:v>
                </c:pt>
                <c:pt idx="8">
                  <c:v>97.599000000000004</c:v>
                </c:pt>
                <c:pt idx="9">
                  <c:v>97.316999999999993</c:v>
                </c:pt>
                <c:pt idx="10">
                  <c:v>96.888000000000005</c:v>
                </c:pt>
                <c:pt idx="11">
                  <c:v>96.53</c:v>
                </c:pt>
                <c:pt idx="12">
                  <c:v>96.162999999999997</c:v>
                </c:pt>
                <c:pt idx="13">
                  <c:v>95.84</c:v>
                </c:pt>
                <c:pt idx="14">
                  <c:v>95.637</c:v>
                </c:pt>
                <c:pt idx="15">
                  <c:v>95.396000000000001</c:v>
                </c:pt>
                <c:pt idx="16">
                  <c:v>95.182000000000002</c:v>
                </c:pt>
                <c:pt idx="17">
                  <c:v>94.965999999999994</c:v>
                </c:pt>
                <c:pt idx="18">
                  <c:v>94.787000000000006</c:v>
                </c:pt>
                <c:pt idx="19">
                  <c:v>94.542000000000002</c:v>
                </c:pt>
                <c:pt idx="20">
                  <c:v>94.275000000000006</c:v>
                </c:pt>
                <c:pt idx="21">
                  <c:v>94.045000000000002</c:v>
                </c:pt>
                <c:pt idx="22">
                  <c:v>93.802999999999997</c:v>
                </c:pt>
                <c:pt idx="23">
                  <c:v>93.549000000000007</c:v>
                </c:pt>
                <c:pt idx="24">
                  <c:v>93.337000000000003</c:v>
                </c:pt>
                <c:pt idx="25">
                  <c:v>92.986999999999995</c:v>
                </c:pt>
                <c:pt idx="26">
                  <c:v>92.763999999999996</c:v>
                </c:pt>
                <c:pt idx="27">
                  <c:v>92.486000000000004</c:v>
                </c:pt>
                <c:pt idx="28">
                  <c:v>92.248999999999995</c:v>
                </c:pt>
                <c:pt idx="29">
                  <c:v>91.945999999999998</c:v>
                </c:pt>
                <c:pt idx="30">
                  <c:v>91.715999999999994</c:v>
                </c:pt>
                <c:pt idx="31">
                  <c:v>91.41</c:v>
                </c:pt>
                <c:pt idx="32">
                  <c:v>91.17</c:v>
                </c:pt>
                <c:pt idx="33">
                  <c:v>90.775999999999996</c:v>
                </c:pt>
                <c:pt idx="34">
                  <c:v>90.466999999999999</c:v>
                </c:pt>
                <c:pt idx="35">
                  <c:v>90.192999999999998</c:v>
                </c:pt>
                <c:pt idx="36">
                  <c:v>89.881</c:v>
                </c:pt>
                <c:pt idx="37">
                  <c:v>89.566999999999993</c:v>
                </c:pt>
                <c:pt idx="38">
                  <c:v>89.391000000000005</c:v>
                </c:pt>
                <c:pt idx="39">
                  <c:v>89.137</c:v>
                </c:pt>
                <c:pt idx="40">
                  <c:v>88.881</c:v>
                </c:pt>
                <c:pt idx="41">
                  <c:v>88.622</c:v>
                </c:pt>
                <c:pt idx="42">
                  <c:v>88.228999999999999</c:v>
                </c:pt>
                <c:pt idx="43">
                  <c:v>87.915999999999997</c:v>
                </c:pt>
                <c:pt idx="44">
                  <c:v>87.552000000000007</c:v>
                </c:pt>
                <c:pt idx="45">
                  <c:v>87.135000000000005</c:v>
                </c:pt>
                <c:pt idx="46">
                  <c:v>86.76</c:v>
                </c:pt>
                <c:pt idx="47">
                  <c:v>86.444000000000003</c:v>
                </c:pt>
                <c:pt idx="48">
                  <c:v>86.126999999999995</c:v>
                </c:pt>
                <c:pt idx="49">
                  <c:v>85.884</c:v>
                </c:pt>
                <c:pt idx="50">
                  <c:v>85.715999999999994</c:v>
                </c:pt>
                <c:pt idx="51">
                  <c:v>85.194000000000003</c:v>
                </c:pt>
                <c:pt idx="52">
                  <c:v>84.945999999999998</c:v>
                </c:pt>
                <c:pt idx="53">
                  <c:v>84.664000000000001</c:v>
                </c:pt>
                <c:pt idx="54">
                  <c:v>84.426000000000002</c:v>
                </c:pt>
                <c:pt idx="55">
                  <c:v>84.058000000000007</c:v>
                </c:pt>
                <c:pt idx="56">
                  <c:v>83.721000000000004</c:v>
                </c:pt>
                <c:pt idx="57">
                  <c:v>83.503</c:v>
                </c:pt>
                <c:pt idx="58">
                  <c:v>83.138000000000005</c:v>
                </c:pt>
                <c:pt idx="59">
                  <c:v>82.99</c:v>
                </c:pt>
                <c:pt idx="60">
                  <c:v>82.75</c:v>
                </c:pt>
                <c:pt idx="61">
                  <c:v>82.379000000000005</c:v>
                </c:pt>
                <c:pt idx="62">
                  <c:v>82.135000000000005</c:v>
                </c:pt>
                <c:pt idx="63">
                  <c:v>81.759</c:v>
                </c:pt>
                <c:pt idx="64">
                  <c:v>81.415000000000006</c:v>
                </c:pt>
                <c:pt idx="65">
                  <c:v>81.183000000000007</c:v>
                </c:pt>
                <c:pt idx="66">
                  <c:v>80.867999999999995</c:v>
                </c:pt>
                <c:pt idx="67">
                  <c:v>80.664000000000001</c:v>
                </c:pt>
                <c:pt idx="68">
                  <c:v>80.391000000000005</c:v>
                </c:pt>
                <c:pt idx="69">
                  <c:v>80.134</c:v>
                </c:pt>
                <c:pt idx="70">
                  <c:v>79.662000000000006</c:v>
                </c:pt>
                <c:pt idx="71">
                  <c:v>79.305999999999997</c:v>
                </c:pt>
                <c:pt idx="72">
                  <c:v>79.066999999999993</c:v>
                </c:pt>
                <c:pt idx="73">
                  <c:v>78.826999999999998</c:v>
                </c:pt>
                <c:pt idx="74">
                  <c:v>78.608999999999995</c:v>
                </c:pt>
                <c:pt idx="75">
                  <c:v>78.314999999999998</c:v>
                </c:pt>
                <c:pt idx="76">
                  <c:v>77.87</c:v>
                </c:pt>
                <c:pt idx="77">
                  <c:v>77.641000000000005</c:v>
                </c:pt>
                <c:pt idx="78">
                  <c:v>77.33</c:v>
                </c:pt>
                <c:pt idx="79">
                  <c:v>76.805999999999997</c:v>
                </c:pt>
                <c:pt idx="80">
                  <c:v>76.438999999999993</c:v>
                </c:pt>
                <c:pt idx="81">
                  <c:v>75.763999999999996</c:v>
                </c:pt>
                <c:pt idx="82">
                  <c:v>75.406000000000006</c:v>
                </c:pt>
                <c:pt idx="83">
                  <c:v>75.111999999999995</c:v>
                </c:pt>
                <c:pt idx="84">
                  <c:v>74.650999999999996</c:v>
                </c:pt>
                <c:pt idx="85">
                  <c:v>74.120999999999995</c:v>
                </c:pt>
                <c:pt idx="86">
                  <c:v>73.754000000000005</c:v>
                </c:pt>
                <c:pt idx="87">
                  <c:v>73.28</c:v>
                </c:pt>
                <c:pt idx="88">
                  <c:v>72.835999999999999</c:v>
                </c:pt>
                <c:pt idx="89">
                  <c:v>72.486000000000004</c:v>
                </c:pt>
                <c:pt idx="90">
                  <c:v>71.834000000000003</c:v>
                </c:pt>
                <c:pt idx="91">
                  <c:v>71.438000000000002</c:v>
                </c:pt>
                <c:pt idx="92">
                  <c:v>71.203999999999994</c:v>
                </c:pt>
                <c:pt idx="93">
                  <c:v>70.906999999999996</c:v>
                </c:pt>
                <c:pt idx="94">
                  <c:v>70.552999999999997</c:v>
                </c:pt>
                <c:pt idx="95">
                  <c:v>70.298000000000002</c:v>
                </c:pt>
                <c:pt idx="96">
                  <c:v>69.936999999999998</c:v>
                </c:pt>
                <c:pt idx="97">
                  <c:v>69.519000000000005</c:v>
                </c:pt>
                <c:pt idx="98">
                  <c:v>69.096000000000004</c:v>
                </c:pt>
                <c:pt idx="99">
                  <c:v>68.933000000000007</c:v>
                </c:pt>
                <c:pt idx="100">
                  <c:v>68.593999999999994</c:v>
                </c:pt>
                <c:pt idx="101">
                  <c:v>67.944999999999993</c:v>
                </c:pt>
                <c:pt idx="102">
                  <c:v>67.626000000000005</c:v>
                </c:pt>
                <c:pt idx="103">
                  <c:v>67.337000000000003</c:v>
                </c:pt>
                <c:pt idx="104">
                  <c:v>67.138999999999996</c:v>
                </c:pt>
                <c:pt idx="105">
                  <c:v>66.697999999999993</c:v>
                </c:pt>
                <c:pt idx="106">
                  <c:v>66.013999999999996</c:v>
                </c:pt>
                <c:pt idx="107">
                  <c:v>65.191999999999993</c:v>
                </c:pt>
                <c:pt idx="108">
                  <c:v>64.715000000000003</c:v>
                </c:pt>
                <c:pt idx="109">
                  <c:v>64.594999999999999</c:v>
                </c:pt>
                <c:pt idx="110">
                  <c:v>64.338999999999999</c:v>
                </c:pt>
                <c:pt idx="111">
                  <c:v>63.56</c:v>
                </c:pt>
                <c:pt idx="112">
                  <c:v>63.140999999999998</c:v>
                </c:pt>
                <c:pt idx="113">
                  <c:v>63.140999999999998</c:v>
                </c:pt>
                <c:pt idx="114">
                  <c:v>62.947000000000003</c:v>
                </c:pt>
                <c:pt idx="115">
                  <c:v>62.703000000000003</c:v>
                </c:pt>
                <c:pt idx="116">
                  <c:v>62.176000000000002</c:v>
                </c:pt>
              </c:numCache>
            </c:numRef>
          </c:yVal>
          <c:smooth val="0"/>
        </c:ser>
        <c:ser>
          <c:idx val="3"/>
          <c:order val="3"/>
          <c:tx>
            <c:strRef>
              <c:f>Sheet1!$E$1</c:f>
              <c:strCache>
                <c:ptCount val="1"/>
                <c:pt idx="0">
                  <c:v>CAV/2004-6/2014  (N=2,924)</c:v>
                </c:pt>
              </c:strCache>
            </c:strRef>
          </c:tx>
          <c:spPr>
            <a:ln w="41275">
              <a:solidFill>
                <a:srgbClr val="00FFFF"/>
              </a:solidFill>
            </a:ln>
          </c:spPr>
          <c:marker>
            <c:symbol val="none"/>
          </c:marker>
          <c:xVal>
            <c:numRef>
              <c:f>Sheet1!$A$2:$A$238</c:f>
              <c:numCache>
                <c:formatCode>General</c:formatCode>
                <c:ptCount val="2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numCache>
            </c:numRef>
          </c:xVal>
          <c:yVal>
            <c:numRef>
              <c:f>Sheet1!$E$2:$E$238</c:f>
              <c:numCache>
                <c:formatCode>General</c:formatCode>
                <c:ptCount val="237"/>
                <c:pt idx="0">
                  <c:v>100</c:v>
                </c:pt>
                <c:pt idx="1">
                  <c:v>100</c:v>
                </c:pt>
                <c:pt idx="2">
                  <c:v>99.828999999999994</c:v>
                </c:pt>
                <c:pt idx="3">
                  <c:v>99.349000000000004</c:v>
                </c:pt>
                <c:pt idx="4">
                  <c:v>98.286000000000001</c:v>
                </c:pt>
                <c:pt idx="5">
                  <c:v>97.078999999999994</c:v>
                </c:pt>
                <c:pt idx="6">
                  <c:v>95.635000000000005</c:v>
                </c:pt>
                <c:pt idx="7">
                  <c:v>94.948999999999998</c:v>
                </c:pt>
                <c:pt idx="8">
                  <c:v>94.28</c:v>
                </c:pt>
                <c:pt idx="9">
                  <c:v>93.292000000000002</c:v>
                </c:pt>
                <c:pt idx="10">
                  <c:v>92.896000000000001</c:v>
                </c:pt>
                <c:pt idx="11">
                  <c:v>92.46</c:v>
                </c:pt>
                <c:pt idx="12">
                  <c:v>92.102000000000004</c:v>
                </c:pt>
                <c:pt idx="13">
                  <c:v>91.744</c:v>
                </c:pt>
                <c:pt idx="14">
                  <c:v>91.343999999999994</c:v>
                </c:pt>
                <c:pt idx="15">
                  <c:v>90.983999999999995</c:v>
                </c:pt>
                <c:pt idx="16">
                  <c:v>90.622</c:v>
                </c:pt>
                <c:pt idx="17">
                  <c:v>90.459000000000003</c:v>
                </c:pt>
                <c:pt idx="18">
                  <c:v>90.084999999999994</c:v>
                </c:pt>
                <c:pt idx="19">
                  <c:v>89.864999999999995</c:v>
                </c:pt>
                <c:pt idx="20">
                  <c:v>89.501999999999995</c:v>
                </c:pt>
                <c:pt idx="21">
                  <c:v>89.180999999999997</c:v>
                </c:pt>
                <c:pt idx="22">
                  <c:v>88.858999999999995</c:v>
                </c:pt>
                <c:pt idx="23">
                  <c:v>88.581999999999994</c:v>
                </c:pt>
                <c:pt idx="24">
                  <c:v>88.397000000000006</c:v>
                </c:pt>
                <c:pt idx="25">
                  <c:v>88.165000000000006</c:v>
                </c:pt>
                <c:pt idx="26">
                  <c:v>87.7</c:v>
                </c:pt>
                <c:pt idx="27">
                  <c:v>87.418000000000006</c:v>
                </c:pt>
                <c:pt idx="28">
                  <c:v>87.135000000000005</c:v>
                </c:pt>
                <c:pt idx="29">
                  <c:v>86.802000000000007</c:v>
                </c:pt>
                <c:pt idx="30">
                  <c:v>86.703999999999994</c:v>
                </c:pt>
                <c:pt idx="31">
                  <c:v>86.551000000000002</c:v>
                </c:pt>
                <c:pt idx="32">
                  <c:v>86.287999999999997</c:v>
                </c:pt>
                <c:pt idx="33">
                  <c:v>86.022999999999996</c:v>
                </c:pt>
                <c:pt idx="34">
                  <c:v>85.65</c:v>
                </c:pt>
                <c:pt idx="35">
                  <c:v>85.275000000000006</c:v>
                </c:pt>
                <c:pt idx="36">
                  <c:v>85.058999999999997</c:v>
                </c:pt>
                <c:pt idx="37">
                  <c:v>84.518000000000001</c:v>
                </c:pt>
                <c:pt idx="38">
                  <c:v>84.301000000000002</c:v>
                </c:pt>
                <c:pt idx="39">
                  <c:v>83.974000000000004</c:v>
                </c:pt>
                <c:pt idx="40">
                  <c:v>83.864999999999995</c:v>
                </c:pt>
                <c:pt idx="41">
                  <c:v>83.641999999999996</c:v>
                </c:pt>
                <c:pt idx="42">
                  <c:v>83.242999999999995</c:v>
                </c:pt>
                <c:pt idx="43">
                  <c:v>82.995999999999995</c:v>
                </c:pt>
                <c:pt idx="44">
                  <c:v>82.617000000000004</c:v>
                </c:pt>
                <c:pt idx="45">
                  <c:v>82.489000000000004</c:v>
                </c:pt>
                <c:pt idx="46">
                  <c:v>81.909000000000006</c:v>
                </c:pt>
                <c:pt idx="47">
                  <c:v>81.584000000000003</c:v>
                </c:pt>
                <c:pt idx="48">
                  <c:v>81.453999999999994</c:v>
                </c:pt>
                <c:pt idx="49">
                  <c:v>81.257999999999996</c:v>
                </c:pt>
                <c:pt idx="50">
                  <c:v>80.861999999999995</c:v>
                </c:pt>
                <c:pt idx="51">
                  <c:v>80.465000000000003</c:v>
                </c:pt>
                <c:pt idx="52">
                  <c:v>80.331000000000003</c:v>
                </c:pt>
                <c:pt idx="53">
                  <c:v>80.06</c:v>
                </c:pt>
                <c:pt idx="54">
                  <c:v>79.850999999999999</c:v>
                </c:pt>
                <c:pt idx="55">
                  <c:v>79.247</c:v>
                </c:pt>
                <c:pt idx="56">
                  <c:v>78.620999999999995</c:v>
                </c:pt>
                <c:pt idx="57">
                  <c:v>78.146000000000001</c:v>
                </c:pt>
                <c:pt idx="58">
                  <c:v>77.826999999999998</c:v>
                </c:pt>
                <c:pt idx="59">
                  <c:v>77.102999999999994</c:v>
                </c:pt>
                <c:pt idx="60">
                  <c:v>76.861000000000004</c:v>
                </c:pt>
                <c:pt idx="61">
                  <c:v>76.131</c:v>
                </c:pt>
                <c:pt idx="62">
                  <c:v>75.887</c:v>
                </c:pt>
                <c:pt idx="63">
                  <c:v>75.721999999999994</c:v>
                </c:pt>
                <c:pt idx="64">
                  <c:v>75.47</c:v>
                </c:pt>
                <c:pt idx="65">
                  <c:v>75.132999999999996</c:v>
                </c:pt>
                <c:pt idx="66">
                  <c:v>74.088999999999999</c:v>
                </c:pt>
                <c:pt idx="67">
                  <c:v>73.433999999999997</c:v>
                </c:pt>
                <c:pt idx="68">
                  <c:v>72.84</c:v>
                </c:pt>
                <c:pt idx="69">
                  <c:v>72.435000000000002</c:v>
                </c:pt>
                <c:pt idx="70">
                  <c:v>72.435000000000002</c:v>
                </c:pt>
                <c:pt idx="71">
                  <c:v>72.131</c:v>
                </c:pt>
                <c:pt idx="72">
                  <c:v>71.823999999999998</c:v>
                </c:pt>
                <c:pt idx="73">
                  <c:v>71.31</c:v>
                </c:pt>
                <c:pt idx="74">
                  <c:v>70.888999999999996</c:v>
                </c:pt>
                <c:pt idx="75">
                  <c:v>70.14</c:v>
                </c:pt>
                <c:pt idx="76">
                  <c:v>69.596000000000004</c:v>
                </c:pt>
                <c:pt idx="77">
                  <c:v>69.596000000000004</c:v>
                </c:pt>
                <c:pt idx="78">
                  <c:v>69.126000000000005</c:v>
                </c:pt>
                <c:pt idx="79">
                  <c:v>68.995000000000005</c:v>
                </c:pt>
                <c:pt idx="80">
                  <c:v>68.575999999999993</c:v>
                </c:pt>
                <c:pt idx="81">
                  <c:v>68.292000000000002</c:v>
                </c:pt>
                <c:pt idx="82">
                  <c:v>68.007000000000005</c:v>
                </c:pt>
                <c:pt idx="83">
                  <c:v>67.863</c:v>
                </c:pt>
                <c:pt idx="84">
                  <c:v>67.718000000000004</c:v>
                </c:pt>
                <c:pt idx="85">
                  <c:v>67.718000000000004</c:v>
                </c:pt>
                <c:pt idx="86">
                  <c:v>67.567999999999998</c:v>
                </c:pt>
                <c:pt idx="87">
                  <c:v>67.114000000000004</c:v>
                </c:pt>
                <c:pt idx="88">
                  <c:v>66.959999999999994</c:v>
                </c:pt>
                <c:pt idx="89">
                  <c:v>66.802999999999997</c:v>
                </c:pt>
                <c:pt idx="90">
                  <c:v>65.932000000000002</c:v>
                </c:pt>
                <c:pt idx="91">
                  <c:v>65.346000000000004</c:v>
                </c:pt>
                <c:pt idx="92">
                  <c:v>64.927000000000007</c:v>
                </c:pt>
                <c:pt idx="93">
                  <c:v>64.055999999999997</c:v>
                </c:pt>
                <c:pt idx="94">
                  <c:v>62.939</c:v>
                </c:pt>
                <c:pt idx="95">
                  <c:v>62.037999999999997</c:v>
                </c:pt>
                <c:pt idx="96">
                  <c:v>61.360999999999997</c:v>
                </c:pt>
                <c:pt idx="97">
                  <c:v>61.360999999999997</c:v>
                </c:pt>
                <c:pt idx="98">
                  <c:v>60.896000000000001</c:v>
                </c:pt>
                <c:pt idx="99">
                  <c:v>60.19</c:v>
                </c:pt>
                <c:pt idx="100">
                  <c:v>59.939</c:v>
                </c:pt>
                <c:pt idx="101">
                  <c:v>59.408999999999999</c:v>
                </c:pt>
                <c:pt idx="102">
                  <c:v>59.137</c:v>
                </c:pt>
                <c:pt idx="103">
                  <c:v>58.426000000000002</c:v>
                </c:pt>
                <c:pt idx="104">
                  <c:v>57.62</c:v>
                </c:pt>
                <c:pt idx="105">
                  <c:v>57.62</c:v>
                </c:pt>
                <c:pt idx="106">
                  <c:v>56.756</c:v>
                </c:pt>
                <c:pt idx="107">
                  <c:v>56.756</c:v>
                </c:pt>
                <c:pt idx="108">
                  <c:v>55.844999999999999</c:v>
                </c:pt>
                <c:pt idx="109">
                  <c:v>55.383000000000003</c:v>
                </c:pt>
                <c:pt idx="110">
                  <c:v>54.444000000000003</c:v>
                </c:pt>
                <c:pt idx="111">
                  <c:v>53.957999999999998</c:v>
                </c:pt>
                <c:pt idx="112">
                  <c:v>53.459000000000003</c:v>
                </c:pt>
                <c:pt idx="113">
                  <c:v>52.918999999999997</c:v>
                </c:pt>
                <c:pt idx="114">
                  <c:v>52.918999999999997</c:v>
                </c:pt>
                <c:pt idx="115">
                  <c:v>52.104999999999997</c:v>
                </c:pt>
                <c:pt idx="116">
                  <c:v>52.104999999999997</c:v>
                </c:pt>
                <c:pt idx="117">
                  <c:v>52.104999999999997</c:v>
                </c:pt>
                <c:pt idx="118">
                  <c:v>49.933999999999997</c:v>
                </c:pt>
                <c:pt idx="119">
                  <c:v>48.847999999999999</c:v>
                </c:pt>
                <c:pt idx="120">
                  <c:v>48.847999999999999</c:v>
                </c:pt>
              </c:numCache>
            </c:numRef>
          </c:yVal>
          <c:smooth val="0"/>
        </c:ser>
        <c:dLbls>
          <c:showLegendKey val="0"/>
          <c:showVal val="0"/>
          <c:showCatName val="0"/>
          <c:showSerName val="0"/>
          <c:showPercent val="0"/>
          <c:showBubbleSize val="0"/>
        </c:dLbls>
        <c:axId val="796526016"/>
        <c:axId val="796526408"/>
      </c:scatterChart>
      <c:valAx>
        <c:axId val="796526016"/>
        <c:scaling>
          <c:orientation val="minMax"/>
          <c:max val="17"/>
          <c:min val="0"/>
        </c:scaling>
        <c:delete val="0"/>
        <c:axPos val="b"/>
        <c:title>
          <c:tx>
            <c:rich>
              <a:bodyPr/>
              <a:lstStyle/>
              <a:p>
                <a:pPr>
                  <a:defRPr sz="1700"/>
                </a:pPr>
                <a:r>
                  <a:rPr lang="en-US" sz="1700" dirty="0" smtClean="0"/>
                  <a:t>Time after Report of CAV* (Years)</a:t>
                </a:r>
                <a:endParaRPr lang="en-US" sz="1700" dirty="0"/>
              </a:p>
            </c:rich>
          </c:tx>
          <c:layout>
            <c:manualLayout>
              <c:xMode val="edge"/>
              <c:yMode val="edge"/>
              <c:x val="0.32854957842659049"/>
              <c:y val="0.88631402929472458"/>
            </c:manualLayout>
          </c:layout>
          <c:overlay val="0"/>
        </c:title>
        <c:numFmt formatCode="#,##0" sourceLinked="0"/>
        <c:majorTickMark val="out"/>
        <c:minorTickMark val="none"/>
        <c:tickLblPos val="nextTo"/>
        <c:txPr>
          <a:bodyPr rot="0"/>
          <a:lstStyle/>
          <a:p>
            <a:pPr>
              <a:defRPr sz="1500" b="1"/>
            </a:pPr>
            <a:endParaRPr lang="en-US"/>
          </a:p>
        </c:txPr>
        <c:crossAx val="796526408"/>
        <c:crosses val="autoZero"/>
        <c:crossBetween val="midCat"/>
        <c:majorUnit val="1"/>
      </c:valAx>
      <c:valAx>
        <c:axId val="7965264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9652601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89"/>
          <c:y val="0.58914977840884664"/>
          <c:w val="0.72505168048684265"/>
          <c:h val="0.194971292650918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46916010499E-2"/>
          <c:w val="0.86853006759110862"/>
          <c:h val="0.82543020013123347"/>
        </c:manualLayout>
      </c:layout>
      <c:scatterChart>
        <c:scatterStyle val="lineMarker"/>
        <c:varyColors val="0"/>
        <c:ser>
          <c:idx val="0"/>
          <c:order val="0"/>
          <c:tx>
            <c:strRef>
              <c:f>Sheet1!$B$1</c:f>
              <c:strCache>
                <c:ptCount val="1"/>
                <c:pt idx="0">
                  <c:v>1994-2003 (N=16,427)</c:v>
                </c:pt>
              </c:strCache>
            </c:strRef>
          </c:tx>
          <c:spPr>
            <a:ln w="4127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99.847999999999999</c:v>
                </c:pt>
                <c:pt idx="3">
                  <c:v>99.475999999999999</c:v>
                </c:pt>
                <c:pt idx="4">
                  <c:v>99.122</c:v>
                </c:pt>
                <c:pt idx="5">
                  <c:v>98.570999999999998</c:v>
                </c:pt>
                <c:pt idx="6">
                  <c:v>95.346999999999994</c:v>
                </c:pt>
                <c:pt idx="7">
                  <c:v>90.637</c:v>
                </c:pt>
                <c:pt idx="8">
                  <c:v>90.012</c:v>
                </c:pt>
                <c:pt idx="9">
                  <c:v>89.863</c:v>
                </c:pt>
                <c:pt idx="10">
                  <c:v>89.813000000000002</c:v>
                </c:pt>
                <c:pt idx="11">
                  <c:v>89.756</c:v>
                </c:pt>
                <c:pt idx="12">
                  <c:v>89.730999999999995</c:v>
                </c:pt>
                <c:pt idx="13">
                  <c:v>89.710999999999999</c:v>
                </c:pt>
                <c:pt idx="14">
                  <c:v>89.691000000000003</c:v>
                </c:pt>
                <c:pt idx="15">
                  <c:v>89.582999999999998</c:v>
                </c:pt>
                <c:pt idx="16">
                  <c:v>89.366</c:v>
                </c:pt>
                <c:pt idx="17">
                  <c:v>89.061000000000007</c:v>
                </c:pt>
                <c:pt idx="18">
                  <c:v>87.816999999999993</c:v>
                </c:pt>
                <c:pt idx="19">
                  <c:v>86.070999999999998</c:v>
                </c:pt>
                <c:pt idx="20">
                  <c:v>85.501999999999995</c:v>
                </c:pt>
                <c:pt idx="21">
                  <c:v>85.31</c:v>
                </c:pt>
                <c:pt idx="22">
                  <c:v>85.192999999999998</c:v>
                </c:pt>
                <c:pt idx="23">
                  <c:v>85.13</c:v>
                </c:pt>
                <c:pt idx="24">
                  <c:v>85.094999999999999</c:v>
                </c:pt>
                <c:pt idx="25">
                  <c:v>85.066999999999993</c:v>
                </c:pt>
                <c:pt idx="26">
                  <c:v>85.052999999999997</c:v>
                </c:pt>
                <c:pt idx="27">
                  <c:v>84.936999999999998</c:v>
                </c:pt>
                <c:pt idx="28">
                  <c:v>84.74</c:v>
                </c:pt>
                <c:pt idx="29">
                  <c:v>84.427000000000007</c:v>
                </c:pt>
                <c:pt idx="30">
                  <c:v>83.513999999999996</c:v>
                </c:pt>
                <c:pt idx="31">
                  <c:v>82.387</c:v>
                </c:pt>
                <c:pt idx="32">
                  <c:v>81.917000000000002</c:v>
                </c:pt>
                <c:pt idx="33">
                  <c:v>81.784000000000006</c:v>
                </c:pt>
                <c:pt idx="34">
                  <c:v>81.703000000000003</c:v>
                </c:pt>
                <c:pt idx="35">
                  <c:v>81.650999999999996</c:v>
                </c:pt>
                <c:pt idx="36">
                  <c:v>81.605999999999995</c:v>
                </c:pt>
                <c:pt idx="37">
                  <c:v>81.522000000000006</c:v>
                </c:pt>
                <c:pt idx="38">
                  <c:v>81.459999999999994</c:v>
                </c:pt>
                <c:pt idx="39">
                  <c:v>81.343999999999994</c:v>
                </c:pt>
                <c:pt idx="40">
                  <c:v>81.171999999999997</c:v>
                </c:pt>
                <c:pt idx="41">
                  <c:v>80.843999999999994</c:v>
                </c:pt>
                <c:pt idx="42">
                  <c:v>80.075999999999993</c:v>
                </c:pt>
                <c:pt idx="43">
                  <c:v>79.055000000000007</c:v>
                </c:pt>
                <c:pt idx="44">
                  <c:v>78.620999999999995</c:v>
                </c:pt>
                <c:pt idx="45">
                  <c:v>78.478999999999999</c:v>
                </c:pt>
                <c:pt idx="46">
                  <c:v>78.399000000000001</c:v>
                </c:pt>
                <c:pt idx="47">
                  <c:v>78.375</c:v>
                </c:pt>
                <c:pt idx="48">
                  <c:v>78.343000000000004</c:v>
                </c:pt>
                <c:pt idx="49">
                  <c:v>78.284999999999997</c:v>
                </c:pt>
                <c:pt idx="50">
                  <c:v>78.209999999999994</c:v>
                </c:pt>
                <c:pt idx="51">
                  <c:v>78.067999999999998</c:v>
                </c:pt>
                <c:pt idx="52">
                  <c:v>77.849000000000004</c:v>
                </c:pt>
                <c:pt idx="53">
                  <c:v>77.477999999999994</c:v>
                </c:pt>
                <c:pt idx="54">
                  <c:v>76.843999999999994</c:v>
                </c:pt>
                <c:pt idx="55">
                  <c:v>75.971000000000004</c:v>
                </c:pt>
                <c:pt idx="56">
                  <c:v>75.69</c:v>
                </c:pt>
                <c:pt idx="57">
                  <c:v>75.536000000000001</c:v>
                </c:pt>
                <c:pt idx="58">
                  <c:v>75.518000000000001</c:v>
                </c:pt>
                <c:pt idx="59">
                  <c:v>75.457999999999998</c:v>
                </c:pt>
                <c:pt idx="60">
                  <c:v>75.414000000000001</c:v>
                </c:pt>
                <c:pt idx="61">
                  <c:v>75.343000000000004</c:v>
                </c:pt>
                <c:pt idx="62">
                  <c:v>75.28</c:v>
                </c:pt>
                <c:pt idx="63">
                  <c:v>75.126999999999995</c:v>
                </c:pt>
                <c:pt idx="64">
                  <c:v>74.936000000000007</c:v>
                </c:pt>
                <c:pt idx="65">
                  <c:v>74.600999999999999</c:v>
                </c:pt>
                <c:pt idx="66">
                  <c:v>73.853999999999999</c:v>
                </c:pt>
                <c:pt idx="67">
                  <c:v>72.997</c:v>
                </c:pt>
                <c:pt idx="68">
                  <c:v>72.650000000000006</c:v>
                </c:pt>
                <c:pt idx="69">
                  <c:v>72.558000000000007</c:v>
                </c:pt>
                <c:pt idx="70">
                  <c:v>72.512</c:v>
                </c:pt>
                <c:pt idx="71">
                  <c:v>72.447000000000003</c:v>
                </c:pt>
                <c:pt idx="72">
                  <c:v>72.41</c:v>
                </c:pt>
                <c:pt idx="73">
                  <c:v>72.381</c:v>
                </c:pt>
                <c:pt idx="74">
                  <c:v>72.275000000000006</c:v>
                </c:pt>
                <c:pt idx="75">
                  <c:v>72.138999999999996</c:v>
                </c:pt>
                <c:pt idx="76">
                  <c:v>71.826999999999998</c:v>
                </c:pt>
                <c:pt idx="77">
                  <c:v>71.465999999999994</c:v>
                </c:pt>
                <c:pt idx="78">
                  <c:v>70.75</c:v>
                </c:pt>
                <c:pt idx="79">
                  <c:v>70.052000000000007</c:v>
                </c:pt>
                <c:pt idx="80">
                  <c:v>69.786000000000001</c:v>
                </c:pt>
                <c:pt idx="81">
                  <c:v>69.745999999999995</c:v>
                </c:pt>
                <c:pt idx="82">
                  <c:v>69.706000000000003</c:v>
                </c:pt>
                <c:pt idx="83">
                  <c:v>69.676000000000002</c:v>
                </c:pt>
                <c:pt idx="84">
                  <c:v>69.635000000000005</c:v>
                </c:pt>
                <c:pt idx="85">
                  <c:v>69.593999999999994</c:v>
                </c:pt>
                <c:pt idx="86">
                  <c:v>69.498999999999995</c:v>
                </c:pt>
                <c:pt idx="87">
                  <c:v>69.350999999999999</c:v>
                </c:pt>
                <c:pt idx="88">
                  <c:v>69.128</c:v>
                </c:pt>
                <c:pt idx="89">
                  <c:v>68.691000000000003</c:v>
                </c:pt>
                <c:pt idx="90">
                  <c:v>68.007999999999996</c:v>
                </c:pt>
                <c:pt idx="91">
                  <c:v>67.332999999999998</c:v>
                </c:pt>
                <c:pt idx="92">
                  <c:v>67.138999999999996</c:v>
                </c:pt>
                <c:pt idx="93">
                  <c:v>66.998000000000005</c:v>
                </c:pt>
                <c:pt idx="94">
                  <c:v>66.954999999999998</c:v>
                </c:pt>
                <c:pt idx="95">
                  <c:v>66.933000000000007</c:v>
                </c:pt>
                <c:pt idx="96">
                  <c:v>66.921999999999997</c:v>
                </c:pt>
                <c:pt idx="97">
                  <c:v>66.876000000000005</c:v>
                </c:pt>
                <c:pt idx="98">
                  <c:v>66.784999999999997</c:v>
                </c:pt>
                <c:pt idx="99">
                  <c:v>66.635999999999996</c:v>
                </c:pt>
                <c:pt idx="100">
                  <c:v>66.358999999999995</c:v>
                </c:pt>
                <c:pt idx="101">
                  <c:v>65.92</c:v>
                </c:pt>
                <c:pt idx="102">
                  <c:v>65.341999999999999</c:v>
                </c:pt>
                <c:pt idx="103">
                  <c:v>64.552999999999997</c:v>
                </c:pt>
                <c:pt idx="104">
                  <c:v>64.353999999999999</c:v>
                </c:pt>
                <c:pt idx="105">
                  <c:v>64.295000000000002</c:v>
                </c:pt>
                <c:pt idx="106">
                  <c:v>64.260000000000005</c:v>
                </c:pt>
                <c:pt idx="107">
                  <c:v>64.248000000000005</c:v>
                </c:pt>
                <c:pt idx="108">
                  <c:v>64.212000000000003</c:v>
                </c:pt>
                <c:pt idx="109">
                  <c:v>64.188000000000002</c:v>
                </c:pt>
                <c:pt idx="110">
                  <c:v>64.150999999999996</c:v>
                </c:pt>
                <c:pt idx="111">
                  <c:v>64.075999999999993</c:v>
                </c:pt>
                <c:pt idx="112">
                  <c:v>63.814999999999998</c:v>
                </c:pt>
                <c:pt idx="113">
                  <c:v>63.476999999999997</c:v>
                </c:pt>
                <c:pt idx="114">
                  <c:v>62.813000000000002</c:v>
                </c:pt>
                <c:pt idx="115">
                  <c:v>62.045999999999999</c:v>
                </c:pt>
                <c:pt idx="116">
                  <c:v>61.819000000000003</c:v>
                </c:pt>
                <c:pt idx="117">
                  <c:v>61.743000000000002</c:v>
                </c:pt>
                <c:pt idx="118">
                  <c:v>61.704999999999998</c:v>
                </c:pt>
                <c:pt idx="119">
                  <c:v>61.692</c:v>
                </c:pt>
                <c:pt idx="120">
                  <c:v>61.692</c:v>
                </c:pt>
                <c:pt idx="121">
                  <c:v>61.652000000000001</c:v>
                </c:pt>
                <c:pt idx="122">
                  <c:v>61.625</c:v>
                </c:pt>
                <c:pt idx="123">
                  <c:v>61.49</c:v>
                </c:pt>
                <c:pt idx="124">
                  <c:v>61.326999999999998</c:v>
                </c:pt>
                <c:pt idx="125">
                  <c:v>60.917999999999999</c:v>
                </c:pt>
                <c:pt idx="126">
                  <c:v>60.22</c:v>
                </c:pt>
                <c:pt idx="127">
                  <c:v>59.533000000000001</c:v>
                </c:pt>
                <c:pt idx="128">
                  <c:v>59.34</c:v>
                </c:pt>
                <c:pt idx="129">
                  <c:v>59.283999999999999</c:v>
                </c:pt>
                <c:pt idx="130">
                  <c:v>59.27</c:v>
                </c:pt>
                <c:pt idx="131">
                  <c:v>59.241</c:v>
                </c:pt>
                <c:pt idx="132">
                  <c:v>59.241</c:v>
                </c:pt>
                <c:pt idx="133">
                  <c:v>59.225999999999999</c:v>
                </c:pt>
                <c:pt idx="134">
                  <c:v>59.113999999999997</c:v>
                </c:pt>
                <c:pt idx="135">
                  <c:v>59.000999999999998</c:v>
                </c:pt>
                <c:pt idx="136">
                  <c:v>58.676000000000002</c:v>
                </c:pt>
                <c:pt idx="137">
                  <c:v>58.497</c:v>
                </c:pt>
                <c:pt idx="138">
                  <c:v>57.826999999999998</c:v>
                </c:pt>
                <c:pt idx="139">
                  <c:v>57.201999999999998</c:v>
                </c:pt>
                <c:pt idx="140">
                  <c:v>57.02</c:v>
                </c:pt>
                <c:pt idx="141">
                  <c:v>56.951999999999998</c:v>
                </c:pt>
                <c:pt idx="142">
                  <c:v>56.951999999999998</c:v>
                </c:pt>
                <c:pt idx="143">
                  <c:v>56.935000000000002</c:v>
                </c:pt>
                <c:pt idx="144">
                  <c:v>56.881999999999998</c:v>
                </c:pt>
                <c:pt idx="145">
                  <c:v>56.805</c:v>
                </c:pt>
                <c:pt idx="146">
                  <c:v>56.725000000000001</c:v>
                </c:pt>
                <c:pt idx="147">
                  <c:v>56.564</c:v>
                </c:pt>
                <c:pt idx="148">
                  <c:v>56.341999999999999</c:v>
                </c:pt>
                <c:pt idx="149">
                  <c:v>55.893999999999998</c:v>
                </c:pt>
                <c:pt idx="150">
                  <c:v>55.281999999999996</c:v>
                </c:pt>
                <c:pt idx="151">
                  <c:v>54.585999999999999</c:v>
                </c:pt>
                <c:pt idx="152">
                  <c:v>54.481999999999999</c:v>
                </c:pt>
                <c:pt idx="153">
                  <c:v>54.44</c:v>
                </c:pt>
                <c:pt idx="154">
                  <c:v>54.44</c:v>
                </c:pt>
                <c:pt idx="155">
                  <c:v>54.374000000000002</c:v>
                </c:pt>
                <c:pt idx="156">
                  <c:v>54.374000000000002</c:v>
                </c:pt>
                <c:pt idx="157">
                  <c:v>54.323999999999998</c:v>
                </c:pt>
                <c:pt idx="158">
                  <c:v>54.298999999999999</c:v>
                </c:pt>
                <c:pt idx="159">
                  <c:v>54.222000000000001</c:v>
                </c:pt>
                <c:pt idx="160">
                  <c:v>53.860999999999997</c:v>
                </c:pt>
                <c:pt idx="161">
                  <c:v>53.628</c:v>
                </c:pt>
                <c:pt idx="162">
                  <c:v>53.183999999999997</c:v>
                </c:pt>
                <c:pt idx="163">
                  <c:v>52.634</c:v>
                </c:pt>
                <c:pt idx="164">
                  <c:v>52.475999999999999</c:v>
                </c:pt>
                <c:pt idx="165">
                  <c:v>52.314</c:v>
                </c:pt>
                <c:pt idx="166">
                  <c:v>52.314</c:v>
                </c:pt>
                <c:pt idx="167">
                  <c:v>52.314</c:v>
                </c:pt>
                <c:pt idx="168">
                  <c:v>52.284999999999997</c:v>
                </c:pt>
                <c:pt idx="169">
                  <c:v>52.192999999999998</c:v>
                </c:pt>
                <c:pt idx="170">
                  <c:v>52.097000000000001</c:v>
                </c:pt>
                <c:pt idx="171">
                  <c:v>51.968000000000004</c:v>
                </c:pt>
                <c:pt idx="172">
                  <c:v>51.87</c:v>
                </c:pt>
                <c:pt idx="173">
                  <c:v>51.444000000000003</c:v>
                </c:pt>
                <c:pt idx="174">
                  <c:v>50.689</c:v>
                </c:pt>
                <c:pt idx="175">
                  <c:v>50.194000000000003</c:v>
                </c:pt>
                <c:pt idx="176">
                  <c:v>49.927</c:v>
                </c:pt>
                <c:pt idx="177">
                  <c:v>49.893000000000001</c:v>
                </c:pt>
                <c:pt idx="178">
                  <c:v>49.893000000000001</c:v>
                </c:pt>
                <c:pt idx="179">
                  <c:v>49.893000000000001</c:v>
                </c:pt>
                <c:pt idx="180">
                  <c:v>49.893000000000001</c:v>
                </c:pt>
                <c:pt idx="181">
                  <c:v>49.851999999999997</c:v>
                </c:pt>
                <c:pt idx="182">
                  <c:v>49.686</c:v>
                </c:pt>
                <c:pt idx="183">
                  <c:v>49.558</c:v>
                </c:pt>
                <c:pt idx="184">
                  <c:v>49.3</c:v>
                </c:pt>
                <c:pt idx="185">
                  <c:v>48.954999999999998</c:v>
                </c:pt>
                <c:pt idx="186">
                  <c:v>48.345999999999997</c:v>
                </c:pt>
                <c:pt idx="187">
                  <c:v>47.774999999999999</c:v>
                </c:pt>
                <c:pt idx="188">
                  <c:v>47.552</c:v>
                </c:pt>
                <c:pt idx="189">
                  <c:v>47.552</c:v>
                </c:pt>
                <c:pt idx="190">
                  <c:v>47.552</c:v>
                </c:pt>
                <c:pt idx="191">
                  <c:v>47.552</c:v>
                </c:pt>
                <c:pt idx="192">
                  <c:v>47.552</c:v>
                </c:pt>
                <c:pt idx="193">
                  <c:v>47.445999999999998</c:v>
                </c:pt>
                <c:pt idx="194">
                  <c:v>47.387999999999998</c:v>
                </c:pt>
                <c:pt idx="195">
                  <c:v>47.149000000000001</c:v>
                </c:pt>
                <c:pt idx="196">
                  <c:v>47.149000000000001</c:v>
                </c:pt>
                <c:pt idx="197">
                  <c:v>46.844999999999999</c:v>
                </c:pt>
                <c:pt idx="198">
                  <c:v>45.927</c:v>
                </c:pt>
                <c:pt idx="199">
                  <c:v>45.557000000000002</c:v>
                </c:pt>
                <c:pt idx="200">
                  <c:v>45.369</c:v>
                </c:pt>
                <c:pt idx="201">
                  <c:v>45.369</c:v>
                </c:pt>
                <c:pt idx="202">
                  <c:v>45.304000000000002</c:v>
                </c:pt>
                <c:pt idx="203">
                  <c:v>45.304000000000002</c:v>
                </c:pt>
                <c:pt idx="204">
                  <c:v>45.304000000000002</c:v>
                </c:pt>
                <c:pt idx="205">
                  <c:v>45.222000000000001</c:v>
                </c:pt>
                <c:pt idx="206">
                  <c:v>45.134999999999998</c:v>
                </c:pt>
                <c:pt idx="207">
                  <c:v>45.134999999999998</c:v>
                </c:pt>
                <c:pt idx="208">
                  <c:v>44.953000000000003</c:v>
                </c:pt>
                <c:pt idx="209">
                  <c:v>44.587000000000003</c:v>
                </c:pt>
                <c:pt idx="210">
                  <c:v>43.847000000000001</c:v>
                </c:pt>
                <c:pt idx="211">
                  <c:v>43.011000000000003</c:v>
                </c:pt>
                <c:pt idx="212">
                  <c:v>42.728999999999999</c:v>
                </c:pt>
                <c:pt idx="213">
                  <c:v>42.728999999999999</c:v>
                </c:pt>
                <c:pt idx="214">
                  <c:v>42.728999999999999</c:v>
                </c:pt>
                <c:pt idx="215">
                  <c:v>42.728999999999999</c:v>
                </c:pt>
                <c:pt idx="216">
                  <c:v>42.728999999999999</c:v>
                </c:pt>
                <c:pt idx="217">
                  <c:v>42.728999999999999</c:v>
                </c:pt>
                <c:pt idx="218">
                  <c:v>42.573999999999998</c:v>
                </c:pt>
                <c:pt idx="219">
                  <c:v>42.415999999999997</c:v>
                </c:pt>
                <c:pt idx="220">
                  <c:v>42.095999999999997</c:v>
                </c:pt>
                <c:pt idx="221">
                  <c:v>41.774999999999999</c:v>
                </c:pt>
                <c:pt idx="222">
                  <c:v>41.128</c:v>
                </c:pt>
                <c:pt idx="223">
                  <c:v>40.962000000000003</c:v>
                </c:pt>
                <c:pt idx="224">
                  <c:v>40.795000000000002</c:v>
                </c:pt>
                <c:pt idx="225">
                  <c:v>40.795000000000002</c:v>
                </c:pt>
                <c:pt idx="226">
                  <c:v>40.795000000000002</c:v>
                </c:pt>
                <c:pt idx="227">
                  <c:v>40.795000000000002</c:v>
                </c:pt>
                <c:pt idx="228">
                  <c:v>40.795000000000002</c:v>
                </c:pt>
                <c:pt idx="229">
                  <c:v>40.795000000000002</c:v>
                </c:pt>
                <c:pt idx="230">
                  <c:v>40.795000000000002</c:v>
                </c:pt>
                <c:pt idx="231">
                  <c:v>40.795000000000002</c:v>
                </c:pt>
                <c:pt idx="232">
                  <c:v>40.795000000000002</c:v>
                </c:pt>
                <c:pt idx="233">
                  <c:v>40.463000000000001</c:v>
                </c:pt>
                <c:pt idx="234">
                  <c:v>39.468000000000004</c:v>
                </c:pt>
                <c:pt idx="235">
                  <c:v>38.781999999999996</c:v>
                </c:pt>
                <c:pt idx="236">
                  <c:v>38.781999999999996</c:v>
                </c:pt>
                <c:pt idx="237">
                  <c:v>38.781999999999996</c:v>
                </c:pt>
                <c:pt idx="238">
                  <c:v>38.781999999999996</c:v>
                </c:pt>
                <c:pt idx="239">
                  <c:v>38.781999999999996</c:v>
                </c:pt>
                <c:pt idx="240">
                  <c:v>38.781999999999996</c:v>
                </c:pt>
              </c:numCache>
            </c:numRef>
          </c:yVal>
          <c:smooth val="0"/>
        </c:ser>
        <c:ser>
          <c:idx val="1"/>
          <c:order val="1"/>
          <c:tx>
            <c:strRef>
              <c:f>Sheet1!$C$1</c:f>
              <c:strCache>
                <c:ptCount val="1"/>
                <c:pt idx="0">
                  <c:v>2004-6/2014 (N=18,057)</c:v>
                </c:pt>
              </c:strCache>
            </c:strRef>
          </c:tx>
          <c:spPr>
            <a:ln w="41275">
              <a:solidFill>
                <a:srgbClr val="00FF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99.838999999999999</c:v>
                </c:pt>
                <c:pt idx="3">
                  <c:v>99.59</c:v>
                </c:pt>
                <c:pt idx="4">
                  <c:v>99.284999999999997</c:v>
                </c:pt>
                <c:pt idx="5">
                  <c:v>98.834999999999994</c:v>
                </c:pt>
                <c:pt idx="6">
                  <c:v>96.667000000000002</c:v>
                </c:pt>
                <c:pt idx="7">
                  <c:v>93.837999999999994</c:v>
                </c:pt>
                <c:pt idx="8">
                  <c:v>93.647999999999996</c:v>
                </c:pt>
                <c:pt idx="9">
                  <c:v>93.608999999999995</c:v>
                </c:pt>
                <c:pt idx="10">
                  <c:v>93.608999999999995</c:v>
                </c:pt>
                <c:pt idx="11">
                  <c:v>93.602999999999994</c:v>
                </c:pt>
                <c:pt idx="12">
                  <c:v>93.596999999999994</c:v>
                </c:pt>
                <c:pt idx="13">
                  <c:v>93.590999999999994</c:v>
                </c:pt>
                <c:pt idx="14">
                  <c:v>93.564999999999998</c:v>
                </c:pt>
                <c:pt idx="15">
                  <c:v>93.531999999999996</c:v>
                </c:pt>
                <c:pt idx="16">
                  <c:v>93.385999999999996</c:v>
                </c:pt>
                <c:pt idx="17">
                  <c:v>93.093999999999994</c:v>
                </c:pt>
                <c:pt idx="18">
                  <c:v>92.108000000000004</c:v>
                </c:pt>
                <c:pt idx="19">
                  <c:v>90.899000000000001</c:v>
                </c:pt>
                <c:pt idx="20">
                  <c:v>90.691000000000003</c:v>
                </c:pt>
                <c:pt idx="21">
                  <c:v>90.623999999999995</c:v>
                </c:pt>
                <c:pt idx="22">
                  <c:v>90.61</c:v>
                </c:pt>
                <c:pt idx="23">
                  <c:v>90.596999999999994</c:v>
                </c:pt>
                <c:pt idx="24">
                  <c:v>90.59</c:v>
                </c:pt>
                <c:pt idx="25">
                  <c:v>90.581999999999994</c:v>
                </c:pt>
                <c:pt idx="26">
                  <c:v>90.527000000000001</c:v>
                </c:pt>
                <c:pt idx="27">
                  <c:v>90.417000000000002</c:v>
                </c:pt>
                <c:pt idx="28">
                  <c:v>90.210999999999999</c:v>
                </c:pt>
                <c:pt idx="29">
                  <c:v>90.004000000000005</c:v>
                </c:pt>
                <c:pt idx="30">
                  <c:v>89.215000000000003</c:v>
                </c:pt>
                <c:pt idx="31">
                  <c:v>88.367000000000004</c:v>
                </c:pt>
                <c:pt idx="32">
                  <c:v>88.125</c:v>
                </c:pt>
                <c:pt idx="33">
                  <c:v>88.108999999999995</c:v>
                </c:pt>
                <c:pt idx="34">
                  <c:v>88.093000000000004</c:v>
                </c:pt>
                <c:pt idx="35">
                  <c:v>88.084000000000003</c:v>
                </c:pt>
                <c:pt idx="36">
                  <c:v>88.066999999999993</c:v>
                </c:pt>
                <c:pt idx="37">
                  <c:v>88.04</c:v>
                </c:pt>
                <c:pt idx="38">
                  <c:v>87.935000000000002</c:v>
                </c:pt>
                <c:pt idx="39">
                  <c:v>87.837999999999994</c:v>
                </c:pt>
                <c:pt idx="40">
                  <c:v>87.614999999999995</c:v>
                </c:pt>
                <c:pt idx="41">
                  <c:v>87.311999999999998</c:v>
                </c:pt>
                <c:pt idx="42">
                  <c:v>86.527000000000001</c:v>
                </c:pt>
                <c:pt idx="43">
                  <c:v>85.700999999999993</c:v>
                </c:pt>
                <c:pt idx="44">
                  <c:v>85.513000000000005</c:v>
                </c:pt>
                <c:pt idx="45">
                  <c:v>85.442999999999998</c:v>
                </c:pt>
                <c:pt idx="46">
                  <c:v>85.433000000000007</c:v>
                </c:pt>
                <c:pt idx="47">
                  <c:v>85.423000000000002</c:v>
                </c:pt>
                <c:pt idx="48">
                  <c:v>85.423000000000002</c:v>
                </c:pt>
                <c:pt idx="49">
                  <c:v>85.352999999999994</c:v>
                </c:pt>
                <c:pt idx="50">
                  <c:v>85.27</c:v>
                </c:pt>
                <c:pt idx="51">
                  <c:v>85.197999999999993</c:v>
                </c:pt>
                <c:pt idx="52">
                  <c:v>84.954999999999998</c:v>
                </c:pt>
                <c:pt idx="53">
                  <c:v>84.503</c:v>
                </c:pt>
                <c:pt idx="54">
                  <c:v>83.841999999999999</c:v>
                </c:pt>
                <c:pt idx="55">
                  <c:v>82.930999999999997</c:v>
                </c:pt>
                <c:pt idx="56">
                  <c:v>82.694999999999993</c:v>
                </c:pt>
                <c:pt idx="57">
                  <c:v>82.656999999999996</c:v>
                </c:pt>
                <c:pt idx="58">
                  <c:v>82.644999999999996</c:v>
                </c:pt>
                <c:pt idx="59">
                  <c:v>82.605999999999995</c:v>
                </c:pt>
                <c:pt idx="60">
                  <c:v>82.593000000000004</c:v>
                </c:pt>
                <c:pt idx="61">
                  <c:v>82.462000000000003</c:v>
                </c:pt>
                <c:pt idx="62">
                  <c:v>82.400999999999996</c:v>
                </c:pt>
                <c:pt idx="63">
                  <c:v>82.293999999999997</c:v>
                </c:pt>
                <c:pt idx="64">
                  <c:v>82.048000000000002</c:v>
                </c:pt>
                <c:pt idx="65">
                  <c:v>81.753</c:v>
                </c:pt>
                <c:pt idx="66">
                  <c:v>80.991</c:v>
                </c:pt>
                <c:pt idx="67">
                  <c:v>80.177000000000007</c:v>
                </c:pt>
                <c:pt idx="68">
                  <c:v>79.986999999999995</c:v>
                </c:pt>
                <c:pt idx="69">
                  <c:v>79.843999999999994</c:v>
                </c:pt>
                <c:pt idx="70">
                  <c:v>79.811000000000007</c:v>
                </c:pt>
                <c:pt idx="71">
                  <c:v>79.811000000000007</c:v>
                </c:pt>
                <c:pt idx="72">
                  <c:v>79.793999999999997</c:v>
                </c:pt>
                <c:pt idx="73">
                  <c:v>79.756</c:v>
                </c:pt>
                <c:pt idx="74">
                  <c:v>79.653999999999996</c:v>
                </c:pt>
                <c:pt idx="75">
                  <c:v>79.468999999999994</c:v>
                </c:pt>
                <c:pt idx="76">
                  <c:v>79.241</c:v>
                </c:pt>
                <c:pt idx="77">
                  <c:v>78.866</c:v>
                </c:pt>
                <c:pt idx="78">
                  <c:v>78.155000000000001</c:v>
                </c:pt>
                <c:pt idx="79">
                  <c:v>77.078999999999994</c:v>
                </c:pt>
                <c:pt idx="80">
                  <c:v>76.887</c:v>
                </c:pt>
                <c:pt idx="81">
                  <c:v>76.887</c:v>
                </c:pt>
                <c:pt idx="82">
                  <c:v>76.887</c:v>
                </c:pt>
                <c:pt idx="83">
                  <c:v>76.864999999999995</c:v>
                </c:pt>
                <c:pt idx="84">
                  <c:v>76.840999999999994</c:v>
                </c:pt>
                <c:pt idx="85">
                  <c:v>76.813999999999993</c:v>
                </c:pt>
                <c:pt idx="86">
                  <c:v>76.7</c:v>
                </c:pt>
                <c:pt idx="87">
                  <c:v>76.641000000000005</c:v>
                </c:pt>
                <c:pt idx="88">
                  <c:v>76.463999999999999</c:v>
                </c:pt>
                <c:pt idx="89">
                  <c:v>76.108999999999995</c:v>
                </c:pt>
                <c:pt idx="90">
                  <c:v>75.453000000000003</c:v>
                </c:pt>
                <c:pt idx="91">
                  <c:v>74.551000000000002</c:v>
                </c:pt>
                <c:pt idx="92">
                  <c:v>74.215999999999994</c:v>
                </c:pt>
                <c:pt idx="93">
                  <c:v>74.185000000000002</c:v>
                </c:pt>
                <c:pt idx="94">
                  <c:v>74.153000000000006</c:v>
                </c:pt>
                <c:pt idx="95">
                  <c:v>74.153000000000006</c:v>
                </c:pt>
                <c:pt idx="96">
                  <c:v>74.153000000000006</c:v>
                </c:pt>
                <c:pt idx="97">
                  <c:v>74.153000000000006</c:v>
                </c:pt>
                <c:pt idx="98">
                  <c:v>74.015000000000001</c:v>
                </c:pt>
                <c:pt idx="99">
                  <c:v>73.92</c:v>
                </c:pt>
                <c:pt idx="100">
                  <c:v>73.397000000000006</c:v>
                </c:pt>
                <c:pt idx="101">
                  <c:v>72.725999999999999</c:v>
                </c:pt>
                <c:pt idx="102">
                  <c:v>71.613</c:v>
                </c:pt>
                <c:pt idx="103">
                  <c:v>70.733000000000004</c:v>
                </c:pt>
                <c:pt idx="104">
                  <c:v>70.632999999999996</c:v>
                </c:pt>
                <c:pt idx="105">
                  <c:v>70.632999999999996</c:v>
                </c:pt>
                <c:pt idx="106">
                  <c:v>70.632999999999996</c:v>
                </c:pt>
                <c:pt idx="107">
                  <c:v>70.632999999999996</c:v>
                </c:pt>
                <c:pt idx="108">
                  <c:v>70.569999999999993</c:v>
                </c:pt>
                <c:pt idx="109">
                  <c:v>70.418000000000006</c:v>
                </c:pt>
                <c:pt idx="110">
                  <c:v>70.236000000000004</c:v>
                </c:pt>
                <c:pt idx="111">
                  <c:v>70.236000000000004</c:v>
                </c:pt>
                <c:pt idx="112">
                  <c:v>69.748000000000005</c:v>
                </c:pt>
                <c:pt idx="113">
                  <c:v>68.766000000000005</c:v>
                </c:pt>
                <c:pt idx="114">
                  <c:v>68.073999999999998</c:v>
                </c:pt>
                <c:pt idx="115">
                  <c:v>67.272000000000006</c:v>
                </c:pt>
                <c:pt idx="116">
                  <c:v>67.17</c:v>
                </c:pt>
                <c:pt idx="117">
                  <c:v>67.058000000000007</c:v>
                </c:pt>
                <c:pt idx="118">
                  <c:v>67.058000000000007</c:v>
                </c:pt>
                <c:pt idx="119">
                  <c:v>67.058000000000007</c:v>
                </c:pt>
                <c:pt idx="120">
                  <c:v>67.058000000000007</c:v>
                </c:pt>
              </c:numCache>
            </c:numRef>
          </c:yVal>
          <c:smooth val="0"/>
        </c:ser>
        <c:dLbls>
          <c:showLegendKey val="0"/>
          <c:showVal val="0"/>
          <c:showCatName val="0"/>
          <c:showSerName val="0"/>
          <c:showPercent val="0"/>
          <c:showBubbleSize val="0"/>
        </c:dLbls>
        <c:axId val="796527192"/>
        <c:axId val="796527584"/>
      </c:scatterChart>
      <c:valAx>
        <c:axId val="796527192"/>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6527584"/>
        <c:crosses val="autoZero"/>
        <c:crossBetween val="midCat"/>
        <c:majorUnit val="1"/>
      </c:valAx>
      <c:valAx>
        <c:axId val="7965275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Severe Renal Dysfunction-Free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96527192"/>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303091538336469"/>
          <c:y val="0.71743704888451432"/>
          <c:w val="0.65485994007386983"/>
          <c:h val="0.11172326115485565"/>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46916010499E-2"/>
          <c:w val="0.86853006759110862"/>
          <c:h val="0.83006472707860668"/>
        </c:manualLayout>
      </c:layout>
      <c:scatterChart>
        <c:scatterStyle val="lineMarker"/>
        <c:varyColors val="0"/>
        <c:ser>
          <c:idx val="0"/>
          <c:order val="0"/>
          <c:tx>
            <c:strRef>
              <c:f>Sheet1!$B$1</c:f>
              <c:strCache>
                <c:ptCount val="1"/>
                <c:pt idx="0">
                  <c:v>&lt; 2 hours (N=4,607)</c:v>
                </c:pt>
              </c:strCache>
            </c:strRef>
          </c:tx>
          <c:spPr>
            <a:ln w="4127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99.912999999999997</c:v>
                </c:pt>
                <c:pt idx="3">
                  <c:v>99.436000000000007</c:v>
                </c:pt>
                <c:pt idx="4">
                  <c:v>99.24</c:v>
                </c:pt>
                <c:pt idx="5">
                  <c:v>98.847999999999999</c:v>
                </c:pt>
                <c:pt idx="6">
                  <c:v>96.533000000000001</c:v>
                </c:pt>
                <c:pt idx="7">
                  <c:v>92.510999999999996</c:v>
                </c:pt>
                <c:pt idx="8">
                  <c:v>92.203999999999994</c:v>
                </c:pt>
                <c:pt idx="9">
                  <c:v>92.070999999999998</c:v>
                </c:pt>
                <c:pt idx="10">
                  <c:v>92.027000000000001</c:v>
                </c:pt>
                <c:pt idx="11">
                  <c:v>92.004999999999995</c:v>
                </c:pt>
                <c:pt idx="12">
                  <c:v>92.004999999999995</c:v>
                </c:pt>
                <c:pt idx="13">
                  <c:v>92.004999999999995</c:v>
                </c:pt>
                <c:pt idx="14">
                  <c:v>91.956000000000003</c:v>
                </c:pt>
                <c:pt idx="15">
                  <c:v>91.906000000000006</c:v>
                </c:pt>
                <c:pt idx="16">
                  <c:v>91.781999999999996</c:v>
                </c:pt>
                <c:pt idx="17">
                  <c:v>91.481999999999999</c:v>
                </c:pt>
                <c:pt idx="18">
                  <c:v>90.230999999999995</c:v>
                </c:pt>
                <c:pt idx="19">
                  <c:v>88.652000000000001</c:v>
                </c:pt>
                <c:pt idx="20">
                  <c:v>88.4</c:v>
                </c:pt>
                <c:pt idx="21">
                  <c:v>88.274000000000001</c:v>
                </c:pt>
                <c:pt idx="22">
                  <c:v>88.248000000000005</c:v>
                </c:pt>
                <c:pt idx="23">
                  <c:v>88.248000000000005</c:v>
                </c:pt>
                <c:pt idx="24">
                  <c:v>88.222999999999999</c:v>
                </c:pt>
                <c:pt idx="25">
                  <c:v>88.222999999999999</c:v>
                </c:pt>
                <c:pt idx="26">
                  <c:v>88.194999999999993</c:v>
                </c:pt>
                <c:pt idx="27">
                  <c:v>88.082999999999998</c:v>
                </c:pt>
                <c:pt idx="28">
                  <c:v>87.745999999999995</c:v>
                </c:pt>
                <c:pt idx="29">
                  <c:v>87.605000000000004</c:v>
                </c:pt>
                <c:pt idx="30">
                  <c:v>86.619</c:v>
                </c:pt>
                <c:pt idx="31">
                  <c:v>85.516999999999996</c:v>
                </c:pt>
                <c:pt idx="32">
                  <c:v>85.147999999999996</c:v>
                </c:pt>
                <c:pt idx="33">
                  <c:v>85.090999999999994</c:v>
                </c:pt>
                <c:pt idx="34">
                  <c:v>85.034000000000006</c:v>
                </c:pt>
                <c:pt idx="35">
                  <c:v>85.034000000000006</c:v>
                </c:pt>
                <c:pt idx="36">
                  <c:v>84.945999999999998</c:v>
                </c:pt>
                <c:pt idx="37">
                  <c:v>84.915999999999997</c:v>
                </c:pt>
                <c:pt idx="38">
                  <c:v>84.820999999999998</c:v>
                </c:pt>
                <c:pt idx="39">
                  <c:v>84.662999999999997</c:v>
                </c:pt>
                <c:pt idx="40">
                  <c:v>84.311999999999998</c:v>
                </c:pt>
                <c:pt idx="41">
                  <c:v>84.057000000000002</c:v>
                </c:pt>
                <c:pt idx="42">
                  <c:v>83.254999999999995</c:v>
                </c:pt>
                <c:pt idx="43">
                  <c:v>82.287999999999997</c:v>
                </c:pt>
                <c:pt idx="44">
                  <c:v>81.930999999999997</c:v>
                </c:pt>
                <c:pt idx="45">
                  <c:v>81.801000000000002</c:v>
                </c:pt>
                <c:pt idx="46">
                  <c:v>81.801000000000002</c:v>
                </c:pt>
                <c:pt idx="47">
                  <c:v>81.768000000000001</c:v>
                </c:pt>
                <c:pt idx="48">
                  <c:v>81.734999999999999</c:v>
                </c:pt>
                <c:pt idx="49">
                  <c:v>81.629000000000005</c:v>
                </c:pt>
                <c:pt idx="50">
                  <c:v>81.52</c:v>
                </c:pt>
                <c:pt idx="51">
                  <c:v>81.263999999999996</c:v>
                </c:pt>
                <c:pt idx="52">
                  <c:v>81.006</c:v>
                </c:pt>
                <c:pt idx="53">
                  <c:v>80.638000000000005</c:v>
                </c:pt>
                <c:pt idx="54">
                  <c:v>79.787000000000006</c:v>
                </c:pt>
                <c:pt idx="55">
                  <c:v>79.230999999999995</c:v>
                </c:pt>
                <c:pt idx="56">
                  <c:v>78.783000000000001</c:v>
                </c:pt>
                <c:pt idx="57">
                  <c:v>78.596000000000004</c:v>
                </c:pt>
                <c:pt idx="58">
                  <c:v>78.596000000000004</c:v>
                </c:pt>
                <c:pt idx="59">
                  <c:v>78.558000000000007</c:v>
                </c:pt>
                <c:pt idx="60">
                  <c:v>78.441999999999993</c:v>
                </c:pt>
                <c:pt idx="61">
                  <c:v>78.441999999999993</c:v>
                </c:pt>
                <c:pt idx="62">
                  <c:v>78.36</c:v>
                </c:pt>
                <c:pt idx="63">
                  <c:v>78.236000000000004</c:v>
                </c:pt>
                <c:pt idx="64">
                  <c:v>78.028000000000006</c:v>
                </c:pt>
                <c:pt idx="65">
                  <c:v>77.903000000000006</c:v>
                </c:pt>
                <c:pt idx="66">
                  <c:v>77.316999999999993</c:v>
                </c:pt>
                <c:pt idx="67">
                  <c:v>76.391999999999996</c:v>
                </c:pt>
                <c:pt idx="68">
                  <c:v>76.010999999999996</c:v>
                </c:pt>
                <c:pt idx="69">
                  <c:v>75.927000000000007</c:v>
                </c:pt>
                <c:pt idx="70">
                  <c:v>75.884</c:v>
                </c:pt>
                <c:pt idx="71">
                  <c:v>75.709000000000003</c:v>
                </c:pt>
                <c:pt idx="72">
                  <c:v>75.665999999999997</c:v>
                </c:pt>
                <c:pt idx="73">
                  <c:v>75.619</c:v>
                </c:pt>
                <c:pt idx="74">
                  <c:v>75.477000000000004</c:v>
                </c:pt>
                <c:pt idx="75">
                  <c:v>75.334000000000003</c:v>
                </c:pt>
                <c:pt idx="76">
                  <c:v>74.95</c:v>
                </c:pt>
                <c:pt idx="77">
                  <c:v>74.709000000000003</c:v>
                </c:pt>
                <c:pt idx="78">
                  <c:v>74.031999999999996</c:v>
                </c:pt>
                <c:pt idx="79">
                  <c:v>72.960999999999999</c:v>
                </c:pt>
                <c:pt idx="80">
                  <c:v>72.814999999999998</c:v>
                </c:pt>
                <c:pt idx="81">
                  <c:v>72.765000000000001</c:v>
                </c:pt>
                <c:pt idx="82">
                  <c:v>72.765000000000001</c:v>
                </c:pt>
                <c:pt idx="83">
                  <c:v>72.715000000000003</c:v>
                </c:pt>
                <c:pt idx="84">
                  <c:v>72.613</c:v>
                </c:pt>
                <c:pt idx="85">
                  <c:v>72.613</c:v>
                </c:pt>
                <c:pt idx="86">
                  <c:v>72.56</c:v>
                </c:pt>
                <c:pt idx="87">
                  <c:v>72.504999999999995</c:v>
                </c:pt>
                <c:pt idx="88">
                  <c:v>72.450999999999993</c:v>
                </c:pt>
                <c:pt idx="89">
                  <c:v>72.013999999999996</c:v>
                </c:pt>
                <c:pt idx="90">
                  <c:v>71.41</c:v>
                </c:pt>
                <c:pt idx="91">
                  <c:v>70.695999999999998</c:v>
                </c:pt>
                <c:pt idx="92">
                  <c:v>70.363</c:v>
                </c:pt>
                <c:pt idx="93">
                  <c:v>70.194999999999993</c:v>
                </c:pt>
                <c:pt idx="94">
                  <c:v>70.138000000000005</c:v>
                </c:pt>
                <c:pt idx="95">
                  <c:v>70.081000000000003</c:v>
                </c:pt>
                <c:pt idx="96">
                  <c:v>70.081000000000003</c:v>
                </c:pt>
                <c:pt idx="97">
                  <c:v>69.956999999999994</c:v>
                </c:pt>
                <c:pt idx="98">
                  <c:v>69.83</c:v>
                </c:pt>
                <c:pt idx="99">
                  <c:v>69.638999999999996</c:v>
                </c:pt>
                <c:pt idx="100">
                  <c:v>69.256</c:v>
                </c:pt>
                <c:pt idx="101">
                  <c:v>69.063000000000002</c:v>
                </c:pt>
                <c:pt idx="102">
                  <c:v>68.094999999999999</c:v>
                </c:pt>
                <c:pt idx="103">
                  <c:v>66.804000000000002</c:v>
                </c:pt>
                <c:pt idx="104">
                  <c:v>66.674000000000007</c:v>
                </c:pt>
                <c:pt idx="105">
                  <c:v>66.543999999999997</c:v>
                </c:pt>
                <c:pt idx="106">
                  <c:v>66.543999999999997</c:v>
                </c:pt>
                <c:pt idx="107">
                  <c:v>66.543999999999997</c:v>
                </c:pt>
                <c:pt idx="108">
                  <c:v>66.543999999999997</c:v>
                </c:pt>
                <c:pt idx="109">
                  <c:v>66.543999999999997</c:v>
                </c:pt>
                <c:pt idx="110">
                  <c:v>66.47</c:v>
                </c:pt>
                <c:pt idx="111">
                  <c:v>66.396000000000001</c:v>
                </c:pt>
                <c:pt idx="112">
                  <c:v>66.099000000000004</c:v>
                </c:pt>
                <c:pt idx="113">
                  <c:v>65.504000000000005</c:v>
                </c:pt>
                <c:pt idx="114">
                  <c:v>64.831999999999994</c:v>
                </c:pt>
                <c:pt idx="115">
                  <c:v>63.631999999999998</c:v>
                </c:pt>
                <c:pt idx="116">
                  <c:v>63.481000000000002</c:v>
                </c:pt>
                <c:pt idx="117">
                  <c:v>63.481000000000002</c:v>
                </c:pt>
                <c:pt idx="118">
                  <c:v>63.404000000000003</c:v>
                </c:pt>
                <c:pt idx="119">
                  <c:v>63.404000000000003</c:v>
                </c:pt>
                <c:pt idx="120">
                  <c:v>63.404000000000003</c:v>
                </c:pt>
                <c:pt idx="121">
                  <c:v>63.323</c:v>
                </c:pt>
                <c:pt idx="122">
                  <c:v>63.238</c:v>
                </c:pt>
                <c:pt idx="123">
                  <c:v>63.151000000000003</c:v>
                </c:pt>
                <c:pt idx="124">
                  <c:v>62.802999999999997</c:v>
                </c:pt>
                <c:pt idx="125">
                  <c:v>62.453000000000003</c:v>
                </c:pt>
                <c:pt idx="126">
                  <c:v>61.485999999999997</c:v>
                </c:pt>
                <c:pt idx="127">
                  <c:v>60.956000000000003</c:v>
                </c:pt>
                <c:pt idx="128">
                  <c:v>60.69</c:v>
                </c:pt>
                <c:pt idx="129">
                  <c:v>60.69</c:v>
                </c:pt>
                <c:pt idx="130">
                  <c:v>60.69</c:v>
                </c:pt>
                <c:pt idx="131">
                  <c:v>60.69</c:v>
                </c:pt>
                <c:pt idx="132">
                  <c:v>60.69</c:v>
                </c:pt>
                <c:pt idx="133">
                  <c:v>60.69</c:v>
                </c:pt>
                <c:pt idx="134">
                  <c:v>60.69</c:v>
                </c:pt>
                <c:pt idx="135">
                  <c:v>60.591000000000001</c:v>
                </c:pt>
                <c:pt idx="136">
                  <c:v>60.094000000000001</c:v>
                </c:pt>
                <c:pt idx="137">
                  <c:v>59.793999999999997</c:v>
                </c:pt>
                <c:pt idx="138">
                  <c:v>59.093000000000004</c:v>
                </c:pt>
                <c:pt idx="139">
                  <c:v>58.386000000000003</c:v>
                </c:pt>
                <c:pt idx="140">
                  <c:v>58.284999999999997</c:v>
                </c:pt>
                <c:pt idx="141">
                  <c:v>58.182000000000002</c:v>
                </c:pt>
                <c:pt idx="142">
                  <c:v>58.182000000000002</c:v>
                </c:pt>
                <c:pt idx="143">
                  <c:v>58.182000000000002</c:v>
                </c:pt>
                <c:pt idx="144">
                  <c:v>58.182000000000002</c:v>
                </c:pt>
                <c:pt idx="145">
                  <c:v>58.069000000000003</c:v>
                </c:pt>
                <c:pt idx="146">
                  <c:v>58.069000000000003</c:v>
                </c:pt>
                <c:pt idx="147">
                  <c:v>57.83</c:v>
                </c:pt>
                <c:pt idx="148">
                  <c:v>57.353000000000002</c:v>
                </c:pt>
                <c:pt idx="149">
                  <c:v>56.871000000000002</c:v>
                </c:pt>
                <c:pt idx="150">
                  <c:v>55.905999999999999</c:v>
                </c:pt>
                <c:pt idx="151">
                  <c:v>55.182000000000002</c:v>
                </c:pt>
                <c:pt idx="152">
                  <c:v>55.06</c:v>
                </c:pt>
                <c:pt idx="153">
                  <c:v>55.06</c:v>
                </c:pt>
                <c:pt idx="154">
                  <c:v>55.06</c:v>
                </c:pt>
                <c:pt idx="155">
                  <c:v>54.933999999999997</c:v>
                </c:pt>
                <c:pt idx="156">
                  <c:v>54.933999999999997</c:v>
                </c:pt>
                <c:pt idx="157">
                  <c:v>54.793999999999997</c:v>
                </c:pt>
                <c:pt idx="158">
                  <c:v>54.793999999999997</c:v>
                </c:pt>
                <c:pt idx="159">
                  <c:v>54.651000000000003</c:v>
                </c:pt>
                <c:pt idx="160">
                  <c:v>54.651000000000003</c:v>
                </c:pt>
                <c:pt idx="161">
                  <c:v>54.506999999999998</c:v>
                </c:pt>
                <c:pt idx="162">
                  <c:v>54.218000000000004</c:v>
                </c:pt>
                <c:pt idx="163">
                  <c:v>53.93</c:v>
                </c:pt>
                <c:pt idx="164">
                  <c:v>53.93</c:v>
                </c:pt>
                <c:pt idx="165">
                  <c:v>53.781999999999996</c:v>
                </c:pt>
                <c:pt idx="166">
                  <c:v>53.781999999999996</c:v>
                </c:pt>
                <c:pt idx="167">
                  <c:v>53.781999999999996</c:v>
                </c:pt>
                <c:pt idx="168">
                  <c:v>53.781999999999996</c:v>
                </c:pt>
                <c:pt idx="169">
                  <c:v>53.781999999999996</c:v>
                </c:pt>
                <c:pt idx="170">
                  <c:v>53.781999999999996</c:v>
                </c:pt>
                <c:pt idx="171">
                  <c:v>53.613</c:v>
                </c:pt>
                <c:pt idx="172">
                  <c:v>53.441000000000003</c:v>
                </c:pt>
                <c:pt idx="173">
                  <c:v>52.927</c:v>
                </c:pt>
                <c:pt idx="174">
                  <c:v>52.24</c:v>
                </c:pt>
                <c:pt idx="175">
                  <c:v>51.725000000000001</c:v>
                </c:pt>
                <c:pt idx="176">
                  <c:v>51.725000000000001</c:v>
                </c:pt>
                <c:pt idx="177">
                  <c:v>51.725000000000001</c:v>
                </c:pt>
                <c:pt idx="178">
                  <c:v>51.725000000000001</c:v>
                </c:pt>
                <c:pt idx="179">
                  <c:v>51.725000000000001</c:v>
                </c:pt>
                <c:pt idx="180">
                  <c:v>51.725000000000001</c:v>
                </c:pt>
                <c:pt idx="181">
                  <c:v>51.725000000000001</c:v>
                </c:pt>
                <c:pt idx="182">
                  <c:v>51.725000000000001</c:v>
                </c:pt>
                <c:pt idx="183">
                  <c:v>51.725000000000001</c:v>
                </c:pt>
                <c:pt idx="184">
                  <c:v>51.292999999999999</c:v>
                </c:pt>
                <c:pt idx="185">
                  <c:v>50.86</c:v>
                </c:pt>
                <c:pt idx="186">
                  <c:v>49.984000000000002</c:v>
                </c:pt>
                <c:pt idx="187">
                  <c:v>49.543999999999997</c:v>
                </c:pt>
                <c:pt idx="188">
                  <c:v>49.32</c:v>
                </c:pt>
                <c:pt idx="189">
                  <c:v>49.32</c:v>
                </c:pt>
                <c:pt idx="190">
                  <c:v>49.32</c:v>
                </c:pt>
                <c:pt idx="191">
                  <c:v>49.32</c:v>
                </c:pt>
                <c:pt idx="192">
                  <c:v>49.32</c:v>
                </c:pt>
                <c:pt idx="193">
                  <c:v>49.32</c:v>
                </c:pt>
                <c:pt idx="194">
                  <c:v>49.32</c:v>
                </c:pt>
                <c:pt idx="195">
                  <c:v>49.32</c:v>
                </c:pt>
                <c:pt idx="196">
                  <c:v>49.32</c:v>
                </c:pt>
                <c:pt idx="197">
                  <c:v>49.32</c:v>
                </c:pt>
                <c:pt idx="198">
                  <c:v>49.01</c:v>
                </c:pt>
                <c:pt idx="199">
                  <c:v>48.695999999999998</c:v>
                </c:pt>
                <c:pt idx="200">
                  <c:v>48.695999999999998</c:v>
                </c:pt>
                <c:pt idx="201">
                  <c:v>48.695999999999998</c:v>
                </c:pt>
                <c:pt idx="202">
                  <c:v>48.695999999999998</c:v>
                </c:pt>
                <c:pt idx="203">
                  <c:v>48.695999999999998</c:v>
                </c:pt>
                <c:pt idx="204">
                  <c:v>48.695999999999998</c:v>
                </c:pt>
                <c:pt idx="205">
                  <c:v>48.695999999999998</c:v>
                </c:pt>
                <c:pt idx="206">
                  <c:v>48.695999999999998</c:v>
                </c:pt>
                <c:pt idx="207">
                  <c:v>48.695999999999998</c:v>
                </c:pt>
                <c:pt idx="208">
                  <c:v>48.261000000000003</c:v>
                </c:pt>
                <c:pt idx="209">
                  <c:v>47.822000000000003</c:v>
                </c:pt>
                <c:pt idx="210">
                  <c:v>46.927999999999997</c:v>
                </c:pt>
                <c:pt idx="211">
                  <c:v>46.481000000000002</c:v>
                </c:pt>
                <c:pt idx="212">
                  <c:v>46.481000000000002</c:v>
                </c:pt>
                <c:pt idx="213">
                  <c:v>46.481000000000002</c:v>
                </c:pt>
                <c:pt idx="214">
                  <c:v>46.481000000000002</c:v>
                </c:pt>
                <c:pt idx="215">
                  <c:v>46.481000000000002</c:v>
                </c:pt>
                <c:pt idx="216">
                  <c:v>46.481000000000002</c:v>
                </c:pt>
                <c:pt idx="217">
                  <c:v>46.481000000000002</c:v>
                </c:pt>
                <c:pt idx="218">
                  <c:v>45.765999999999998</c:v>
                </c:pt>
                <c:pt idx="219">
                  <c:v>45.765999999999998</c:v>
                </c:pt>
                <c:pt idx="220">
                  <c:v>45.765999999999998</c:v>
                </c:pt>
                <c:pt idx="221">
                  <c:v>45.765999999999998</c:v>
                </c:pt>
                <c:pt idx="222">
                  <c:v>44.265999999999998</c:v>
                </c:pt>
                <c:pt idx="223">
                  <c:v>44.265999999999998</c:v>
                </c:pt>
                <c:pt idx="224">
                  <c:v>44.265999999999998</c:v>
                </c:pt>
                <c:pt idx="225">
                  <c:v>44.265999999999998</c:v>
                </c:pt>
                <c:pt idx="226">
                  <c:v>44.265999999999998</c:v>
                </c:pt>
                <c:pt idx="227">
                  <c:v>44.265999999999998</c:v>
                </c:pt>
                <c:pt idx="228">
                  <c:v>44.265999999999998</c:v>
                </c:pt>
                <c:pt idx="229">
                  <c:v>44.265999999999998</c:v>
                </c:pt>
                <c:pt idx="230">
                  <c:v>44.265999999999998</c:v>
                </c:pt>
                <c:pt idx="231">
                  <c:v>44.265999999999998</c:v>
                </c:pt>
                <c:pt idx="232">
                  <c:v>44.265999999999998</c:v>
                </c:pt>
                <c:pt idx="233">
                  <c:v>44.265999999999998</c:v>
                </c:pt>
                <c:pt idx="234">
                  <c:v>44.265999999999998</c:v>
                </c:pt>
                <c:pt idx="235">
                  <c:v>44.265999999999998</c:v>
                </c:pt>
                <c:pt idx="236">
                  <c:v>44.265999999999998</c:v>
                </c:pt>
                <c:pt idx="237">
                  <c:v>44.265999999999998</c:v>
                </c:pt>
                <c:pt idx="238">
                  <c:v>44.265999999999998</c:v>
                </c:pt>
                <c:pt idx="239">
                  <c:v>44.265999999999998</c:v>
                </c:pt>
                <c:pt idx="240">
                  <c:v>44.265999999999998</c:v>
                </c:pt>
              </c:numCache>
            </c:numRef>
          </c:yVal>
          <c:smooth val="0"/>
        </c:ser>
        <c:ser>
          <c:idx val="1"/>
          <c:order val="1"/>
          <c:tx>
            <c:strRef>
              <c:f>Sheet1!$C$1</c:f>
              <c:strCache>
                <c:ptCount val="1"/>
                <c:pt idx="0">
                  <c:v>2-&lt;4 hours (N=22,254)</c:v>
                </c:pt>
              </c:strCache>
            </c:strRef>
          </c:tx>
          <c:spPr>
            <a:ln w="41275">
              <a:solidFill>
                <a:srgbClr val="CC99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99.834000000000003</c:v>
                </c:pt>
                <c:pt idx="3">
                  <c:v>99.546000000000006</c:v>
                </c:pt>
                <c:pt idx="4">
                  <c:v>99.207999999999998</c:v>
                </c:pt>
                <c:pt idx="5">
                  <c:v>98.703000000000003</c:v>
                </c:pt>
                <c:pt idx="6">
                  <c:v>95.997</c:v>
                </c:pt>
                <c:pt idx="7">
                  <c:v>92.379000000000005</c:v>
                </c:pt>
                <c:pt idx="8">
                  <c:v>91.96</c:v>
                </c:pt>
                <c:pt idx="9">
                  <c:v>91.867999999999995</c:v>
                </c:pt>
                <c:pt idx="10">
                  <c:v>91.855000000000004</c:v>
                </c:pt>
                <c:pt idx="11">
                  <c:v>91.826999999999998</c:v>
                </c:pt>
                <c:pt idx="12">
                  <c:v>91.802999999999997</c:v>
                </c:pt>
                <c:pt idx="13">
                  <c:v>91.793000000000006</c:v>
                </c:pt>
                <c:pt idx="14">
                  <c:v>91.768000000000001</c:v>
                </c:pt>
                <c:pt idx="15">
                  <c:v>91.715999999999994</c:v>
                </c:pt>
                <c:pt idx="16">
                  <c:v>91.545000000000002</c:v>
                </c:pt>
                <c:pt idx="17">
                  <c:v>91.26</c:v>
                </c:pt>
                <c:pt idx="18">
                  <c:v>90.143000000000001</c:v>
                </c:pt>
                <c:pt idx="19">
                  <c:v>88.643000000000001</c:v>
                </c:pt>
                <c:pt idx="20">
                  <c:v>88.197999999999993</c:v>
                </c:pt>
                <c:pt idx="21">
                  <c:v>88.061999999999998</c:v>
                </c:pt>
                <c:pt idx="22">
                  <c:v>87.977000000000004</c:v>
                </c:pt>
                <c:pt idx="23">
                  <c:v>87.933999999999997</c:v>
                </c:pt>
                <c:pt idx="24">
                  <c:v>87.918000000000006</c:v>
                </c:pt>
                <c:pt idx="25">
                  <c:v>87.896000000000001</c:v>
                </c:pt>
                <c:pt idx="26">
                  <c:v>87.884</c:v>
                </c:pt>
                <c:pt idx="27">
                  <c:v>87.762</c:v>
                </c:pt>
                <c:pt idx="28">
                  <c:v>87.563000000000002</c:v>
                </c:pt>
                <c:pt idx="29">
                  <c:v>87.281000000000006</c:v>
                </c:pt>
                <c:pt idx="30">
                  <c:v>86.358000000000004</c:v>
                </c:pt>
                <c:pt idx="31">
                  <c:v>85.418999999999997</c:v>
                </c:pt>
                <c:pt idx="32">
                  <c:v>85.052000000000007</c:v>
                </c:pt>
                <c:pt idx="33">
                  <c:v>84.956999999999994</c:v>
                </c:pt>
                <c:pt idx="34">
                  <c:v>84.914000000000001</c:v>
                </c:pt>
                <c:pt idx="35">
                  <c:v>84.896000000000001</c:v>
                </c:pt>
                <c:pt idx="36">
                  <c:v>84.872</c:v>
                </c:pt>
                <c:pt idx="37">
                  <c:v>84.826999999999998</c:v>
                </c:pt>
                <c:pt idx="38">
                  <c:v>84.733999999999995</c:v>
                </c:pt>
                <c:pt idx="39">
                  <c:v>84.620999999999995</c:v>
                </c:pt>
                <c:pt idx="40">
                  <c:v>84.445999999999998</c:v>
                </c:pt>
                <c:pt idx="41">
                  <c:v>84.108999999999995</c:v>
                </c:pt>
                <c:pt idx="42">
                  <c:v>83.367000000000004</c:v>
                </c:pt>
                <c:pt idx="43">
                  <c:v>82.492999999999995</c:v>
                </c:pt>
                <c:pt idx="44">
                  <c:v>82.167000000000002</c:v>
                </c:pt>
                <c:pt idx="45">
                  <c:v>82.043000000000006</c:v>
                </c:pt>
                <c:pt idx="46">
                  <c:v>81.980999999999995</c:v>
                </c:pt>
                <c:pt idx="47">
                  <c:v>81.960999999999999</c:v>
                </c:pt>
                <c:pt idx="48">
                  <c:v>81.945999999999998</c:v>
                </c:pt>
                <c:pt idx="49">
                  <c:v>81.887</c:v>
                </c:pt>
                <c:pt idx="50">
                  <c:v>81.817999999999998</c:v>
                </c:pt>
                <c:pt idx="51">
                  <c:v>81.718000000000004</c:v>
                </c:pt>
                <c:pt idx="52">
                  <c:v>81.477999999999994</c:v>
                </c:pt>
                <c:pt idx="53">
                  <c:v>81.028000000000006</c:v>
                </c:pt>
                <c:pt idx="54">
                  <c:v>80.343000000000004</c:v>
                </c:pt>
                <c:pt idx="55">
                  <c:v>79.382000000000005</c:v>
                </c:pt>
                <c:pt idx="56">
                  <c:v>79.13</c:v>
                </c:pt>
                <c:pt idx="57">
                  <c:v>79.027000000000001</c:v>
                </c:pt>
                <c:pt idx="58">
                  <c:v>79.012</c:v>
                </c:pt>
                <c:pt idx="59">
                  <c:v>78.954999999999998</c:v>
                </c:pt>
                <c:pt idx="60">
                  <c:v>78.938999999999993</c:v>
                </c:pt>
                <c:pt idx="61">
                  <c:v>78.852000000000004</c:v>
                </c:pt>
                <c:pt idx="62">
                  <c:v>78.790999999999997</c:v>
                </c:pt>
                <c:pt idx="63">
                  <c:v>78.649000000000001</c:v>
                </c:pt>
                <c:pt idx="64">
                  <c:v>78.444000000000003</c:v>
                </c:pt>
                <c:pt idx="65">
                  <c:v>78.078000000000003</c:v>
                </c:pt>
                <c:pt idx="66">
                  <c:v>77.325000000000003</c:v>
                </c:pt>
                <c:pt idx="67">
                  <c:v>76.478999999999999</c:v>
                </c:pt>
                <c:pt idx="68">
                  <c:v>76.244</c:v>
                </c:pt>
                <c:pt idx="69">
                  <c:v>76.116</c:v>
                </c:pt>
                <c:pt idx="70">
                  <c:v>76.078999999999994</c:v>
                </c:pt>
                <c:pt idx="71">
                  <c:v>76.051000000000002</c:v>
                </c:pt>
                <c:pt idx="72">
                  <c:v>76.031999999999996</c:v>
                </c:pt>
                <c:pt idx="73">
                  <c:v>76.012</c:v>
                </c:pt>
                <c:pt idx="74">
                  <c:v>75.899000000000001</c:v>
                </c:pt>
                <c:pt idx="75">
                  <c:v>75.744</c:v>
                </c:pt>
                <c:pt idx="76">
                  <c:v>75.453000000000003</c:v>
                </c:pt>
                <c:pt idx="77">
                  <c:v>75.066999999999993</c:v>
                </c:pt>
                <c:pt idx="78">
                  <c:v>74.459999999999994</c:v>
                </c:pt>
                <c:pt idx="79">
                  <c:v>73.682000000000002</c:v>
                </c:pt>
                <c:pt idx="80">
                  <c:v>73.406000000000006</c:v>
                </c:pt>
                <c:pt idx="81">
                  <c:v>73.373999999999995</c:v>
                </c:pt>
                <c:pt idx="82">
                  <c:v>73.352999999999994</c:v>
                </c:pt>
                <c:pt idx="83">
                  <c:v>73.341999999999999</c:v>
                </c:pt>
                <c:pt idx="84">
                  <c:v>73.308000000000007</c:v>
                </c:pt>
                <c:pt idx="85">
                  <c:v>73.260999999999996</c:v>
                </c:pt>
                <c:pt idx="86">
                  <c:v>73.126999999999995</c:v>
                </c:pt>
                <c:pt idx="87">
                  <c:v>72.966999999999999</c:v>
                </c:pt>
                <c:pt idx="88">
                  <c:v>72.781000000000006</c:v>
                </c:pt>
                <c:pt idx="89">
                  <c:v>72.37</c:v>
                </c:pt>
                <c:pt idx="90">
                  <c:v>71.646000000000001</c:v>
                </c:pt>
                <c:pt idx="91">
                  <c:v>70.867000000000004</c:v>
                </c:pt>
                <c:pt idx="92">
                  <c:v>70.652000000000001</c:v>
                </c:pt>
                <c:pt idx="93">
                  <c:v>70.525000000000006</c:v>
                </c:pt>
                <c:pt idx="94">
                  <c:v>70.486000000000004</c:v>
                </c:pt>
                <c:pt idx="95">
                  <c:v>70.472999999999999</c:v>
                </c:pt>
                <c:pt idx="96">
                  <c:v>70.472999999999999</c:v>
                </c:pt>
                <c:pt idx="97">
                  <c:v>70.459000000000003</c:v>
                </c:pt>
                <c:pt idx="98">
                  <c:v>70.385999999999996</c:v>
                </c:pt>
                <c:pt idx="99">
                  <c:v>70.224000000000004</c:v>
                </c:pt>
                <c:pt idx="100">
                  <c:v>69.914000000000001</c:v>
                </c:pt>
                <c:pt idx="101">
                  <c:v>69.319999999999993</c:v>
                </c:pt>
                <c:pt idx="102">
                  <c:v>68.679000000000002</c:v>
                </c:pt>
                <c:pt idx="103">
                  <c:v>67.87</c:v>
                </c:pt>
                <c:pt idx="104">
                  <c:v>67.703999999999994</c:v>
                </c:pt>
                <c:pt idx="105">
                  <c:v>67.688000000000002</c:v>
                </c:pt>
                <c:pt idx="106">
                  <c:v>67.641999999999996</c:v>
                </c:pt>
                <c:pt idx="107">
                  <c:v>67.626999999999995</c:v>
                </c:pt>
                <c:pt idx="108">
                  <c:v>67.578000000000003</c:v>
                </c:pt>
                <c:pt idx="109">
                  <c:v>67.510000000000005</c:v>
                </c:pt>
                <c:pt idx="110">
                  <c:v>67.456999999999994</c:v>
                </c:pt>
                <c:pt idx="111">
                  <c:v>67.421000000000006</c:v>
                </c:pt>
                <c:pt idx="112">
                  <c:v>67.116</c:v>
                </c:pt>
                <c:pt idx="113">
                  <c:v>66.774000000000001</c:v>
                </c:pt>
                <c:pt idx="114">
                  <c:v>66.123000000000005</c:v>
                </c:pt>
                <c:pt idx="115">
                  <c:v>65.397999999999996</c:v>
                </c:pt>
                <c:pt idx="116">
                  <c:v>65.177999999999997</c:v>
                </c:pt>
                <c:pt idx="117">
                  <c:v>65.085999999999999</c:v>
                </c:pt>
                <c:pt idx="118">
                  <c:v>65.048000000000002</c:v>
                </c:pt>
                <c:pt idx="119">
                  <c:v>65.028999999999996</c:v>
                </c:pt>
                <c:pt idx="120">
                  <c:v>65.028999999999996</c:v>
                </c:pt>
                <c:pt idx="121">
                  <c:v>65.009</c:v>
                </c:pt>
                <c:pt idx="122">
                  <c:v>64.986999999999995</c:v>
                </c:pt>
                <c:pt idx="123">
                  <c:v>64.834999999999994</c:v>
                </c:pt>
                <c:pt idx="124">
                  <c:v>64.661000000000001</c:v>
                </c:pt>
                <c:pt idx="125">
                  <c:v>64.221999999999994</c:v>
                </c:pt>
                <c:pt idx="126">
                  <c:v>63.56</c:v>
                </c:pt>
                <c:pt idx="127">
                  <c:v>62.851999999999997</c:v>
                </c:pt>
                <c:pt idx="128">
                  <c:v>62.628999999999998</c:v>
                </c:pt>
                <c:pt idx="129">
                  <c:v>62.628999999999998</c:v>
                </c:pt>
                <c:pt idx="130">
                  <c:v>62.606000000000002</c:v>
                </c:pt>
                <c:pt idx="131">
                  <c:v>62.582999999999998</c:v>
                </c:pt>
                <c:pt idx="132">
                  <c:v>62.582999999999998</c:v>
                </c:pt>
                <c:pt idx="133">
                  <c:v>62.557000000000002</c:v>
                </c:pt>
                <c:pt idx="134">
                  <c:v>62.503999999999998</c:v>
                </c:pt>
                <c:pt idx="135">
                  <c:v>62.344000000000001</c:v>
                </c:pt>
                <c:pt idx="136">
                  <c:v>62.101999999999997</c:v>
                </c:pt>
                <c:pt idx="137">
                  <c:v>61.94</c:v>
                </c:pt>
                <c:pt idx="138">
                  <c:v>61.152999999999999</c:v>
                </c:pt>
                <c:pt idx="139">
                  <c:v>60.470999999999997</c:v>
                </c:pt>
                <c:pt idx="140">
                  <c:v>60.250999999999998</c:v>
                </c:pt>
                <c:pt idx="141">
                  <c:v>60.167999999999999</c:v>
                </c:pt>
                <c:pt idx="142">
                  <c:v>60.167999999999999</c:v>
                </c:pt>
                <c:pt idx="143">
                  <c:v>60.167999999999999</c:v>
                </c:pt>
                <c:pt idx="144">
                  <c:v>60.079000000000001</c:v>
                </c:pt>
                <c:pt idx="145">
                  <c:v>60.015999999999998</c:v>
                </c:pt>
                <c:pt idx="146">
                  <c:v>59.95</c:v>
                </c:pt>
                <c:pt idx="147">
                  <c:v>59.783000000000001</c:v>
                </c:pt>
                <c:pt idx="148">
                  <c:v>59.548000000000002</c:v>
                </c:pt>
                <c:pt idx="149">
                  <c:v>59.076000000000001</c:v>
                </c:pt>
                <c:pt idx="150">
                  <c:v>58.500999999999998</c:v>
                </c:pt>
                <c:pt idx="151">
                  <c:v>57.753</c:v>
                </c:pt>
                <c:pt idx="152">
                  <c:v>57.615000000000002</c:v>
                </c:pt>
                <c:pt idx="153">
                  <c:v>57.545000000000002</c:v>
                </c:pt>
                <c:pt idx="154">
                  <c:v>57.545000000000002</c:v>
                </c:pt>
                <c:pt idx="155">
                  <c:v>57.470999999999997</c:v>
                </c:pt>
                <c:pt idx="156">
                  <c:v>57.470999999999997</c:v>
                </c:pt>
                <c:pt idx="157">
                  <c:v>57.43</c:v>
                </c:pt>
                <c:pt idx="158">
                  <c:v>57.43</c:v>
                </c:pt>
                <c:pt idx="159">
                  <c:v>57.387</c:v>
                </c:pt>
                <c:pt idx="160">
                  <c:v>56.957999999999998</c:v>
                </c:pt>
                <c:pt idx="161">
                  <c:v>56.610999999999997</c:v>
                </c:pt>
                <c:pt idx="162">
                  <c:v>56.176000000000002</c:v>
                </c:pt>
                <c:pt idx="163">
                  <c:v>55.475999999999999</c:v>
                </c:pt>
                <c:pt idx="164">
                  <c:v>55.210999999999999</c:v>
                </c:pt>
                <c:pt idx="165">
                  <c:v>54.984999999999999</c:v>
                </c:pt>
                <c:pt idx="166">
                  <c:v>54.984999999999999</c:v>
                </c:pt>
                <c:pt idx="167">
                  <c:v>54.984999999999999</c:v>
                </c:pt>
                <c:pt idx="168">
                  <c:v>54.938000000000002</c:v>
                </c:pt>
                <c:pt idx="169">
                  <c:v>54.834000000000003</c:v>
                </c:pt>
                <c:pt idx="170">
                  <c:v>54.725999999999999</c:v>
                </c:pt>
                <c:pt idx="171">
                  <c:v>54.616999999999997</c:v>
                </c:pt>
                <c:pt idx="172">
                  <c:v>54.506999999999998</c:v>
                </c:pt>
                <c:pt idx="173">
                  <c:v>54.064999999999998</c:v>
                </c:pt>
                <c:pt idx="174">
                  <c:v>53.456000000000003</c:v>
                </c:pt>
                <c:pt idx="175">
                  <c:v>52.956000000000003</c:v>
                </c:pt>
                <c:pt idx="176">
                  <c:v>52.561999999999998</c:v>
                </c:pt>
                <c:pt idx="177">
                  <c:v>52.505000000000003</c:v>
                </c:pt>
                <c:pt idx="178">
                  <c:v>52.505000000000003</c:v>
                </c:pt>
                <c:pt idx="179">
                  <c:v>52.505000000000003</c:v>
                </c:pt>
                <c:pt idx="180">
                  <c:v>52.505000000000003</c:v>
                </c:pt>
                <c:pt idx="181">
                  <c:v>52.505000000000003</c:v>
                </c:pt>
                <c:pt idx="182">
                  <c:v>52.363999999999997</c:v>
                </c:pt>
                <c:pt idx="183">
                  <c:v>52.149000000000001</c:v>
                </c:pt>
                <c:pt idx="184">
                  <c:v>51.859000000000002</c:v>
                </c:pt>
                <c:pt idx="185">
                  <c:v>51.567999999999998</c:v>
                </c:pt>
                <c:pt idx="186">
                  <c:v>50.835999999999999</c:v>
                </c:pt>
                <c:pt idx="187">
                  <c:v>50.319000000000003</c:v>
                </c:pt>
                <c:pt idx="188">
                  <c:v>50.093000000000004</c:v>
                </c:pt>
                <c:pt idx="189">
                  <c:v>50.093000000000004</c:v>
                </c:pt>
                <c:pt idx="190">
                  <c:v>50.093000000000004</c:v>
                </c:pt>
                <c:pt idx="191">
                  <c:v>50.093000000000004</c:v>
                </c:pt>
                <c:pt idx="192">
                  <c:v>50.093000000000004</c:v>
                </c:pt>
                <c:pt idx="193">
                  <c:v>49.915999999999997</c:v>
                </c:pt>
                <c:pt idx="194">
                  <c:v>49.819000000000003</c:v>
                </c:pt>
                <c:pt idx="195">
                  <c:v>49.521000000000001</c:v>
                </c:pt>
                <c:pt idx="196">
                  <c:v>49.521000000000001</c:v>
                </c:pt>
                <c:pt idx="197">
                  <c:v>49.119</c:v>
                </c:pt>
                <c:pt idx="198">
                  <c:v>47.805</c:v>
                </c:pt>
                <c:pt idx="199">
                  <c:v>47.399000000000001</c:v>
                </c:pt>
                <c:pt idx="200">
                  <c:v>47.088000000000001</c:v>
                </c:pt>
                <c:pt idx="201">
                  <c:v>47.088000000000001</c:v>
                </c:pt>
                <c:pt idx="202">
                  <c:v>46.98</c:v>
                </c:pt>
                <c:pt idx="203">
                  <c:v>46.98</c:v>
                </c:pt>
                <c:pt idx="204">
                  <c:v>46.98</c:v>
                </c:pt>
                <c:pt idx="205">
                  <c:v>46.844999999999999</c:v>
                </c:pt>
                <c:pt idx="206">
                  <c:v>46.7</c:v>
                </c:pt>
                <c:pt idx="207">
                  <c:v>46.7</c:v>
                </c:pt>
                <c:pt idx="208">
                  <c:v>46.7</c:v>
                </c:pt>
                <c:pt idx="209">
                  <c:v>46.247</c:v>
                </c:pt>
                <c:pt idx="210">
                  <c:v>45.482999999999997</c:v>
                </c:pt>
                <c:pt idx="211">
                  <c:v>44.716000000000001</c:v>
                </c:pt>
                <c:pt idx="212">
                  <c:v>44.405999999999999</c:v>
                </c:pt>
                <c:pt idx="213">
                  <c:v>44.405999999999999</c:v>
                </c:pt>
                <c:pt idx="214">
                  <c:v>44.405999999999999</c:v>
                </c:pt>
                <c:pt idx="215">
                  <c:v>44.405999999999999</c:v>
                </c:pt>
                <c:pt idx="216">
                  <c:v>44.405999999999999</c:v>
                </c:pt>
                <c:pt idx="217">
                  <c:v>44.405999999999999</c:v>
                </c:pt>
                <c:pt idx="218">
                  <c:v>44.405999999999999</c:v>
                </c:pt>
                <c:pt idx="219">
                  <c:v>44.405999999999999</c:v>
                </c:pt>
                <c:pt idx="220">
                  <c:v>44.405999999999999</c:v>
                </c:pt>
                <c:pt idx="221">
                  <c:v>43.884999999999998</c:v>
                </c:pt>
                <c:pt idx="222">
                  <c:v>43.62</c:v>
                </c:pt>
                <c:pt idx="223">
                  <c:v>43.347999999999999</c:v>
                </c:pt>
                <c:pt idx="224">
                  <c:v>43.073</c:v>
                </c:pt>
                <c:pt idx="225">
                  <c:v>43.073</c:v>
                </c:pt>
                <c:pt idx="226">
                  <c:v>43.073</c:v>
                </c:pt>
                <c:pt idx="227">
                  <c:v>43.073</c:v>
                </c:pt>
                <c:pt idx="228">
                  <c:v>43.073</c:v>
                </c:pt>
                <c:pt idx="229">
                  <c:v>43.073</c:v>
                </c:pt>
                <c:pt idx="230">
                  <c:v>43.073</c:v>
                </c:pt>
                <c:pt idx="231">
                  <c:v>43.073</c:v>
                </c:pt>
                <c:pt idx="232">
                  <c:v>43.073</c:v>
                </c:pt>
                <c:pt idx="233">
                  <c:v>42.527999999999999</c:v>
                </c:pt>
                <c:pt idx="234">
                  <c:v>40.892000000000003</c:v>
                </c:pt>
                <c:pt idx="235">
                  <c:v>40.316000000000003</c:v>
                </c:pt>
                <c:pt idx="236">
                  <c:v>40.316000000000003</c:v>
                </c:pt>
                <c:pt idx="237">
                  <c:v>40.316000000000003</c:v>
                </c:pt>
                <c:pt idx="238">
                  <c:v>40.316000000000003</c:v>
                </c:pt>
                <c:pt idx="239">
                  <c:v>40.316000000000003</c:v>
                </c:pt>
                <c:pt idx="240">
                  <c:v>40.316000000000003</c:v>
                </c:pt>
              </c:numCache>
            </c:numRef>
          </c:yVal>
          <c:smooth val="0"/>
        </c:ser>
        <c:ser>
          <c:idx val="2"/>
          <c:order val="2"/>
          <c:tx>
            <c:strRef>
              <c:f>Sheet1!$D$1</c:f>
              <c:strCache>
                <c:ptCount val="1"/>
                <c:pt idx="0">
                  <c:v>4+ hours (N=6,013)</c:v>
                </c:pt>
              </c:strCache>
            </c:strRef>
          </c:tx>
          <c:spPr>
            <a:ln w="41275">
              <a:solidFill>
                <a:srgbClr val="FF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99.85</c:v>
                </c:pt>
                <c:pt idx="3">
                  <c:v>99.584000000000003</c:v>
                </c:pt>
                <c:pt idx="4">
                  <c:v>99.233999999999995</c:v>
                </c:pt>
                <c:pt idx="5">
                  <c:v>98.731999999999999</c:v>
                </c:pt>
                <c:pt idx="6">
                  <c:v>95.844999999999999</c:v>
                </c:pt>
                <c:pt idx="7">
                  <c:v>92.213999999999999</c:v>
                </c:pt>
                <c:pt idx="8">
                  <c:v>91.843000000000004</c:v>
                </c:pt>
                <c:pt idx="9">
                  <c:v>91.792000000000002</c:v>
                </c:pt>
                <c:pt idx="10">
                  <c:v>91.775000000000006</c:v>
                </c:pt>
                <c:pt idx="11">
                  <c:v>91.741</c:v>
                </c:pt>
                <c:pt idx="12">
                  <c:v>91.741</c:v>
                </c:pt>
                <c:pt idx="13">
                  <c:v>91.721999999999994</c:v>
                </c:pt>
                <c:pt idx="14">
                  <c:v>91.721999999999994</c:v>
                </c:pt>
                <c:pt idx="15">
                  <c:v>91.605999999999995</c:v>
                </c:pt>
                <c:pt idx="16">
                  <c:v>91.391999999999996</c:v>
                </c:pt>
                <c:pt idx="17">
                  <c:v>91.06</c:v>
                </c:pt>
                <c:pt idx="18">
                  <c:v>89.965000000000003</c:v>
                </c:pt>
                <c:pt idx="19">
                  <c:v>88.613</c:v>
                </c:pt>
                <c:pt idx="20">
                  <c:v>88.316999999999993</c:v>
                </c:pt>
                <c:pt idx="21">
                  <c:v>88.218000000000004</c:v>
                </c:pt>
                <c:pt idx="22">
                  <c:v>88.218000000000004</c:v>
                </c:pt>
                <c:pt idx="23">
                  <c:v>88.177000000000007</c:v>
                </c:pt>
                <c:pt idx="24">
                  <c:v>88.156999999999996</c:v>
                </c:pt>
                <c:pt idx="25">
                  <c:v>88.135999999999996</c:v>
                </c:pt>
                <c:pt idx="26">
                  <c:v>88.001999999999995</c:v>
                </c:pt>
                <c:pt idx="27">
                  <c:v>87.956999999999994</c:v>
                </c:pt>
                <c:pt idx="28">
                  <c:v>87.844999999999999</c:v>
                </c:pt>
                <c:pt idx="29">
                  <c:v>87.62</c:v>
                </c:pt>
                <c:pt idx="30">
                  <c:v>86.941999999999993</c:v>
                </c:pt>
                <c:pt idx="31">
                  <c:v>85.876000000000005</c:v>
                </c:pt>
                <c:pt idx="32">
                  <c:v>85.578999999999994</c:v>
                </c:pt>
                <c:pt idx="33">
                  <c:v>85.534000000000006</c:v>
                </c:pt>
                <c:pt idx="34">
                  <c:v>85.488</c:v>
                </c:pt>
                <c:pt idx="35">
                  <c:v>85.463999999999999</c:v>
                </c:pt>
                <c:pt idx="36">
                  <c:v>85.441000000000003</c:v>
                </c:pt>
                <c:pt idx="37">
                  <c:v>85.316999999999993</c:v>
                </c:pt>
                <c:pt idx="38">
                  <c:v>85.290999999999997</c:v>
                </c:pt>
                <c:pt idx="39">
                  <c:v>85.24</c:v>
                </c:pt>
                <c:pt idx="40">
                  <c:v>85.084000000000003</c:v>
                </c:pt>
                <c:pt idx="41">
                  <c:v>84.745999999999995</c:v>
                </c:pt>
                <c:pt idx="42">
                  <c:v>83.781000000000006</c:v>
                </c:pt>
                <c:pt idx="43">
                  <c:v>82.706999999999994</c:v>
                </c:pt>
                <c:pt idx="44">
                  <c:v>82.418000000000006</c:v>
                </c:pt>
                <c:pt idx="45">
                  <c:v>82.364999999999995</c:v>
                </c:pt>
                <c:pt idx="46">
                  <c:v>82.311000000000007</c:v>
                </c:pt>
                <c:pt idx="47">
                  <c:v>82.311000000000007</c:v>
                </c:pt>
                <c:pt idx="48">
                  <c:v>82.284000000000006</c:v>
                </c:pt>
                <c:pt idx="49">
                  <c:v>82.254999999999995</c:v>
                </c:pt>
                <c:pt idx="50">
                  <c:v>82.194999999999993</c:v>
                </c:pt>
                <c:pt idx="51">
                  <c:v>82.105999999999995</c:v>
                </c:pt>
                <c:pt idx="52">
                  <c:v>81.926000000000002</c:v>
                </c:pt>
                <c:pt idx="53">
                  <c:v>81.653999999999996</c:v>
                </c:pt>
                <c:pt idx="54">
                  <c:v>81.320999999999998</c:v>
                </c:pt>
                <c:pt idx="55">
                  <c:v>80.197999999999993</c:v>
                </c:pt>
                <c:pt idx="56">
                  <c:v>79.983999999999995</c:v>
                </c:pt>
                <c:pt idx="57">
                  <c:v>79.921999999999997</c:v>
                </c:pt>
                <c:pt idx="58">
                  <c:v>79.921999999999997</c:v>
                </c:pt>
                <c:pt idx="59">
                  <c:v>79.86</c:v>
                </c:pt>
                <c:pt idx="60">
                  <c:v>79.828000000000003</c:v>
                </c:pt>
                <c:pt idx="61">
                  <c:v>79.656999999999996</c:v>
                </c:pt>
                <c:pt idx="62">
                  <c:v>79.587000000000003</c:v>
                </c:pt>
                <c:pt idx="63">
                  <c:v>79.516000000000005</c:v>
                </c:pt>
                <c:pt idx="64">
                  <c:v>79.266000000000005</c:v>
                </c:pt>
                <c:pt idx="65">
                  <c:v>78.872</c:v>
                </c:pt>
                <c:pt idx="66">
                  <c:v>78.048000000000002</c:v>
                </c:pt>
                <c:pt idx="67">
                  <c:v>77.257000000000005</c:v>
                </c:pt>
                <c:pt idx="68">
                  <c:v>76.787000000000006</c:v>
                </c:pt>
                <c:pt idx="69">
                  <c:v>76.787000000000006</c:v>
                </c:pt>
                <c:pt idx="70">
                  <c:v>76.712999999999994</c:v>
                </c:pt>
                <c:pt idx="71">
                  <c:v>76.712999999999994</c:v>
                </c:pt>
                <c:pt idx="72">
                  <c:v>76.674000000000007</c:v>
                </c:pt>
                <c:pt idx="73">
                  <c:v>76.593000000000004</c:v>
                </c:pt>
                <c:pt idx="74">
                  <c:v>76.509</c:v>
                </c:pt>
                <c:pt idx="75">
                  <c:v>76.296999999999997</c:v>
                </c:pt>
                <c:pt idx="76">
                  <c:v>75.997</c:v>
                </c:pt>
                <c:pt idx="77">
                  <c:v>75.611000000000004</c:v>
                </c:pt>
                <c:pt idx="78">
                  <c:v>74.489999999999995</c:v>
                </c:pt>
                <c:pt idx="79">
                  <c:v>73.578999999999994</c:v>
                </c:pt>
                <c:pt idx="80">
                  <c:v>73.405000000000001</c:v>
                </c:pt>
                <c:pt idx="81">
                  <c:v>73.405000000000001</c:v>
                </c:pt>
                <c:pt idx="82">
                  <c:v>73.316000000000003</c:v>
                </c:pt>
                <c:pt idx="83">
                  <c:v>73.225999999999999</c:v>
                </c:pt>
                <c:pt idx="84">
                  <c:v>73.225999999999999</c:v>
                </c:pt>
                <c:pt idx="85">
                  <c:v>73.176000000000002</c:v>
                </c:pt>
                <c:pt idx="86">
                  <c:v>73.176000000000002</c:v>
                </c:pt>
                <c:pt idx="87">
                  <c:v>73.123999999999995</c:v>
                </c:pt>
                <c:pt idx="88">
                  <c:v>72.811999999999998</c:v>
                </c:pt>
                <c:pt idx="89">
                  <c:v>72.498999999999995</c:v>
                </c:pt>
                <c:pt idx="90">
                  <c:v>71.820999999999998</c:v>
                </c:pt>
                <c:pt idx="91">
                  <c:v>71.036000000000001</c:v>
                </c:pt>
                <c:pt idx="92">
                  <c:v>70.771000000000001</c:v>
                </c:pt>
                <c:pt idx="93">
                  <c:v>70.771000000000001</c:v>
                </c:pt>
                <c:pt idx="94">
                  <c:v>70.716999999999999</c:v>
                </c:pt>
                <c:pt idx="95">
                  <c:v>70.716999999999999</c:v>
                </c:pt>
                <c:pt idx="96">
                  <c:v>70.66</c:v>
                </c:pt>
                <c:pt idx="97">
                  <c:v>70.597999999999999</c:v>
                </c:pt>
                <c:pt idx="98">
                  <c:v>70.47</c:v>
                </c:pt>
                <c:pt idx="99">
                  <c:v>70.406000000000006</c:v>
                </c:pt>
                <c:pt idx="100">
                  <c:v>70.019000000000005</c:v>
                </c:pt>
                <c:pt idx="101">
                  <c:v>69.501000000000005</c:v>
                </c:pt>
                <c:pt idx="102">
                  <c:v>68.850999999999999</c:v>
                </c:pt>
                <c:pt idx="103">
                  <c:v>68.265000000000001</c:v>
                </c:pt>
                <c:pt idx="104">
                  <c:v>68.001000000000005</c:v>
                </c:pt>
                <c:pt idx="105">
                  <c:v>67.867000000000004</c:v>
                </c:pt>
                <c:pt idx="106">
                  <c:v>67.867000000000004</c:v>
                </c:pt>
                <c:pt idx="107">
                  <c:v>67.867000000000004</c:v>
                </c:pt>
                <c:pt idx="108">
                  <c:v>67.867000000000004</c:v>
                </c:pt>
                <c:pt idx="109">
                  <c:v>67.867000000000004</c:v>
                </c:pt>
                <c:pt idx="110">
                  <c:v>67.790999999999997</c:v>
                </c:pt>
                <c:pt idx="111">
                  <c:v>67.558000000000007</c:v>
                </c:pt>
                <c:pt idx="112">
                  <c:v>67.245000000000005</c:v>
                </c:pt>
                <c:pt idx="113">
                  <c:v>66.619</c:v>
                </c:pt>
                <c:pt idx="114">
                  <c:v>65.754999999999995</c:v>
                </c:pt>
                <c:pt idx="115">
                  <c:v>65.283000000000001</c:v>
                </c:pt>
                <c:pt idx="116">
                  <c:v>64.965999999999994</c:v>
                </c:pt>
                <c:pt idx="117">
                  <c:v>64.885000000000005</c:v>
                </c:pt>
                <c:pt idx="118">
                  <c:v>64.885000000000005</c:v>
                </c:pt>
                <c:pt idx="119">
                  <c:v>64.885000000000005</c:v>
                </c:pt>
                <c:pt idx="120">
                  <c:v>64.885000000000005</c:v>
                </c:pt>
                <c:pt idx="121">
                  <c:v>64.885000000000005</c:v>
                </c:pt>
                <c:pt idx="122">
                  <c:v>64.787000000000006</c:v>
                </c:pt>
                <c:pt idx="123">
                  <c:v>64.688000000000002</c:v>
                </c:pt>
                <c:pt idx="124">
                  <c:v>64.587999999999994</c:v>
                </c:pt>
                <c:pt idx="125">
                  <c:v>64.188000000000002</c:v>
                </c:pt>
                <c:pt idx="126">
                  <c:v>63.186</c:v>
                </c:pt>
                <c:pt idx="127">
                  <c:v>62.183</c:v>
                </c:pt>
                <c:pt idx="128">
                  <c:v>62.082000000000001</c:v>
                </c:pt>
                <c:pt idx="129">
                  <c:v>61.774000000000001</c:v>
                </c:pt>
                <c:pt idx="130">
                  <c:v>61.774000000000001</c:v>
                </c:pt>
                <c:pt idx="131">
                  <c:v>61.774000000000001</c:v>
                </c:pt>
                <c:pt idx="132">
                  <c:v>61.774000000000001</c:v>
                </c:pt>
                <c:pt idx="133">
                  <c:v>61.774000000000001</c:v>
                </c:pt>
                <c:pt idx="134">
                  <c:v>61.411000000000001</c:v>
                </c:pt>
                <c:pt idx="135">
                  <c:v>61.411000000000001</c:v>
                </c:pt>
                <c:pt idx="136">
                  <c:v>60.917000000000002</c:v>
                </c:pt>
                <c:pt idx="137">
                  <c:v>60.792999999999999</c:v>
                </c:pt>
                <c:pt idx="138">
                  <c:v>60.295999999999999</c:v>
                </c:pt>
                <c:pt idx="139">
                  <c:v>59.795999999999999</c:v>
                </c:pt>
                <c:pt idx="140">
                  <c:v>59.542000000000002</c:v>
                </c:pt>
                <c:pt idx="141">
                  <c:v>59.542000000000002</c:v>
                </c:pt>
                <c:pt idx="142">
                  <c:v>59.542000000000002</c:v>
                </c:pt>
                <c:pt idx="143">
                  <c:v>59.542000000000002</c:v>
                </c:pt>
                <c:pt idx="144">
                  <c:v>59.542000000000002</c:v>
                </c:pt>
                <c:pt idx="145">
                  <c:v>59.387</c:v>
                </c:pt>
                <c:pt idx="146">
                  <c:v>59.387</c:v>
                </c:pt>
                <c:pt idx="147">
                  <c:v>59.387</c:v>
                </c:pt>
                <c:pt idx="148">
                  <c:v>59.387</c:v>
                </c:pt>
                <c:pt idx="149">
                  <c:v>58.902999999999999</c:v>
                </c:pt>
                <c:pt idx="150">
                  <c:v>58.094000000000001</c:v>
                </c:pt>
                <c:pt idx="151">
                  <c:v>57.122</c:v>
                </c:pt>
                <c:pt idx="152">
                  <c:v>57.122</c:v>
                </c:pt>
                <c:pt idx="153">
                  <c:v>57.122</c:v>
                </c:pt>
                <c:pt idx="154">
                  <c:v>57.122</c:v>
                </c:pt>
                <c:pt idx="155">
                  <c:v>57.122</c:v>
                </c:pt>
                <c:pt idx="156">
                  <c:v>57.122</c:v>
                </c:pt>
                <c:pt idx="157">
                  <c:v>57.122</c:v>
                </c:pt>
                <c:pt idx="158">
                  <c:v>56.908000000000001</c:v>
                </c:pt>
                <c:pt idx="159">
                  <c:v>56.908000000000001</c:v>
                </c:pt>
                <c:pt idx="160">
                  <c:v>56.04</c:v>
                </c:pt>
                <c:pt idx="161">
                  <c:v>56.04</c:v>
                </c:pt>
                <c:pt idx="162">
                  <c:v>55.598999999999997</c:v>
                </c:pt>
                <c:pt idx="163">
                  <c:v>55.155999999999999</c:v>
                </c:pt>
                <c:pt idx="164">
                  <c:v>55.155999999999999</c:v>
                </c:pt>
                <c:pt idx="165">
                  <c:v>55.155999999999999</c:v>
                </c:pt>
                <c:pt idx="166">
                  <c:v>55.155999999999999</c:v>
                </c:pt>
                <c:pt idx="167">
                  <c:v>55.155999999999999</c:v>
                </c:pt>
                <c:pt idx="168">
                  <c:v>55.155999999999999</c:v>
                </c:pt>
                <c:pt idx="169">
                  <c:v>54.901000000000003</c:v>
                </c:pt>
                <c:pt idx="170">
                  <c:v>54.901000000000003</c:v>
                </c:pt>
                <c:pt idx="171">
                  <c:v>54.628999999999998</c:v>
                </c:pt>
                <c:pt idx="172">
                  <c:v>54.628999999999998</c:v>
                </c:pt>
                <c:pt idx="173">
                  <c:v>54.085999999999999</c:v>
                </c:pt>
                <c:pt idx="174">
                  <c:v>52.447000000000003</c:v>
                </c:pt>
                <c:pt idx="175">
                  <c:v>51.622999999999998</c:v>
                </c:pt>
                <c:pt idx="176">
                  <c:v>51.344000000000001</c:v>
                </c:pt>
                <c:pt idx="177">
                  <c:v>51.344000000000001</c:v>
                </c:pt>
                <c:pt idx="178">
                  <c:v>51.344000000000001</c:v>
                </c:pt>
                <c:pt idx="179">
                  <c:v>51.344000000000001</c:v>
                </c:pt>
                <c:pt idx="180">
                  <c:v>51.344000000000001</c:v>
                </c:pt>
                <c:pt idx="181">
                  <c:v>51.344000000000001</c:v>
                </c:pt>
                <c:pt idx="182">
                  <c:v>51.344000000000001</c:v>
                </c:pt>
                <c:pt idx="183">
                  <c:v>51.344000000000001</c:v>
                </c:pt>
                <c:pt idx="184">
                  <c:v>51.344000000000001</c:v>
                </c:pt>
                <c:pt idx="185">
                  <c:v>50.99</c:v>
                </c:pt>
                <c:pt idx="186">
                  <c:v>50.99</c:v>
                </c:pt>
                <c:pt idx="187">
                  <c:v>50.631</c:v>
                </c:pt>
                <c:pt idx="188">
                  <c:v>50.265999999999998</c:v>
                </c:pt>
                <c:pt idx="189">
                  <c:v>50.265999999999998</c:v>
                </c:pt>
                <c:pt idx="190">
                  <c:v>50.265999999999998</c:v>
                </c:pt>
                <c:pt idx="191">
                  <c:v>50.265999999999998</c:v>
                </c:pt>
                <c:pt idx="192">
                  <c:v>50.265999999999998</c:v>
                </c:pt>
                <c:pt idx="193">
                  <c:v>50.265999999999998</c:v>
                </c:pt>
                <c:pt idx="194">
                  <c:v>50.265999999999998</c:v>
                </c:pt>
                <c:pt idx="195">
                  <c:v>49.737000000000002</c:v>
                </c:pt>
                <c:pt idx="196">
                  <c:v>49.737000000000002</c:v>
                </c:pt>
                <c:pt idx="197">
                  <c:v>49.191000000000003</c:v>
                </c:pt>
                <c:pt idx="198">
                  <c:v>48.637999999999998</c:v>
                </c:pt>
                <c:pt idx="199">
                  <c:v>48.066000000000003</c:v>
                </c:pt>
                <c:pt idx="200">
                  <c:v>48.066000000000003</c:v>
                </c:pt>
                <c:pt idx="201">
                  <c:v>48.066000000000003</c:v>
                </c:pt>
                <c:pt idx="202">
                  <c:v>48.066000000000003</c:v>
                </c:pt>
                <c:pt idx="203">
                  <c:v>48.066000000000003</c:v>
                </c:pt>
                <c:pt idx="204">
                  <c:v>48.066000000000003</c:v>
                </c:pt>
                <c:pt idx="205">
                  <c:v>48.066000000000003</c:v>
                </c:pt>
                <c:pt idx="206">
                  <c:v>48.066000000000003</c:v>
                </c:pt>
                <c:pt idx="207">
                  <c:v>48.066000000000003</c:v>
                </c:pt>
                <c:pt idx="208">
                  <c:v>47.103999999999999</c:v>
                </c:pt>
                <c:pt idx="209">
                  <c:v>47.103999999999999</c:v>
                </c:pt>
                <c:pt idx="210">
                  <c:v>47.103999999999999</c:v>
                </c:pt>
                <c:pt idx="211">
                  <c:v>45.142000000000003</c:v>
                </c:pt>
                <c:pt idx="212">
                  <c:v>44.116</c:v>
                </c:pt>
                <c:pt idx="213">
                  <c:v>44.116</c:v>
                </c:pt>
                <c:pt idx="214">
                  <c:v>44.116</c:v>
                </c:pt>
                <c:pt idx="215">
                  <c:v>44.116</c:v>
                </c:pt>
                <c:pt idx="216">
                  <c:v>44.116</c:v>
                </c:pt>
                <c:pt idx="217">
                  <c:v>44.116</c:v>
                </c:pt>
                <c:pt idx="218">
                  <c:v>44.116</c:v>
                </c:pt>
                <c:pt idx="219">
                  <c:v>42.11</c:v>
                </c:pt>
                <c:pt idx="220">
                  <c:v>40.104999999999997</c:v>
                </c:pt>
                <c:pt idx="221">
                  <c:v>40.104999999999997</c:v>
                </c:pt>
                <c:pt idx="222">
                  <c:v>40.104999999999997</c:v>
                </c:pt>
                <c:pt idx="223">
                  <c:v>40.104999999999997</c:v>
                </c:pt>
                <c:pt idx="224">
                  <c:v>40.104999999999997</c:v>
                </c:pt>
                <c:pt idx="225">
                  <c:v>40.104999999999997</c:v>
                </c:pt>
                <c:pt idx="226">
                  <c:v>40.104999999999997</c:v>
                </c:pt>
                <c:pt idx="227">
                  <c:v>40.104999999999997</c:v>
                </c:pt>
                <c:pt idx="228">
                  <c:v>40.104999999999997</c:v>
                </c:pt>
                <c:pt idx="229">
                  <c:v>40.104999999999997</c:v>
                </c:pt>
                <c:pt idx="230">
                  <c:v>40.104999999999997</c:v>
                </c:pt>
                <c:pt idx="231">
                  <c:v>40.104999999999997</c:v>
                </c:pt>
                <c:pt idx="232">
                  <c:v>40.104999999999997</c:v>
                </c:pt>
                <c:pt idx="233">
                  <c:v>40.104999999999997</c:v>
                </c:pt>
                <c:pt idx="234">
                  <c:v>40.104999999999997</c:v>
                </c:pt>
                <c:pt idx="235">
                  <c:v>36.762999999999998</c:v>
                </c:pt>
                <c:pt idx="236">
                  <c:v>36.762999999999998</c:v>
                </c:pt>
                <c:pt idx="237">
                  <c:v>36.762999999999998</c:v>
                </c:pt>
                <c:pt idx="238">
                  <c:v>0</c:v>
                </c:pt>
                <c:pt idx="239">
                  <c:v>0</c:v>
                </c:pt>
                <c:pt idx="240">
                  <c:v>0</c:v>
                </c:pt>
              </c:numCache>
            </c:numRef>
          </c:yVal>
          <c:smooth val="0"/>
        </c:ser>
        <c:dLbls>
          <c:showLegendKey val="0"/>
          <c:showVal val="0"/>
          <c:showCatName val="0"/>
          <c:showSerName val="0"/>
          <c:showPercent val="0"/>
          <c:showBubbleSize val="0"/>
        </c:dLbls>
        <c:axId val="796528368"/>
        <c:axId val="796528760"/>
      </c:scatterChart>
      <c:valAx>
        <c:axId val="796528368"/>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6528760"/>
        <c:crosses val="autoZero"/>
        <c:crossBetween val="midCat"/>
        <c:majorUnit val="1"/>
      </c:valAx>
      <c:valAx>
        <c:axId val="7965287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Severe Renal Dysfunction-Free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96528368"/>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303091538336469"/>
          <c:y val="0.59691198882397767"/>
          <c:w val="0.30128318584070801"/>
          <c:h val="0.2297066294132588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6377952755906"/>
          <c:y val="0.18734079292719988"/>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8000"/>
              </a:solidFill>
              <a:ln>
                <a:solidFill>
                  <a:srgbClr val="000000"/>
                </a:solidFill>
              </a:ln>
            </c:spPr>
          </c:dPt>
          <c:dPt>
            <c:idx val="2"/>
            <c:bubble3D val="0"/>
            <c:spPr>
              <a:solidFill>
                <a:srgbClr val="FF0000"/>
              </a:solidFill>
              <a:ln>
                <a:solidFill>
                  <a:srgbClr val="000000"/>
                </a:solidFill>
              </a:ln>
            </c:spPr>
          </c:dPt>
          <c:dPt>
            <c:idx val="3"/>
            <c:bubble3D val="0"/>
            <c:spPr>
              <a:solidFill>
                <a:schemeClr val="bg1">
                  <a:lumMod val="50000"/>
                  <a:lumOff val="50000"/>
                </a:schemeClr>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00"/>
              </a:solidFill>
              <a:ln>
                <a:solidFill>
                  <a:srgbClr val="000000"/>
                </a:solidFill>
              </a:ln>
            </c:spPr>
          </c:dPt>
          <c:dPt>
            <c:idx val="7"/>
            <c:bubble3D val="0"/>
            <c:spPr>
              <a:solidFill>
                <a:srgbClr val="FF9900"/>
              </a:solidFill>
              <a:ln>
                <a:solidFill>
                  <a:srgbClr val="000000"/>
                </a:solidFill>
              </a:ln>
            </c:spPr>
          </c:dPt>
          <c:dLbls>
            <c:dLbl>
              <c:idx val="0"/>
              <c:layout>
                <c:manualLayout>
                  <c:x val="0.04"/>
                  <c:y val="0"/>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4.8245614035087717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3333333333333339E-2"/>
                  <c:y val="-1.315789473684212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3333333333333335E-2"/>
                  <c:y val="-3.070175438596491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333333333333211E-2"/>
                  <c:y val="-4.38596491228070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754385964912280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3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3.8760000000000001E-3</c:v>
                </c:pt>
                <c:pt idx="1">
                  <c:v>1.3566E-2</c:v>
                </c:pt>
                <c:pt idx="2">
                  <c:v>0.55039000000000005</c:v>
                </c:pt>
                <c:pt idx="3">
                  <c:v>0.30814000000000002</c:v>
                </c:pt>
                <c:pt idx="4">
                  <c:v>6.3952999999999996E-2</c:v>
                </c:pt>
                <c:pt idx="5">
                  <c:v>2.1318E-2</c:v>
                </c:pt>
                <c:pt idx="6">
                  <c:v>2.5194000000000001E-2</c:v>
                </c:pt>
                <c:pt idx="7">
                  <c:v>1.3566E-2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091E-2"/>
          <c:y val="3.3590551181102365E-2"/>
          <c:w val="0.89827073606950258"/>
          <c:h val="0.81518700787401566"/>
        </c:manualLayout>
      </c:layout>
      <c:scatterChart>
        <c:scatterStyle val="smoothMarker"/>
        <c:varyColors val="0"/>
        <c:ser>
          <c:idx val="0"/>
          <c:order val="0"/>
          <c:tx>
            <c:strRef>
              <c:f>Sheet1!$B$1</c:f>
              <c:strCache>
                <c:ptCount val="1"/>
                <c:pt idx="0">
                  <c:v>No Severe Renal Dysfunction (N=28,847)</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99.733000000000004</c:v>
                </c:pt>
                <c:pt idx="14">
                  <c:v>99.483000000000004</c:v>
                </c:pt>
                <c:pt idx="15">
                  <c:v>99.224999999999994</c:v>
                </c:pt>
                <c:pt idx="16">
                  <c:v>99.040999999999997</c:v>
                </c:pt>
                <c:pt idx="17">
                  <c:v>98.769000000000005</c:v>
                </c:pt>
                <c:pt idx="18">
                  <c:v>98.519000000000005</c:v>
                </c:pt>
                <c:pt idx="19">
                  <c:v>98.212000000000003</c:v>
                </c:pt>
                <c:pt idx="20">
                  <c:v>97.936000000000007</c:v>
                </c:pt>
                <c:pt idx="21">
                  <c:v>97.629000000000005</c:v>
                </c:pt>
                <c:pt idx="22">
                  <c:v>97.367000000000004</c:v>
                </c:pt>
                <c:pt idx="23">
                  <c:v>97.117999999999995</c:v>
                </c:pt>
                <c:pt idx="24">
                  <c:v>96.864000000000004</c:v>
                </c:pt>
                <c:pt idx="25">
                  <c:v>96.570999999999998</c:v>
                </c:pt>
                <c:pt idx="26">
                  <c:v>96.296999999999997</c:v>
                </c:pt>
                <c:pt idx="27">
                  <c:v>95.978999999999999</c:v>
                </c:pt>
                <c:pt idx="28">
                  <c:v>95.638999999999996</c:v>
                </c:pt>
                <c:pt idx="29">
                  <c:v>95.367999999999995</c:v>
                </c:pt>
                <c:pt idx="30">
                  <c:v>95.06</c:v>
                </c:pt>
                <c:pt idx="31">
                  <c:v>94.757999999999996</c:v>
                </c:pt>
                <c:pt idx="32">
                  <c:v>94.548000000000002</c:v>
                </c:pt>
                <c:pt idx="33">
                  <c:v>94.328999999999994</c:v>
                </c:pt>
                <c:pt idx="34">
                  <c:v>94.033000000000001</c:v>
                </c:pt>
                <c:pt idx="35">
                  <c:v>93.805000000000007</c:v>
                </c:pt>
                <c:pt idx="36">
                  <c:v>93.611999999999995</c:v>
                </c:pt>
                <c:pt idx="37">
                  <c:v>93.346000000000004</c:v>
                </c:pt>
                <c:pt idx="38">
                  <c:v>93.122</c:v>
                </c:pt>
                <c:pt idx="39">
                  <c:v>92.831000000000003</c:v>
                </c:pt>
                <c:pt idx="40">
                  <c:v>92.585999999999999</c:v>
                </c:pt>
                <c:pt idx="41">
                  <c:v>92.293999999999997</c:v>
                </c:pt>
                <c:pt idx="42">
                  <c:v>91.950999999999993</c:v>
                </c:pt>
                <c:pt idx="43">
                  <c:v>91.611000000000004</c:v>
                </c:pt>
                <c:pt idx="44">
                  <c:v>91.364999999999995</c:v>
                </c:pt>
                <c:pt idx="45">
                  <c:v>91.093999999999994</c:v>
                </c:pt>
                <c:pt idx="46">
                  <c:v>90.807000000000002</c:v>
                </c:pt>
                <c:pt idx="47">
                  <c:v>90.483000000000004</c:v>
                </c:pt>
                <c:pt idx="48">
                  <c:v>90.195999999999998</c:v>
                </c:pt>
                <c:pt idx="49">
                  <c:v>89.936999999999998</c:v>
                </c:pt>
                <c:pt idx="50">
                  <c:v>89.587000000000003</c:v>
                </c:pt>
                <c:pt idx="51">
                  <c:v>89.257000000000005</c:v>
                </c:pt>
                <c:pt idx="52">
                  <c:v>88.933999999999997</c:v>
                </c:pt>
                <c:pt idx="53">
                  <c:v>88.622</c:v>
                </c:pt>
                <c:pt idx="54">
                  <c:v>88.328000000000003</c:v>
                </c:pt>
                <c:pt idx="55">
                  <c:v>88.024000000000001</c:v>
                </c:pt>
                <c:pt idx="56">
                  <c:v>87.762</c:v>
                </c:pt>
                <c:pt idx="57">
                  <c:v>87.480999999999995</c:v>
                </c:pt>
                <c:pt idx="58">
                  <c:v>87.11</c:v>
                </c:pt>
                <c:pt idx="59">
                  <c:v>86.84</c:v>
                </c:pt>
                <c:pt idx="60">
                  <c:v>86.515000000000001</c:v>
                </c:pt>
                <c:pt idx="61">
                  <c:v>86.14</c:v>
                </c:pt>
                <c:pt idx="62">
                  <c:v>85.76</c:v>
                </c:pt>
                <c:pt idx="63">
                  <c:v>85.4</c:v>
                </c:pt>
                <c:pt idx="64">
                  <c:v>85.108000000000004</c:v>
                </c:pt>
                <c:pt idx="65">
                  <c:v>84.775000000000006</c:v>
                </c:pt>
                <c:pt idx="66">
                  <c:v>84.45</c:v>
                </c:pt>
                <c:pt idx="67">
                  <c:v>84.152000000000001</c:v>
                </c:pt>
                <c:pt idx="68">
                  <c:v>83.83</c:v>
                </c:pt>
                <c:pt idx="69">
                  <c:v>83.478999999999999</c:v>
                </c:pt>
                <c:pt idx="70">
                  <c:v>83.173000000000002</c:v>
                </c:pt>
                <c:pt idx="71">
                  <c:v>82.86</c:v>
                </c:pt>
                <c:pt idx="72">
                  <c:v>82.53</c:v>
                </c:pt>
                <c:pt idx="73">
                  <c:v>82.141999999999996</c:v>
                </c:pt>
                <c:pt idx="74">
                  <c:v>81.798000000000002</c:v>
                </c:pt>
                <c:pt idx="75">
                  <c:v>81.441999999999993</c:v>
                </c:pt>
                <c:pt idx="76">
                  <c:v>81.135000000000005</c:v>
                </c:pt>
                <c:pt idx="77">
                  <c:v>80.816999999999993</c:v>
                </c:pt>
                <c:pt idx="78">
                  <c:v>80.492999999999995</c:v>
                </c:pt>
                <c:pt idx="79">
                  <c:v>80.197999999999993</c:v>
                </c:pt>
                <c:pt idx="80">
                  <c:v>79.832999999999998</c:v>
                </c:pt>
                <c:pt idx="81">
                  <c:v>79.385000000000005</c:v>
                </c:pt>
                <c:pt idx="82">
                  <c:v>79.025999999999996</c:v>
                </c:pt>
                <c:pt idx="83">
                  <c:v>78.67</c:v>
                </c:pt>
                <c:pt idx="84">
                  <c:v>78.320999999999998</c:v>
                </c:pt>
                <c:pt idx="85">
                  <c:v>77.965999999999994</c:v>
                </c:pt>
                <c:pt idx="86">
                  <c:v>77.641999999999996</c:v>
                </c:pt>
                <c:pt idx="87">
                  <c:v>77.230999999999995</c:v>
                </c:pt>
                <c:pt idx="88">
                  <c:v>76.846000000000004</c:v>
                </c:pt>
                <c:pt idx="89">
                  <c:v>76.488</c:v>
                </c:pt>
                <c:pt idx="90">
                  <c:v>76.123000000000005</c:v>
                </c:pt>
                <c:pt idx="91">
                  <c:v>75.745999999999995</c:v>
                </c:pt>
                <c:pt idx="92">
                  <c:v>75.346000000000004</c:v>
                </c:pt>
                <c:pt idx="93">
                  <c:v>74.921999999999997</c:v>
                </c:pt>
                <c:pt idx="94">
                  <c:v>74.551000000000002</c:v>
                </c:pt>
                <c:pt idx="95">
                  <c:v>74.176000000000002</c:v>
                </c:pt>
                <c:pt idx="96">
                  <c:v>73.819999999999993</c:v>
                </c:pt>
                <c:pt idx="97">
                  <c:v>73.44</c:v>
                </c:pt>
                <c:pt idx="98">
                  <c:v>73.03</c:v>
                </c:pt>
                <c:pt idx="99">
                  <c:v>72.581000000000003</c:v>
                </c:pt>
                <c:pt idx="100">
                  <c:v>72.186000000000007</c:v>
                </c:pt>
                <c:pt idx="101">
                  <c:v>71.861999999999995</c:v>
                </c:pt>
                <c:pt idx="102">
                  <c:v>71.459000000000003</c:v>
                </c:pt>
                <c:pt idx="103">
                  <c:v>71.049000000000007</c:v>
                </c:pt>
                <c:pt idx="104">
                  <c:v>70.644000000000005</c:v>
                </c:pt>
                <c:pt idx="105">
                  <c:v>70.298000000000002</c:v>
                </c:pt>
                <c:pt idx="106">
                  <c:v>69.932000000000002</c:v>
                </c:pt>
                <c:pt idx="107">
                  <c:v>69.587000000000003</c:v>
                </c:pt>
                <c:pt idx="108">
                  <c:v>69.2</c:v>
                </c:pt>
                <c:pt idx="109">
                  <c:v>68.837000000000003</c:v>
                </c:pt>
                <c:pt idx="110">
                  <c:v>68.468000000000004</c:v>
                </c:pt>
                <c:pt idx="111">
                  <c:v>68.123999999999995</c:v>
                </c:pt>
                <c:pt idx="112">
                  <c:v>67.725999999999999</c:v>
                </c:pt>
                <c:pt idx="113">
                  <c:v>67.287000000000006</c:v>
                </c:pt>
                <c:pt idx="114">
                  <c:v>66.953999999999994</c:v>
                </c:pt>
                <c:pt idx="115">
                  <c:v>66.471999999999994</c:v>
                </c:pt>
                <c:pt idx="116">
                  <c:v>66.05</c:v>
                </c:pt>
                <c:pt idx="117">
                  <c:v>65.718999999999994</c:v>
                </c:pt>
                <c:pt idx="118">
                  <c:v>65.337999999999994</c:v>
                </c:pt>
                <c:pt idx="119">
                  <c:v>64.954999999999998</c:v>
                </c:pt>
                <c:pt idx="120">
                  <c:v>64.614999999999995</c:v>
                </c:pt>
                <c:pt idx="121">
                  <c:v>64.210999999999999</c:v>
                </c:pt>
                <c:pt idx="122">
                  <c:v>63.83</c:v>
                </c:pt>
                <c:pt idx="123">
                  <c:v>63.402000000000001</c:v>
                </c:pt>
                <c:pt idx="124">
                  <c:v>62.957000000000001</c:v>
                </c:pt>
                <c:pt idx="125">
                  <c:v>62.564</c:v>
                </c:pt>
                <c:pt idx="126">
                  <c:v>62.073999999999998</c:v>
                </c:pt>
                <c:pt idx="127">
                  <c:v>61.738</c:v>
                </c:pt>
                <c:pt idx="128">
                  <c:v>61.334000000000003</c:v>
                </c:pt>
                <c:pt idx="129">
                  <c:v>60.86</c:v>
                </c:pt>
                <c:pt idx="130">
                  <c:v>60.472999999999999</c:v>
                </c:pt>
                <c:pt idx="131">
                  <c:v>60.158999999999999</c:v>
                </c:pt>
                <c:pt idx="132">
                  <c:v>59.802</c:v>
                </c:pt>
                <c:pt idx="133">
                  <c:v>59.472999999999999</c:v>
                </c:pt>
                <c:pt idx="134">
                  <c:v>59.146000000000001</c:v>
                </c:pt>
                <c:pt idx="135">
                  <c:v>58.801000000000002</c:v>
                </c:pt>
                <c:pt idx="136">
                  <c:v>58.43</c:v>
                </c:pt>
                <c:pt idx="137">
                  <c:v>58.017000000000003</c:v>
                </c:pt>
                <c:pt idx="138">
                  <c:v>57.67</c:v>
                </c:pt>
                <c:pt idx="139">
                  <c:v>57.287999999999997</c:v>
                </c:pt>
                <c:pt idx="140">
                  <c:v>56.954000000000001</c:v>
                </c:pt>
                <c:pt idx="141">
                  <c:v>56.576000000000001</c:v>
                </c:pt>
                <c:pt idx="142">
                  <c:v>56.195999999999998</c:v>
                </c:pt>
                <c:pt idx="143">
                  <c:v>55.804000000000002</c:v>
                </c:pt>
                <c:pt idx="144">
                  <c:v>55.371000000000002</c:v>
                </c:pt>
                <c:pt idx="145">
                  <c:v>54.994</c:v>
                </c:pt>
                <c:pt idx="146">
                  <c:v>54.619</c:v>
                </c:pt>
                <c:pt idx="147">
                  <c:v>54.277999999999999</c:v>
                </c:pt>
                <c:pt idx="148">
                  <c:v>53.936</c:v>
                </c:pt>
                <c:pt idx="149">
                  <c:v>53.593000000000004</c:v>
                </c:pt>
                <c:pt idx="150">
                  <c:v>53.228999999999999</c:v>
                </c:pt>
                <c:pt idx="151">
                  <c:v>52.874000000000002</c:v>
                </c:pt>
                <c:pt idx="152">
                  <c:v>52.366</c:v>
                </c:pt>
                <c:pt idx="153">
                  <c:v>51.978000000000002</c:v>
                </c:pt>
                <c:pt idx="154">
                  <c:v>51.5</c:v>
                </c:pt>
                <c:pt idx="155">
                  <c:v>51.094000000000001</c:v>
                </c:pt>
                <c:pt idx="156">
                  <c:v>50.591000000000001</c:v>
                </c:pt>
                <c:pt idx="157">
                  <c:v>50.139000000000003</c:v>
                </c:pt>
                <c:pt idx="158">
                  <c:v>49.780999999999999</c:v>
                </c:pt>
                <c:pt idx="159">
                  <c:v>49.418999999999997</c:v>
                </c:pt>
                <c:pt idx="160">
                  <c:v>48.927999999999997</c:v>
                </c:pt>
                <c:pt idx="161">
                  <c:v>48.606000000000002</c:v>
                </c:pt>
                <c:pt idx="162">
                  <c:v>48.241</c:v>
                </c:pt>
                <c:pt idx="163">
                  <c:v>47.863</c:v>
                </c:pt>
                <c:pt idx="164">
                  <c:v>47.515999999999998</c:v>
                </c:pt>
                <c:pt idx="165">
                  <c:v>47.22</c:v>
                </c:pt>
                <c:pt idx="166">
                  <c:v>46.832999999999998</c:v>
                </c:pt>
                <c:pt idx="167">
                  <c:v>46.463000000000001</c:v>
                </c:pt>
                <c:pt idx="168">
                  <c:v>46.085000000000001</c:v>
                </c:pt>
                <c:pt idx="169">
                  <c:v>45.713999999999999</c:v>
                </c:pt>
                <c:pt idx="170">
                  <c:v>45.32</c:v>
                </c:pt>
                <c:pt idx="171">
                  <c:v>44.835000000000001</c:v>
                </c:pt>
                <c:pt idx="172">
                  <c:v>44.398000000000003</c:v>
                </c:pt>
                <c:pt idx="173">
                  <c:v>43.997</c:v>
                </c:pt>
                <c:pt idx="174">
                  <c:v>43.732999999999997</c:v>
                </c:pt>
                <c:pt idx="175">
                  <c:v>43.267000000000003</c:v>
                </c:pt>
                <c:pt idx="176">
                  <c:v>42.963000000000001</c:v>
                </c:pt>
                <c:pt idx="177">
                  <c:v>42.566000000000003</c:v>
                </c:pt>
                <c:pt idx="178">
                  <c:v>42.256</c:v>
                </c:pt>
                <c:pt idx="179">
                  <c:v>41.902000000000001</c:v>
                </c:pt>
                <c:pt idx="180">
                  <c:v>41.526000000000003</c:v>
                </c:pt>
              </c:numCache>
            </c:numRef>
          </c:yVal>
          <c:smooth val="0"/>
        </c:ser>
        <c:ser>
          <c:idx val="1"/>
          <c:order val="1"/>
          <c:tx>
            <c:strRef>
              <c:f>Sheet1!$C$1</c:f>
              <c:strCache>
                <c:ptCount val="1"/>
                <c:pt idx="0">
                  <c:v>Severe Renal Dysfunction (N=2,255)</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98.093000000000004</c:v>
                </c:pt>
                <c:pt idx="14">
                  <c:v>96.316999999999993</c:v>
                </c:pt>
                <c:pt idx="15">
                  <c:v>95.384</c:v>
                </c:pt>
                <c:pt idx="16">
                  <c:v>94.361999999999995</c:v>
                </c:pt>
                <c:pt idx="17">
                  <c:v>93.650999999999996</c:v>
                </c:pt>
                <c:pt idx="18">
                  <c:v>92.894999999999996</c:v>
                </c:pt>
                <c:pt idx="19">
                  <c:v>92.227999999999994</c:v>
                </c:pt>
                <c:pt idx="20">
                  <c:v>91.471999999999994</c:v>
                </c:pt>
                <c:pt idx="21">
                  <c:v>90.805000000000007</c:v>
                </c:pt>
                <c:pt idx="22">
                  <c:v>90.137</c:v>
                </c:pt>
                <c:pt idx="23">
                  <c:v>89.600999999999999</c:v>
                </c:pt>
                <c:pt idx="24">
                  <c:v>88.929000000000002</c:v>
                </c:pt>
                <c:pt idx="25">
                  <c:v>88.474999999999994</c:v>
                </c:pt>
                <c:pt idx="26">
                  <c:v>87.924999999999997</c:v>
                </c:pt>
                <c:pt idx="27">
                  <c:v>87.234999999999999</c:v>
                </c:pt>
                <c:pt idx="28">
                  <c:v>86.820999999999998</c:v>
                </c:pt>
                <c:pt idx="29">
                  <c:v>86.313999999999993</c:v>
                </c:pt>
                <c:pt idx="30">
                  <c:v>85.622</c:v>
                </c:pt>
                <c:pt idx="31">
                  <c:v>85.067999999999998</c:v>
                </c:pt>
                <c:pt idx="32">
                  <c:v>84.605000000000004</c:v>
                </c:pt>
                <c:pt idx="33">
                  <c:v>84.048000000000002</c:v>
                </c:pt>
                <c:pt idx="34">
                  <c:v>83.537000000000006</c:v>
                </c:pt>
                <c:pt idx="35">
                  <c:v>83.164000000000001</c:v>
                </c:pt>
                <c:pt idx="36">
                  <c:v>82.79</c:v>
                </c:pt>
                <c:pt idx="37">
                  <c:v>82.457999999999998</c:v>
                </c:pt>
                <c:pt idx="38">
                  <c:v>82.266000000000005</c:v>
                </c:pt>
                <c:pt idx="39">
                  <c:v>81.93</c:v>
                </c:pt>
                <c:pt idx="40">
                  <c:v>81.495999999999995</c:v>
                </c:pt>
                <c:pt idx="41">
                  <c:v>81.302999999999997</c:v>
                </c:pt>
                <c:pt idx="42">
                  <c:v>80.869</c:v>
                </c:pt>
                <c:pt idx="43">
                  <c:v>80.289000000000001</c:v>
                </c:pt>
                <c:pt idx="44">
                  <c:v>79.852999999999994</c:v>
                </c:pt>
                <c:pt idx="45">
                  <c:v>79.319000000000003</c:v>
                </c:pt>
                <c:pt idx="46">
                  <c:v>78.832999999999998</c:v>
                </c:pt>
                <c:pt idx="47">
                  <c:v>78.588999999999999</c:v>
                </c:pt>
                <c:pt idx="48">
                  <c:v>78.048000000000002</c:v>
                </c:pt>
                <c:pt idx="49">
                  <c:v>77.548000000000002</c:v>
                </c:pt>
                <c:pt idx="50">
                  <c:v>76.891999999999996</c:v>
                </c:pt>
                <c:pt idx="51">
                  <c:v>76.688999999999993</c:v>
                </c:pt>
                <c:pt idx="52">
                  <c:v>76.028999999999996</c:v>
                </c:pt>
                <c:pt idx="53">
                  <c:v>75.42</c:v>
                </c:pt>
                <c:pt idx="54">
                  <c:v>75.114999999999995</c:v>
                </c:pt>
                <c:pt idx="55">
                  <c:v>74.555999999999997</c:v>
                </c:pt>
                <c:pt idx="56">
                  <c:v>73.944000000000003</c:v>
                </c:pt>
                <c:pt idx="57">
                  <c:v>73.638000000000005</c:v>
                </c:pt>
                <c:pt idx="58">
                  <c:v>73.073999999999998</c:v>
                </c:pt>
                <c:pt idx="59">
                  <c:v>72.507999999999996</c:v>
                </c:pt>
                <c:pt idx="60">
                  <c:v>72.248999999999995</c:v>
                </c:pt>
                <c:pt idx="61">
                  <c:v>71.775999999999996</c:v>
                </c:pt>
                <c:pt idx="62">
                  <c:v>71.403999999999996</c:v>
                </c:pt>
                <c:pt idx="63">
                  <c:v>70.760999999999996</c:v>
                </c:pt>
                <c:pt idx="64">
                  <c:v>70.224999999999994</c:v>
                </c:pt>
                <c:pt idx="65">
                  <c:v>69.796000000000006</c:v>
                </c:pt>
                <c:pt idx="66">
                  <c:v>69.259</c:v>
                </c:pt>
                <c:pt idx="67">
                  <c:v>68.828999999999994</c:v>
                </c:pt>
                <c:pt idx="68">
                  <c:v>68.451999999999998</c:v>
                </c:pt>
                <c:pt idx="69">
                  <c:v>67.641999999999996</c:v>
                </c:pt>
                <c:pt idx="70">
                  <c:v>66.885000000000005</c:v>
                </c:pt>
                <c:pt idx="71">
                  <c:v>66.233000000000004</c:v>
                </c:pt>
                <c:pt idx="72">
                  <c:v>65.903999999999996</c:v>
                </c:pt>
                <c:pt idx="73">
                  <c:v>65.570999999999998</c:v>
                </c:pt>
                <c:pt idx="74">
                  <c:v>65.233999999999995</c:v>
                </c:pt>
                <c:pt idx="75">
                  <c:v>64.894999999999996</c:v>
                </c:pt>
                <c:pt idx="76">
                  <c:v>64.218999999999994</c:v>
                </c:pt>
                <c:pt idx="77">
                  <c:v>63.597999999999999</c:v>
                </c:pt>
                <c:pt idx="78">
                  <c:v>63.09</c:v>
                </c:pt>
                <c:pt idx="79">
                  <c:v>62.637999999999998</c:v>
                </c:pt>
                <c:pt idx="80">
                  <c:v>62.127000000000002</c:v>
                </c:pt>
                <c:pt idx="81">
                  <c:v>61.503</c:v>
                </c:pt>
                <c:pt idx="82">
                  <c:v>61.161999999999999</c:v>
                </c:pt>
                <c:pt idx="83">
                  <c:v>60.817</c:v>
                </c:pt>
                <c:pt idx="84">
                  <c:v>60.241</c:v>
                </c:pt>
                <c:pt idx="85">
                  <c:v>59.774000000000001</c:v>
                </c:pt>
                <c:pt idx="86">
                  <c:v>59.363</c:v>
                </c:pt>
                <c:pt idx="87">
                  <c:v>59.127000000000002</c:v>
                </c:pt>
                <c:pt idx="88">
                  <c:v>58.95</c:v>
                </c:pt>
                <c:pt idx="89">
                  <c:v>58.595999999999997</c:v>
                </c:pt>
                <c:pt idx="90">
                  <c:v>58.476999999999997</c:v>
                </c:pt>
                <c:pt idx="91">
                  <c:v>58.24</c:v>
                </c:pt>
                <c:pt idx="92">
                  <c:v>57.765000000000001</c:v>
                </c:pt>
                <c:pt idx="93">
                  <c:v>57.466999999999999</c:v>
                </c:pt>
                <c:pt idx="94">
                  <c:v>56.991</c:v>
                </c:pt>
                <c:pt idx="95">
                  <c:v>56.274000000000001</c:v>
                </c:pt>
                <c:pt idx="96">
                  <c:v>55.853999999999999</c:v>
                </c:pt>
                <c:pt idx="97">
                  <c:v>55.244999999999997</c:v>
                </c:pt>
                <c:pt idx="98">
                  <c:v>54.631</c:v>
                </c:pt>
                <c:pt idx="99">
                  <c:v>54.262</c:v>
                </c:pt>
                <c:pt idx="100">
                  <c:v>53.83</c:v>
                </c:pt>
                <c:pt idx="101">
                  <c:v>53.46</c:v>
                </c:pt>
                <c:pt idx="102">
                  <c:v>53.09</c:v>
                </c:pt>
                <c:pt idx="103">
                  <c:v>52.41</c:v>
                </c:pt>
                <c:pt idx="104">
                  <c:v>51.976999999999997</c:v>
                </c:pt>
                <c:pt idx="105">
                  <c:v>51.417999999999999</c:v>
                </c:pt>
                <c:pt idx="106">
                  <c:v>51.167999999999999</c:v>
                </c:pt>
                <c:pt idx="107">
                  <c:v>50.853999999999999</c:v>
                </c:pt>
                <c:pt idx="108">
                  <c:v>50.54</c:v>
                </c:pt>
                <c:pt idx="109">
                  <c:v>50.030999999999999</c:v>
                </c:pt>
                <c:pt idx="110">
                  <c:v>49.582999999999998</c:v>
                </c:pt>
                <c:pt idx="111">
                  <c:v>49.198</c:v>
                </c:pt>
                <c:pt idx="112">
                  <c:v>48.683</c:v>
                </c:pt>
                <c:pt idx="113">
                  <c:v>48.168999999999997</c:v>
                </c:pt>
                <c:pt idx="114">
                  <c:v>47.975000000000001</c:v>
                </c:pt>
                <c:pt idx="115">
                  <c:v>47.588999999999999</c:v>
                </c:pt>
                <c:pt idx="116">
                  <c:v>47.395000000000003</c:v>
                </c:pt>
                <c:pt idx="117">
                  <c:v>47.134999999999998</c:v>
                </c:pt>
                <c:pt idx="118">
                  <c:v>46.615000000000002</c:v>
                </c:pt>
                <c:pt idx="119">
                  <c:v>46.484999999999999</c:v>
                </c:pt>
                <c:pt idx="120">
                  <c:v>45.959000000000003</c:v>
                </c:pt>
                <c:pt idx="121">
                  <c:v>45.624000000000002</c:v>
                </c:pt>
                <c:pt idx="122">
                  <c:v>45.353000000000002</c:v>
                </c:pt>
                <c:pt idx="123">
                  <c:v>44.878</c:v>
                </c:pt>
                <c:pt idx="124">
                  <c:v>44.469000000000001</c:v>
                </c:pt>
                <c:pt idx="125">
                  <c:v>43.923000000000002</c:v>
                </c:pt>
                <c:pt idx="126">
                  <c:v>43.65</c:v>
                </c:pt>
                <c:pt idx="127">
                  <c:v>43.375999999999998</c:v>
                </c:pt>
                <c:pt idx="128">
                  <c:v>42.756999999999998</c:v>
                </c:pt>
                <c:pt idx="129">
                  <c:v>42.206000000000003</c:v>
                </c:pt>
                <c:pt idx="130">
                  <c:v>41.856999999999999</c:v>
                </c:pt>
                <c:pt idx="131">
                  <c:v>41.576000000000001</c:v>
                </c:pt>
                <c:pt idx="132">
                  <c:v>41.362000000000002</c:v>
                </c:pt>
                <c:pt idx="133">
                  <c:v>40.918999999999997</c:v>
                </c:pt>
                <c:pt idx="134">
                  <c:v>40.843000000000004</c:v>
                </c:pt>
                <c:pt idx="135">
                  <c:v>40.389000000000003</c:v>
                </c:pt>
                <c:pt idx="136">
                  <c:v>40.389000000000003</c:v>
                </c:pt>
                <c:pt idx="137">
                  <c:v>40.161000000000001</c:v>
                </c:pt>
                <c:pt idx="138">
                  <c:v>40.008000000000003</c:v>
                </c:pt>
                <c:pt idx="139">
                  <c:v>39.625999999999998</c:v>
                </c:pt>
                <c:pt idx="140">
                  <c:v>39.243000000000002</c:v>
                </c:pt>
                <c:pt idx="141">
                  <c:v>38.780999999999999</c:v>
                </c:pt>
                <c:pt idx="142">
                  <c:v>38.703000000000003</c:v>
                </c:pt>
                <c:pt idx="143">
                  <c:v>38.155999999999999</c:v>
                </c:pt>
                <c:pt idx="144">
                  <c:v>38.076999999999998</c:v>
                </c:pt>
                <c:pt idx="145">
                  <c:v>37.591999999999999</c:v>
                </c:pt>
                <c:pt idx="146">
                  <c:v>36.856000000000002</c:v>
                </c:pt>
                <c:pt idx="147">
                  <c:v>36.773000000000003</c:v>
                </c:pt>
                <c:pt idx="148">
                  <c:v>36.442999999999998</c:v>
                </c:pt>
                <c:pt idx="149">
                  <c:v>36.03</c:v>
                </c:pt>
                <c:pt idx="150">
                  <c:v>35.698999999999998</c:v>
                </c:pt>
                <c:pt idx="151">
                  <c:v>35.201000000000001</c:v>
                </c:pt>
                <c:pt idx="152">
                  <c:v>34.868000000000002</c:v>
                </c:pt>
                <c:pt idx="153">
                  <c:v>34.533000000000001</c:v>
                </c:pt>
                <c:pt idx="154">
                  <c:v>33.94</c:v>
                </c:pt>
                <c:pt idx="155">
                  <c:v>33.683</c:v>
                </c:pt>
                <c:pt idx="156">
                  <c:v>33.247999999999998</c:v>
                </c:pt>
                <c:pt idx="157">
                  <c:v>32.801000000000002</c:v>
                </c:pt>
                <c:pt idx="158">
                  <c:v>32.438000000000002</c:v>
                </c:pt>
                <c:pt idx="159">
                  <c:v>32.164999999999999</c:v>
                </c:pt>
                <c:pt idx="160">
                  <c:v>31.798999999999999</c:v>
                </c:pt>
                <c:pt idx="161">
                  <c:v>31.616</c:v>
                </c:pt>
                <c:pt idx="162">
                  <c:v>31.524000000000001</c:v>
                </c:pt>
                <c:pt idx="163">
                  <c:v>31.158000000000001</c:v>
                </c:pt>
                <c:pt idx="164">
                  <c:v>31.065999999999999</c:v>
                </c:pt>
                <c:pt idx="165">
                  <c:v>30.510999999999999</c:v>
                </c:pt>
                <c:pt idx="166">
                  <c:v>30.324999999999999</c:v>
                </c:pt>
                <c:pt idx="167">
                  <c:v>30.132999999999999</c:v>
                </c:pt>
                <c:pt idx="168">
                  <c:v>29.940999999999999</c:v>
                </c:pt>
                <c:pt idx="169">
                  <c:v>29.64</c:v>
                </c:pt>
                <c:pt idx="170">
                  <c:v>29.227</c:v>
                </c:pt>
                <c:pt idx="171">
                  <c:v>28.914999999999999</c:v>
                </c:pt>
                <c:pt idx="172">
                  <c:v>28.390999999999998</c:v>
                </c:pt>
                <c:pt idx="173">
                  <c:v>27.757999999999999</c:v>
                </c:pt>
                <c:pt idx="174">
                  <c:v>27.228000000000002</c:v>
                </c:pt>
                <c:pt idx="175">
                  <c:v>26.803000000000001</c:v>
                </c:pt>
                <c:pt idx="176">
                  <c:v>26.483000000000001</c:v>
                </c:pt>
                <c:pt idx="177">
                  <c:v>26.161000000000001</c:v>
                </c:pt>
                <c:pt idx="178">
                  <c:v>26.053000000000001</c:v>
                </c:pt>
                <c:pt idx="179">
                  <c:v>25.942</c:v>
                </c:pt>
                <c:pt idx="180">
                  <c:v>25.716999999999999</c:v>
                </c:pt>
              </c:numCache>
            </c:numRef>
          </c:yVal>
          <c:smooth val="0"/>
        </c:ser>
        <c:dLbls>
          <c:showLegendKey val="0"/>
          <c:showVal val="0"/>
          <c:showCatName val="0"/>
          <c:showSerName val="0"/>
          <c:showPercent val="0"/>
          <c:showBubbleSize val="0"/>
        </c:dLbls>
        <c:axId val="796529544"/>
        <c:axId val="764422728"/>
      </c:scatterChart>
      <c:valAx>
        <c:axId val="79652954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4422728"/>
        <c:crosses val="autoZero"/>
        <c:crossBetween val="midCat"/>
        <c:majorUnit val="1"/>
      </c:valAx>
      <c:valAx>
        <c:axId val="7644227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5.8997050147492824E-3"/>
              <c:y val="0.26066865633731268"/>
            </c:manualLayout>
          </c:layout>
          <c:overlay val="0"/>
        </c:title>
        <c:numFmt formatCode="General" sourceLinked="1"/>
        <c:majorTickMark val="out"/>
        <c:minorTickMark val="none"/>
        <c:tickLblPos val="nextTo"/>
        <c:txPr>
          <a:bodyPr/>
          <a:lstStyle/>
          <a:p>
            <a:pPr>
              <a:defRPr sz="1500" b="1"/>
            </a:pPr>
            <a:endParaRPr lang="en-US"/>
          </a:p>
        </c:txPr>
        <c:crossAx val="796529544"/>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9.9432095324367656E-2"/>
          <c:y val="0.49884405074365695"/>
          <c:w val="0.49261805216825771"/>
          <c:h val="0.14713735783027118"/>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69956"/>
          <c:h val="0.83794682922699193"/>
        </c:manualLayout>
      </c:layout>
      <c:scatterChart>
        <c:scatterStyle val="lineMarker"/>
        <c:varyColors val="0"/>
        <c:ser>
          <c:idx val="0"/>
          <c:order val="0"/>
          <c:tx>
            <c:strRef>
              <c:f>Sheet1!$B$1</c:f>
              <c:strCache>
                <c:ptCount val="1"/>
                <c:pt idx="0">
                  <c:v>Any Malignancy</c:v>
                </c:pt>
              </c:strCache>
            </c:strRef>
          </c:tx>
          <c:spPr>
            <a:ln w="41275">
              <a:solidFill>
                <a:srgbClr val="FFFF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Sheet1!$B$2:$B$186</c:f>
              <c:numCache>
                <c:formatCode>General</c:formatCode>
                <c:ptCount val="185"/>
                <c:pt idx="0">
                  <c:v>100</c:v>
                </c:pt>
                <c:pt idx="1">
                  <c:v>99.98</c:v>
                </c:pt>
                <c:pt idx="2">
                  <c:v>99.893000000000001</c:v>
                </c:pt>
                <c:pt idx="3">
                  <c:v>99.805999999999997</c:v>
                </c:pt>
                <c:pt idx="4">
                  <c:v>99.602999999999994</c:v>
                </c:pt>
                <c:pt idx="5">
                  <c:v>99.364999999999995</c:v>
                </c:pt>
                <c:pt idx="6">
                  <c:v>97.863</c:v>
                </c:pt>
                <c:pt idx="7">
                  <c:v>96.043999999999997</c:v>
                </c:pt>
                <c:pt idx="8">
                  <c:v>95.662000000000006</c:v>
                </c:pt>
                <c:pt idx="9">
                  <c:v>95.373000000000005</c:v>
                </c:pt>
                <c:pt idx="10">
                  <c:v>95.135000000000005</c:v>
                </c:pt>
                <c:pt idx="11">
                  <c:v>94.936000000000007</c:v>
                </c:pt>
                <c:pt idx="12">
                  <c:v>94.715999999999994</c:v>
                </c:pt>
                <c:pt idx="13">
                  <c:v>94.471999999999994</c:v>
                </c:pt>
                <c:pt idx="14">
                  <c:v>94.283000000000001</c:v>
                </c:pt>
                <c:pt idx="15">
                  <c:v>94.064999999999998</c:v>
                </c:pt>
                <c:pt idx="16">
                  <c:v>93.86</c:v>
                </c:pt>
                <c:pt idx="17">
                  <c:v>93.605000000000004</c:v>
                </c:pt>
                <c:pt idx="18">
                  <c:v>93.274000000000001</c:v>
                </c:pt>
                <c:pt idx="19">
                  <c:v>92.823999999999998</c:v>
                </c:pt>
                <c:pt idx="20">
                  <c:v>92.626999999999995</c:v>
                </c:pt>
                <c:pt idx="21">
                  <c:v>92.36</c:v>
                </c:pt>
                <c:pt idx="22">
                  <c:v>92.063999999999993</c:v>
                </c:pt>
                <c:pt idx="23">
                  <c:v>91.822999999999993</c:v>
                </c:pt>
                <c:pt idx="24">
                  <c:v>91.52</c:v>
                </c:pt>
                <c:pt idx="25">
                  <c:v>91.265000000000001</c:v>
                </c:pt>
                <c:pt idx="26">
                  <c:v>91.078999999999994</c:v>
                </c:pt>
                <c:pt idx="27">
                  <c:v>90.873000000000005</c:v>
                </c:pt>
                <c:pt idx="28">
                  <c:v>90.61</c:v>
                </c:pt>
                <c:pt idx="29">
                  <c:v>90.387</c:v>
                </c:pt>
                <c:pt idx="30">
                  <c:v>89.971999999999994</c:v>
                </c:pt>
                <c:pt idx="31">
                  <c:v>89.593000000000004</c:v>
                </c:pt>
                <c:pt idx="32">
                  <c:v>89.378</c:v>
                </c:pt>
                <c:pt idx="33">
                  <c:v>89.180999999999997</c:v>
                </c:pt>
                <c:pt idx="34">
                  <c:v>88.932000000000002</c:v>
                </c:pt>
                <c:pt idx="35">
                  <c:v>88.759</c:v>
                </c:pt>
                <c:pt idx="36">
                  <c:v>88.522999999999996</c:v>
                </c:pt>
                <c:pt idx="37">
                  <c:v>88.233000000000004</c:v>
                </c:pt>
                <c:pt idx="38">
                  <c:v>87.981999999999999</c:v>
                </c:pt>
                <c:pt idx="39">
                  <c:v>87.766000000000005</c:v>
                </c:pt>
                <c:pt idx="40">
                  <c:v>87.599000000000004</c:v>
                </c:pt>
                <c:pt idx="41">
                  <c:v>87.36</c:v>
                </c:pt>
                <c:pt idx="42">
                  <c:v>87.066999999999993</c:v>
                </c:pt>
                <c:pt idx="43">
                  <c:v>86.742999999999995</c:v>
                </c:pt>
                <c:pt idx="44">
                  <c:v>86.491</c:v>
                </c:pt>
                <c:pt idx="45">
                  <c:v>86.263999999999996</c:v>
                </c:pt>
                <c:pt idx="46">
                  <c:v>86.03</c:v>
                </c:pt>
                <c:pt idx="47">
                  <c:v>85.784999999999997</c:v>
                </c:pt>
                <c:pt idx="48">
                  <c:v>85.486000000000004</c:v>
                </c:pt>
                <c:pt idx="49">
                  <c:v>85.212000000000003</c:v>
                </c:pt>
                <c:pt idx="50">
                  <c:v>84.988</c:v>
                </c:pt>
                <c:pt idx="51">
                  <c:v>84.736999999999995</c:v>
                </c:pt>
                <c:pt idx="52">
                  <c:v>84.539000000000001</c:v>
                </c:pt>
                <c:pt idx="53">
                  <c:v>84.325000000000003</c:v>
                </c:pt>
                <c:pt idx="54">
                  <c:v>84.13</c:v>
                </c:pt>
                <c:pt idx="55">
                  <c:v>83.858000000000004</c:v>
                </c:pt>
                <c:pt idx="56">
                  <c:v>83.64</c:v>
                </c:pt>
                <c:pt idx="57">
                  <c:v>83.450999999999993</c:v>
                </c:pt>
                <c:pt idx="58">
                  <c:v>83.233999999999995</c:v>
                </c:pt>
                <c:pt idx="59">
                  <c:v>82.915000000000006</c:v>
                </c:pt>
                <c:pt idx="60">
                  <c:v>82.590999999999994</c:v>
                </c:pt>
                <c:pt idx="61">
                  <c:v>82.328999999999994</c:v>
                </c:pt>
                <c:pt idx="62">
                  <c:v>82.093000000000004</c:v>
                </c:pt>
                <c:pt idx="63">
                  <c:v>81.918999999999997</c:v>
                </c:pt>
                <c:pt idx="64">
                  <c:v>81.680000000000007</c:v>
                </c:pt>
                <c:pt idx="65">
                  <c:v>81.48</c:v>
                </c:pt>
                <c:pt idx="66">
                  <c:v>81.274000000000001</c:v>
                </c:pt>
                <c:pt idx="67">
                  <c:v>81.001000000000005</c:v>
                </c:pt>
                <c:pt idx="68">
                  <c:v>80.798000000000002</c:v>
                </c:pt>
                <c:pt idx="69">
                  <c:v>80.539000000000001</c:v>
                </c:pt>
                <c:pt idx="70">
                  <c:v>80.296000000000006</c:v>
                </c:pt>
                <c:pt idx="71">
                  <c:v>80.055999999999997</c:v>
                </c:pt>
                <c:pt idx="72">
                  <c:v>79.787000000000006</c:v>
                </c:pt>
                <c:pt idx="73">
                  <c:v>79.504999999999995</c:v>
                </c:pt>
                <c:pt idx="74">
                  <c:v>79.242999999999995</c:v>
                </c:pt>
                <c:pt idx="75">
                  <c:v>79.004999999999995</c:v>
                </c:pt>
                <c:pt idx="76">
                  <c:v>78.751999999999995</c:v>
                </c:pt>
                <c:pt idx="77">
                  <c:v>78.58</c:v>
                </c:pt>
                <c:pt idx="78">
                  <c:v>78.337999999999994</c:v>
                </c:pt>
                <c:pt idx="79">
                  <c:v>78.135000000000005</c:v>
                </c:pt>
                <c:pt idx="80">
                  <c:v>77.911000000000001</c:v>
                </c:pt>
                <c:pt idx="81">
                  <c:v>77.668999999999997</c:v>
                </c:pt>
                <c:pt idx="82">
                  <c:v>77.388999999999996</c:v>
                </c:pt>
                <c:pt idx="83">
                  <c:v>77.171999999999997</c:v>
                </c:pt>
                <c:pt idx="84">
                  <c:v>76.838999999999999</c:v>
                </c:pt>
                <c:pt idx="85">
                  <c:v>76.491</c:v>
                </c:pt>
                <c:pt idx="86">
                  <c:v>76.251000000000005</c:v>
                </c:pt>
                <c:pt idx="87">
                  <c:v>75.977000000000004</c:v>
                </c:pt>
                <c:pt idx="88">
                  <c:v>75.838999999999999</c:v>
                </c:pt>
                <c:pt idx="89">
                  <c:v>75.626000000000005</c:v>
                </c:pt>
                <c:pt idx="90">
                  <c:v>75.438000000000002</c:v>
                </c:pt>
                <c:pt idx="91">
                  <c:v>75.221999999999994</c:v>
                </c:pt>
                <c:pt idx="92">
                  <c:v>74.98</c:v>
                </c:pt>
                <c:pt idx="93">
                  <c:v>74.786000000000001</c:v>
                </c:pt>
                <c:pt idx="94">
                  <c:v>74.58</c:v>
                </c:pt>
                <c:pt idx="95">
                  <c:v>74.337000000000003</c:v>
                </c:pt>
                <c:pt idx="96">
                  <c:v>74.141000000000005</c:v>
                </c:pt>
                <c:pt idx="97">
                  <c:v>73.831999999999994</c:v>
                </c:pt>
                <c:pt idx="98">
                  <c:v>73.611000000000004</c:v>
                </c:pt>
                <c:pt idx="99">
                  <c:v>73.376999999999995</c:v>
                </c:pt>
                <c:pt idx="100">
                  <c:v>73.171000000000006</c:v>
                </c:pt>
                <c:pt idx="101">
                  <c:v>72.894999999999996</c:v>
                </c:pt>
                <c:pt idx="102">
                  <c:v>72.667000000000002</c:v>
                </c:pt>
                <c:pt idx="103">
                  <c:v>72.316999999999993</c:v>
                </c:pt>
                <c:pt idx="104">
                  <c:v>72.084000000000003</c:v>
                </c:pt>
                <c:pt idx="105">
                  <c:v>71.89</c:v>
                </c:pt>
                <c:pt idx="106">
                  <c:v>71.632000000000005</c:v>
                </c:pt>
                <c:pt idx="107">
                  <c:v>71.400999999999996</c:v>
                </c:pt>
                <c:pt idx="108">
                  <c:v>71.055000000000007</c:v>
                </c:pt>
                <c:pt idx="109">
                  <c:v>70.706000000000003</c:v>
                </c:pt>
                <c:pt idx="110">
                  <c:v>70.378</c:v>
                </c:pt>
                <c:pt idx="111">
                  <c:v>70.093999999999994</c:v>
                </c:pt>
                <c:pt idx="112">
                  <c:v>69.819999999999993</c:v>
                </c:pt>
                <c:pt idx="113">
                  <c:v>69.591999999999999</c:v>
                </c:pt>
                <c:pt idx="114">
                  <c:v>69.349999999999994</c:v>
                </c:pt>
                <c:pt idx="115">
                  <c:v>69.057000000000002</c:v>
                </c:pt>
                <c:pt idx="116">
                  <c:v>68.822000000000003</c:v>
                </c:pt>
                <c:pt idx="117">
                  <c:v>68.548000000000002</c:v>
                </c:pt>
                <c:pt idx="118">
                  <c:v>68.281999999999996</c:v>
                </c:pt>
                <c:pt idx="119">
                  <c:v>68.063000000000002</c:v>
                </c:pt>
                <c:pt idx="120">
                  <c:v>67.760000000000005</c:v>
                </c:pt>
                <c:pt idx="121">
                  <c:v>67.456999999999994</c:v>
                </c:pt>
                <c:pt idx="122">
                  <c:v>67.084999999999994</c:v>
                </c:pt>
                <c:pt idx="123">
                  <c:v>66.838999999999999</c:v>
                </c:pt>
                <c:pt idx="124">
                  <c:v>66.664000000000001</c:v>
                </c:pt>
                <c:pt idx="125">
                  <c:v>66.516999999999996</c:v>
                </c:pt>
                <c:pt idx="126">
                  <c:v>66.265000000000001</c:v>
                </c:pt>
                <c:pt idx="127">
                  <c:v>65.891999999999996</c:v>
                </c:pt>
                <c:pt idx="128">
                  <c:v>65.650000000000006</c:v>
                </c:pt>
                <c:pt idx="129">
                  <c:v>65.481999999999999</c:v>
                </c:pt>
                <c:pt idx="130">
                  <c:v>65.247</c:v>
                </c:pt>
                <c:pt idx="131">
                  <c:v>65.088999999999999</c:v>
                </c:pt>
                <c:pt idx="132">
                  <c:v>64.727999999999994</c:v>
                </c:pt>
                <c:pt idx="133">
                  <c:v>64.468000000000004</c:v>
                </c:pt>
                <c:pt idx="134">
                  <c:v>64.144999999999996</c:v>
                </c:pt>
                <c:pt idx="135">
                  <c:v>64.034999999999997</c:v>
                </c:pt>
                <c:pt idx="136">
                  <c:v>63.889000000000003</c:v>
                </c:pt>
                <c:pt idx="137">
                  <c:v>63.741</c:v>
                </c:pt>
                <c:pt idx="138">
                  <c:v>63.518999999999998</c:v>
                </c:pt>
                <c:pt idx="139">
                  <c:v>63.387999999999998</c:v>
                </c:pt>
                <c:pt idx="140">
                  <c:v>63.085000000000001</c:v>
                </c:pt>
                <c:pt idx="141">
                  <c:v>62.892000000000003</c:v>
                </c:pt>
                <c:pt idx="142">
                  <c:v>62.58</c:v>
                </c:pt>
                <c:pt idx="143">
                  <c:v>62.203000000000003</c:v>
                </c:pt>
                <c:pt idx="144">
                  <c:v>61.914999999999999</c:v>
                </c:pt>
                <c:pt idx="145">
                  <c:v>61.654000000000003</c:v>
                </c:pt>
                <c:pt idx="146">
                  <c:v>61.472999999999999</c:v>
                </c:pt>
                <c:pt idx="147">
                  <c:v>61.314</c:v>
                </c:pt>
                <c:pt idx="148">
                  <c:v>61.244</c:v>
                </c:pt>
                <c:pt idx="149">
                  <c:v>61.152000000000001</c:v>
                </c:pt>
                <c:pt idx="150">
                  <c:v>60.895000000000003</c:v>
                </c:pt>
                <c:pt idx="151">
                  <c:v>60.706000000000003</c:v>
                </c:pt>
                <c:pt idx="152">
                  <c:v>60.42</c:v>
                </c:pt>
                <c:pt idx="153">
                  <c:v>60.106000000000002</c:v>
                </c:pt>
                <c:pt idx="154">
                  <c:v>59.957999999999998</c:v>
                </c:pt>
                <c:pt idx="155">
                  <c:v>59.780999999999999</c:v>
                </c:pt>
                <c:pt idx="156">
                  <c:v>59.728999999999999</c:v>
                </c:pt>
                <c:pt idx="157">
                  <c:v>59.531999999999996</c:v>
                </c:pt>
                <c:pt idx="158">
                  <c:v>59.442999999999998</c:v>
                </c:pt>
                <c:pt idx="159">
                  <c:v>59.142000000000003</c:v>
                </c:pt>
                <c:pt idx="160">
                  <c:v>58.929000000000002</c:v>
                </c:pt>
                <c:pt idx="161">
                  <c:v>58.807000000000002</c:v>
                </c:pt>
                <c:pt idx="162">
                  <c:v>58.468000000000004</c:v>
                </c:pt>
                <c:pt idx="163">
                  <c:v>58.405999999999999</c:v>
                </c:pt>
                <c:pt idx="164">
                  <c:v>58.155000000000001</c:v>
                </c:pt>
                <c:pt idx="165">
                  <c:v>57.868000000000002</c:v>
                </c:pt>
                <c:pt idx="166">
                  <c:v>57.576000000000001</c:v>
                </c:pt>
                <c:pt idx="167">
                  <c:v>57.343000000000004</c:v>
                </c:pt>
                <c:pt idx="168">
                  <c:v>56.79</c:v>
                </c:pt>
                <c:pt idx="169">
                  <c:v>56.493000000000002</c:v>
                </c:pt>
                <c:pt idx="170">
                  <c:v>56.298000000000002</c:v>
                </c:pt>
                <c:pt idx="171">
                  <c:v>56.1</c:v>
                </c:pt>
                <c:pt idx="172">
                  <c:v>55.978000000000002</c:v>
                </c:pt>
                <c:pt idx="173">
                  <c:v>55.814</c:v>
                </c:pt>
                <c:pt idx="174">
                  <c:v>55.688000000000002</c:v>
                </c:pt>
                <c:pt idx="175">
                  <c:v>55.473999999999997</c:v>
                </c:pt>
                <c:pt idx="176">
                  <c:v>55.292000000000002</c:v>
                </c:pt>
                <c:pt idx="177">
                  <c:v>55.006999999999998</c:v>
                </c:pt>
                <c:pt idx="178">
                  <c:v>54.8</c:v>
                </c:pt>
                <c:pt idx="179">
                  <c:v>54.563000000000002</c:v>
                </c:pt>
                <c:pt idx="180">
                  <c:v>54.341999999999999</c:v>
                </c:pt>
                <c:pt idx="181">
                  <c:v>54.183</c:v>
                </c:pt>
                <c:pt idx="182">
                  <c:v>53.716000000000001</c:v>
                </c:pt>
                <c:pt idx="183">
                  <c:v>53.036000000000001</c:v>
                </c:pt>
                <c:pt idx="184">
                  <c:v>53.036000000000001</c:v>
                </c:pt>
              </c:numCache>
            </c:numRef>
          </c:yVal>
          <c:smooth val="0"/>
        </c:ser>
        <c:ser>
          <c:idx val="1"/>
          <c:order val="1"/>
          <c:tx>
            <c:strRef>
              <c:f>Sheet1!$C$1</c:f>
              <c:strCache>
                <c:ptCount val="1"/>
                <c:pt idx="0">
                  <c:v>Lymphoma</c:v>
                </c:pt>
              </c:strCache>
            </c:strRef>
          </c:tx>
          <c:spPr>
            <a:ln w="41275">
              <a:solidFill>
                <a:srgbClr val="FF00FF"/>
              </a:solidFill>
              <a:prstDash val="solid"/>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Sheet1!$C$2:$C$186</c:f>
              <c:numCache>
                <c:formatCode>General</c:formatCode>
                <c:ptCount val="185"/>
                <c:pt idx="0">
                  <c:v>100</c:v>
                </c:pt>
                <c:pt idx="1">
                  <c:v>99.997</c:v>
                </c:pt>
                <c:pt idx="2">
                  <c:v>99.983000000000004</c:v>
                </c:pt>
                <c:pt idx="3">
                  <c:v>99.96</c:v>
                </c:pt>
                <c:pt idx="4">
                  <c:v>99.906999999999996</c:v>
                </c:pt>
                <c:pt idx="5">
                  <c:v>99.875</c:v>
                </c:pt>
                <c:pt idx="6">
                  <c:v>99.734999999999999</c:v>
                </c:pt>
                <c:pt idx="7">
                  <c:v>99.558999999999997</c:v>
                </c:pt>
                <c:pt idx="8">
                  <c:v>99.491</c:v>
                </c:pt>
                <c:pt idx="9">
                  <c:v>99.442999999999998</c:v>
                </c:pt>
                <c:pt idx="10">
                  <c:v>99.39</c:v>
                </c:pt>
                <c:pt idx="11">
                  <c:v>99.363</c:v>
                </c:pt>
                <c:pt idx="12">
                  <c:v>99.350999999999999</c:v>
                </c:pt>
                <c:pt idx="13">
                  <c:v>99.319000000000003</c:v>
                </c:pt>
                <c:pt idx="14">
                  <c:v>99.308999999999997</c:v>
                </c:pt>
                <c:pt idx="15">
                  <c:v>99.283000000000001</c:v>
                </c:pt>
                <c:pt idx="16">
                  <c:v>99.242999999999995</c:v>
                </c:pt>
                <c:pt idx="17">
                  <c:v>99.222999999999999</c:v>
                </c:pt>
                <c:pt idx="18">
                  <c:v>99.192999999999998</c:v>
                </c:pt>
                <c:pt idx="19">
                  <c:v>99.149000000000001</c:v>
                </c:pt>
                <c:pt idx="20">
                  <c:v>99.132000000000005</c:v>
                </c:pt>
                <c:pt idx="21">
                  <c:v>99.119</c:v>
                </c:pt>
                <c:pt idx="22">
                  <c:v>99.105000000000004</c:v>
                </c:pt>
                <c:pt idx="23">
                  <c:v>99.081000000000003</c:v>
                </c:pt>
                <c:pt idx="24">
                  <c:v>99.073999999999998</c:v>
                </c:pt>
                <c:pt idx="25">
                  <c:v>99.058999999999997</c:v>
                </c:pt>
                <c:pt idx="26">
                  <c:v>99.051000000000002</c:v>
                </c:pt>
                <c:pt idx="27">
                  <c:v>99.036000000000001</c:v>
                </c:pt>
                <c:pt idx="28">
                  <c:v>99.028000000000006</c:v>
                </c:pt>
                <c:pt idx="29">
                  <c:v>99.009</c:v>
                </c:pt>
                <c:pt idx="30">
                  <c:v>98.99</c:v>
                </c:pt>
                <c:pt idx="31">
                  <c:v>98.959000000000003</c:v>
                </c:pt>
                <c:pt idx="32">
                  <c:v>98.935000000000002</c:v>
                </c:pt>
                <c:pt idx="33">
                  <c:v>98.915000000000006</c:v>
                </c:pt>
                <c:pt idx="34">
                  <c:v>98.884</c:v>
                </c:pt>
                <c:pt idx="35">
                  <c:v>98.88</c:v>
                </c:pt>
                <c:pt idx="36">
                  <c:v>98.855000000000004</c:v>
                </c:pt>
                <c:pt idx="37">
                  <c:v>98.834000000000003</c:v>
                </c:pt>
                <c:pt idx="38">
                  <c:v>98.808000000000007</c:v>
                </c:pt>
                <c:pt idx="39">
                  <c:v>98.786000000000001</c:v>
                </c:pt>
                <c:pt idx="40">
                  <c:v>98.777000000000001</c:v>
                </c:pt>
                <c:pt idx="41">
                  <c:v>98.75</c:v>
                </c:pt>
                <c:pt idx="42">
                  <c:v>98.722999999999999</c:v>
                </c:pt>
                <c:pt idx="43">
                  <c:v>98.691999999999993</c:v>
                </c:pt>
                <c:pt idx="44">
                  <c:v>98.674000000000007</c:v>
                </c:pt>
                <c:pt idx="45">
                  <c:v>98.650999999999996</c:v>
                </c:pt>
                <c:pt idx="46">
                  <c:v>98.623000000000005</c:v>
                </c:pt>
                <c:pt idx="47">
                  <c:v>98.614000000000004</c:v>
                </c:pt>
                <c:pt idx="48">
                  <c:v>98.608999999999995</c:v>
                </c:pt>
                <c:pt idx="49">
                  <c:v>98.59</c:v>
                </c:pt>
                <c:pt idx="50">
                  <c:v>98.575000000000003</c:v>
                </c:pt>
                <c:pt idx="51">
                  <c:v>98.558999999999997</c:v>
                </c:pt>
                <c:pt idx="52">
                  <c:v>98.554000000000002</c:v>
                </c:pt>
                <c:pt idx="53">
                  <c:v>98.533000000000001</c:v>
                </c:pt>
                <c:pt idx="54">
                  <c:v>98.533000000000001</c:v>
                </c:pt>
                <c:pt idx="55">
                  <c:v>98.501999999999995</c:v>
                </c:pt>
                <c:pt idx="56">
                  <c:v>98.474999999999994</c:v>
                </c:pt>
                <c:pt idx="57">
                  <c:v>98.459000000000003</c:v>
                </c:pt>
                <c:pt idx="58">
                  <c:v>98.421999999999997</c:v>
                </c:pt>
                <c:pt idx="59">
                  <c:v>98.378</c:v>
                </c:pt>
                <c:pt idx="60">
                  <c:v>98.332999999999998</c:v>
                </c:pt>
                <c:pt idx="61">
                  <c:v>98.31</c:v>
                </c:pt>
                <c:pt idx="62">
                  <c:v>98.304000000000002</c:v>
                </c:pt>
                <c:pt idx="63">
                  <c:v>98.272999999999996</c:v>
                </c:pt>
                <c:pt idx="64">
                  <c:v>98.230999999999995</c:v>
                </c:pt>
                <c:pt idx="65">
                  <c:v>98.212000000000003</c:v>
                </c:pt>
                <c:pt idx="66">
                  <c:v>98.194000000000003</c:v>
                </c:pt>
                <c:pt idx="67">
                  <c:v>98.180999999999997</c:v>
                </c:pt>
                <c:pt idx="68">
                  <c:v>98.138000000000005</c:v>
                </c:pt>
                <c:pt idx="69">
                  <c:v>98.119</c:v>
                </c:pt>
                <c:pt idx="70">
                  <c:v>98.1</c:v>
                </c:pt>
                <c:pt idx="71">
                  <c:v>98.061000000000007</c:v>
                </c:pt>
                <c:pt idx="72">
                  <c:v>98.028000000000006</c:v>
                </c:pt>
                <c:pt idx="73">
                  <c:v>98.013999999999996</c:v>
                </c:pt>
                <c:pt idx="74">
                  <c:v>98</c:v>
                </c:pt>
                <c:pt idx="75">
                  <c:v>97.992999999999995</c:v>
                </c:pt>
                <c:pt idx="76">
                  <c:v>97.978999999999999</c:v>
                </c:pt>
                <c:pt idx="77">
                  <c:v>97.948999999999998</c:v>
                </c:pt>
                <c:pt idx="78">
                  <c:v>97.927999999999997</c:v>
                </c:pt>
                <c:pt idx="79">
                  <c:v>97.912999999999997</c:v>
                </c:pt>
                <c:pt idx="80">
                  <c:v>97.891000000000005</c:v>
                </c:pt>
                <c:pt idx="81">
                  <c:v>97.867999999999995</c:v>
                </c:pt>
                <c:pt idx="82">
                  <c:v>97.837999999999994</c:v>
                </c:pt>
                <c:pt idx="83">
                  <c:v>97.8</c:v>
                </c:pt>
                <c:pt idx="84">
                  <c:v>97.784000000000006</c:v>
                </c:pt>
                <c:pt idx="85">
                  <c:v>97.734999999999999</c:v>
                </c:pt>
                <c:pt idx="86">
                  <c:v>97.676000000000002</c:v>
                </c:pt>
                <c:pt idx="87">
                  <c:v>97.632999999999996</c:v>
                </c:pt>
                <c:pt idx="88">
                  <c:v>97.616</c:v>
                </c:pt>
                <c:pt idx="89">
                  <c:v>97.597999999999999</c:v>
                </c:pt>
                <c:pt idx="90">
                  <c:v>97.572000000000003</c:v>
                </c:pt>
                <c:pt idx="91">
                  <c:v>97.555000000000007</c:v>
                </c:pt>
                <c:pt idx="92">
                  <c:v>97.528000000000006</c:v>
                </c:pt>
                <c:pt idx="93">
                  <c:v>97.519000000000005</c:v>
                </c:pt>
                <c:pt idx="94">
                  <c:v>97.474000000000004</c:v>
                </c:pt>
                <c:pt idx="95">
                  <c:v>97.418000000000006</c:v>
                </c:pt>
                <c:pt idx="96">
                  <c:v>97.370999999999995</c:v>
                </c:pt>
                <c:pt idx="97">
                  <c:v>97.311000000000007</c:v>
                </c:pt>
                <c:pt idx="98">
                  <c:v>97.248999999999995</c:v>
                </c:pt>
                <c:pt idx="99">
                  <c:v>97.228999999999999</c:v>
                </c:pt>
                <c:pt idx="100">
                  <c:v>97.197000000000003</c:v>
                </c:pt>
                <c:pt idx="101">
                  <c:v>97.155000000000001</c:v>
                </c:pt>
                <c:pt idx="102">
                  <c:v>97.144000000000005</c:v>
                </c:pt>
                <c:pt idx="103">
                  <c:v>97.123000000000005</c:v>
                </c:pt>
                <c:pt idx="104">
                  <c:v>97.090999999999994</c:v>
                </c:pt>
                <c:pt idx="105">
                  <c:v>97.08</c:v>
                </c:pt>
                <c:pt idx="106">
                  <c:v>97.024000000000001</c:v>
                </c:pt>
                <c:pt idx="107">
                  <c:v>97.001999999999995</c:v>
                </c:pt>
                <c:pt idx="108">
                  <c:v>96.966999999999999</c:v>
                </c:pt>
                <c:pt idx="109">
                  <c:v>96.942999999999998</c:v>
                </c:pt>
                <c:pt idx="110">
                  <c:v>96.918000000000006</c:v>
                </c:pt>
                <c:pt idx="111">
                  <c:v>96.905000000000001</c:v>
                </c:pt>
                <c:pt idx="112">
                  <c:v>96.891999999999996</c:v>
                </c:pt>
                <c:pt idx="113">
                  <c:v>96.891999999999996</c:v>
                </c:pt>
                <c:pt idx="114">
                  <c:v>96.84</c:v>
                </c:pt>
                <c:pt idx="115">
                  <c:v>96.787000000000006</c:v>
                </c:pt>
                <c:pt idx="116">
                  <c:v>96.774000000000001</c:v>
                </c:pt>
                <c:pt idx="117">
                  <c:v>96.733999999999995</c:v>
                </c:pt>
                <c:pt idx="118">
                  <c:v>96.72</c:v>
                </c:pt>
                <c:pt idx="119">
                  <c:v>96.677999999999997</c:v>
                </c:pt>
                <c:pt idx="120">
                  <c:v>96.677999999999997</c:v>
                </c:pt>
                <c:pt idx="121">
                  <c:v>96.634</c:v>
                </c:pt>
                <c:pt idx="122">
                  <c:v>96.557000000000002</c:v>
                </c:pt>
                <c:pt idx="123">
                  <c:v>96.51</c:v>
                </c:pt>
                <c:pt idx="124">
                  <c:v>96.477999999999994</c:v>
                </c:pt>
                <c:pt idx="125">
                  <c:v>96.445999999999998</c:v>
                </c:pt>
                <c:pt idx="126">
                  <c:v>96.43</c:v>
                </c:pt>
                <c:pt idx="127">
                  <c:v>96.364999999999995</c:v>
                </c:pt>
                <c:pt idx="128">
                  <c:v>96.331999999999994</c:v>
                </c:pt>
                <c:pt idx="129">
                  <c:v>96.314999999999998</c:v>
                </c:pt>
                <c:pt idx="130">
                  <c:v>96.281000000000006</c:v>
                </c:pt>
                <c:pt idx="131">
                  <c:v>96.263999999999996</c:v>
                </c:pt>
                <c:pt idx="132">
                  <c:v>96.227000000000004</c:v>
                </c:pt>
                <c:pt idx="133">
                  <c:v>96.19</c:v>
                </c:pt>
                <c:pt idx="134">
                  <c:v>96.17</c:v>
                </c:pt>
                <c:pt idx="135">
                  <c:v>96.17</c:v>
                </c:pt>
                <c:pt idx="136">
                  <c:v>96.13</c:v>
                </c:pt>
                <c:pt idx="137">
                  <c:v>96.11</c:v>
                </c:pt>
                <c:pt idx="138">
                  <c:v>96.09</c:v>
                </c:pt>
                <c:pt idx="139">
                  <c:v>96.09</c:v>
                </c:pt>
                <c:pt idx="140">
                  <c:v>96.07</c:v>
                </c:pt>
                <c:pt idx="141">
                  <c:v>96.028000000000006</c:v>
                </c:pt>
                <c:pt idx="142">
                  <c:v>96.028000000000006</c:v>
                </c:pt>
                <c:pt idx="143">
                  <c:v>96.006</c:v>
                </c:pt>
                <c:pt idx="144">
                  <c:v>95.983999999999995</c:v>
                </c:pt>
                <c:pt idx="145">
                  <c:v>95.936999999999998</c:v>
                </c:pt>
                <c:pt idx="146">
                  <c:v>95.864000000000004</c:v>
                </c:pt>
                <c:pt idx="147">
                  <c:v>95.837999999999994</c:v>
                </c:pt>
                <c:pt idx="148">
                  <c:v>95.837999999999994</c:v>
                </c:pt>
                <c:pt idx="149">
                  <c:v>95.837999999999994</c:v>
                </c:pt>
                <c:pt idx="150">
                  <c:v>95.813000000000002</c:v>
                </c:pt>
                <c:pt idx="151">
                  <c:v>95.813000000000002</c:v>
                </c:pt>
                <c:pt idx="152">
                  <c:v>95.787000000000006</c:v>
                </c:pt>
                <c:pt idx="153">
                  <c:v>95.787000000000006</c:v>
                </c:pt>
                <c:pt idx="154">
                  <c:v>95.76</c:v>
                </c:pt>
                <c:pt idx="155">
                  <c:v>95.76</c:v>
                </c:pt>
                <c:pt idx="156">
                  <c:v>95.76</c:v>
                </c:pt>
                <c:pt idx="157">
                  <c:v>95.698999999999998</c:v>
                </c:pt>
                <c:pt idx="158">
                  <c:v>95.698999999999998</c:v>
                </c:pt>
                <c:pt idx="159">
                  <c:v>95.634</c:v>
                </c:pt>
                <c:pt idx="160">
                  <c:v>95.600999999999999</c:v>
                </c:pt>
                <c:pt idx="161">
                  <c:v>95.567999999999998</c:v>
                </c:pt>
                <c:pt idx="162">
                  <c:v>95.567999999999998</c:v>
                </c:pt>
                <c:pt idx="163">
                  <c:v>95.567999999999998</c:v>
                </c:pt>
                <c:pt idx="164">
                  <c:v>95.567999999999998</c:v>
                </c:pt>
                <c:pt idx="165">
                  <c:v>95.498999999999995</c:v>
                </c:pt>
                <c:pt idx="166">
                  <c:v>95.427999999999997</c:v>
                </c:pt>
                <c:pt idx="167">
                  <c:v>95.427999999999997</c:v>
                </c:pt>
                <c:pt idx="168">
                  <c:v>95.388999999999996</c:v>
                </c:pt>
                <c:pt idx="169">
                  <c:v>95.388999999999996</c:v>
                </c:pt>
                <c:pt idx="170">
                  <c:v>95.388999999999996</c:v>
                </c:pt>
                <c:pt idx="171">
                  <c:v>95.302999999999997</c:v>
                </c:pt>
                <c:pt idx="172">
                  <c:v>95.257999999999996</c:v>
                </c:pt>
                <c:pt idx="173">
                  <c:v>95.257999999999996</c:v>
                </c:pt>
                <c:pt idx="174">
                  <c:v>95.212000000000003</c:v>
                </c:pt>
                <c:pt idx="175">
                  <c:v>95.165000000000006</c:v>
                </c:pt>
                <c:pt idx="176">
                  <c:v>95.165000000000006</c:v>
                </c:pt>
                <c:pt idx="177">
                  <c:v>95.058999999999997</c:v>
                </c:pt>
                <c:pt idx="178">
                  <c:v>95.004000000000005</c:v>
                </c:pt>
                <c:pt idx="179">
                  <c:v>94.936999999999998</c:v>
                </c:pt>
                <c:pt idx="180">
                  <c:v>94.936999999999998</c:v>
                </c:pt>
                <c:pt idx="181">
                  <c:v>94.936999999999998</c:v>
                </c:pt>
                <c:pt idx="182">
                  <c:v>94.936999999999998</c:v>
                </c:pt>
                <c:pt idx="183">
                  <c:v>94.936999999999998</c:v>
                </c:pt>
                <c:pt idx="184">
                  <c:v>94.936999999999998</c:v>
                </c:pt>
              </c:numCache>
            </c:numRef>
          </c:yVal>
          <c:smooth val="0"/>
        </c:ser>
        <c:ser>
          <c:idx val="2"/>
          <c:order val="2"/>
          <c:tx>
            <c:strRef>
              <c:f>Sheet1!$D$1</c:f>
              <c:strCache>
                <c:ptCount val="1"/>
                <c:pt idx="0">
                  <c:v>Skin</c:v>
                </c:pt>
              </c:strCache>
            </c:strRef>
          </c:tx>
          <c:spPr>
            <a:ln w="41275">
              <a:solidFill>
                <a:srgbClr val="00FF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Sheet1!$D$2:$D$186</c:f>
              <c:numCache>
                <c:formatCode>General</c:formatCode>
                <c:ptCount val="185"/>
                <c:pt idx="0">
                  <c:v>100</c:v>
                </c:pt>
                <c:pt idx="1">
                  <c:v>99.984999999999999</c:v>
                </c:pt>
                <c:pt idx="2">
                  <c:v>99.941999999999993</c:v>
                </c:pt>
                <c:pt idx="3">
                  <c:v>99.903999999999996</c:v>
                </c:pt>
                <c:pt idx="4">
                  <c:v>99.82</c:v>
                </c:pt>
                <c:pt idx="5">
                  <c:v>99.721000000000004</c:v>
                </c:pt>
                <c:pt idx="6">
                  <c:v>99.372</c:v>
                </c:pt>
                <c:pt idx="7">
                  <c:v>98.94</c:v>
                </c:pt>
                <c:pt idx="8">
                  <c:v>98.801000000000002</c:v>
                </c:pt>
                <c:pt idx="9">
                  <c:v>98.646000000000001</c:v>
                </c:pt>
                <c:pt idx="10">
                  <c:v>98.528999999999996</c:v>
                </c:pt>
                <c:pt idx="11">
                  <c:v>98.406000000000006</c:v>
                </c:pt>
                <c:pt idx="12">
                  <c:v>98.233999999999995</c:v>
                </c:pt>
                <c:pt idx="13">
                  <c:v>98.064999999999998</c:v>
                </c:pt>
                <c:pt idx="14">
                  <c:v>97.947000000000003</c:v>
                </c:pt>
                <c:pt idx="15">
                  <c:v>97.808999999999997</c:v>
                </c:pt>
                <c:pt idx="16">
                  <c:v>97.712999999999994</c:v>
                </c:pt>
                <c:pt idx="17">
                  <c:v>97.558999999999997</c:v>
                </c:pt>
                <c:pt idx="18">
                  <c:v>97.343999999999994</c:v>
                </c:pt>
                <c:pt idx="19">
                  <c:v>97.046999999999997</c:v>
                </c:pt>
                <c:pt idx="20">
                  <c:v>96.900999999999996</c:v>
                </c:pt>
                <c:pt idx="21">
                  <c:v>96.703000000000003</c:v>
                </c:pt>
                <c:pt idx="22">
                  <c:v>96.501000000000005</c:v>
                </c:pt>
                <c:pt idx="23">
                  <c:v>96.32</c:v>
                </c:pt>
                <c:pt idx="24">
                  <c:v>96.090999999999994</c:v>
                </c:pt>
                <c:pt idx="25">
                  <c:v>95.933000000000007</c:v>
                </c:pt>
                <c:pt idx="26">
                  <c:v>95.822999999999993</c:v>
                </c:pt>
                <c:pt idx="27">
                  <c:v>95.704999999999998</c:v>
                </c:pt>
                <c:pt idx="28">
                  <c:v>95.513000000000005</c:v>
                </c:pt>
                <c:pt idx="29">
                  <c:v>95.361999999999995</c:v>
                </c:pt>
                <c:pt idx="30">
                  <c:v>95.055999999999997</c:v>
                </c:pt>
                <c:pt idx="31">
                  <c:v>94.771000000000001</c:v>
                </c:pt>
                <c:pt idx="32">
                  <c:v>94.61</c:v>
                </c:pt>
                <c:pt idx="33">
                  <c:v>94.492000000000004</c:v>
                </c:pt>
                <c:pt idx="34">
                  <c:v>94.305000000000007</c:v>
                </c:pt>
                <c:pt idx="35">
                  <c:v>94.168999999999997</c:v>
                </c:pt>
                <c:pt idx="36">
                  <c:v>93.989000000000004</c:v>
                </c:pt>
                <c:pt idx="37">
                  <c:v>93.747</c:v>
                </c:pt>
                <c:pt idx="38">
                  <c:v>93.599000000000004</c:v>
                </c:pt>
                <c:pt idx="39">
                  <c:v>93.435000000000002</c:v>
                </c:pt>
                <c:pt idx="40">
                  <c:v>93.307000000000002</c:v>
                </c:pt>
                <c:pt idx="41">
                  <c:v>93.168000000000006</c:v>
                </c:pt>
                <c:pt idx="42">
                  <c:v>92.983999999999995</c:v>
                </c:pt>
                <c:pt idx="43">
                  <c:v>92.768000000000001</c:v>
                </c:pt>
                <c:pt idx="44">
                  <c:v>92.578000000000003</c:v>
                </c:pt>
                <c:pt idx="45">
                  <c:v>92.444999999999993</c:v>
                </c:pt>
                <c:pt idx="46">
                  <c:v>92.266000000000005</c:v>
                </c:pt>
                <c:pt idx="47">
                  <c:v>92.075999999999993</c:v>
                </c:pt>
                <c:pt idx="48">
                  <c:v>91.861999999999995</c:v>
                </c:pt>
                <c:pt idx="49">
                  <c:v>91.674000000000007</c:v>
                </c:pt>
                <c:pt idx="50">
                  <c:v>91.561999999999998</c:v>
                </c:pt>
                <c:pt idx="51">
                  <c:v>91.433999999999997</c:v>
                </c:pt>
                <c:pt idx="52">
                  <c:v>91.32</c:v>
                </c:pt>
                <c:pt idx="53">
                  <c:v>91.19</c:v>
                </c:pt>
                <c:pt idx="54">
                  <c:v>91.063999999999993</c:v>
                </c:pt>
                <c:pt idx="55">
                  <c:v>90.875</c:v>
                </c:pt>
                <c:pt idx="56">
                  <c:v>90.763000000000005</c:v>
                </c:pt>
                <c:pt idx="57">
                  <c:v>90.635000000000005</c:v>
                </c:pt>
                <c:pt idx="58">
                  <c:v>90.510999999999996</c:v>
                </c:pt>
                <c:pt idx="59">
                  <c:v>90.302999999999997</c:v>
                </c:pt>
                <c:pt idx="60">
                  <c:v>90.046000000000006</c:v>
                </c:pt>
                <c:pt idx="61">
                  <c:v>89.823999999999998</c:v>
                </c:pt>
                <c:pt idx="62">
                  <c:v>89.655000000000001</c:v>
                </c:pt>
                <c:pt idx="63">
                  <c:v>89.534000000000006</c:v>
                </c:pt>
                <c:pt idx="64">
                  <c:v>89.43</c:v>
                </c:pt>
                <c:pt idx="65">
                  <c:v>89.275999999999996</c:v>
                </c:pt>
                <c:pt idx="66">
                  <c:v>89.132999999999996</c:v>
                </c:pt>
                <c:pt idx="67">
                  <c:v>88.927999999999997</c:v>
                </c:pt>
                <c:pt idx="68">
                  <c:v>88.820999999999998</c:v>
                </c:pt>
                <c:pt idx="69">
                  <c:v>88.656999999999996</c:v>
                </c:pt>
                <c:pt idx="70">
                  <c:v>88.471999999999994</c:v>
                </c:pt>
                <c:pt idx="71">
                  <c:v>88.316999999999993</c:v>
                </c:pt>
                <c:pt idx="72">
                  <c:v>88.093000000000004</c:v>
                </c:pt>
                <c:pt idx="73">
                  <c:v>87.893000000000001</c:v>
                </c:pt>
                <c:pt idx="74">
                  <c:v>87.73</c:v>
                </c:pt>
                <c:pt idx="75">
                  <c:v>87.572000000000003</c:v>
                </c:pt>
                <c:pt idx="76">
                  <c:v>87.391999999999996</c:v>
                </c:pt>
                <c:pt idx="77">
                  <c:v>87.29</c:v>
                </c:pt>
                <c:pt idx="78">
                  <c:v>87.1</c:v>
                </c:pt>
                <c:pt idx="79">
                  <c:v>86.96</c:v>
                </c:pt>
                <c:pt idx="80">
                  <c:v>86.840999999999994</c:v>
                </c:pt>
                <c:pt idx="81">
                  <c:v>86.638999999999996</c:v>
                </c:pt>
                <c:pt idx="82">
                  <c:v>86.456999999999994</c:v>
                </c:pt>
                <c:pt idx="83">
                  <c:v>86.326999999999998</c:v>
                </c:pt>
                <c:pt idx="84">
                  <c:v>86.037000000000006</c:v>
                </c:pt>
                <c:pt idx="85">
                  <c:v>85.775999999999996</c:v>
                </c:pt>
                <c:pt idx="86">
                  <c:v>85.674000000000007</c:v>
                </c:pt>
                <c:pt idx="87">
                  <c:v>85.495000000000005</c:v>
                </c:pt>
                <c:pt idx="88">
                  <c:v>85.4</c:v>
                </c:pt>
                <c:pt idx="89">
                  <c:v>85.216999999999999</c:v>
                </c:pt>
                <c:pt idx="90">
                  <c:v>85.122</c:v>
                </c:pt>
                <c:pt idx="91">
                  <c:v>85.007000000000005</c:v>
                </c:pt>
                <c:pt idx="92">
                  <c:v>84.864999999999995</c:v>
                </c:pt>
                <c:pt idx="93">
                  <c:v>84.739000000000004</c:v>
                </c:pt>
                <c:pt idx="94">
                  <c:v>84.566000000000003</c:v>
                </c:pt>
                <c:pt idx="95">
                  <c:v>84.454999999999998</c:v>
                </c:pt>
                <c:pt idx="96">
                  <c:v>84.313000000000002</c:v>
                </c:pt>
                <c:pt idx="97">
                  <c:v>84.093000000000004</c:v>
                </c:pt>
                <c:pt idx="98">
                  <c:v>83.938999999999993</c:v>
                </c:pt>
                <c:pt idx="99">
                  <c:v>83.783000000000001</c:v>
                </c:pt>
                <c:pt idx="100">
                  <c:v>83.688999999999993</c:v>
                </c:pt>
                <c:pt idx="101">
                  <c:v>83.552000000000007</c:v>
                </c:pt>
                <c:pt idx="102">
                  <c:v>83.370999999999995</c:v>
                </c:pt>
                <c:pt idx="103">
                  <c:v>83.081999999999994</c:v>
                </c:pt>
                <c:pt idx="104">
                  <c:v>82.930999999999997</c:v>
                </c:pt>
                <c:pt idx="105">
                  <c:v>82.789000000000001</c:v>
                </c:pt>
                <c:pt idx="106">
                  <c:v>82.611999999999995</c:v>
                </c:pt>
                <c:pt idx="107">
                  <c:v>82.409000000000006</c:v>
                </c:pt>
                <c:pt idx="108">
                  <c:v>82.19</c:v>
                </c:pt>
                <c:pt idx="109">
                  <c:v>81.935000000000002</c:v>
                </c:pt>
                <c:pt idx="110">
                  <c:v>81.747</c:v>
                </c:pt>
                <c:pt idx="111">
                  <c:v>81.555999999999997</c:v>
                </c:pt>
                <c:pt idx="112">
                  <c:v>81.388999999999996</c:v>
                </c:pt>
                <c:pt idx="113">
                  <c:v>81.168999999999997</c:v>
                </c:pt>
                <c:pt idx="114">
                  <c:v>80.998999999999995</c:v>
                </c:pt>
                <c:pt idx="115">
                  <c:v>80.802000000000007</c:v>
                </c:pt>
                <c:pt idx="116">
                  <c:v>80.641999999999996</c:v>
                </c:pt>
                <c:pt idx="117">
                  <c:v>80.521000000000001</c:v>
                </c:pt>
                <c:pt idx="118">
                  <c:v>80.302999999999997</c:v>
                </c:pt>
                <c:pt idx="119">
                  <c:v>80.150000000000006</c:v>
                </c:pt>
                <c:pt idx="120">
                  <c:v>79.95</c:v>
                </c:pt>
                <c:pt idx="121">
                  <c:v>79.739999999999995</c:v>
                </c:pt>
                <c:pt idx="122">
                  <c:v>79.537999999999997</c:v>
                </c:pt>
                <c:pt idx="123">
                  <c:v>79.396000000000001</c:v>
                </c:pt>
                <c:pt idx="124">
                  <c:v>79.349000000000004</c:v>
                </c:pt>
                <c:pt idx="125">
                  <c:v>79.269000000000005</c:v>
                </c:pt>
                <c:pt idx="126">
                  <c:v>79.123999999999995</c:v>
                </c:pt>
                <c:pt idx="127">
                  <c:v>78.813999999999993</c:v>
                </c:pt>
                <c:pt idx="128">
                  <c:v>78.649000000000001</c:v>
                </c:pt>
                <c:pt idx="129">
                  <c:v>78.549000000000007</c:v>
                </c:pt>
                <c:pt idx="130">
                  <c:v>78.31</c:v>
                </c:pt>
                <c:pt idx="131">
                  <c:v>78.171999999999997</c:v>
                </c:pt>
                <c:pt idx="132">
                  <c:v>77.831999999999994</c:v>
                </c:pt>
                <c:pt idx="133">
                  <c:v>77.603999999999999</c:v>
                </c:pt>
                <c:pt idx="134">
                  <c:v>77.311000000000007</c:v>
                </c:pt>
                <c:pt idx="135">
                  <c:v>77.212000000000003</c:v>
                </c:pt>
                <c:pt idx="136">
                  <c:v>77.132000000000005</c:v>
                </c:pt>
                <c:pt idx="137">
                  <c:v>77.010999999999996</c:v>
                </c:pt>
                <c:pt idx="138">
                  <c:v>76.867999999999995</c:v>
                </c:pt>
                <c:pt idx="139">
                  <c:v>76.766000000000005</c:v>
                </c:pt>
                <c:pt idx="140">
                  <c:v>76.475999999999999</c:v>
                </c:pt>
                <c:pt idx="141">
                  <c:v>76.328999999999994</c:v>
                </c:pt>
                <c:pt idx="142">
                  <c:v>76.072999999999993</c:v>
                </c:pt>
                <c:pt idx="143">
                  <c:v>75.790000000000006</c:v>
                </c:pt>
                <c:pt idx="144">
                  <c:v>75.495999999999995</c:v>
                </c:pt>
                <c:pt idx="145">
                  <c:v>75.185000000000002</c:v>
                </c:pt>
                <c:pt idx="146">
                  <c:v>75.061000000000007</c:v>
                </c:pt>
                <c:pt idx="147">
                  <c:v>74.936000000000007</c:v>
                </c:pt>
                <c:pt idx="148">
                  <c:v>74.86</c:v>
                </c:pt>
                <c:pt idx="149">
                  <c:v>74.757999999999996</c:v>
                </c:pt>
                <c:pt idx="150">
                  <c:v>74.655000000000001</c:v>
                </c:pt>
                <c:pt idx="151">
                  <c:v>74.498999999999995</c:v>
                </c:pt>
                <c:pt idx="152">
                  <c:v>74.367999999999995</c:v>
                </c:pt>
                <c:pt idx="153">
                  <c:v>74.207999999999998</c:v>
                </c:pt>
                <c:pt idx="154">
                  <c:v>74.070999999999998</c:v>
                </c:pt>
                <c:pt idx="155">
                  <c:v>73.876000000000005</c:v>
                </c:pt>
                <c:pt idx="156">
                  <c:v>73.847999999999999</c:v>
                </c:pt>
                <c:pt idx="157">
                  <c:v>73.66</c:v>
                </c:pt>
                <c:pt idx="158">
                  <c:v>73.626999999999995</c:v>
                </c:pt>
                <c:pt idx="159">
                  <c:v>73.462000000000003</c:v>
                </c:pt>
                <c:pt idx="160">
                  <c:v>73.295000000000002</c:v>
                </c:pt>
                <c:pt idx="161">
                  <c:v>73.192999999999998</c:v>
                </c:pt>
                <c:pt idx="162">
                  <c:v>72.921999999999997</c:v>
                </c:pt>
                <c:pt idx="163">
                  <c:v>72.921999999999997</c:v>
                </c:pt>
                <c:pt idx="164">
                  <c:v>72.713999999999999</c:v>
                </c:pt>
                <c:pt idx="165">
                  <c:v>72.503</c:v>
                </c:pt>
                <c:pt idx="166">
                  <c:v>72.36</c:v>
                </c:pt>
                <c:pt idx="167">
                  <c:v>72.177000000000007</c:v>
                </c:pt>
                <c:pt idx="168">
                  <c:v>71.72</c:v>
                </c:pt>
                <c:pt idx="169">
                  <c:v>71.472999999999999</c:v>
                </c:pt>
                <c:pt idx="170">
                  <c:v>71.385999999999996</c:v>
                </c:pt>
                <c:pt idx="171">
                  <c:v>71.296999999999997</c:v>
                </c:pt>
                <c:pt idx="172">
                  <c:v>71.162000000000006</c:v>
                </c:pt>
                <c:pt idx="173">
                  <c:v>70.978999999999999</c:v>
                </c:pt>
                <c:pt idx="174">
                  <c:v>70.838999999999999</c:v>
                </c:pt>
                <c:pt idx="175">
                  <c:v>70.742999999999995</c:v>
                </c:pt>
                <c:pt idx="176">
                  <c:v>70.489999999999995</c:v>
                </c:pt>
                <c:pt idx="177">
                  <c:v>70.278000000000006</c:v>
                </c:pt>
                <c:pt idx="178">
                  <c:v>70.045000000000002</c:v>
                </c:pt>
                <c:pt idx="179">
                  <c:v>69.778000000000006</c:v>
                </c:pt>
                <c:pt idx="180">
                  <c:v>69.519000000000005</c:v>
                </c:pt>
                <c:pt idx="181">
                  <c:v>69.519000000000005</c:v>
                </c:pt>
                <c:pt idx="182">
                  <c:v>69.519000000000005</c:v>
                </c:pt>
                <c:pt idx="183">
                  <c:v>68.771000000000001</c:v>
                </c:pt>
                <c:pt idx="184">
                  <c:v>68.771000000000001</c:v>
                </c:pt>
              </c:numCache>
            </c:numRef>
          </c:yVal>
          <c:smooth val="0"/>
        </c:ser>
        <c:ser>
          <c:idx val="3"/>
          <c:order val="3"/>
          <c:tx>
            <c:strRef>
              <c:f>Sheet1!$E$1</c:f>
              <c:strCache>
                <c:ptCount val="1"/>
                <c:pt idx="0">
                  <c:v>Other</c:v>
                </c:pt>
              </c:strCache>
            </c:strRef>
          </c:tx>
          <c:spPr>
            <a:ln w="41275">
              <a:solidFill>
                <a:srgbClr val="66FFFF"/>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Sheet1!$E$2:$E$186</c:f>
              <c:numCache>
                <c:formatCode>General</c:formatCode>
                <c:ptCount val="185"/>
                <c:pt idx="0">
                  <c:v>100</c:v>
                </c:pt>
                <c:pt idx="1">
                  <c:v>99.989000000000004</c:v>
                </c:pt>
                <c:pt idx="2">
                  <c:v>99.962999999999994</c:v>
                </c:pt>
                <c:pt idx="3">
                  <c:v>99.932000000000002</c:v>
                </c:pt>
                <c:pt idx="4">
                  <c:v>99.869</c:v>
                </c:pt>
                <c:pt idx="5">
                  <c:v>99.769000000000005</c:v>
                </c:pt>
                <c:pt idx="6">
                  <c:v>98.783000000000001</c:v>
                </c:pt>
                <c:pt idx="7">
                  <c:v>97.602000000000004</c:v>
                </c:pt>
                <c:pt idx="8">
                  <c:v>97.433999999999997</c:v>
                </c:pt>
                <c:pt idx="9">
                  <c:v>97.343999999999994</c:v>
                </c:pt>
                <c:pt idx="10">
                  <c:v>97.274000000000001</c:v>
                </c:pt>
                <c:pt idx="11">
                  <c:v>97.215000000000003</c:v>
                </c:pt>
                <c:pt idx="12">
                  <c:v>97.158000000000001</c:v>
                </c:pt>
                <c:pt idx="13">
                  <c:v>97.094999999999999</c:v>
                </c:pt>
                <c:pt idx="14">
                  <c:v>97.015000000000001</c:v>
                </c:pt>
                <c:pt idx="15">
                  <c:v>96.956999999999994</c:v>
                </c:pt>
                <c:pt idx="16">
                  <c:v>96.879000000000005</c:v>
                </c:pt>
                <c:pt idx="17">
                  <c:v>96.807000000000002</c:v>
                </c:pt>
                <c:pt idx="18">
                  <c:v>96.730999999999995</c:v>
                </c:pt>
                <c:pt idx="19">
                  <c:v>96.655000000000001</c:v>
                </c:pt>
                <c:pt idx="20">
                  <c:v>96.608000000000004</c:v>
                </c:pt>
                <c:pt idx="21">
                  <c:v>96.552000000000007</c:v>
                </c:pt>
                <c:pt idx="22">
                  <c:v>96.453999999999994</c:v>
                </c:pt>
                <c:pt idx="23">
                  <c:v>96.385999999999996</c:v>
                </c:pt>
                <c:pt idx="24">
                  <c:v>96.305999999999997</c:v>
                </c:pt>
                <c:pt idx="25">
                  <c:v>96.200999999999993</c:v>
                </c:pt>
                <c:pt idx="26">
                  <c:v>96.105000000000004</c:v>
                </c:pt>
                <c:pt idx="27">
                  <c:v>96.018000000000001</c:v>
                </c:pt>
                <c:pt idx="28">
                  <c:v>95.95</c:v>
                </c:pt>
                <c:pt idx="29">
                  <c:v>95.89</c:v>
                </c:pt>
                <c:pt idx="30">
                  <c:v>95.816999999999993</c:v>
                </c:pt>
                <c:pt idx="31">
                  <c:v>95.775000000000006</c:v>
                </c:pt>
                <c:pt idx="32">
                  <c:v>95.733000000000004</c:v>
                </c:pt>
                <c:pt idx="33">
                  <c:v>95.667000000000002</c:v>
                </c:pt>
                <c:pt idx="34">
                  <c:v>95.600999999999999</c:v>
                </c:pt>
                <c:pt idx="35">
                  <c:v>95.552999999999997</c:v>
                </c:pt>
                <c:pt idx="36">
                  <c:v>95.484999999999999</c:v>
                </c:pt>
                <c:pt idx="37">
                  <c:v>95.405000000000001</c:v>
                </c:pt>
                <c:pt idx="38">
                  <c:v>95.314999999999998</c:v>
                </c:pt>
                <c:pt idx="39">
                  <c:v>95.25</c:v>
                </c:pt>
                <c:pt idx="40">
                  <c:v>95.210999999999999</c:v>
                </c:pt>
                <c:pt idx="41">
                  <c:v>95.114000000000004</c:v>
                </c:pt>
                <c:pt idx="42">
                  <c:v>95.016999999999996</c:v>
                </c:pt>
                <c:pt idx="43">
                  <c:v>94.933000000000007</c:v>
                </c:pt>
                <c:pt idx="44">
                  <c:v>94.884</c:v>
                </c:pt>
                <c:pt idx="45">
                  <c:v>94.799000000000007</c:v>
                </c:pt>
                <c:pt idx="46">
                  <c:v>94.754000000000005</c:v>
                </c:pt>
                <c:pt idx="47">
                  <c:v>94.698999999999998</c:v>
                </c:pt>
                <c:pt idx="48">
                  <c:v>94.591999999999999</c:v>
                </c:pt>
                <c:pt idx="49">
                  <c:v>94.484999999999999</c:v>
                </c:pt>
                <c:pt idx="50">
                  <c:v>94.366</c:v>
                </c:pt>
                <c:pt idx="51">
                  <c:v>94.239000000000004</c:v>
                </c:pt>
                <c:pt idx="52">
                  <c:v>94.132000000000005</c:v>
                </c:pt>
                <c:pt idx="53">
                  <c:v>94.04</c:v>
                </c:pt>
                <c:pt idx="54">
                  <c:v>93.983999999999995</c:v>
                </c:pt>
                <c:pt idx="55">
                  <c:v>93.891000000000005</c:v>
                </c:pt>
                <c:pt idx="56">
                  <c:v>93.796999999999997</c:v>
                </c:pt>
                <c:pt idx="57">
                  <c:v>93.733999999999995</c:v>
                </c:pt>
                <c:pt idx="58">
                  <c:v>93.632999999999996</c:v>
                </c:pt>
                <c:pt idx="59">
                  <c:v>93.546999999999997</c:v>
                </c:pt>
                <c:pt idx="60">
                  <c:v>93.46</c:v>
                </c:pt>
                <c:pt idx="61">
                  <c:v>93.396000000000001</c:v>
                </c:pt>
                <c:pt idx="62">
                  <c:v>93.29</c:v>
                </c:pt>
                <c:pt idx="63">
                  <c:v>93.212000000000003</c:v>
                </c:pt>
                <c:pt idx="64">
                  <c:v>93.085999999999999</c:v>
                </c:pt>
                <c:pt idx="65">
                  <c:v>93.031999999999996</c:v>
                </c:pt>
                <c:pt idx="66">
                  <c:v>92.959000000000003</c:v>
                </c:pt>
                <c:pt idx="67">
                  <c:v>92.841999999999999</c:v>
                </c:pt>
                <c:pt idx="68">
                  <c:v>92.762</c:v>
                </c:pt>
                <c:pt idx="69">
                  <c:v>92.662999999999997</c:v>
                </c:pt>
                <c:pt idx="70">
                  <c:v>92.6</c:v>
                </c:pt>
                <c:pt idx="71">
                  <c:v>92.510999999999996</c:v>
                </c:pt>
                <c:pt idx="72">
                  <c:v>92.453000000000003</c:v>
                </c:pt>
                <c:pt idx="73">
                  <c:v>92.344999999999999</c:v>
                </c:pt>
                <c:pt idx="74">
                  <c:v>92.227000000000004</c:v>
                </c:pt>
                <c:pt idx="75">
                  <c:v>92.128</c:v>
                </c:pt>
                <c:pt idx="76">
                  <c:v>92.036000000000001</c:v>
                </c:pt>
                <c:pt idx="77">
                  <c:v>91.957999999999998</c:v>
                </c:pt>
                <c:pt idx="78">
                  <c:v>91.879000000000005</c:v>
                </c:pt>
                <c:pt idx="79">
                  <c:v>91.813999999999993</c:v>
                </c:pt>
                <c:pt idx="80">
                  <c:v>91.69</c:v>
                </c:pt>
                <c:pt idx="81">
                  <c:v>91.594999999999999</c:v>
                </c:pt>
                <c:pt idx="82">
                  <c:v>91.491</c:v>
                </c:pt>
                <c:pt idx="83">
                  <c:v>91.393000000000001</c:v>
                </c:pt>
                <c:pt idx="84">
                  <c:v>91.301000000000002</c:v>
                </c:pt>
                <c:pt idx="85">
                  <c:v>91.155000000000001</c:v>
                </c:pt>
                <c:pt idx="86">
                  <c:v>91.039000000000001</c:v>
                </c:pt>
                <c:pt idx="87">
                  <c:v>90.947000000000003</c:v>
                </c:pt>
                <c:pt idx="88">
                  <c:v>90.870999999999995</c:v>
                </c:pt>
                <c:pt idx="89">
                  <c:v>90.802999999999997</c:v>
                </c:pt>
                <c:pt idx="90">
                  <c:v>90.709000000000003</c:v>
                </c:pt>
                <c:pt idx="91">
                  <c:v>90.605000000000004</c:v>
                </c:pt>
                <c:pt idx="92">
                  <c:v>90.465999999999994</c:v>
                </c:pt>
                <c:pt idx="93">
                  <c:v>90.378</c:v>
                </c:pt>
                <c:pt idx="94">
                  <c:v>90.334000000000003</c:v>
                </c:pt>
                <c:pt idx="95">
                  <c:v>90.233999999999995</c:v>
                </c:pt>
                <c:pt idx="96">
                  <c:v>90.150999999999996</c:v>
                </c:pt>
                <c:pt idx="97">
                  <c:v>90.082999999999998</c:v>
                </c:pt>
                <c:pt idx="98">
                  <c:v>90.031999999999996</c:v>
                </c:pt>
                <c:pt idx="99">
                  <c:v>89.92</c:v>
                </c:pt>
                <c:pt idx="100">
                  <c:v>89.796999999999997</c:v>
                </c:pt>
                <c:pt idx="101">
                  <c:v>89.643000000000001</c:v>
                </c:pt>
                <c:pt idx="102">
                  <c:v>89.58</c:v>
                </c:pt>
                <c:pt idx="103">
                  <c:v>89.474999999999994</c:v>
                </c:pt>
                <c:pt idx="104">
                  <c:v>89.358999999999995</c:v>
                </c:pt>
                <c:pt idx="105">
                  <c:v>89.284000000000006</c:v>
                </c:pt>
                <c:pt idx="106">
                  <c:v>89.165000000000006</c:v>
                </c:pt>
                <c:pt idx="107">
                  <c:v>89.066000000000003</c:v>
                </c:pt>
                <c:pt idx="108">
                  <c:v>88.93</c:v>
                </c:pt>
                <c:pt idx="109">
                  <c:v>88.811000000000007</c:v>
                </c:pt>
                <c:pt idx="110">
                  <c:v>88.626000000000005</c:v>
                </c:pt>
                <c:pt idx="111">
                  <c:v>88.463999999999999</c:v>
                </c:pt>
                <c:pt idx="112">
                  <c:v>88.325000000000003</c:v>
                </c:pt>
                <c:pt idx="113">
                  <c:v>88.25</c:v>
                </c:pt>
                <c:pt idx="114">
                  <c:v>88.122</c:v>
                </c:pt>
                <c:pt idx="115">
                  <c:v>87.968000000000004</c:v>
                </c:pt>
                <c:pt idx="116">
                  <c:v>87.825000000000003</c:v>
                </c:pt>
                <c:pt idx="117">
                  <c:v>87.668000000000006</c:v>
                </c:pt>
                <c:pt idx="118">
                  <c:v>87.561000000000007</c:v>
                </c:pt>
                <c:pt idx="119">
                  <c:v>87.492999999999995</c:v>
                </c:pt>
                <c:pt idx="120">
                  <c:v>87.382000000000005</c:v>
                </c:pt>
                <c:pt idx="121">
                  <c:v>87.265000000000001</c:v>
                </c:pt>
                <c:pt idx="122">
                  <c:v>87.099000000000004</c:v>
                </c:pt>
                <c:pt idx="123">
                  <c:v>86.945999999999998</c:v>
                </c:pt>
                <c:pt idx="124">
                  <c:v>86.807000000000002</c:v>
                </c:pt>
                <c:pt idx="125">
                  <c:v>86.698999999999998</c:v>
                </c:pt>
                <c:pt idx="126">
                  <c:v>86.527000000000001</c:v>
                </c:pt>
                <c:pt idx="127">
                  <c:v>86.432000000000002</c:v>
                </c:pt>
                <c:pt idx="128">
                  <c:v>86.272999999999996</c:v>
                </c:pt>
                <c:pt idx="129">
                  <c:v>86.176000000000002</c:v>
                </c:pt>
                <c:pt idx="130">
                  <c:v>86.111000000000004</c:v>
                </c:pt>
                <c:pt idx="131">
                  <c:v>85.977000000000004</c:v>
                </c:pt>
                <c:pt idx="132">
                  <c:v>85.89</c:v>
                </c:pt>
                <c:pt idx="133">
                  <c:v>85.834999999999994</c:v>
                </c:pt>
                <c:pt idx="134">
                  <c:v>85.778000000000006</c:v>
                </c:pt>
                <c:pt idx="135">
                  <c:v>85.739000000000004</c:v>
                </c:pt>
                <c:pt idx="136">
                  <c:v>85.662000000000006</c:v>
                </c:pt>
                <c:pt idx="137">
                  <c:v>85.603999999999999</c:v>
                </c:pt>
                <c:pt idx="138">
                  <c:v>85.506</c:v>
                </c:pt>
                <c:pt idx="139">
                  <c:v>85.408000000000001</c:v>
                </c:pt>
                <c:pt idx="140">
                  <c:v>85.328000000000003</c:v>
                </c:pt>
                <c:pt idx="141">
                  <c:v>85.266999999999996</c:v>
                </c:pt>
                <c:pt idx="142">
                  <c:v>85.164000000000001</c:v>
                </c:pt>
                <c:pt idx="143">
                  <c:v>84.914000000000001</c:v>
                </c:pt>
                <c:pt idx="144">
                  <c:v>84.763999999999996</c:v>
                </c:pt>
                <c:pt idx="145">
                  <c:v>84.673000000000002</c:v>
                </c:pt>
                <c:pt idx="146">
                  <c:v>84.626000000000005</c:v>
                </c:pt>
                <c:pt idx="147">
                  <c:v>84.480999999999995</c:v>
                </c:pt>
                <c:pt idx="148">
                  <c:v>84.433000000000007</c:v>
                </c:pt>
                <c:pt idx="149">
                  <c:v>84.384</c:v>
                </c:pt>
                <c:pt idx="150">
                  <c:v>84.212000000000003</c:v>
                </c:pt>
                <c:pt idx="151">
                  <c:v>84.087000000000003</c:v>
                </c:pt>
                <c:pt idx="152">
                  <c:v>83.912000000000006</c:v>
                </c:pt>
                <c:pt idx="153">
                  <c:v>83.733999999999995</c:v>
                </c:pt>
                <c:pt idx="154">
                  <c:v>83.682000000000002</c:v>
                </c:pt>
                <c:pt idx="155">
                  <c:v>83.629000000000005</c:v>
                </c:pt>
                <c:pt idx="156">
                  <c:v>83.546999999999997</c:v>
                </c:pt>
                <c:pt idx="157">
                  <c:v>83.488</c:v>
                </c:pt>
                <c:pt idx="158">
                  <c:v>83.396000000000001</c:v>
                </c:pt>
                <c:pt idx="159">
                  <c:v>83.301000000000002</c:v>
                </c:pt>
                <c:pt idx="160">
                  <c:v>83.206000000000003</c:v>
                </c:pt>
                <c:pt idx="161">
                  <c:v>83.141999999999996</c:v>
                </c:pt>
                <c:pt idx="162">
                  <c:v>83.013999999999996</c:v>
                </c:pt>
                <c:pt idx="163">
                  <c:v>82.917000000000002</c:v>
                </c:pt>
                <c:pt idx="164">
                  <c:v>82.721999999999994</c:v>
                </c:pt>
                <c:pt idx="165">
                  <c:v>82.655000000000001</c:v>
                </c:pt>
                <c:pt idx="166">
                  <c:v>82.418000000000006</c:v>
                </c:pt>
                <c:pt idx="167">
                  <c:v>82.209000000000003</c:v>
                </c:pt>
                <c:pt idx="168">
                  <c:v>82.064999999999998</c:v>
                </c:pt>
                <c:pt idx="169">
                  <c:v>81.87</c:v>
                </c:pt>
                <c:pt idx="170">
                  <c:v>81.787999999999997</c:v>
                </c:pt>
                <c:pt idx="171">
                  <c:v>81.703999999999994</c:v>
                </c:pt>
                <c:pt idx="172">
                  <c:v>81.578000000000003</c:v>
                </c:pt>
                <c:pt idx="173">
                  <c:v>81.448999999999998</c:v>
                </c:pt>
                <c:pt idx="174">
                  <c:v>81.448999999999998</c:v>
                </c:pt>
                <c:pt idx="175">
                  <c:v>81.313999999999993</c:v>
                </c:pt>
                <c:pt idx="176">
                  <c:v>81.313999999999993</c:v>
                </c:pt>
                <c:pt idx="177">
                  <c:v>81.162999999999997</c:v>
                </c:pt>
                <c:pt idx="178">
                  <c:v>81.111999999999995</c:v>
                </c:pt>
                <c:pt idx="179">
                  <c:v>80.819000000000003</c:v>
                </c:pt>
                <c:pt idx="180">
                  <c:v>80.736000000000004</c:v>
                </c:pt>
                <c:pt idx="181">
                  <c:v>80.566999999999993</c:v>
                </c:pt>
                <c:pt idx="182">
                  <c:v>79.707999999999998</c:v>
                </c:pt>
                <c:pt idx="183">
                  <c:v>79.707999999999998</c:v>
                </c:pt>
                <c:pt idx="184">
                  <c:v>79.707999999999998</c:v>
                </c:pt>
              </c:numCache>
            </c:numRef>
          </c:yVal>
          <c:smooth val="0"/>
        </c:ser>
        <c:dLbls>
          <c:showLegendKey val="0"/>
          <c:showVal val="0"/>
          <c:showCatName val="0"/>
          <c:showSerName val="0"/>
          <c:showPercent val="0"/>
          <c:showBubbleSize val="0"/>
        </c:dLbls>
        <c:axId val="764423512"/>
        <c:axId val="764423904"/>
      </c:scatterChart>
      <c:valAx>
        <c:axId val="76442351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4423904"/>
        <c:crosses val="autoZero"/>
        <c:crossBetween val="midCat"/>
        <c:majorUnit val="1"/>
      </c:valAx>
      <c:valAx>
        <c:axId val="7644239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4423512"/>
        <c:crosses val="autoZero"/>
        <c:crossBetween val="midCat"/>
        <c:majorUnit val="25"/>
      </c:valAx>
      <c:spPr>
        <a:solidFill>
          <a:schemeClr val="bg2"/>
        </a:solidFill>
        <a:ln>
          <a:solidFill>
            <a:schemeClr val="tx1"/>
          </a:solidFill>
        </a:ln>
      </c:spPr>
    </c:plotArea>
    <c:legend>
      <c:legendPos val="r"/>
      <c:layout>
        <c:manualLayout>
          <c:xMode val="edge"/>
          <c:yMode val="edge"/>
          <c:x val="0.14879787703528213"/>
          <c:y val="0.46989564812462958"/>
          <c:w val="0.26519174041297933"/>
          <c:h val="0.3465980865295064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9719541105748881E-2"/>
          <c:w val="0.85968051006900881"/>
          <c:h val="0.80568876471086259"/>
        </c:manualLayout>
      </c:layout>
      <c:scatterChart>
        <c:scatterStyle val="lineMarker"/>
        <c:varyColors val="0"/>
        <c:ser>
          <c:idx val="0"/>
          <c:order val="0"/>
          <c:tx>
            <c:strRef>
              <c:f>Sheet1!$B$1</c:f>
              <c:strCache>
                <c:ptCount val="1"/>
                <c:pt idx="0">
                  <c:v>Tacrolimus+MMF/MPA</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99.977000000000004</c:v>
                </c:pt>
                <c:pt idx="2">
                  <c:v>99.902000000000001</c:v>
                </c:pt>
                <c:pt idx="3">
                  <c:v>99.841999999999999</c:v>
                </c:pt>
                <c:pt idx="4">
                  <c:v>99.697999999999993</c:v>
                </c:pt>
                <c:pt idx="5">
                  <c:v>99.447999999999993</c:v>
                </c:pt>
                <c:pt idx="6">
                  <c:v>98.716999999999999</c:v>
                </c:pt>
                <c:pt idx="7">
                  <c:v>97.840999999999994</c:v>
                </c:pt>
                <c:pt idx="8">
                  <c:v>97.596000000000004</c:v>
                </c:pt>
                <c:pt idx="9">
                  <c:v>97.373000000000005</c:v>
                </c:pt>
                <c:pt idx="10">
                  <c:v>97.149000000000001</c:v>
                </c:pt>
                <c:pt idx="11">
                  <c:v>96.906999999999996</c:v>
                </c:pt>
                <c:pt idx="12">
                  <c:v>96.661000000000001</c:v>
                </c:pt>
                <c:pt idx="13">
                  <c:v>96.417000000000002</c:v>
                </c:pt>
                <c:pt idx="14">
                  <c:v>96.12</c:v>
                </c:pt>
                <c:pt idx="15">
                  <c:v>95.908000000000001</c:v>
                </c:pt>
                <c:pt idx="16">
                  <c:v>95.668000000000006</c:v>
                </c:pt>
                <c:pt idx="17">
                  <c:v>95.409000000000006</c:v>
                </c:pt>
                <c:pt idx="18">
                  <c:v>95.176000000000002</c:v>
                </c:pt>
                <c:pt idx="19">
                  <c:v>94.796999999999997</c:v>
                </c:pt>
                <c:pt idx="20">
                  <c:v>94.623999999999995</c:v>
                </c:pt>
                <c:pt idx="21">
                  <c:v>94.367999999999995</c:v>
                </c:pt>
                <c:pt idx="22">
                  <c:v>93.989000000000004</c:v>
                </c:pt>
                <c:pt idx="23">
                  <c:v>93.652000000000001</c:v>
                </c:pt>
                <c:pt idx="24">
                  <c:v>93.284999999999997</c:v>
                </c:pt>
                <c:pt idx="25">
                  <c:v>92.962000000000003</c:v>
                </c:pt>
                <c:pt idx="26">
                  <c:v>92.775000000000006</c:v>
                </c:pt>
                <c:pt idx="27">
                  <c:v>92.472999999999999</c:v>
                </c:pt>
                <c:pt idx="28">
                  <c:v>92.179000000000002</c:v>
                </c:pt>
                <c:pt idx="29">
                  <c:v>91.953000000000003</c:v>
                </c:pt>
                <c:pt idx="30">
                  <c:v>91.644000000000005</c:v>
                </c:pt>
                <c:pt idx="31">
                  <c:v>91.38</c:v>
                </c:pt>
                <c:pt idx="32">
                  <c:v>91.137</c:v>
                </c:pt>
                <c:pt idx="33">
                  <c:v>90.855999999999995</c:v>
                </c:pt>
                <c:pt idx="34">
                  <c:v>90.572000000000003</c:v>
                </c:pt>
                <c:pt idx="35">
                  <c:v>90.367999999999995</c:v>
                </c:pt>
                <c:pt idx="36">
                  <c:v>90.094999999999999</c:v>
                </c:pt>
                <c:pt idx="37">
                  <c:v>89.784999999999997</c:v>
                </c:pt>
                <c:pt idx="38">
                  <c:v>89.486999999999995</c:v>
                </c:pt>
                <c:pt idx="39">
                  <c:v>89.198999999999998</c:v>
                </c:pt>
                <c:pt idx="40">
                  <c:v>89.054000000000002</c:v>
                </c:pt>
                <c:pt idx="41">
                  <c:v>88.849000000000004</c:v>
                </c:pt>
                <c:pt idx="42">
                  <c:v>88.540999999999997</c:v>
                </c:pt>
                <c:pt idx="43">
                  <c:v>88.141999999999996</c:v>
                </c:pt>
                <c:pt idx="44">
                  <c:v>87.828999999999994</c:v>
                </c:pt>
                <c:pt idx="45">
                  <c:v>87.543000000000006</c:v>
                </c:pt>
                <c:pt idx="46">
                  <c:v>87.284000000000006</c:v>
                </c:pt>
                <c:pt idx="47">
                  <c:v>87.051000000000002</c:v>
                </c:pt>
                <c:pt idx="48">
                  <c:v>86.828000000000003</c:v>
                </c:pt>
                <c:pt idx="49">
                  <c:v>86.6</c:v>
                </c:pt>
                <c:pt idx="50">
                  <c:v>86.341999999999999</c:v>
                </c:pt>
                <c:pt idx="51">
                  <c:v>86.152000000000001</c:v>
                </c:pt>
                <c:pt idx="52">
                  <c:v>86.018000000000001</c:v>
                </c:pt>
                <c:pt idx="53">
                  <c:v>85.805999999999997</c:v>
                </c:pt>
                <c:pt idx="54">
                  <c:v>85.572999999999993</c:v>
                </c:pt>
                <c:pt idx="55">
                  <c:v>85.26</c:v>
                </c:pt>
                <c:pt idx="56">
                  <c:v>85.102000000000004</c:v>
                </c:pt>
                <c:pt idx="57">
                  <c:v>84.900999999999996</c:v>
                </c:pt>
                <c:pt idx="58">
                  <c:v>84.512</c:v>
                </c:pt>
                <c:pt idx="59">
                  <c:v>84.114999999999995</c:v>
                </c:pt>
                <c:pt idx="60">
                  <c:v>83.834000000000003</c:v>
                </c:pt>
                <c:pt idx="61">
                  <c:v>83.57</c:v>
                </c:pt>
                <c:pt idx="62">
                  <c:v>83.311999999999998</c:v>
                </c:pt>
                <c:pt idx="63">
                  <c:v>83.153000000000006</c:v>
                </c:pt>
                <c:pt idx="64">
                  <c:v>83.072999999999993</c:v>
                </c:pt>
                <c:pt idx="65">
                  <c:v>82.83</c:v>
                </c:pt>
                <c:pt idx="66">
                  <c:v>82.531000000000006</c:v>
                </c:pt>
                <c:pt idx="67">
                  <c:v>82.421000000000006</c:v>
                </c:pt>
                <c:pt idx="68">
                  <c:v>82.311000000000007</c:v>
                </c:pt>
                <c:pt idx="69">
                  <c:v>82.03</c:v>
                </c:pt>
                <c:pt idx="70">
                  <c:v>81.772000000000006</c:v>
                </c:pt>
                <c:pt idx="71">
                  <c:v>81.391999999999996</c:v>
                </c:pt>
                <c:pt idx="72">
                  <c:v>81.149000000000001</c:v>
                </c:pt>
                <c:pt idx="73">
                  <c:v>80.772999999999996</c:v>
                </c:pt>
                <c:pt idx="74">
                  <c:v>80.483000000000004</c:v>
                </c:pt>
                <c:pt idx="75">
                  <c:v>80.260000000000005</c:v>
                </c:pt>
                <c:pt idx="76">
                  <c:v>80.033000000000001</c:v>
                </c:pt>
                <c:pt idx="77">
                  <c:v>79.805999999999997</c:v>
                </c:pt>
                <c:pt idx="78">
                  <c:v>79.575999999999993</c:v>
                </c:pt>
                <c:pt idx="79">
                  <c:v>79.498999999999995</c:v>
                </c:pt>
                <c:pt idx="80">
                  <c:v>79.265000000000001</c:v>
                </c:pt>
                <c:pt idx="81">
                  <c:v>79.066999999999993</c:v>
                </c:pt>
                <c:pt idx="82">
                  <c:v>78.783000000000001</c:v>
                </c:pt>
                <c:pt idx="83">
                  <c:v>78.492000000000004</c:v>
                </c:pt>
                <c:pt idx="84">
                  <c:v>78.228999999999999</c:v>
                </c:pt>
                <c:pt idx="85">
                  <c:v>77.831000000000003</c:v>
                </c:pt>
                <c:pt idx="86">
                  <c:v>77.45</c:v>
                </c:pt>
                <c:pt idx="87">
                  <c:v>77.173000000000002</c:v>
                </c:pt>
                <c:pt idx="88">
                  <c:v>77.004999999999995</c:v>
                </c:pt>
                <c:pt idx="89">
                  <c:v>76.834999999999994</c:v>
                </c:pt>
                <c:pt idx="90">
                  <c:v>76.606999999999999</c:v>
                </c:pt>
                <c:pt idx="91">
                  <c:v>76.435000000000002</c:v>
                </c:pt>
                <c:pt idx="92">
                  <c:v>76.316999999999993</c:v>
                </c:pt>
                <c:pt idx="93">
                  <c:v>76.257000000000005</c:v>
                </c:pt>
                <c:pt idx="94">
                  <c:v>76.134</c:v>
                </c:pt>
                <c:pt idx="95">
                  <c:v>76.006</c:v>
                </c:pt>
                <c:pt idx="96">
                  <c:v>75.875</c:v>
                </c:pt>
                <c:pt idx="97">
                  <c:v>75.875</c:v>
                </c:pt>
                <c:pt idx="98">
                  <c:v>75.611000000000004</c:v>
                </c:pt>
                <c:pt idx="99">
                  <c:v>75.156999999999996</c:v>
                </c:pt>
                <c:pt idx="100">
                  <c:v>74.882999999999996</c:v>
                </c:pt>
                <c:pt idx="101">
                  <c:v>74.513999999999996</c:v>
                </c:pt>
                <c:pt idx="102">
                  <c:v>74.141000000000005</c:v>
                </c:pt>
                <c:pt idx="103">
                  <c:v>73.953000000000003</c:v>
                </c:pt>
                <c:pt idx="104">
                  <c:v>73.567999999999998</c:v>
                </c:pt>
                <c:pt idx="105">
                  <c:v>73.373000000000005</c:v>
                </c:pt>
                <c:pt idx="106">
                  <c:v>73.069000000000003</c:v>
                </c:pt>
                <c:pt idx="107">
                  <c:v>72.751000000000005</c:v>
                </c:pt>
                <c:pt idx="108">
                  <c:v>72.185000000000002</c:v>
                </c:pt>
                <c:pt idx="109">
                  <c:v>71.906999999999996</c:v>
                </c:pt>
                <c:pt idx="110">
                  <c:v>71.748999999999995</c:v>
                </c:pt>
                <c:pt idx="111">
                  <c:v>71.585999999999999</c:v>
                </c:pt>
                <c:pt idx="112">
                  <c:v>71.254999999999995</c:v>
                </c:pt>
                <c:pt idx="113">
                  <c:v>71.254999999999995</c:v>
                </c:pt>
                <c:pt idx="114">
                  <c:v>70.751000000000005</c:v>
                </c:pt>
                <c:pt idx="115">
                  <c:v>70.58</c:v>
                </c:pt>
                <c:pt idx="116">
                  <c:v>70.224999999999994</c:v>
                </c:pt>
                <c:pt idx="117">
                  <c:v>70.040000000000006</c:v>
                </c:pt>
                <c:pt idx="118">
                  <c:v>69.843000000000004</c:v>
                </c:pt>
                <c:pt idx="119">
                  <c:v>69.843000000000004</c:v>
                </c:pt>
                <c:pt idx="120">
                  <c:v>68.932000000000002</c:v>
                </c:pt>
              </c:numCache>
            </c:numRef>
          </c:yVal>
          <c:smooth val="0"/>
        </c:ser>
        <c:ser>
          <c:idx val="1"/>
          <c:order val="1"/>
          <c:tx>
            <c:strRef>
              <c:f>Sheet1!$C$1</c:f>
              <c:strCache>
                <c:ptCount val="1"/>
                <c:pt idx="0">
                  <c:v>Cyclosporine+MMF/MPA</c:v>
                </c:pt>
              </c:strCache>
            </c:strRef>
          </c:tx>
          <c:spPr>
            <a:ln w="41275">
              <a:solidFill>
                <a:srgbClr val="FF00FF"/>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99.971999999999994</c:v>
                </c:pt>
                <c:pt idx="2">
                  <c:v>99.858000000000004</c:v>
                </c:pt>
                <c:pt idx="3">
                  <c:v>99.772999999999996</c:v>
                </c:pt>
                <c:pt idx="4">
                  <c:v>99.403000000000006</c:v>
                </c:pt>
                <c:pt idx="5">
                  <c:v>99.203000000000003</c:v>
                </c:pt>
                <c:pt idx="6">
                  <c:v>97.997</c:v>
                </c:pt>
                <c:pt idx="7">
                  <c:v>96.789000000000001</c:v>
                </c:pt>
                <c:pt idx="8">
                  <c:v>96.382999999999996</c:v>
                </c:pt>
                <c:pt idx="9">
                  <c:v>96.004999999999995</c:v>
                </c:pt>
                <c:pt idx="10">
                  <c:v>95.534999999999997</c:v>
                </c:pt>
                <c:pt idx="11">
                  <c:v>95.063999999999993</c:v>
                </c:pt>
                <c:pt idx="12">
                  <c:v>94.766000000000005</c:v>
                </c:pt>
                <c:pt idx="13">
                  <c:v>94.275999999999996</c:v>
                </c:pt>
                <c:pt idx="14">
                  <c:v>94.06</c:v>
                </c:pt>
                <c:pt idx="15">
                  <c:v>93.778999999999996</c:v>
                </c:pt>
                <c:pt idx="16">
                  <c:v>93.59</c:v>
                </c:pt>
                <c:pt idx="17">
                  <c:v>93.275000000000006</c:v>
                </c:pt>
                <c:pt idx="18">
                  <c:v>92.99</c:v>
                </c:pt>
                <c:pt idx="19">
                  <c:v>92.863</c:v>
                </c:pt>
                <c:pt idx="20">
                  <c:v>92.638999999999996</c:v>
                </c:pt>
                <c:pt idx="21">
                  <c:v>92.158000000000001</c:v>
                </c:pt>
                <c:pt idx="22">
                  <c:v>92.028999999999996</c:v>
                </c:pt>
                <c:pt idx="23">
                  <c:v>91.9</c:v>
                </c:pt>
                <c:pt idx="24">
                  <c:v>91.44</c:v>
                </c:pt>
                <c:pt idx="25">
                  <c:v>91.037000000000006</c:v>
                </c:pt>
                <c:pt idx="26">
                  <c:v>90.73</c:v>
                </c:pt>
                <c:pt idx="27">
                  <c:v>90.387</c:v>
                </c:pt>
                <c:pt idx="28">
                  <c:v>90.111000000000004</c:v>
                </c:pt>
                <c:pt idx="29">
                  <c:v>90.007000000000005</c:v>
                </c:pt>
                <c:pt idx="30">
                  <c:v>89.798000000000002</c:v>
                </c:pt>
                <c:pt idx="31">
                  <c:v>89.38</c:v>
                </c:pt>
                <c:pt idx="32">
                  <c:v>89.168999999999997</c:v>
                </c:pt>
                <c:pt idx="33">
                  <c:v>88.923000000000002</c:v>
                </c:pt>
                <c:pt idx="34">
                  <c:v>88.638999999999996</c:v>
                </c:pt>
                <c:pt idx="35">
                  <c:v>88.46</c:v>
                </c:pt>
                <c:pt idx="36">
                  <c:v>88.063999999999993</c:v>
                </c:pt>
                <c:pt idx="37">
                  <c:v>87.655000000000001</c:v>
                </c:pt>
                <c:pt idx="38">
                  <c:v>87.24</c:v>
                </c:pt>
                <c:pt idx="39">
                  <c:v>87.162999999999997</c:v>
                </c:pt>
                <c:pt idx="40">
                  <c:v>86.742000000000004</c:v>
                </c:pt>
                <c:pt idx="41">
                  <c:v>86.472999999999999</c:v>
                </c:pt>
                <c:pt idx="42">
                  <c:v>86.125</c:v>
                </c:pt>
                <c:pt idx="43">
                  <c:v>85.891999999999996</c:v>
                </c:pt>
                <c:pt idx="44">
                  <c:v>85.658000000000001</c:v>
                </c:pt>
                <c:pt idx="45">
                  <c:v>85.462999999999994</c:v>
                </c:pt>
                <c:pt idx="46">
                  <c:v>85.305000000000007</c:v>
                </c:pt>
                <c:pt idx="47">
                  <c:v>85.066999999999993</c:v>
                </c:pt>
                <c:pt idx="48">
                  <c:v>84.625</c:v>
                </c:pt>
                <c:pt idx="49">
                  <c:v>84.289000000000001</c:v>
                </c:pt>
                <c:pt idx="50">
                  <c:v>83.944999999999993</c:v>
                </c:pt>
                <c:pt idx="51">
                  <c:v>83.555000000000007</c:v>
                </c:pt>
                <c:pt idx="52">
                  <c:v>83.162999999999997</c:v>
                </c:pt>
                <c:pt idx="53">
                  <c:v>82.944000000000003</c:v>
                </c:pt>
                <c:pt idx="54">
                  <c:v>82.724000000000004</c:v>
                </c:pt>
                <c:pt idx="55">
                  <c:v>82.591999999999999</c:v>
                </c:pt>
                <c:pt idx="56">
                  <c:v>82.37</c:v>
                </c:pt>
                <c:pt idx="57">
                  <c:v>82.19</c:v>
                </c:pt>
                <c:pt idx="58">
                  <c:v>82.055000000000007</c:v>
                </c:pt>
                <c:pt idx="59">
                  <c:v>81.552000000000007</c:v>
                </c:pt>
                <c:pt idx="60">
                  <c:v>81.506</c:v>
                </c:pt>
                <c:pt idx="61">
                  <c:v>81.215999999999994</c:v>
                </c:pt>
                <c:pt idx="62">
                  <c:v>81.015000000000001</c:v>
                </c:pt>
                <c:pt idx="63">
                  <c:v>80.912999999999997</c:v>
                </c:pt>
                <c:pt idx="64">
                  <c:v>80.608000000000004</c:v>
                </c:pt>
                <c:pt idx="65">
                  <c:v>80.25</c:v>
                </c:pt>
                <c:pt idx="66">
                  <c:v>80.096999999999994</c:v>
                </c:pt>
                <c:pt idx="67">
                  <c:v>79.736999999999995</c:v>
                </c:pt>
                <c:pt idx="68">
                  <c:v>79.53</c:v>
                </c:pt>
                <c:pt idx="69">
                  <c:v>79.322000000000003</c:v>
                </c:pt>
                <c:pt idx="70">
                  <c:v>79.216999999999999</c:v>
                </c:pt>
                <c:pt idx="71">
                  <c:v>78.900000000000006</c:v>
                </c:pt>
                <c:pt idx="72">
                  <c:v>78.793000000000006</c:v>
                </c:pt>
                <c:pt idx="73">
                  <c:v>78.564999999999998</c:v>
                </c:pt>
                <c:pt idx="74">
                  <c:v>78.203000000000003</c:v>
                </c:pt>
                <c:pt idx="75">
                  <c:v>77.959000000000003</c:v>
                </c:pt>
                <c:pt idx="76">
                  <c:v>77.653000000000006</c:v>
                </c:pt>
                <c:pt idx="77">
                  <c:v>77.468999999999994</c:v>
                </c:pt>
                <c:pt idx="78">
                  <c:v>77.22</c:v>
                </c:pt>
                <c:pt idx="79">
                  <c:v>76.844999999999999</c:v>
                </c:pt>
                <c:pt idx="80">
                  <c:v>76.53</c:v>
                </c:pt>
                <c:pt idx="81">
                  <c:v>76.082999999999998</c:v>
                </c:pt>
                <c:pt idx="82">
                  <c:v>75.760000000000005</c:v>
                </c:pt>
                <c:pt idx="83">
                  <c:v>75.432000000000002</c:v>
                </c:pt>
                <c:pt idx="84">
                  <c:v>75.227999999999994</c:v>
                </c:pt>
                <c:pt idx="85">
                  <c:v>74.944000000000003</c:v>
                </c:pt>
                <c:pt idx="86">
                  <c:v>74.944000000000003</c:v>
                </c:pt>
                <c:pt idx="87">
                  <c:v>74.790000000000006</c:v>
                </c:pt>
                <c:pt idx="88">
                  <c:v>74.635000000000005</c:v>
                </c:pt>
                <c:pt idx="89">
                  <c:v>74.165000000000006</c:v>
                </c:pt>
                <c:pt idx="90">
                  <c:v>74.085999999999999</c:v>
                </c:pt>
                <c:pt idx="91">
                  <c:v>74.006</c:v>
                </c:pt>
                <c:pt idx="92">
                  <c:v>73.763999999999996</c:v>
                </c:pt>
                <c:pt idx="93">
                  <c:v>73.600999999999999</c:v>
                </c:pt>
                <c:pt idx="94">
                  <c:v>73.518000000000001</c:v>
                </c:pt>
                <c:pt idx="95">
                  <c:v>73.347999999999999</c:v>
                </c:pt>
                <c:pt idx="96">
                  <c:v>72.894000000000005</c:v>
                </c:pt>
                <c:pt idx="97">
                  <c:v>72.591999999999999</c:v>
                </c:pt>
                <c:pt idx="98">
                  <c:v>72.591999999999999</c:v>
                </c:pt>
                <c:pt idx="99">
                  <c:v>72.486000000000004</c:v>
                </c:pt>
                <c:pt idx="100">
                  <c:v>72.162999999999997</c:v>
                </c:pt>
                <c:pt idx="101">
                  <c:v>72.054000000000002</c:v>
                </c:pt>
                <c:pt idx="102">
                  <c:v>72.054000000000002</c:v>
                </c:pt>
                <c:pt idx="103">
                  <c:v>71.503</c:v>
                </c:pt>
                <c:pt idx="104">
                  <c:v>71.167000000000002</c:v>
                </c:pt>
                <c:pt idx="105">
                  <c:v>70.938999999999993</c:v>
                </c:pt>
                <c:pt idx="106">
                  <c:v>70.820999999999998</c:v>
                </c:pt>
                <c:pt idx="107">
                  <c:v>70.697999999999993</c:v>
                </c:pt>
                <c:pt idx="108">
                  <c:v>70.307000000000002</c:v>
                </c:pt>
                <c:pt idx="109">
                  <c:v>70.010000000000005</c:v>
                </c:pt>
                <c:pt idx="110">
                  <c:v>69.352000000000004</c:v>
                </c:pt>
                <c:pt idx="111">
                  <c:v>68.844999999999999</c:v>
                </c:pt>
                <c:pt idx="112">
                  <c:v>68.331000000000003</c:v>
                </c:pt>
                <c:pt idx="113">
                  <c:v>68.159000000000006</c:v>
                </c:pt>
                <c:pt idx="114">
                  <c:v>68.159000000000006</c:v>
                </c:pt>
                <c:pt idx="115">
                  <c:v>68.159000000000006</c:v>
                </c:pt>
                <c:pt idx="116">
                  <c:v>67.790999999999997</c:v>
                </c:pt>
                <c:pt idx="117">
                  <c:v>67.599999999999994</c:v>
                </c:pt>
                <c:pt idx="118">
                  <c:v>67.007999999999996</c:v>
                </c:pt>
                <c:pt idx="119">
                  <c:v>67.007999999999996</c:v>
                </c:pt>
                <c:pt idx="120">
                  <c:v>66.771000000000001</c:v>
                </c:pt>
              </c:numCache>
            </c:numRef>
          </c:yVal>
          <c:smooth val="0"/>
        </c:ser>
        <c:ser>
          <c:idx val="2"/>
          <c:order val="2"/>
          <c:tx>
            <c:strRef>
              <c:f>Sheet1!$D$1</c:f>
              <c:strCache>
                <c:ptCount val="1"/>
                <c:pt idx="0">
                  <c:v>Cyclosporine+AZA</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99.497</c:v>
                </c:pt>
                <c:pt idx="3">
                  <c:v>99.497</c:v>
                </c:pt>
                <c:pt idx="4">
                  <c:v>99.497</c:v>
                </c:pt>
                <c:pt idx="5">
                  <c:v>99.497</c:v>
                </c:pt>
                <c:pt idx="6">
                  <c:v>97.966999999999999</c:v>
                </c:pt>
                <c:pt idx="7">
                  <c:v>95.382999999999996</c:v>
                </c:pt>
                <c:pt idx="8">
                  <c:v>95.382999999999996</c:v>
                </c:pt>
                <c:pt idx="9">
                  <c:v>95.382999999999996</c:v>
                </c:pt>
                <c:pt idx="10">
                  <c:v>95.382999999999996</c:v>
                </c:pt>
                <c:pt idx="11">
                  <c:v>95.382999999999996</c:v>
                </c:pt>
                <c:pt idx="12">
                  <c:v>95.382999999999996</c:v>
                </c:pt>
                <c:pt idx="13">
                  <c:v>93.56</c:v>
                </c:pt>
                <c:pt idx="14">
                  <c:v>92.94</c:v>
                </c:pt>
                <c:pt idx="15">
                  <c:v>92.32</c:v>
                </c:pt>
                <c:pt idx="16">
                  <c:v>91.700999999999993</c:v>
                </c:pt>
                <c:pt idx="17">
                  <c:v>91.700999999999993</c:v>
                </c:pt>
                <c:pt idx="18">
                  <c:v>91.067999999999998</c:v>
                </c:pt>
                <c:pt idx="19">
                  <c:v>91.067999999999998</c:v>
                </c:pt>
                <c:pt idx="20">
                  <c:v>90.432000000000002</c:v>
                </c:pt>
                <c:pt idx="21">
                  <c:v>90.432000000000002</c:v>
                </c:pt>
                <c:pt idx="22">
                  <c:v>89.786000000000001</c:v>
                </c:pt>
                <c:pt idx="23">
                  <c:v>89.786000000000001</c:v>
                </c:pt>
                <c:pt idx="24">
                  <c:v>89.120999999999995</c:v>
                </c:pt>
                <c:pt idx="25">
                  <c:v>88.44</c:v>
                </c:pt>
                <c:pt idx="26">
                  <c:v>88.44</c:v>
                </c:pt>
                <c:pt idx="27">
                  <c:v>88.44</c:v>
                </c:pt>
                <c:pt idx="28">
                  <c:v>88.44</c:v>
                </c:pt>
                <c:pt idx="29">
                  <c:v>88.44</c:v>
                </c:pt>
                <c:pt idx="30">
                  <c:v>88.44</c:v>
                </c:pt>
                <c:pt idx="31">
                  <c:v>88.44</c:v>
                </c:pt>
                <c:pt idx="32">
                  <c:v>88.44</c:v>
                </c:pt>
                <c:pt idx="33">
                  <c:v>88.44</c:v>
                </c:pt>
                <c:pt idx="34">
                  <c:v>88.44</c:v>
                </c:pt>
                <c:pt idx="35">
                  <c:v>88.44</c:v>
                </c:pt>
                <c:pt idx="36">
                  <c:v>88.44</c:v>
                </c:pt>
                <c:pt idx="37">
                  <c:v>88.44</c:v>
                </c:pt>
                <c:pt idx="38">
                  <c:v>86.929000000000002</c:v>
                </c:pt>
                <c:pt idx="39">
                  <c:v>86.929000000000002</c:v>
                </c:pt>
                <c:pt idx="40">
                  <c:v>86.929000000000002</c:v>
                </c:pt>
                <c:pt idx="41">
                  <c:v>86.165999999999997</c:v>
                </c:pt>
                <c:pt idx="42">
                  <c:v>86.165999999999997</c:v>
                </c:pt>
                <c:pt idx="43">
                  <c:v>86.165999999999997</c:v>
                </c:pt>
                <c:pt idx="44">
                  <c:v>85.375</c:v>
                </c:pt>
                <c:pt idx="45">
                  <c:v>85.375</c:v>
                </c:pt>
                <c:pt idx="46">
                  <c:v>84.578000000000003</c:v>
                </c:pt>
                <c:pt idx="47">
                  <c:v>84.578000000000003</c:v>
                </c:pt>
                <c:pt idx="48">
                  <c:v>84.578000000000003</c:v>
                </c:pt>
                <c:pt idx="49">
                  <c:v>83.722999999999999</c:v>
                </c:pt>
                <c:pt idx="50">
                  <c:v>83.722999999999999</c:v>
                </c:pt>
                <c:pt idx="51">
                  <c:v>83.722999999999999</c:v>
                </c:pt>
                <c:pt idx="52">
                  <c:v>83.722999999999999</c:v>
                </c:pt>
                <c:pt idx="53">
                  <c:v>83.722999999999999</c:v>
                </c:pt>
                <c:pt idx="54">
                  <c:v>83.722999999999999</c:v>
                </c:pt>
                <c:pt idx="55">
                  <c:v>83.722999999999999</c:v>
                </c:pt>
                <c:pt idx="56">
                  <c:v>83.722999999999999</c:v>
                </c:pt>
                <c:pt idx="57">
                  <c:v>83.722999999999999</c:v>
                </c:pt>
                <c:pt idx="58">
                  <c:v>82.793000000000006</c:v>
                </c:pt>
                <c:pt idx="59">
                  <c:v>82.793000000000006</c:v>
                </c:pt>
                <c:pt idx="60">
                  <c:v>82.793000000000006</c:v>
                </c:pt>
                <c:pt idx="61">
                  <c:v>81.718000000000004</c:v>
                </c:pt>
                <c:pt idx="62">
                  <c:v>81.718000000000004</c:v>
                </c:pt>
                <c:pt idx="63">
                  <c:v>81.718000000000004</c:v>
                </c:pt>
                <c:pt idx="64">
                  <c:v>81.718000000000004</c:v>
                </c:pt>
                <c:pt idx="65">
                  <c:v>81.718000000000004</c:v>
                </c:pt>
                <c:pt idx="66">
                  <c:v>81.718000000000004</c:v>
                </c:pt>
                <c:pt idx="67">
                  <c:v>81.718000000000004</c:v>
                </c:pt>
                <c:pt idx="68">
                  <c:v>81.718000000000004</c:v>
                </c:pt>
                <c:pt idx="69">
                  <c:v>81.718000000000004</c:v>
                </c:pt>
                <c:pt idx="70">
                  <c:v>81.718000000000004</c:v>
                </c:pt>
                <c:pt idx="71">
                  <c:v>81.718000000000004</c:v>
                </c:pt>
                <c:pt idx="72">
                  <c:v>81.718000000000004</c:v>
                </c:pt>
                <c:pt idx="73">
                  <c:v>81.718000000000004</c:v>
                </c:pt>
                <c:pt idx="74">
                  <c:v>80.015000000000001</c:v>
                </c:pt>
                <c:pt idx="75">
                  <c:v>80.015000000000001</c:v>
                </c:pt>
                <c:pt idx="76">
                  <c:v>80.015000000000001</c:v>
                </c:pt>
                <c:pt idx="77">
                  <c:v>80.015000000000001</c:v>
                </c:pt>
                <c:pt idx="78">
                  <c:v>78.275999999999996</c:v>
                </c:pt>
                <c:pt idx="79">
                  <c:v>78.275999999999996</c:v>
                </c:pt>
                <c:pt idx="80">
                  <c:v>78.275999999999996</c:v>
                </c:pt>
                <c:pt idx="81">
                  <c:v>78.275999999999996</c:v>
                </c:pt>
                <c:pt idx="82">
                  <c:v>78.275999999999996</c:v>
                </c:pt>
                <c:pt idx="83">
                  <c:v>78.275999999999996</c:v>
                </c:pt>
                <c:pt idx="84">
                  <c:v>76.497</c:v>
                </c:pt>
                <c:pt idx="85">
                  <c:v>72.853999999999999</c:v>
                </c:pt>
                <c:pt idx="86">
                  <c:v>72.853999999999999</c:v>
                </c:pt>
                <c:pt idx="87">
                  <c:v>72.853999999999999</c:v>
                </c:pt>
                <c:pt idx="88">
                  <c:v>72.853999999999999</c:v>
                </c:pt>
                <c:pt idx="89">
                  <c:v>70.885000000000005</c:v>
                </c:pt>
                <c:pt idx="90">
                  <c:v>70.885000000000005</c:v>
                </c:pt>
                <c:pt idx="91">
                  <c:v>70.885000000000005</c:v>
                </c:pt>
                <c:pt idx="92">
                  <c:v>70.885000000000005</c:v>
                </c:pt>
                <c:pt idx="93">
                  <c:v>70.885000000000005</c:v>
                </c:pt>
                <c:pt idx="94">
                  <c:v>70.885000000000005</c:v>
                </c:pt>
                <c:pt idx="95">
                  <c:v>70.885000000000005</c:v>
                </c:pt>
                <c:pt idx="96">
                  <c:v>70.885000000000005</c:v>
                </c:pt>
                <c:pt idx="97">
                  <c:v>68.67</c:v>
                </c:pt>
                <c:pt idx="98">
                  <c:v>68.67</c:v>
                </c:pt>
                <c:pt idx="99">
                  <c:v>68.67</c:v>
                </c:pt>
                <c:pt idx="100">
                  <c:v>68.67</c:v>
                </c:pt>
                <c:pt idx="101">
                  <c:v>68.67</c:v>
                </c:pt>
                <c:pt idx="102">
                  <c:v>68.67</c:v>
                </c:pt>
                <c:pt idx="103">
                  <c:v>68.67</c:v>
                </c:pt>
                <c:pt idx="104">
                  <c:v>68.67</c:v>
                </c:pt>
                <c:pt idx="105">
                  <c:v>68.67</c:v>
                </c:pt>
                <c:pt idx="106">
                  <c:v>68.67</c:v>
                </c:pt>
                <c:pt idx="107">
                  <c:v>68.67</c:v>
                </c:pt>
                <c:pt idx="108">
                  <c:v>62.947000000000003</c:v>
                </c:pt>
                <c:pt idx="109">
                  <c:v>60.085999999999999</c:v>
                </c:pt>
                <c:pt idx="110">
                  <c:v>60.085999999999999</c:v>
                </c:pt>
                <c:pt idx="111">
                  <c:v>60.085999999999999</c:v>
                </c:pt>
                <c:pt idx="112">
                  <c:v>60.085999999999999</c:v>
                </c:pt>
                <c:pt idx="113">
                  <c:v>57.082000000000001</c:v>
                </c:pt>
                <c:pt idx="114">
                  <c:v>57.082000000000001</c:v>
                </c:pt>
                <c:pt idx="115">
                  <c:v>54.078000000000003</c:v>
                </c:pt>
                <c:pt idx="116">
                  <c:v>54.078000000000003</c:v>
                </c:pt>
                <c:pt idx="117">
                  <c:v>54.078000000000003</c:v>
                </c:pt>
                <c:pt idx="118">
                  <c:v>54.078000000000003</c:v>
                </c:pt>
                <c:pt idx="119">
                  <c:v>54.078000000000003</c:v>
                </c:pt>
                <c:pt idx="120">
                  <c:v>54.078000000000003</c:v>
                </c:pt>
              </c:numCache>
            </c:numRef>
          </c:yVal>
          <c:smooth val="0"/>
        </c:ser>
        <c:dLbls>
          <c:showLegendKey val="0"/>
          <c:showVal val="0"/>
          <c:showCatName val="0"/>
          <c:showSerName val="0"/>
          <c:showPercent val="0"/>
          <c:showBubbleSize val="0"/>
        </c:dLbls>
        <c:axId val="764424688"/>
        <c:axId val="764425080"/>
      </c:scatterChart>
      <c:valAx>
        <c:axId val="76442468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4425080"/>
        <c:crosses val="autoZero"/>
        <c:crossBetween val="midCat"/>
        <c:majorUnit val="1"/>
      </c:valAx>
      <c:valAx>
        <c:axId val="7644250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4424688"/>
        <c:crosses val="autoZero"/>
        <c:crossBetween val="midCat"/>
        <c:majorUnit val="25"/>
      </c:valAx>
      <c:spPr>
        <a:solidFill>
          <a:schemeClr val="bg2"/>
        </a:solidFill>
        <a:ln>
          <a:solidFill>
            <a:schemeClr val="tx1"/>
          </a:solidFill>
        </a:ln>
      </c:spPr>
    </c:plotArea>
    <c:legend>
      <c:legendPos val="r"/>
      <c:layout>
        <c:manualLayout>
          <c:xMode val="edge"/>
          <c:yMode val="edge"/>
          <c:x val="0.13257368824472163"/>
          <c:y val="0.70914295995258658"/>
          <c:w val="0.82271386430678461"/>
          <c:h val="9.7986199305731964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2377766938425"/>
          <c:y val="3.3590508847684365E-2"/>
          <c:w val="0.85968051006900836"/>
          <c:h val="0.7707426011404086"/>
        </c:manualLayout>
      </c:layout>
      <c:scatterChart>
        <c:scatterStyle val="lineMarker"/>
        <c:varyColors val="0"/>
        <c:ser>
          <c:idx val="0"/>
          <c:order val="0"/>
          <c:tx>
            <c:strRef>
              <c:f>Sheet1!$B$1</c:f>
              <c:strCache>
                <c:ptCount val="1"/>
                <c:pt idx="0">
                  <c:v>1994-2003</c:v>
                </c:pt>
              </c:strCache>
            </c:strRef>
          </c:tx>
          <c:spPr>
            <a:ln w="41275">
              <a:solidFill>
                <a:srgbClr val="00FF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Sheet1!$B$2:$B$186</c:f>
              <c:numCache>
                <c:formatCode>General</c:formatCode>
                <c:ptCount val="185"/>
                <c:pt idx="0">
                  <c:v>100</c:v>
                </c:pt>
                <c:pt idx="1">
                  <c:v>99.981999999999999</c:v>
                </c:pt>
                <c:pt idx="2">
                  <c:v>99.893000000000001</c:v>
                </c:pt>
                <c:pt idx="3">
                  <c:v>99.786000000000001</c:v>
                </c:pt>
                <c:pt idx="4">
                  <c:v>99.576999999999998</c:v>
                </c:pt>
                <c:pt idx="5">
                  <c:v>99.325000000000003</c:v>
                </c:pt>
                <c:pt idx="6">
                  <c:v>97.078999999999994</c:v>
                </c:pt>
                <c:pt idx="7">
                  <c:v>94.293000000000006</c:v>
                </c:pt>
                <c:pt idx="8">
                  <c:v>93.775999999999996</c:v>
                </c:pt>
                <c:pt idx="9">
                  <c:v>93.462999999999994</c:v>
                </c:pt>
                <c:pt idx="10">
                  <c:v>93.247</c:v>
                </c:pt>
                <c:pt idx="11">
                  <c:v>93.123000000000005</c:v>
                </c:pt>
                <c:pt idx="12">
                  <c:v>92.947999999999993</c:v>
                </c:pt>
                <c:pt idx="13">
                  <c:v>92.774000000000001</c:v>
                </c:pt>
                <c:pt idx="14">
                  <c:v>92.67</c:v>
                </c:pt>
                <c:pt idx="15">
                  <c:v>92.465000000000003</c:v>
                </c:pt>
                <c:pt idx="16">
                  <c:v>92.286000000000001</c:v>
                </c:pt>
                <c:pt idx="17">
                  <c:v>92.037999999999997</c:v>
                </c:pt>
                <c:pt idx="18">
                  <c:v>91.622</c:v>
                </c:pt>
                <c:pt idx="19">
                  <c:v>91.022000000000006</c:v>
                </c:pt>
                <c:pt idx="20">
                  <c:v>90.805000000000007</c:v>
                </c:pt>
                <c:pt idx="21">
                  <c:v>90.593999999999994</c:v>
                </c:pt>
                <c:pt idx="22">
                  <c:v>90.341999999999999</c:v>
                </c:pt>
                <c:pt idx="23">
                  <c:v>90.135999999999996</c:v>
                </c:pt>
                <c:pt idx="24">
                  <c:v>89.906999999999996</c:v>
                </c:pt>
                <c:pt idx="25">
                  <c:v>89.716999999999999</c:v>
                </c:pt>
                <c:pt idx="26">
                  <c:v>89.552000000000007</c:v>
                </c:pt>
                <c:pt idx="27">
                  <c:v>89.415999999999997</c:v>
                </c:pt>
                <c:pt idx="28">
                  <c:v>89.162999999999997</c:v>
                </c:pt>
                <c:pt idx="29">
                  <c:v>88.917000000000002</c:v>
                </c:pt>
                <c:pt idx="30">
                  <c:v>88.379000000000005</c:v>
                </c:pt>
                <c:pt idx="31">
                  <c:v>87.933999999999997</c:v>
                </c:pt>
                <c:pt idx="32">
                  <c:v>87.728999999999999</c:v>
                </c:pt>
                <c:pt idx="33">
                  <c:v>87.588999999999999</c:v>
                </c:pt>
                <c:pt idx="34">
                  <c:v>87.36</c:v>
                </c:pt>
                <c:pt idx="35">
                  <c:v>87.197000000000003</c:v>
                </c:pt>
                <c:pt idx="36">
                  <c:v>87.001999999999995</c:v>
                </c:pt>
                <c:pt idx="37">
                  <c:v>86.742000000000004</c:v>
                </c:pt>
                <c:pt idx="38">
                  <c:v>86.557000000000002</c:v>
                </c:pt>
                <c:pt idx="39">
                  <c:v>86.363</c:v>
                </c:pt>
                <c:pt idx="40">
                  <c:v>86.23</c:v>
                </c:pt>
                <c:pt idx="41">
                  <c:v>85.977999999999994</c:v>
                </c:pt>
                <c:pt idx="42">
                  <c:v>85.679000000000002</c:v>
                </c:pt>
                <c:pt idx="43">
                  <c:v>85.361999999999995</c:v>
                </c:pt>
                <c:pt idx="44">
                  <c:v>85.131</c:v>
                </c:pt>
                <c:pt idx="45">
                  <c:v>84.923000000000002</c:v>
                </c:pt>
                <c:pt idx="46">
                  <c:v>84.69</c:v>
                </c:pt>
                <c:pt idx="47">
                  <c:v>84.456000000000003</c:v>
                </c:pt>
                <c:pt idx="48">
                  <c:v>84.162000000000006</c:v>
                </c:pt>
                <c:pt idx="49">
                  <c:v>83.87</c:v>
                </c:pt>
                <c:pt idx="50">
                  <c:v>83.668000000000006</c:v>
                </c:pt>
                <c:pt idx="51">
                  <c:v>83.412999999999997</c:v>
                </c:pt>
                <c:pt idx="52">
                  <c:v>83.233000000000004</c:v>
                </c:pt>
                <c:pt idx="53">
                  <c:v>83.001000000000005</c:v>
                </c:pt>
                <c:pt idx="54">
                  <c:v>82.811999999999998</c:v>
                </c:pt>
                <c:pt idx="55">
                  <c:v>82.543000000000006</c:v>
                </c:pt>
                <c:pt idx="56">
                  <c:v>82.290999999999997</c:v>
                </c:pt>
                <c:pt idx="57">
                  <c:v>82.097999999999999</c:v>
                </c:pt>
                <c:pt idx="58">
                  <c:v>81.94</c:v>
                </c:pt>
                <c:pt idx="59">
                  <c:v>81.682000000000002</c:v>
                </c:pt>
                <c:pt idx="60">
                  <c:v>81.278999999999996</c:v>
                </c:pt>
                <c:pt idx="61">
                  <c:v>81.022999999999996</c:v>
                </c:pt>
                <c:pt idx="62">
                  <c:v>80.790999999999997</c:v>
                </c:pt>
                <c:pt idx="63">
                  <c:v>80.605000000000004</c:v>
                </c:pt>
                <c:pt idx="64">
                  <c:v>80.314999999999998</c:v>
                </c:pt>
                <c:pt idx="65">
                  <c:v>80.155000000000001</c:v>
                </c:pt>
                <c:pt idx="66">
                  <c:v>79.984999999999999</c:v>
                </c:pt>
                <c:pt idx="67">
                  <c:v>79.69</c:v>
                </c:pt>
                <c:pt idx="68">
                  <c:v>79.451999999999998</c:v>
                </c:pt>
                <c:pt idx="69">
                  <c:v>79.201999999999998</c:v>
                </c:pt>
                <c:pt idx="70">
                  <c:v>78.950999999999993</c:v>
                </c:pt>
                <c:pt idx="71">
                  <c:v>78.766000000000005</c:v>
                </c:pt>
                <c:pt idx="72">
                  <c:v>78.460999999999999</c:v>
                </c:pt>
                <c:pt idx="73">
                  <c:v>78.19</c:v>
                </c:pt>
                <c:pt idx="74">
                  <c:v>77.956999999999994</c:v>
                </c:pt>
                <c:pt idx="75">
                  <c:v>77.712999999999994</c:v>
                </c:pt>
                <c:pt idx="76">
                  <c:v>77.465999999999994</c:v>
                </c:pt>
                <c:pt idx="77">
                  <c:v>77.322000000000003</c:v>
                </c:pt>
                <c:pt idx="78">
                  <c:v>77.103999999999999</c:v>
                </c:pt>
                <c:pt idx="79">
                  <c:v>76.906000000000006</c:v>
                </c:pt>
                <c:pt idx="80">
                  <c:v>76.716999999999999</c:v>
                </c:pt>
                <c:pt idx="81">
                  <c:v>76.495000000000005</c:v>
                </c:pt>
                <c:pt idx="82">
                  <c:v>76.227999999999994</c:v>
                </c:pt>
                <c:pt idx="83">
                  <c:v>76.034999999999997</c:v>
                </c:pt>
                <c:pt idx="84">
                  <c:v>75.709999999999994</c:v>
                </c:pt>
                <c:pt idx="85">
                  <c:v>75.379000000000005</c:v>
                </c:pt>
                <c:pt idx="86">
                  <c:v>75.122</c:v>
                </c:pt>
                <c:pt idx="87">
                  <c:v>74.828999999999994</c:v>
                </c:pt>
                <c:pt idx="88">
                  <c:v>74.715000000000003</c:v>
                </c:pt>
                <c:pt idx="89">
                  <c:v>74.533000000000001</c:v>
                </c:pt>
                <c:pt idx="90">
                  <c:v>74.349999999999994</c:v>
                </c:pt>
                <c:pt idx="91">
                  <c:v>74.108000000000004</c:v>
                </c:pt>
                <c:pt idx="92">
                  <c:v>73.828999999999994</c:v>
                </c:pt>
                <c:pt idx="93">
                  <c:v>73.596000000000004</c:v>
                </c:pt>
                <c:pt idx="94">
                  <c:v>73.347999999999999</c:v>
                </c:pt>
                <c:pt idx="95">
                  <c:v>73.073999999999998</c:v>
                </c:pt>
                <c:pt idx="96">
                  <c:v>72.906000000000006</c:v>
                </c:pt>
                <c:pt idx="97">
                  <c:v>72.561000000000007</c:v>
                </c:pt>
                <c:pt idx="98">
                  <c:v>72.325000000000003</c:v>
                </c:pt>
                <c:pt idx="99">
                  <c:v>72.099000000000004</c:v>
                </c:pt>
                <c:pt idx="100">
                  <c:v>71.921999999999997</c:v>
                </c:pt>
                <c:pt idx="101">
                  <c:v>71.63</c:v>
                </c:pt>
                <c:pt idx="102">
                  <c:v>71.412999999999997</c:v>
                </c:pt>
                <c:pt idx="103">
                  <c:v>71.052000000000007</c:v>
                </c:pt>
                <c:pt idx="104">
                  <c:v>70.858000000000004</c:v>
                </c:pt>
                <c:pt idx="105">
                  <c:v>70.674999999999997</c:v>
                </c:pt>
                <c:pt idx="106">
                  <c:v>70.411000000000001</c:v>
                </c:pt>
                <c:pt idx="107">
                  <c:v>70.198999999999998</c:v>
                </c:pt>
                <c:pt idx="108">
                  <c:v>69.915999999999997</c:v>
                </c:pt>
                <c:pt idx="109">
                  <c:v>69.573999999999998</c:v>
                </c:pt>
                <c:pt idx="110">
                  <c:v>69.253</c:v>
                </c:pt>
                <c:pt idx="111">
                  <c:v>68.986000000000004</c:v>
                </c:pt>
                <c:pt idx="112">
                  <c:v>68.745999999999995</c:v>
                </c:pt>
                <c:pt idx="113">
                  <c:v>68.503</c:v>
                </c:pt>
                <c:pt idx="114">
                  <c:v>68.259</c:v>
                </c:pt>
                <c:pt idx="115">
                  <c:v>67.971000000000004</c:v>
                </c:pt>
                <c:pt idx="116">
                  <c:v>67.781999999999996</c:v>
                </c:pt>
                <c:pt idx="117">
                  <c:v>67.489000000000004</c:v>
                </c:pt>
                <c:pt idx="118">
                  <c:v>67.239000000000004</c:v>
                </c:pt>
                <c:pt idx="119">
                  <c:v>66.986000000000004</c:v>
                </c:pt>
                <c:pt idx="120">
                  <c:v>66.730999999999995</c:v>
                </c:pt>
                <c:pt idx="121">
                  <c:v>66.456000000000003</c:v>
                </c:pt>
                <c:pt idx="122">
                  <c:v>66.082999999999998</c:v>
                </c:pt>
                <c:pt idx="123">
                  <c:v>65.832999999999998</c:v>
                </c:pt>
                <c:pt idx="124">
                  <c:v>65.676000000000002</c:v>
                </c:pt>
                <c:pt idx="125">
                  <c:v>65.533000000000001</c:v>
                </c:pt>
                <c:pt idx="126">
                  <c:v>65.278000000000006</c:v>
                </c:pt>
                <c:pt idx="127">
                  <c:v>64.941000000000003</c:v>
                </c:pt>
                <c:pt idx="128">
                  <c:v>64.715000000000003</c:v>
                </c:pt>
                <c:pt idx="129">
                  <c:v>64.534999999999997</c:v>
                </c:pt>
                <c:pt idx="130">
                  <c:v>64.335999999999999</c:v>
                </c:pt>
                <c:pt idx="131">
                  <c:v>64.168999999999997</c:v>
                </c:pt>
                <c:pt idx="132">
                  <c:v>63.845999999999997</c:v>
                </c:pt>
                <c:pt idx="133">
                  <c:v>63.601999999999997</c:v>
                </c:pt>
                <c:pt idx="134">
                  <c:v>63.3</c:v>
                </c:pt>
                <c:pt idx="135">
                  <c:v>63.192</c:v>
                </c:pt>
                <c:pt idx="136">
                  <c:v>63.046999999999997</c:v>
                </c:pt>
                <c:pt idx="137">
                  <c:v>62.901000000000003</c:v>
                </c:pt>
                <c:pt idx="138">
                  <c:v>62.682000000000002</c:v>
                </c:pt>
                <c:pt idx="139">
                  <c:v>62.552</c:v>
                </c:pt>
                <c:pt idx="140">
                  <c:v>62.253</c:v>
                </c:pt>
                <c:pt idx="141">
                  <c:v>62.064</c:v>
                </c:pt>
                <c:pt idx="142">
                  <c:v>61.755000000000003</c:v>
                </c:pt>
                <c:pt idx="143">
                  <c:v>61.383000000000003</c:v>
                </c:pt>
                <c:pt idx="144">
                  <c:v>61.098999999999997</c:v>
                </c:pt>
                <c:pt idx="145">
                  <c:v>60.841000000000001</c:v>
                </c:pt>
                <c:pt idx="146">
                  <c:v>60.662999999999997</c:v>
                </c:pt>
                <c:pt idx="147">
                  <c:v>60.506</c:v>
                </c:pt>
                <c:pt idx="148">
                  <c:v>60.436999999999998</c:v>
                </c:pt>
                <c:pt idx="149">
                  <c:v>60.345999999999997</c:v>
                </c:pt>
                <c:pt idx="150">
                  <c:v>60.091999999999999</c:v>
                </c:pt>
                <c:pt idx="151">
                  <c:v>59.905999999999999</c:v>
                </c:pt>
                <c:pt idx="152">
                  <c:v>59.624000000000002</c:v>
                </c:pt>
                <c:pt idx="153">
                  <c:v>59.314</c:v>
                </c:pt>
                <c:pt idx="154">
                  <c:v>59.167000000000002</c:v>
                </c:pt>
                <c:pt idx="155">
                  <c:v>58.993000000000002</c:v>
                </c:pt>
                <c:pt idx="156">
                  <c:v>58.942</c:v>
                </c:pt>
                <c:pt idx="157">
                  <c:v>58.747</c:v>
                </c:pt>
                <c:pt idx="158">
                  <c:v>58.66</c:v>
                </c:pt>
                <c:pt idx="159">
                  <c:v>58.363</c:v>
                </c:pt>
                <c:pt idx="160">
                  <c:v>58.152999999999999</c:v>
                </c:pt>
                <c:pt idx="161">
                  <c:v>58.031999999999996</c:v>
                </c:pt>
                <c:pt idx="162">
                  <c:v>57.697000000000003</c:v>
                </c:pt>
                <c:pt idx="163">
                  <c:v>57.636000000000003</c:v>
                </c:pt>
                <c:pt idx="164">
                  <c:v>57.389000000000003</c:v>
                </c:pt>
                <c:pt idx="165">
                  <c:v>57.106000000000002</c:v>
                </c:pt>
                <c:pt idx="166">
                  <c:v>56.817</c:v>
                </c:pt>
                <c:pt idx="167">
                  <c:v>56.587000000000003</c:v>
                </c:pt>
                <c:pt idx="168">
                  <c:v>56.040999999999997</c:v>
                </c:pt>
                <c:pt idx="169">
                  <c:v>55.749000000000002</c:v>
                </c:pt>
                <c:pt idx="170">
                  <c:v>55.555999999999997</c:v>
                </c:pt>
                <c:pt idx="171">
                  <c:v>55.36</c:v>
                </c:pt>
                <c:pt idx="172">
                  <c:v>55.241</c:v>
                </c:pt>
                <c:pt idx="173">
                  <c:v>55.078000000000003</c:v>
                </c:pt>
                <c:pt idx="174">
                  <c:v>54.954000000000001</c:v>
                </c:pt>
                <c:pt idx="175">
                  <c:v>54.743000000000002</c:v>
                </c:pt>
                <c:pt idx="176">
                  <c:v>54.564</c:v>
                </c:pt>
                <c:pt idx="177">
                  <c:v>54.281999999999996</c:v>
                </c:pt>
                <c:pt idx="178">
                  <c:v>54.078000000000003</c:v>
                </c:pt>
                <c:pt idx="179">
                  <c:v>53.844000000000001</c:v>
                </c:pt>
                <c:pt idx="180">
                  <c:v>53.625999999999998</c:v>
                </c:pt>
                <c:pt idx="181">
                  <c:v>53.469000000000001</c:v>
                </c:pt>
                <c:pt idx="182">
                  <c:v>53.008000000000003</c:v>
                </c:pt>
                <c:pt idx="183">
                  <c:v>52.337000000000003</c:v>
                </c:pt>
                <c:pt idx="184">
                  <c:v>52.337000000000003</c:v>
                </c:pt>
              </c:numCache>
            </c:numRef>
          </c:yVal>
          <c:smooth val="0"/>
        </c:ser>
        <c:ser>
          <c:idx val="1"/>
          <c:order val="1"/>
          <c:tx>
            <c:strRef>
              <c:f>Sheet1!$C$1</c:f>
              <c:strCache>
                <c:ptCount val="1"/>
                <c:pt idx="0">
                  <c:v>2004-6/2014</c:v>
                </c:pt>
              </c:strCache>
            </c:strRef>
          </c:tx>
          <c:spPr>
            <a:ln w="41275">
              <a:solidFill>
                <a:srgbClr val="00FFFF"/>
              </a:solidFill>
              <a:prstDash val="solid"/>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Sheet1!$C$2:$C$186</c:f>
              <c:numCache>
                <c:formatCode>General</c:formatCode>
                <c:ptCount val="185"/>
                <c:pt idx="0">
                  <c:v>100</c:v>
                </c:pt>
                <c:pt idx="1">
                  <c:v>99.978999999999999</c:v>
                </c:pt>
                <c:pt idx="2">
                  <c:v>99.893000000000001</c:v>
                </c:pt>
                <c:pt idx="3">
                  <c:v>99.823999999999998</c:v>
                </c:pt>
                <c:pt idx="4">
                  <c:v>99.626000000000005</c:v>
                </c:pt>
                <c:pt idx="5">
                  <c:v>99.4</c:v>
                </c:pt>
                <c:pt idx="6">
                  <c:v>98.563999999999993</c:v>
                </c:pt>
                <c:pt idx="7">
                  <c:v>97.606999999999999</c:v>
                </c:pt>
                <c:pt idx="8">
                  <c:v>97.346000000000004</c:v>
                </c:pt>
                <c:pt idx="9">
                  <c:v>97.078000000000003</c:v>
                </c:pt>
                <c:pt idx="10">
                  <c:v>96.82</c:v>
                </c:pt>
                <c:pt idx="11">
                  <c:v>96.555000000000007</c:v>
                </c:pt>
                <c:pt idx="12">
                  <c:v>96.295000000000002</c:v>
                </c:pt>
                <c:pt idx="13">
                  <c:v>95.986000000000004</c:v>
                </c:pt>
                <c:pt idx="14">
                  <c:v>95.716999999999999</c:v>
                </c:pt>
                <c:pt idx="15">
                  <c:v>95.489000000000004</c:v>
                </c:pt>
                <c:pt idx="16">
                  <c:v>95.259</c:v>
                </c:pt>
                <c:pt idx="17">
                  <c:v>94.997</c:v>
                </c:pt>
                <c:pt idx="18">
                  <c:v>94.745000000000005</c:v>
                </c:pt>
                <c:pt idx="19">
                  <c:v>94.436000000000007</c:v>
                </c:pt>
                <c:pt idx="20">
                  <c:v>94.257999999999996</c:v>
                </c:pt>
                <c:pt idx="21">
                  <c:v>93.938999999999993</c:v>
                </c:pt>
                <c:pt idx="22">
                  <c:v>93.602999999999994</c:v>
                </c:pt>
                <c:pt idx="23">
                  <c:v>93.328999999999994</c:v>
                </c:pt>
                <c:pt idx="24">
                  <c:v>92.954999999999998</c:v>
                </c:pt>
                <c:pt idx="25">
                  <c:v>92.635000000000005</c:v>
                </c:pt>
                <c:pt idx="26">
                  <c:v>92.427000000000007</c:v>
                </c:pt>
                <c:pt idx="27">
                  <c:v>92.147999999999996</c:v>
                </c:pt>
                <c:pt idx="28">
                  <c:v>91.875</c:v>
                </c:pt>
                <c:pt idx="29">
                  <c:v>91.677000000000007</c:v>
                </c:pt>
                <c:pt idx="30">
                  <c:v>91.394000000000005</c:v>
                </c:pt>
                <c:pt idx="31">
                  <c:v>91.085999999999999</c:v>
                </c:pt>
                <c:pt idx="32">
                  <c:v>90.861000000000004</c:v>
                </c:pt>
                <c:pt idx="33">
                  <c:v>90.602000000000004</c:v>
                </c:pt>
                <c:pt idx="34">
                  <c:v>90.334000000000003</c:v>
                </c:pt>
                <c:pt idx="35">
                  <c:v>90.15</c:v>
                </c:pt>
                <c:pt idx="36">
                  <c:v>89.870999999999995</c:v>
                </c:pt>
                <c:pt idx="37">
                  <c:v>89.546000000000006</c:v>
                </c:pt>
                <c:pt idx="38">
                  <c:v>89.218000000000004</c:v>
                </c:pt>
                <c:pt idx="39">
                  <c:v>88.977000000000004</c:v>
                </c:pt>
                <c:pt idx="40">
                  <c:v>88.772000000000006</c:v>
                </c:pt>
                <c:pt idx="41">
                  <c:v>88.548000000000002</c:v>
                </c:pt>
                <c:pt idx="42">
                  <c:v>88.265000000000001</c:v>
                </c:pt>
                <c:pt idx="43">
                  <c:v>87.933999999999997</c:v>
                </c:pt>
                <c:pt idx="44">
                  <c:v>87.658000000000001</c:v>
                </c:pt>
                <c:pt idx="45">
                  <c:v>87.408000000000001</c:v>
                </c:pt>
                <c:pt idx="46">
                  <c:v>87.174999999999997</c:v>
                </c:pt>
                <c:pt idx="47">
                  <c:v>86.918000000000006</c:v>
                </c:pt>
                <c:pt idx="48">
                  <c:v>86.614999999999995</c:v>
                </c:pt>
                <c:pt idx="49">
                  <c:v>86.364999999999995</c:v>
                </c:pt>
                <c:pt idx="50">
                  <c:v>86.114999999999995</c:v>
                </c:pt>
                <c:pt idx="51">
                  <c:v>85.872</c:v>
                </c:pt>
                <c:pt idx="52">
                  <c:v>85.65</c:v>
                </c:pt>
                <c:pt idx="53">
                  <c:v>85.460999999999999</c:v>
                </c:pt>
                <c:pt idx="54">
                  <c:v>85.26</c:v>
                </c:pt>
                <c:pt idx="55">
                  <c:v>84.986000000000004</c:v>
                </c:pt>
                <c:pt idx="56">
                  <c:v>84.817999999999998</c:v>
                </c:pt>
                <c:pt idx="57">
                  <c:v>84.635000000000005</c:v>
                </c:pt>
                <c:pt idx="58">
                  <c:v>84.337999999999994</c:v>
                </c:pt>
                <c:pt idx="59">
                  <c:v>83.935000000000002</c:v>
                </c:pt>
                <c:pt idx="60">
                  <c:v>83.727999999999994</c:v>
                </c:pt>
                <c:pt idx="61">
                  <c:v>83.462000000000003</c:v>
                </c:pt>
                <c:pt idx="62">
                  <c:v>83.222999999999999</c:v>
                </c:pt>
                <c:pt idx="63">
                  <c:v>83.072000000000003</c:v>
                </c:pt>
                <c:pt idx="64">
                  <c:v>82.918000000000006</c:v>
                </c:pt>
                <c:pt idx="65">
                  <c:v>82.656000000000006</c:v>
                </c:pt>
                <c:pt idx="66">
                  <c:v>82.391999999999996</c:v>
                </c:pt>
                <c:pt idx="67">
                  <c:v>82.158000000000001</c:v>
                </c:pt>
                <c:pt idx="68">
                  <c:v>82.016000000000005</c:v>
                </c:pt>
                <c:pt idx="69">
                  <c:v>81.745000000000005</c:v>
                </c:pt>
                <c:pt idx="70">
                  <c:v>81.519000000000005</c:v>
                </c:pt>
                <c:pt idx="71">
                  <c:v>81.19</c:v>
                </c:pt>
                <c:pt idx="72">
                  <c:v>80.986999999999995</c:v>
                </c:pt>
                <c:pt idx="73">
                  <c:v>80.69</c:v>
                </c:pt>
                <c:pt idx="74">
                  <c:v>80.376000000000005</c:v>
                </c:pt>
                <c:pt idx="75">
                  <c:v>80.156000000000006</c:v>
                </c:pt>
                <c:pt idx="76">
                  <c:v>79.893000000000001</c:v>
                </c:pt>
                <c:pt idx="77">
                  <c:v>79.67</c:v>
                </c:pt>
                <c:pt idx="78">
                  <c:v>79.382999999999996</c:v>
                </c:pt>
                <c:pt idx="79">
                  <c:v>79.176000000000002</c:v>
                </c:pt>
                <c:pt idx="80">
                  <c:v>78.885000000000005</c:v>
                </c:pt>
                <c:pt idx="81">
                  <c:v>78.608999999999995</c:v>
                </c:pt>
                <c:pt idx="82">
                  <c:v>78.308000000000007</c:v>
                </c:pt>
                <c:pt idx="83">
                  <c:v>78.043999999999997</c:v>
                </c:pt>
                <c:pt idx="84">
                  <c:v>77.700999999999993</c:v>
                </c:pt>
                <c:pt idx="85">
                  <c:v>77.323999999999998</c:v>
                </c:pt>
                <c:pt idx="86">
                  <c:v>77.134</c:v>
                </c:pt>
                <c:pt idx="87">
                  <c:v>76.912999999999997</c:v>
                </c:pt>
                <c:pt idx="88">
                  <c:v>76.716999999999999</c:v>
                </c:pt>
                <c:pt idx="89">
                  <c:v>76.435000000000002</c:v>
                </c:pt>
                <c:pt idx="90">
                  <c:v>76.236999999999995</c:v>
                </c:pt>
                <c:pt idx="91">
                  <c:v>76.093999999999994</c:v>
                </c:pt>
                <c:pt idx="92">
                  <c:v>75.947999999999993</c:v>
                </c:pt>
                <c:pt idx="93">
                  <c:v>75.858999999999995</c:v>
                </c:pt>
                <c:pt idx="94">
                  <c:v>75.768000000000001</c:v>
                </c:pt>
                <c:pt idx="95">
                  <c:v>75.611000000000004</c:v>
                </c:pt>
                <c:pt idx="96">
                  <c:v>75.346000000000004</c:v>
                </c:pt>
                <c:pt idx="97">
                  <c:v>75.153999999999996</c:v>
                </c:pt>
                <c:pt idx="98">
                  <c:v>74.991</c:v>
                </c:pt>
                <c:pt idx="99">
                  <c:v>74.741</c:v>
                </c:pt>
                <c:pt idx="100">
                  <c:v>74.445999999999998</c:v>
                </c:pt>
                <c:pt idx="101">
                  <c:v>74.233999999999995</c:v>
                </c:pt>
                <c:pt idx="102">
                  <c:v>73.977000000000004</c:v>
                </c:pt>
                <c:pt idx="103">
                  <c:v>73.674999999999997</c:v>
                </c:pt>
                <c:pt idx="104">
                  <c:v>73.322999999999993</c:v>
                </c:pt>
                <c:pt idx="105">
                  <c:v>73.099000000000004</c:v>
                </c:pt>
                <c:pt idx="106">
                  <c:v>72.869</c:v>
                </c:pt>
                <c:pt idx="107">
                  <c:v>72.581000000000003</c:v>
                </c:pt>
                <c:pt idx="108">
                  <c:v>72.009</c:v>
                </c:pt>
                <c:pt idx="109">
                  <c:v>71.644000000000005</c:v>
                </c:pt>
                <c:pt idx="110">
                  <c:v>71.305000000000007</c:v>
                </c:pt>
                <c:pt idx="111">
                  <c:v>70.954999999999998</c:v>
                </c:pt>
                <c:pt idx="112">
                  <c:v>70.531000000000006</c:v>
                </c:pt>
                <c:pt idx="113">
                  <c:v>70.388000000000005</c:v>
                </c:pt>
                <c:pt idx="114">
                  <c:v>70.171000000000006</c:v>
                </c:pt>
                <c:pt idx="115">
                  <c:v>69.876000000000005</c:v>
                </c:pt>
                <c:pt idx="116">
                  <c:v>69.418000000000006</c:v>
                </c:pt>
                <c:pt idx="117">
                  <c:v>69.260000000000005</c:v>
                </c:pt>
                <c:pt idx="118">
                  <c:v>68.930999999999997</c:v>
                </c:pt>
                <c:pt idx="119">
                  <c:v>68.930999999999997</c:v>
                </c:pt>
                <c:pt idx="120">
                  <c:v>68.347999999999999</c:v>
                </c:pt>
              </c:numCache>
            </c:numRef>
          </c:yVal>
          <c:smooth val="0"/>
        </c:ser>
        <c:dLbls>
          <c:showLegendKey val="0"/>
          <c:showVal val="0"/>
          <c:showCatName val="0"/>
          <c:showSerName val="0"/>
          <c:showPercent val="0"/>
          <c:showBubbleSize val="0"/>
        </c:dLbls>
        <c:axId val="764425864"/>
        <c:axId val="764426256"/>
      </c:scatterChart>
      <c:valAx>
        <c:axId val="76442586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4426256"/>
        <c:crosses val="autoZero"/>
        <c:crossBetween val="midCat"/>
        <c:majorUnit val="1"/>
      </c:valAx>
      <c:valAx>
        <c:axId val="7644262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4425864"/>
        <c:crosses val="autoZero"/>
        <c:crossBetween val="midCat"/>
        <c:majorUnit val="25"/>
      </c:valAx>
      <c:spPr>
        <a:solidFill>
          <a:schemeClr val="bg2"/>
        </a:solidFill>
        <a:ln>
          <a:solidFill>
            <a:schemeClr val="tx1"/>
          </a:solidFill>
        </a:ln>
      </c:spPr>
    </c:plotArea>
    <c:legend>
      <c:legendPos val="r"/>
      <c:layout>
        <c:manualLayout>
          <c:xMode val="edge"/>
          <c:yMode val="edge"/>
          <c:x val="0.13109876199103432"/>
          <c:y val="0.67688489543645747"/>
          <c:w val="0.46873156342182876"/>
          <c:h val="9.6598086529506397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6904745313915"/>
          <c:y val="3.3590508847684365E-2"/>
          <c:w val="0.85968051006901092"/>
          <c:h val="0.83794682922699193"/>
        </c:manualLayout>
      </c:layout>
      <c:scatterChart>
        <c:scatterStyle val="lineMarker"/>
        <c:varyColors val="0"/>
        <c:ser>
          <c:idx val="0"/>
          <c:order val="0"/>
          <c:tx>
            <c:strRef>
              <c:f>Sheet1!$B$1</c:f>
              <c:strCache>
                <c:ptCount val="1"/>
                <c:pt idx="0">
                  <c:v>Male 1994-2003</c:v>
                </c:pt>
              </c:strCache>
            </c:strRef>
          </c:tx>
          <c:spPr>
            <a:ln w="41275">
              <a:solidFill>
                <a:srgbClr val="00FF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Sheet1!$B$2:$B$186</c:f>
              <c:numCache>
                <c:formatCode>General</c:formatCode>
                <c:ptCount val="185"/>
                <c:pt idx="0">
                  <c:v>100</c:v>
                </c:pt>
                <c:pt idx="1">
                  <c:v>99.983999999999995</c:v>
                </c:pt>
                <c:pt idx="2">
                  <c:v>99.876000000000005</c:v>
                </c:pt>
                <c:pt idx="3">
                  <c:v>99.753</c:v>
                </c:pt>
                <c:pt idx="4">
                  <c:v>99.52</c:v>
                </c:pt>
                <c:pt idx="5">
                  <c:v>99.271000000000001</c:v>
                </c:pt>
                <c:pt idx="6">
                  <c:v>96.763000000000005</c:v>
                </c:pt>
                <c:pt idx="7">
                  <c:v>93.688999999999993</c:v>
                </c:pt>
                <c:pt idx="8">
                  <c:v>93.103999999999999</c:v>
                </c:pt>
                <c:pt idx="9">
                  <c:v>92.771000000000001</c:v>
                </c:pt>
                <c:pt idx="10">
                  <c:v>92.539000000000001</c:v>
                </c:pt>
                <c:pt idx="11">
                  <c:v>92.41</c:v>
                </c:pt>
                <c:pt idx="12">
                  <c:v>92.206999999999994</c:v>
                </c:pt>
                <c:pt idx="13">
                  <c:v>91.998000000000005</c:v>
                </c:pt>
                <c:pt idx="14">
                  <c:v>91.888000000000005</c:v>
                </c:pt>
                <c:pt idx="15">
                  <c:v>91.673000000000002</c:v>
                </c:pt>
                <c:pt idx="16">
                  <c:v>91.492000000000004</c:v>
                </c:pt>
                <c:pt idx="17">
                  <c:v>91.241</c:v>
                </c:pt>
                <c:pt idx="18">
                  <c:v>90.787999999999997</c:v>
                </c:pt>
                <c:pt idx="19">
                  <c:v>90.061000000000007</c:v>
                </c:pt>
                <c:pt idx="20">
                  <c:v>89.840999999999994</c:v>
                </c:pt>
                <c:pt idx="21">
                  <c:v>89.593999999999994</c:v>
                </c:pt>
                <c:pt idx="22">
                  <c:v>89.293000000000006</c:v>
                </c:pt>
                <c:pt idx="23">
                  <c:v>89.078999999999994</c:v>
                </c:pt>
                <c:pt idx="24">
                  <c:v>88.835999999999999</c:v>
                </c:pt>
                <c:pt idx="25">
                  <c:v>88.608000000000004</c:v>
                </c:pt>
                <c:pt idx="26">
                  <c:v>88.412999999999997</c:v>
                </c:pt>
                <c:pt idx="27">
                  <c:v>88.263999999999996</c:v>
                </c:pt>
                <c:pt idx="28">
                  <c:v>87.963999999999999</c:v>
                </c:pt>
                <c:pt idx="29">
                  <c:v>87.664000000000001</c:v>
                </c:pt>
                <c:pt idx="30">
                  <c:v>87.087999999999994</c:v>
                </c:pt>
                <c:pt idx="31">
                  <c:v>86.567999999999998</c:v>
                </c:pt>
                <c:pt idx="32">
                  <c:v>86.34</c:v>
                </c:pt>
                <c:pt idx="33">
                  <c:v>86.179000000000002</c:v>
                </c:pt>
                <c:pt idx="34">
                  <c:v>85.93</c:v>
                </c:pt>
                <c:pt idx="35">
                  <c:v>85.747</c:v>
                </c:pt>
                <c:pt idx="36">
                  <c:v>85.504999999999995</c:v>
                </c:pt>
                <c:pt idx="37">
                  <c:v>85.207999999999998</c:v>
                </c:pt>
                <c:pt idx="38">
                  <c:v>85.007999999999996</c:v>
                </c:pt>
                <c:pt idx="39">
                  <c:v>84.786000000000001</c:v>
                </c:pt>
                <c:pt idx="40">
                  <c:v>84.623999999999995</c:v>
                </c:pt>
                <c:pt idx="41">
                  <c:v>84.379000000000005</c:v>
                </c:pt>
                <c:pt idx="42">
                  <c:v>84.042000000000002</c:v>
                </c:pt>
                <c:pt idx="43">
                  <c:v>83.652000000000001</c:v>
                </c:pt>
                <c:pt idx="44">
                  <c:v>83.394000000000005</c:v>
                </c:pt>
                <c:pt idx="45">
                  <c:v>83.156000000000006</c:v>
                </c:pt>
                <c:pt idx="46">
                  <c:v>82.885000000000005</c:v>
                </c:pt>
                <c:pt idx="47">
                  <c:v>82.611999999999995</c:v>
                </c:pt>
                <c:pt idx="48">
                  <c:v>82.284000000000006</c:v>
                </c:pt>
                <c:pt idx="49">
                  <c:v>81.959000000000003</c:v>
                </c:pt>
                <c:pt idx="50">
                  <c:v>81.751000000000005</c:v>
                </c:pt>
                <c:pt idx="51">
                  <c:v>81.474999999999994</c:v>
                </c:pt>
                <c:pt idx="52">
                  <c:v>81.287000000000006</c:v>
                </c:pt>
                <c:pt idx="53">
                  <c:v>81.009</c:v>
                </c:pt>
                <c:pt idx="54">
                  <c:v>80.786000000000001</c:v>
                </c:pt>
                <c:pt idx="55">
                  <c:v>80.504999999999995</c:v>
                </c:pt>
                <c:pt idx="56">
                  <c:v>80.212000000000003</c:v>
                </c:pt>
                <c:pt idx="57">
                  <c:v>79.983999999999995</c:v>
                </c:pt>
                <c:pt idx="58">
                  <c:v>79.802000000000007</c:v>
                </c:pt>
                <c:pt idx="59">
                  <c:v>79.537000000000006</c:v>
                </c:pt>
                <c:pt idx="60">
                  <c:v>79.094999999999999</c:v>
                </c:pt>
                <c:pt idx="61">
                  <c:v>78.846000000000004</c:v>
                </c:pt>
                <c:pt idx="62">
                  <c:v>78.569999999999993</c:v>
                </c:pt>
                <c:pt idx="63">
                  <c:v>78.352000000000004</c:v>
                </c:pt>
                <c:pt idx="64">
                  <c:v>78.06</c:v>
                </c:pt>
                <c:pt idx="65">
                  <c:v>77.876999999999995</c:v>
                </c:pt>
                <c:pt idx="66">
                  <c:v>77.692999999999998</c:v>
                </c:pt>
                <c:pt idx="67">
                  <c:v>77.334999999999994</c:v>
                </c:pt>
                <c:pt idx="68">
                  <c:v>77.075000000000003</c:v>
                </c:pt>
                <c:pt idx="69">
                  <c:v>76.849999999999994</c:v>
                </c:pt>
                <c:pt idx="70">
                  <c:v>76.573999999999998</c:v>
                </c:pt>
                <c:pt idx="71">
                  <c:v>76.346000000000004</c:v>
                </c:pt>
                <c:pt idx="72">
                  <c:v>76.037999999999997</c:v>
                </c:pt>
                <c:pt idx="73">
                  <c:v>75.751000000000005</c:v>
                </c:pt>
                <c:pt idx="74">
                  <c:v>75.527000000000001</c:v>
                </c:pt>
                <c:pt idx="75">
                  <c:v>75.262</c:v>
                </c:pt>
                <c:pt idx="76">
                  <c:v>74.968000000000004</c:v>
                </c:pt>
                <c:pt idx="77">
                  <c:v>74.793000000000006</c:v>
                </c:pt>
                <c:pt idx="78">
                  <c:v>74.563999999999993</c:v>
                </c:pt>
                <c:pt idx="79">
                  <c:v>74.346999999999994</c:v>
                </c:pt>
                <c:pt idx="80">
                  <c:v>74.155000000000001</c:v>
                </c:pt>
                <c:pt idx="81">
                  <c:v>73.908000000000001</c:v>
                </c:pt>
                <c:pt idx="82">
                  <c:v>73.63</c:v>
                </c:pt>
                <c:pt idx="83">
                  <c:v>73.406000000000006</c:v>
                </c:pt>
                <c:pt idx="84">
                  <c:v>73.054000000000002</c:v>
                </c:pt>
                <c:pt idx="85">
                  <c:v>72.709000000000003</c:v>
                </c:pt>
                <c:pt idx="86">
                  <c:v>72.460999999999999</c:v>
                </c:pt>
                <c:pt idx="87">
                  <c:v>72.108000000000004</c:v>
                </c:pt>
                <c:pt idx="88">
                  <c:v>71.974999999999994</c:v>
                </c:pt>
                <c:pt idx="89">
                  <c:v>71.781000000000006</c:v>
                </c:pt>
                <c:pt idx="90">
                  <c:v>71.557000000000002</c:v>
                </c:pt>
                <c:pt idx="91">
                  <c:v>71.302000000000007</c:v>
                </c:pt>
                <c:pt idx="92">
                  <c:v>70.998000000000005</c:v>
                </c:pt>
                <c:pt idx="93">
                  <c:v>70.739000000000004</c:v>
                </c:pt>
                <c:pt idx="94">
                  <c:v>70.430999999999997</c:v>
                </c:pt>
                <c:pt idx="95">
                  <c:v>70.150999999999996</c:v>
                </c:pt>
                <c:pt idx="96">
                  <c:v>69.978999999999999</c:v>
                </c:pt>
                <c:pt idx="97">
                  <c:v>69.578000000000003</c:v>
                </c:pt>
                <c:pt idx="98">
                  <c:v>69.284999999999997</c:v>
                </c:pt>
                <c:pt idx="99">
                  <c:v>69.022000000000006</c:v>
                </c:pt>
                <c:pt idx="100">
                  <c:v>68.823999999999998</c:v>
                </c:pt>
                <c:pt idx="101">
                  <c:v>68.492999999999995</c:v>
                </c:pt>
                <c:pt idx="102">
                  <c:v>68.224999999999994</c:v>
                </c:pt>
                <c:pt idx="103">
                  <c:v>67.855000000000004</c:v>
                </c:pt>
                <c:pt idx="104">
                  <c:v>67.668999999999997</c:v>
                </c:pt>
                <c:pt idx="105">
                  <c:v>67.480999999999995</c:v>
                </c:pt>
                <c:pt idx="106">
                  <c:v>67.204999999999998</c:v>
                </c:pt>
                <c:pt idx="107">
                  <c:v>66.962000000000003</c:v>
                </c:pt>
                <c:pt idx="108">
                  <c:v>66.662999999999997</c:v>
                </c:pt>
                <c:pt idx="109">
                  <c:v>66.320999999999998</c:v>
                </c:pt>
                <c:pt idx="110">
                  <c:v>66.028999999999996</c:v>
                </c:pt>
                <c:pt idx="111">
                  <c:v>65.697999999999993</c:v>
                </c:pt>
                <c:pt idx="112">
                  <c:v>65.42</c:v>
                </c:pt>
                <c:pt idx="113">
                  <c:v>65.14</c:v>
                </c:pt>
                <c:pt idx="114">
                  <c:v>64.84</c:v>
                </c:pt>
                <c:pt idx="115">
                  <c:v>64.557000000000002</c:v>
                </c:pt>
                <c:pt idx="116">
                  <c:v>64.385999999999996</c:v>
                </c:pt>
                <c:pt idx="117">
                  <c:v>64.061999999999998</c:v>
                </c:pt>
                <c:pt idx="118">
                  <c:v>63.773000000000003</c:v>
                </c:pt>
                <c:pt idx="119">
                  <c:v>63.521000000000001</c:v>
                </c:pt>
                <c:pt idx="120">
                  <c:v>63.265000000000001</c:v>
                </c:pt>
                <c:pt idx="121">
                  <c:v>62.966000000000001</c:v>
                </c:pt>
                <c:pt idx="122">
                  <c:v>62.58</c:v>
                </c:pt>
                <c:pt idx="123">
                  <c:v>62.332999999999998</c:v>
                </c:pt>
                <c:pt idx="124">
                  <c:v>62.148000000000003</c:v>
                </c:pt>
                <c:pt idx="125">
                  <c:v>62.042999999999999</c:v>
                </c:pt>
                <c:pt idx="126">
                  <c:v>61.792000000000002</c:v>
                </c:pt>
                <c:pt idx="127">
                  <c:v>61.390999999999998</c:v>
                </c:pt>
                <c:pt idx="128">
                  <c:v>61.136000000000003</c:v>
                </c:pt>
                <c:pt idx="129">
                  <c:v>60.985999999999997</c:v>
                </c:pt>
                <c:pt idx="130">
                  <c:v>60.811999999999998</c:v>
                </c:pt>
                <c:pt idx="131">
                  <c:v>60.613999999999997</c:v>
                </c:pt>
                <c:pt idx="132">
                  <c:v>60.28</c:v>
                </c:pt>
                <c:pt idx="133">
                  <c:v>60.027000000000001</c:v>
                </c:pt>
                <c:pt idx="134">
                  <c:v>59.722999999999999</c:v>
                </c:pt>
                <c:pt idx="135">
                  <c:v>59.581000000000003</c:v>
                </c:pt>
                <c:pt idx="136">
                  <c:v>59.438000000000002</c:v>
                </c:pt>
                <c:pt idx="137">
                  <c:v>59.27</c:v>
                </c:pt>
                <c:pt idx="138">
                  <c:v>59.003999999999998</c:v>
                </c:pt>
                <c:pt idx="139">
                  <c:v>58.857999999999997</c:v>
                </c:pt>
                <c:pt idx="140">
                  <c:v>58.563000000000002</c:v>
                </c:pt>
                <c:pt idx="141">
                  <c:v>58.313000000000002</c:v>
                </c:pt>
                <c:pt idx="142">
                  <c:v>57.959000000000003</c:v>
                </c:pt>
                <c:pt idx="143">
                  <c:v>57.546999999999997</c:v>
                </c:pt>
                <c:pt idx="144">
                  <c:v>57.28</c:v>
                </c:pt>
                <c:pt idx="145">
                  <c:v>56.997999999999998</c:v>
                </c:pt>
                <c:pt idx="146">
                  <c:v>56.850999999999999</c:v>
                </c:pt>
                <c:pt idx="147">
                  <c:v>56.704000000000001</c:v>
                </c:pt>
                <c:pt idx="148">
                  <c:v>56.673999999999999</c:v>
                </c:pt>
                <c:pt idx="149">
                  <c:v>56.584000000000003</c:v>
                </c:pt>
                <c:pt idx="150">
                  <c:v>56.280999999999999</c:v>
                </c:pt>
                <c:pt idx="151">
                  <c:v>56.036999999999999</c:v>
                </c:pt>
                <c:pt idx="152">
                  <c:v>55.728999999999999</c:v>
                </c:pt>
                <c:pt idx="153">
                  <c:v>55.354999999999997</c:v>
                </c:pt>
                <c:pt idx="154">
                  <c:v>55.162999999999997</c:v>
                </c:pt>
                <c:pt idx="155">
                  <c:v>55.066000000000003</c:v>
                </c:pt>
                <c:pt idx="156">
                  <c:v>54.999000000000002</c:v>
                </c:pt>
                <c:pt idx="157">
                  <c:v>54.744</c:v>
                </c:pt>
                <c:pt idx="158">
                  <c:v>54.667000000000002</c:v>
                </c:pt>
                <c:pt idx="159">
                  <c:v>54.354999999999997</c:v>
                </c:pt>
                <c:pt idx="160">
                  <c:v>54.119</c:v>
                </c:pt>
                <c:pt idx="161">
                  <c:v>54</c:v>
                </c:pt>
                <c:pt idx="162">
                  <c:v>53.642000000000003</c:v>
                </c:pt>
                <c:pt idx="163">
                  <c:v>53.601999999999997</c:v>
                </c:pt>
                <c:pt idx="164">
                  <c:v>53.317999999999998</c:v>
                </c:pt>
                <c:pt idx="165">
                  <c:v>53.03</c:v>
                </c:pt>
                <c:pt idx="166">
                  <c:v>52.735999999999997</c:v>
                </c:pt>
                <c:pt idx="167">
                  <c:v>52.52</c:v>
                </c:pt>
                <c:pt idx="168">
                  <c:v>51.896000000000001</c:v>
                </c:pt>
                <c:pt idx="169">
                  <c:v>51.558999999999997</c:v>
                </c:pt>
                <c:pt idx="170">
                  <c:v>51.356000000000002</c:v>
                </c:pt>
                <c:pt idx="171">
                  <c:v>51.203000000000003</c:v>
                </c:pt>
                <c:pt idx="172">
                  <c:v>51.098999999999997</c:v>
                </c:pt>
                <c:pt idx="173">
                  <c:v>50.993000000000002</c:v>
                </c:pt>
                <c:pt idx="174">
                  <c:v>50.83</c:v>
                </c:pt>
                <c:pt idx="175">
                  <c:v>50.72</c:v>
                </c:pt>
                <c:pt idx="176">
                  <c:v>50.601999999999997</c:v>
                </c:pt>
                <c:pt idx="177">
                  <c:v>50.231999999999999</c:v>
                </c:pt>
                <c:pt idx="178">
                  <c:v>49.963999999999999</c:v>
                </c:pt>
                <c:pt idx="179">
                  <c:v>49.658999999999999</c:v>
                </c:pt>
                <c:pt idx="180">
                  <c:v>49.465000000000003</c:v>
                </c:pt>
                <c:pt idx="181">
                  <c:v>49.256999999999998</c:v>
                </c:pt>
                <c:pt idx="182">
                  <c:v>48.670999999999999</c:v>
                </c:pt>
                <c:pt idx="183">
                  <c:v>47.817</c:v>
                </c:pt>
                <c:pt idx="184">
                  <c:v>47.817</c:v>
                </c:pt>
              </c:numCache>
            </c:numRef>
          </c:yVal>
          <c:smooth val="0"/>
        </c:ser>
        <c:ser>
          <c:idx val="1"/>
          <c:order val="1"/>
          <c:tx>
            <c:strRef>
              <c:f>Sheet1!$C$1</c:f>
              <c:strCache>
                <c:ptCount val="1"/>
                <c:pt idx="0">
                  <c:v>Male 2004-6/2014</c:v>
                </c:pt>
              </c:strCache>
            </c:strRef>
          </c:tx>
          <c:spPr>
            <a:ln w="41275">
              <a:solidFill>
                <a:srgbClr val="00FFFF"/>
              </a:solidFill>
              <a:prstDash val="solid"/>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Sheet1!$C$2:$C$186</c:f>
              <c:numCache>
                <c:formatCode>General</c:formatCode>
                <c:ptCount val="185"/>
                <c:pt idx="0">
                  <c:v>100</c:v>
                </c:pt>
                <c:pt idx="1">
                  <c:v>99.978999999999999</c:v>
                </c:pt>
                <c:pt idx="2">
                  <c:v>99.879000000000005</c:v>
                </c:pt>
                <c:pt idx="3">
                  <c:v>99.814999999999998</c:v>
                </c:pt>
                <c:pt idx="4">
                  <c:v>99.608999999999995</c:v>
                </c:pt>
                <c:pt idx="5">
                  <c:v>99.337000000000003</c:v>
                </c:pt>
                <c:pt idx="6">
                  <c:v>98.432000000000002</c:v>
                </c:pt>
                <c:pt idx="7">
                  <c:v>97.382000000000005</c:v>
                </c:pt>
                <c:pt idx="8">
                  <c:v>97.093000000000004</c:v>
                </c:pt>
                <c:pt idx="9">
                  <c:v>96.81</c:v>
                </c:pt>
                <c:pt idx="10">
                  <c:v>96.495999999999995</c:v>
                </c:pt>
                <c:pt idx="11">
                  <c:v>96.165000000000006</c:v>
                </c:pt>
                <c:pt idx="12">
                  <c:v>95.864999999999995</c:v>
                </c:pt>
                <c:pt idx="13">
                  <c:v>95.501000000000005</c:v>
                </c:pt>
                <c:pt idx="14">
                  <c:v>95.183999999999997</c:v>
                </c:pt>
                <c:pt idx="15">
                  <c:v>94.921999999999997</c:v>
                </c:pt>
                <c:pt idx="16">
                  <c:v>94.674000000000007</c:v>
                </c:pt>
                <c:pt idx="17">
                  <c:v>94.367000000000004</c:v>
                </c:pt>
                <c:pt idx="18">
                  <c:v>94.1</c:v>
                </c:pt>
                <c:pt idx="19">
                  <c:v>93.713999999999999</c:v>
                </c:pt>
                <c:pt idx="20">
                  <c:v>93.52</c:v>
                </c:pt>
                <c:pt idx="21">
                  <c:v>93.164000000000001</c:v>
                </c:pt>
                <c:pt idx="22">
                  <c:v>92.778000000000006</c:v>
                </c:pt>
                <c:pt idx="23">
                  <c:v>92.456999999999994</c:v>
                </c:pt>
                <c:pt idx="24">
                  <c:v>92.039000000000001</c:v>
                </c:pt>
                <c:pt idx="25">
                  <c:v>91.700999999999993</c:v>
                </c:pt>
                <c:pt idx="26">
                  <c:v>91.494</c:v>
                </c:pt>
                <c:pt idx="27">
                  <c:v>91.144999999999996</c:v>
                </c:pt>
                <c:pt idx="28">
                  <c:v>90.843999999999994</c:v>
                </c:pt>
                <c:pt idx="29">
                  <c:v>90.581999999999994</c:v>
                </c:pt>
                <c:pt idx="30">
                  <c:v>90.257000000000005</c:v>
                </c:pt>
                <c:pt idx="31">
                  <c:v>89.88</c:v>
                </c:pt>
                <c:pt idx="32">
                  <c:v>89.644000000000005</c:v>
                </c:pt>
                <c:pt idx="33">
                  <c:v>89.364999999999995</c:v>
                </c:pt>
                <c:pt idx="34">
                  <c:v>89.102999999999994</c:v>
                </c:pt>
                <c:pt idx="35">
                  <c:v>88.903000000000006</c:v>
                </c:pt>
                <c:pt idx="36">
                  <c:v>88.566999999999993</c:v>
                </c:pt>
                <c:pt idx="37">
                  <c:v>88.15</c:v>
                </c:pt>
                <c:pt idx="38">
                  <c:v>87.778999999999996</c:v>
                </c:pt>
                <c:pt idx="39">
                  <c:v>87.486999999999995</c:v>
                </c:pt>
                <c:pt idx="40">
                  <c:v>87.242999999999995</c:v>
                </c:pt>
                <c:pt idx="41">
                  <c:v>86.96</c:v>
                </c:pt>
                <c:pt idx="42">
                  <c:v>86.602000000000004</c:v>
                </c:pt>
                <c:pt idx="43">
                  <c:v>86.253</c:v>
                </c:pt>
                <c:pt idx="44">
                  <c:v>85.915999999999997</c:v>
                </c:pt>
                <c:pt idx="45">
                  <c:v>85.613</c:v>
                </c:pt>
                <c:pt idx="46">
                  <c:v>85.370999999999995</c:v>
                </c:pt>
                <c:pt idx="47">
                  <c:v>85.1</c:v>
                </c:pt>
                <c:pt idx="48">
                  <c:v>84.756</c:v>
                </c:pt>
                <c:pt idx="49">
                  <c:v>84.528999999999996</c:v>
                </c:pt>
                <c:pt idx="50">
                  <c:v>84.320999999999998</c:v>
                </c:pt>
                <c:pt idx="51">
                  <c:v>84.02</c:v>
                </c:pt>
                <c:pt idx="52">
                  <c:v>83.805999999999997</c:v>
                </c:pt>
                <c:pt idx="53">
                  <c:v>83.575999999999993</c:v>
                </c:pt>
                <c:pt idx="54">
                  <c:v>83.344999999999999</c:v>
                </c:pt>
                <c:pt idx="55">
                  <c:v>83.066000000000003</c:v>
                </c:pt>
                <c:pt idx="56">
                  <c:v>82.861999999999995</c:v>
                </c:pt>
                <c:pt idx="57">
                  <c:v>82.686999999999998</c:v>
                </c:pt>
                <c:pt idx="58">
                  <c:v>82.3</c:v>
                </c:pt>
                <c:pt idx="59">
                  <c:v>81.873000000000005</c:v>
                </c:pt>
                <c:pt idx="60">
                  <c:v>81.686999999999998</c:v>
                </c:pt>
                <c:pt idx="61">
                  <c:v>81.393000000000001</c:v>
                </c:pt>
                <c:pt idx="62">
                  <c:v>81.12</c:v>
                </c:pt>
                <c:pt idx="63">
                  <c:v>80.941999999999993</c:v>
                </c:pt>
                <c:pt idx="64">
                  <c:v>80.760999999999996</c:v>
                </c:pt>
                <c:pt idx="65">
                  <c:v>80.438999999999993</c:v>
                </c:pt>
                <c:pt idx="66">
                  <c:v>80.114999999999995</c:v>
                </c:pt>
                <c:pt idx="67">
                  <c:v>79.849999999999994</c:v>
                </c:pt>
                <c:pt idx="68">
                  <c:v>79.706000000000003</c:v>
                </c:pt>
                <c:pt idx="69">
                  <c:v>79.394000000000005</c:v>
                </c:pt>
                <c:pt idx="70">
                  <c:v>79.141000000000005</c:v>
                </c:pt>
                <c:pt idx="71">
                  <c:v>78.754999999999995</c:v>
                </c:pt>
                <c:pt idx="72">
                  <c:v>78.512</c:v>
                </c:pt>
                <c:pt idx="73">
                  <c:v>78.2</c:v>
                </c:pt>
                <c:pt idx="74">
                  <c:v>77.816999999999993</c:v>
                </c:pt>
                <c:pt idx="75">
                  <c:v>77.61</c:v>
                </c:pt>
                <c:pt idx="76">
                  <c:v>77.295000000000002</c:v>
                </c:pt>
                <c:pt idx="77">
                  <c:v>77.111000000000004</c:v>
                </c:pt>
                <c:pt idx="78">
                  <c:v>76.817999999999998</c:v>
                </c:pt>
                <c:pt idx="79">
                  <c:v>76.603999999999999</c:v>
                </c:pt>
                <c:pt idx="80">
                  <c:v>76.332999999999998</c:v>
                </c:pt>
                <c:pt idx="81">
                  <c:v>76.031000000000006</c:v>
                </c:pt>
                <c:pt idx="82">
                  <c:v>75.694999999999993</c:v>
                </c:pt>
                <c:pt idx="83">
                  <c:v>75.352999999999994</c:v>
                </c:pt>
                <c:pt idx="84">
                  <c:v>74.968000000000004</c:v>
                </c:pt>
                <c:pt idx="85">
                  <c:v>74.581000000000003</c:v>
                </c:pt>
                <c:pt idx="86">
                  <c:v>74.373999999999995</c:v>
                </c:pt>
                <c:pt idx="87">
                  <c:v>74.091999999999999</c:v>
                </c:pt>
                <c:pt idx="88">
                  <c:v>73.915000000000006</c:v>
                </c:pt>
                <c:pt idx="89">
                  <c:v>73.590999999999994</c:v>
                </c:pt>
                <c:pt idx="90">
                  <c:v>73.447000000000003</c:v>
                </c:pt>
                <c:pt idx="91">
                  <c:v>73.265000000000001</c:v>
                </c:pt>
                <c:pt idx="92">
                  <c:v>73.117000000000004</c:v>
                </c:pt>
                <c:pt idx="93">
                  <c:v>73.040999999999997</c:v>
                </c:pt>
                <c:pt idx="94">
                  <c:v>72.926000000000002</c:v>
                </c:pt>
                <c:pt idx="95">
                  <c:v>72.725999999999999</c:v>
                </c:pt>
                <c:pt idx="96">
                  <c:v>72.388000000000005</c:v>
                </c:pt>
                <c:pt idx="97">
                  <c:v>72.245000000000005</c:v>
                </c:pt>
                <c:pt idx="98">
                  <c:v>72.039000000000001</c:v>
                </c:pt>
                <c:pt idx="99">
                  <c:v>71.721999999999994</c:v>
                </c:pt>
                <c:pt idx="100">
                  <c:v>71.402000000000001</c:v>
                </c:pt>
                <c:pt idx="101">
                  <c:v>71.132999999999996</c:v>
                </c:pt>
                <c:pt idx="102">
                  <c:v>70.861999999999995</c:v>
                </c:pt>
                <c:pt idx="103">
                  <c:v>70.48</c:v>
                </c:pt>
                <c:pt idx="104">
                  <c:v>70.088999999999999</c:v>
                </c:pt>
                <c:pt idx="105">
                  <c:v>69.805999999999997</c:v>
                </c:pt>
                <c:pt idx="106">
                  <c:v>69.513000000000005</c:v>
                </c:pt>
                <c:pt idx="107">
                  <c:v>69.33</c:v>
                </c:pt>
                <c:pt idx="108">
                  <c:v>68.938999999999993</c:v>
                </c:pt>
                <c:pt idx="109">
                  <c:v>68.637</c:v>
                </c:pt>
                <c:pt idx="110">
                  <c:v>68.296000000000006</c:v>
                </c:pt>
                <c:pt idx="111">
                  <c:v>68.12</c:v>
                </c:pt>
                <c:pt idx="112">
                  <c:v>67.673000000000002</c:v>
                </c:pt>
                <c:pt idx="113">
                  <c:v>67.492999999999995</c:v>
                </c:pt>
                <c:pt idx="114">
                  <c:v>67.218999999999994</c:v>
                </c:pt>
                <c:pt idx="115">
                  <c:v>66.94</c:v>
                </c:pt>
                <c:pt idx="116">
                  <c:v>66.456999999999994</c:v>
                </c:pt>
                <c:pt idx="117">
                  <c:v>66.257000000000005</c:v>
                </c:pt>
                <c:pt idx="118">
                  <c:v>65.837999999999994</c:v>
                </c:pt>
                <c:pt idx="119">
                  <c:v>65.837999999999994</c:v>
                </c:pt>
                <c:pt idx="120">
                  <c:v>65.221999999999994</c:v>
                </c:pt>
              </c:numCache>
            </c:numRef>
          </c:yVal>
          <c:smooth val="0"/>
        </c:ser>
        <c:ser>
          <c:idx val="2"/>
          <c:order val="2"/>
          <c:tx>
            <c:strRef>
              <c:f>Sheet1!$D$1</c:f>
              <c:strCache>
                <c:ptCount val="1"/>
                <c:pt idx="0">
                  <c:v>Female 1994-2003</c:v>
                </c:pt>
              </c:strCache>
            </c:strRef>
          </c:tx>
          <c:spPr>
            <a:ln w="41275">
              <a:solidFill>
                <a:srgbClr val="FF00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Sheet1!$D$2:$D$186</c:f>
              <c:numCache>
                <c:formatCode>General</c:formatCode>
                <c:ptCount val="185"/>
                <c:pt idx="0">
                  <c:v>100</c:v>
                </c:pt>
                <c:pt idx="1">
                  <c:v>99.974000000000004</c:v>
                </c:pt>
                <c:pt idx="2">
                  <c:v>99.947999999999993</c:v>
                </c:pt>
                <c:pt idx="3">
                  <c:v>99.897000000000006</c:v>
                </c:pt>
                <c:pt idx="4">
                  <c:v>99.766999999999996</c:v>
                </c:pt>
                <c:pt idx="5">
                  <c:v>99.506</c:v>
                </c:pt>
                <c:pt idx="6">
                  <c:v>98.138999999999996</c:v>
                </c:pt>
                <c:pt idx="7">
                  <c:v>96.319000000000003</c:v>
                </c:pt>
                <c:pt idx="8">
                  <c:v>96.027000000000001</c:v>
                </c:pt>
                <c:pt idx="9">
                  <c:v>95.787000000000006</c:v>
                </c:pt>
                <c:pt idx="10">
                  <c:v>95.626000000000005</c:v>
                </c:pt>
                <c:pt idx="11">
                  <c:v>95.516999999999996</c:v>
                </c:pt>
                <c:pt idx="12">
                  <c:v>95.435000000000002</c:v>
                </c:pt>
                <c:pt idx="13">
                  <c:v>95.38</c:v>
                </c:pt>
                <c:pt idx="14">
                  <c:v>95.293999999999997</c:v>
                </c:pt>
                <c:pt idx="15">
                  <c:v>95.120999999999995</c:v>
                </c:pt>
                <c:pt idx="16">
                  <c:v>94.947999999999993</c:v>
                </c:pt>
                <c:pt idx="17">
                  <c:v>94.715000000000003</c:v>
                </c:pt>
                <c:pt idx="18">
                  <c:v>94.423000000000002</c:v>
                </c:pt>
                <c:pt idx="19">
                  <c:v>94.247</c:v>
                </c:pt>
                <c:pt idx="20">
                  <c:v>94.04</c:v>
                </c:pt>
                <c:pt idx="21">
                  <c:v>93.950999999999993</c:v>
                </c:pt>
                <c:pt idx="22">
                  <c:v>93.861000000000004</c:v>
                </c:pt>
                <c:pt idx="23">
                  <c:v>93.682000000000002</c:v>
                </c:pt>
                <c:pt idx="24">
                  <c:v>93.5</c:v>
                </c:pt>
                <c:pt idx="25">
                  <c:v>93.438999999999993</c:v>
                </c:pt>
                <c:pt idx="26">
                  <c:v>93.376999999999995</c:v>
                </c:pt>
                <c:pt idx="27">
                  <c:v>93.283000000000001</c:v>
                </c:pt>
                <c:pt idx="28">
                  <c:v>93.188000000000002</c:v>
                </c:pt>
                <c:pt idx="29">
                  <c:v>93.125</c:v>
                </c:pt>
                <c:pt idx="30">
                  <c:v>92.712000000000003</c:v>
                </c:pt>
                <c:pt idx="31">
                  <c:v>92.521000000000001</c:v>
                </c:pt>
                <c:pt idx="32">
                  <c:v>92.391999999999996</c:v>
                </c:pt>
                <c:pt idx="33">
                  <c:v>92.328000000000003</c:v>
                </c:pt>
                <c:pt idx="34">
                  <c:v>92.165999999999997</c:v>
                </c:pt>
                <c:pt idx="35">
                  <c:v>92.067999999999998</c:v>
                </c:pt>
                <c:pt idx="36">
                  <c:v>92.034999999999997</c:v>
                </c:pt>
                <c:pt idx="37">
                  <c:v>91.902000000000001</c:v>
                </c:pt>
                <c:pt idx="38">
                  <c:v>91.766000000000005</c:v>
                </c:pt>
                <c:pt idx="39">
                  <c:v>91.664000000000001</c:v>
                </c:pt>
                <c:pt idx="40">
                  <c:v>91.63</c:v>
                </c:pt>
                <c:pt idx="41">
                  <c:v>91.355999999999995</c:v>
                </c:pt>
                <c:pt idx="42">
                  <c:v>91.183000000000007</c:v>
                </c:pt>
                <c:pt idx="43">
                  <c:v>91.114000000000004</c:v>
                </c:pt>
                <c:pt idx="44">
                  <c:v>90.974999999999994</c:v>
                </c:pt>
                <c:pt idx="45">
                  <c:v>90.87</c:v>
                </c:pt>
                <c:pt idx="46">
                  <c:v>90.765000000000001</c:v>
                </c:pt>
                <c:pt idx="47">
                  <c:v>90.659000000000006</c:v>
                </c:pt>
                <c:pt idx="48">
                  <c:v>90.48</c:v>
                </c:pt>
                <c:pt idx="49">
                  <c:v>90.3</c:v>
                </c:pt>
                <c:pt idx="50">
                  <c:v>90.116</c:v>
                </c:pt>
                <c:pt idx="51">
                  <c:v>89.930999999999997</c:v>
                </c:pt>
                <c:pt idx="52">
                  <c:v>89.781000000000006</c:v>
                </c:pt>
                <c:pt idx="53">
                  <c:v>89.706000000000003</c:v>
                </c:pt>
                <c:pt idx="54">
                  <c:v>89.63</c:v>
                </c:pt>
                <c:pt idx="55">
                  <c:v>89.403000000000006</c:v>
                </c:pt>
                <c:pt idx="56">
                  <c:v>89.289000000000001</c:v>
                </c:pt>
                <c:pt idx="57">
                  <c:v>89.212999999999994</c:v>
                </c:pt>
                <c:pt idx="58">
                  <c:v>89.135999999999996</c:v>
                </c:pt>
                <c:pt idx="59">
                  <c:v>88.903000000000006</c:v>
                </c:pt>
                <c:pt idx="60">
                  <c:v>88.629000000000005</c:v>
                </c:pt>
                <c:pt idx="61">
                  <c:v>88.349000000000004</c:v>
                </c:pt>
                <c:pt idx="62">
                  <c:v>88.269000000000005</c:v>
                </c:pt>
                <c:pt idx="63">
                  <c:v>88.188000000000002</c:v>
                </c:pt>
                <c:pt idx="64">
                  <c:v>87.902000000000001</c:v>
                </c:pt>
                <c:pt idx="65">
                  <c:v>87.82</c:v>
                </c:pt>
                <c:pt idx="66">
                  <c:v>87.697000000000003</c:v>
                </c:pt>
                <c:pt idx="67">
                  <c:v>87.614000000000004</c:v>
                </c:pt>
                <c:pt idx="68">
                  <c:v>87.447999999999993</c:v>
                </c:pt>
                <c:pt idx="69">
                  <c:v>87.114000000000004</c:v>
                </c:pt>
                <c:pt idx="70">
                  <c:v>86.945999999999998</c:v>
                </c:pt>
                <c:pt idx="71">
                  <c:v>86.903999999999996</c:v>
                </c:pt>
                <c:pt idx="72">
                  <c:v>86.606999999999999</c:v>
                </c:pt>
                <c:pt idx="73">
                  <c:v>86.391000000000005</c:v>
                </c:pt>
                <c:pt idx="74">
                  <c:v>86.129000000000005</c:v>
                </c:pt>
                <c:pt idx="75">
                  <c:v>85.953000000000003</c:v>
                </c:pt>
                <c:pt idx="76">
                  <c:v>85.864000000000004</c:v>
                </c:pt>
                <c:pt idx="77">
                  <c:v>85.82</c:v>
                </c:pt>
                <c:pt idx="78">
                  <c:v>85.64</c:v>
                </c:pt>
                <c:pt idx="79">
                  <c:v>85.504999999999995</c:v>
                </c:pt>
                <c:pt idx="80">
                  <c:v>85.322999999999993</c:v>
                </c:pt>
                <c:pt idx="81">
                  <c:v>85.186000000000007</c:v>
                </c:pt>
                <c:pt idx="82">
                  <c:v>84.956000000000003</c:v>
                </c:pt>
                <c:pt idx="83">
                  <c:v>84.863</c:v>
                </c:pt>
                <c:pt idx="84">
                  <c:v>84.629000000000005</c:v>
                </c:pt>
                <c:pt idx="85">
                  <c:v>84.343999999999994</c:v>
                </c:pt>
                <c:pt idx="86">
                  <c:v>84.055000000000007</c:v>
                </c:pt>
                <c:pt idx="87">
                  <c:v>83.957999999999998</c:v>
                </c:pt>
                <c:pt idx="88">
                  <c:v>83.909000000000006</c:v>
                </c:pt>
                <c:pt idx="89">
                  <c:v>83.763000000000005</c:v>
                </c:pt>
                <c:pt idx="90">
                  <c:v>83.713999999999999</c:v>
                </c:pt>
                <c:pt idx="91">
                  <c:v>83.516000000000005</c:v>
                </c:pt>
                <c:pt idx="92">
                  <c:v>83.317999999999998</c:v>
                </c:pt>
                <c:pt idx="93">
                  <c:v>83.168000000000006</c:v>
                </c:pt>
                <c:pt idx="94">
                  <c:v>83.117999999999995</c:v>
                </c:pt>
                <c:pt idx="95">
                  <c:v>82.861999999999995</c:v>
                </c:pt>
                <c:pt idx="96">
                  <c:v>82.706999999999994</c:v>
                </c:pt>
                <c:pt idx="97">
                  <c:v>82.549000000000007</c:v>
                </c:pt>
                <c:pt idx="98">
                  <c:v>82.495999999999995</c:v>
                </c:pt>
                <c:pt idx="99">
                  <c:v>82.388000000000005</c:v>
                </c:pt>
                <c:pt idx="100">
                  <c:v>82.28</c:v>
                </c:pt>
                <c:pt idx="101">
                  <c:v>82.117999999999995</c:v>
                </c:pt>
                <c:pt idx="102">
                  <c:v>82.063000000000002</c:v>
                </c:pt>
                <c:pt idx="103">
                  <c:v>81.733999999999995</c:v>
                </c:pt>
                <c:pt idx="104">
                  <c:v>81.513000000000005</c:v>
                </c:pt>
                <c:pt idx="105">
                  <c:v>81.344999999999999</c:v>
                </c:pt>
                <c:pt idx="106">
                  <c:v>81.120999999999995</c:v>
                </c:pt>
                <c:pt idx="107">
                  <c:v>81.007000000000005</c:v>
                </c:pt>
                <c:pt idx="108">
                  <c:v>80.778000000000006</c:v>
                </c:pt>
                <c:pt idx="109">
                  <c:v>80.429000000000002</c:v>
                </c:pt>
                <c:pt idx="110">
                  <c:v>80.015000000000001</c:v>
                </c:pt>
                <c:pt idx="111">
                  <c:v>79.954999999999998</c:v>
                </c:pt>
                <c:pt idx="112">
                  <c:v>79.834999999999994</c:v>
                </c:pt>
                <c:pt idx="113">
                  <c:v>79.713999999999999</c:v>
                </c:pt>
                <c:pt idx="114">
                  <c:v>79.653000000000006</c:v>
                </c:pt>
                <c:pt idx="115">
                  <c:v>79.343999999999994</c:v>
                </c:pt>
                <c:pt idx="116">
                  <c:v>79.094999999999999</c:v>
                </c:pt>
                <c:pt idx="117">
                  <c:v>78.906999999999996</c:v>
                </c:pt>
                <c:pt idx="118">
                  <c:v>78.781999999999996</c:v>
                </c:pt>
                <c:pt idx="119">
                  <c:v>78.527000000000001</c:v>
                </c:pt>
                <c:pt idx="120">
                  <c:v>78.269000000000005</c:v>
                </c:pt>
                <c:pt idx="121">
                  <c:v>78.072999999999993</c:v>
                </c:pt>
                <c:pt idx="122">
                  <c:v>77.745000000000005</c:v>
                </c:pt>
                <c:pt idx="123">
                  <c:v>77.48</c:v>
                </c:pt>
                <c:pt idx="124">
                  <c:v>77.412999999999997</c:v>
                </c:pt>
                <c:pt idx="125">
                  <c:v>77.147000000000006</c:v>
                </c:pt>
                <c:pt idx="126">
                  <c:v>76.878</c:v>
                </c:pt>
                <c:pt idx="127">
                  <c:v>76.742999999999995</c:v>
                </c:pt>
                <c:pt idx="128">
                  <c:v>76.606999999999999</c:v>
                </c:pt>
                <c:pt idx="129">
                  <c:v>76.331000000000003</c:v>
                </c:pt>
                <c:pt idx="130">
                  <c:v>76.052000000000007</c:v>
                </c:pt>
                <c:pt idx="131">
                  <c:v>75.981999999999999</c:v>
                </c:pt>
                <c:pt idx="132">
                  <c:v>75.694000000000003</c:v>
                </c:pt>
                <c:pt idx="133">
                  <c:v>75.474999999999994</c:v>
                </c:pt>
                <c:pt idx="134">
                  <c:v>75.176000000000002</c:v>
                </c:pt>
                <c:pt idx="135">
                  <c:v>75.176000000000002</c:v>
                </c:pt>
                <c:pt idx="136">
                  <c:v>75.025000000000006</c:v>
                </c:pt>
                <c:pt idx="137">
                  <c:v>74.948999999999998</c:v>
                </c:pt>
                <c:pt idx="138">
                  <c:v>74.872</c:v>
                </c:pt>
                <c:pt idx="139">
                  <c:v>74.795000000000002</c:v>
                </c:pt>
                <c:pt idx="140">
                  <c:v>74.481999999999999</c:v>
                </c:pt>
                <c:pt idx="141">
                  <c:v>74.481999999999999</c:v>
                </c:pt>
                <c:pt idx="142">
                  <c:v>74.319000000000003</c:v>
                </c:pt>
                <c:pt idx="143">
                  <c:v>74.070999999999998</c:v>
                </c:pt>
                <c:pt idx="144">
                  <c:v>73.731999999999999</c:v>
                </c:pt>
                <c:pt idx="145">
                  <c:v>73.55</c:v>
                </c:pt>
                <c:pt idx="146">
                  <c:v>73.269000000000005</c:v>
                </c:pt>
                <c:pt idx="147">
                  <c:v>73.078000000000003</c:v>
                </c:pt>
                <c:pt idx="148">
                  <c:v>72.885999999999996</c:v>
                </c:pt>
                <c:pt idx="149">
                  <c:v>72.789000000000001</c:v>
                </c:pt>
                <c:pt idx="150">
                  <c:v>72.691999999999993</c:v>
                </c:pt>
                <c:pt idx="151">
                  <c:v>72.691999999999993</c:v>
                </c:pt>
                <c:pt idx="152">
                  <c:v>72.492000000000004</c:v>
                </c:pt>
                <c:pt idx="153">
                  <c:v>72.39</c:v>
                </c:pt>
                <c:pt idx="154">
                  <c:v>72.39</c:v>
                </c:pt>
                <c:pt idx="155">
                  <c:v>71.962999999999994</c:v>
                </c:pt>
                <c:pt idx="156">
                  <c:v>71.962999999999994</c:v>
                </c:pt>
                <c:pt idx="157">
                  <c:v>71.962999999999994</c:v>
                </c:pt>
                <c:pt idx="158">
                  <c:v>71.84</c:v>
                </c:pt>
                <c:pt idx="159">
                  <c:v>71.587999999999994</c:v>
                </c:pt>
                <c:pt idx="160">
                  <c:v>71.462000000000003</c:v>
                </c:pt>
                <c:pt idx="161">
                  <c:v>71.332999999999998</c:v>
                </c:pt>
                <c:pt idx="162">
                  <c:v>71.075999999999993</c:v>
                </c:pt>
                <c:pt idx="163">
                  <c:v>70.945999999999998</c:v>
                </c:pt>
                <c:pt idx="164">
                  <c:v>70.814999999999998</c:v>
                </c:pt>
                <c:pt idx="165">
                  <c:v>70.549000000000007</c:v>
                </c:pt>
                <c:pt idx="166">
                  <c:v>70.275999999999996</c:v>
                </c:pt>
                <c:pt idx="167">
                  <c:v>69.998000000000005</c:v>
                </c:pt>
                <c:pt idx="168">
                  <c:v>69.701999999999998</c:v>
                </c:pt>
                <c:pt idx="169">
                  <c:v>69.549000000000007</c:v>
                </c:pt>
                <c:pt idx="170">
                  <c:v>69.388000000000005</c:v>
                </c:pt>
                <c:pt idx="171">
                  <c:v>69.052999999999997</c:v>
                </c:pt>
                <c:pt idx="172">
                  <c:v>68.881</c:v>
                </c:pt>
                <c:pt idx="173">
                  <c:v>68.536000000000001</c:v>
                </c:pt>
                <c:pt idx="174">
                  <c:v>68.536000000000001</c:v>
                </c:pt>
                <c:pt idx="175">
                  <c:v>68</c:v>
                </c:pt>
                <c:pt idx="176">
                  <c:v>67.622</c:v>
                </c:pt>
                <c:pt idx="177">
                  <c:v>67.622</c:v>
                </c:pt>
                <c:pt idx="178">
                  <c:v>67.622</c:v>
                </c:pt>
                <c:pt idx="179">
                  <c:v>67.622</c:v>
                </c:pt>
                <c:pt idx="180">
                  <c:v>67.326999999999998</c:v>
                </c:pt>
                <c:pt idx="181">
                  <c:v>67.326999999999998</c:v>
                </c:pt>
                <c:pt idx="182">
                  <c:v>67.326999999999998</c:v>
                </c:pt>
              </c:numCache>
            </c:numRef>
          </c:yVal>
          <c:smooth val="0"/>
        </c:ser>
        <c:ser>
          <c:idx val="3"/>
          <c:order val="3"/>
          <c:tx>
            <c:strRef>
              <c:f>Sheet1!$E$1</c:f>
              <c:strCache>
                <c:ptCount val="1"/>
                <c:pt idx="0">
                  <c:v>Female 2004-6/2014</c:v>
                </c:pt>
              </c:strCache>
            </c:strRef>
          </c:tx>
          <c:spPr>
            <a:ln w="41275">
              <a:solidFill>
                <a:srgbClr val="FFFF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Sheet1!$E$2:$E$186</c:f>
              <c:numCache>
                <c:formatCode>General</c:formatCode>
                <c:ptCount val="185"/>
                <c:pt idx="0">
                  <c:v>100</c:v>
                </c:pt>
                <c:pt idx="1">
                  <c:v>99.977999999999994</c:v>
                </c:pt>
                <c:pt idx="2">
                  <c:v>99.935000000000002</c:v>
                </c:pt>
                <c:pt idx="3">
                  <c:v>99.849000000000004</c:v>
                </c:pt>
                <c:pt idx="4">
                  <c:v>99.677000000000007</c:v>
                </c:pt>
                <c:pt idx="5">
                  <c:v>99.59</c:v>
                </c:pt>
                <c:pt idx="6">
                  <c:v>98.96</c:v>
                </c:pt>
                <c:pt idx="7">
                  <c:v>98.286000000000001</c:v>
                </c:pt>
                <c:pt idx="8">
                  <c:v>98.111000000000004</c:v>
                </c:pt>
                <c:pt idx="9">
                  <c:v>97.891000000000005</c:v>
                </c:pt>
                <c:pt idx="10">
                  <c:v>97.802000000000007</c:v>
                </c:pt>
                <c:pt idx="11">
                  <c:v>97.736000000000004</c:v>
                </c:pt>
                <c:pt idx="12">
                  <c:v>97.599000000000004</c:v>
                </c:pt>
                <c:pt idx="13">
                  <c:v>97.456999999999994</c:v>
                </c:pt>
                <c:pt idx="14">
                  <c:v>97.332999999999998</c:v>
                </c:pt>
                <c:pt idx="15">
                  <c:v>97.207999999999998</c:v>
                </c:pt>
                <c:pt idx="16">
                  <c:v>97.031999999999996</c:v>
                </c:pt>
                <c:pt idx="17">
                  <c:v>96.905000000000001</c:v>
                </c:pt>
                <c:pt idx="18">
                  <c:v>96.701999999999998</c:v>
                </c:pt>
                <c:pt idx="19">
                  <c:v>96.626000000000005</c:v>
                </c:pt>
                <c:pt idx="20">
                  <c:v>96.497</c:v>
                </c:pt>
                <c:pt idx="21">
                  <c:v>96.29</c:v>
                </c:pt>
                <c:pt idx="22">
                  <c:v>96.108000000000004</c:v>
                </c:pt>
                <c:pt idx="23">
                  <c:v>95.975999999999999</c:v>
                </c:pt>
                <c:pt idx="24">
                  <c:v>95.733000000000004</c:v>
                </c:pt>
                <c:pt idx="25">
                  <c:v>95.471000000000004</c:v>
                </c:pt>
                <c:pt idx="26">
                  <c:v>95.257999999999996</c:v>
                </c:pt>
                <c:pt idx="27">
                  <c:v>95.197000000000003</c:v>
                </c:pt>
                <c:pt idx="28">
                  <c:v>95.010999999999996</c:v>
                </c:pt>
                <c:pt idx="29">
                  <c:v>95.010999999999996</c:v>
                </c:pt>
                <c:pt idx="30">
                  <c:v>94.853999999999999</c:v>
                </c:pt>
                <c:pt idx="31">
                  <c:v>94.76</c:v>
                </c:pt>
                <c:pt idx="32">
                  <c:v>94.569000000000003</c:v>
                </c:pt>
                <c:pt idx="33">
                  <c:v>94.376000000000005</c:v>
                </c:pt>
                <c:pt idx="34">
                  <c:v>94.084999999999994</c:v>
                </c:pt>
                <c:pt idx="35">
                  <c:v>93.953999999999994</c:v>
                </c:pt>
                <c:pt idx="36">
                  <c:v>93.852999999999994</c:v>
                </c:pt>
                <c:pt idx="37">
                  <c:v>93.816000000000003</c:v>
                </c:pt>
                <c:pt idx="38">
                  <c:v>93.626000000000005</c:v>
                </c:pt>
                <c:pt idx="39">
                  <c:v>93.549000000000007</c:v>
                </c:pt>
                <c:pt idx="40">
                  <c:v>93.471000000000004</c:v>
                </c:pt>
                <c:pt idx="41">
                  <c:v>93.432000000000002</c:v>
                </c:pt>
                <c:pt idx="42">
                  <c:v>93.391999999999996</c:v>
                </c:pt>
                <c:pt idx="43">
                  <c:v>93.116</c:v>
                </c:pt>
                <c:pt idx="44">
                  <c:v>93.036000000000001</c:v>
                </c:pt>
                <c:pt idx="45">
                  <c:v>92.954999999999998</c:v>
                </c:pt>
                <c:pt idx="46">
                  <c:v>92.75</c:v>
                </c:pt>
                <c:pt idx="47">
                  <c:v>92.542000000000002</c:v>
                </c:pt>
                <c:pt idx="48">
                  <c:v>92.372</c:v>
                </c:pt>
                <c:pt idx="49">
                  <c:v>92.048000000000002</c:v>
                </c:pt>
                <c:pt idx="50">
                  <c:v>91.656999999999996</c:v>
                </c:pt>
                <c:pt idx="51">
                  <c:v>91.608000000000004</c:v>
                </c:pt>
                <c:pt idx="52">
                  <c:v>91.358000000000004</c:v>
                </c:pt>
                <c:pt idx="53">
                  <c:v>91.308000000000007</c:v>
                </c:pt>
                <c:pt idx="54">
                  <c:v>91.206999999999994</c:v>
                </c:pt>
                <c:pt idx="55">
                  <c:v>90.951999999999998</c:v>
                </c:pt>
                <c:pt idx="56">
                  <c:v>90.9</c:v>
                </c:pt>
                <c:pt idx="57">
                  <c:v>90.691999999999993</c:v>
                </c:pt>
                <c:pt idx="58">
                  <c:v>90.691999999999993</c:v>
                </c:pt>
                <c:pt idx="59">
                  <c:v>90.369</c:v>
                </c:pt>
                <c:pt idx="60">
                  <c:v>90.094999999999999</c:v>
                </c:pt>
                <c:pt idx="61">
                  <c:v>89.918999999999997</c:v>
                </c:pt>
                <c:pt idx="62">
                  <c:v>89.792000000000002</c:v>
                </c:pt>
                <c:pt idx="63">
                  <c:v>89.727000000000004</c:v>
                </c:pt>
                <c:pt idx="64">
                  <c:v>89.662000000000006</c:v>
                </c:pt>
                <c:pt idx="65">
                  <c:v>89.596999999999994</c:v>
                </c:pt>
                <c:pt idx="66">
                  <c:v>89.531000000000006</c:v>
                </c:pt>
                <c:pt idx="67">
                  <c:v>89.397999999999996</c:v>
                </c:pt>
                <c:pt idx="68">
                  <c:v>89.263999999999996</c:v>
                </c:pt>
                <c:pt idx="69">
                  <c:v>89.128</c:v>
                </c:pt>
                <c:pt idx="70">
                  <c:v>88.99</c:v>
                </c:pt>
                <c:pt idx="71">
                  <c:v>88.85</c:v>
                </c:pt>
                <c:pt idx="72">
                  <c:v>88.778000000000006</c:v>
                </c:pt>
                <c:pt idx="73">
                  <c:v>88.534999999999997</c:v>
                </c:pt>
                <c:pt idx="74">
                  <c:v>88.45</c:v>
                </c:pt>
                <c:pt idx="75">
                  <c:v>88.188999999999993</c:v>
                </c:pt>
                <c:pt idx="76">
                  <c:v>88.100999999999999</c:v>
                </c:pt>
                <c:pt idx="77">
                  <c:v>87.748999999999995</c:v>
                </c:pt>
                <c:pt idx="78">
                  <c:v>87.483000000000004</c:v>
                </c:pt>
                <c:pt idx="79">
                  <c:v>87.304000000000002</c:v>
                </c:pt>
                <c:pt idx="80">
                  <c:v>86.942999999999998</c:v>
                </c:pt>
                <c:pt idx="81">
                  <c:v>86.76</c:v>
                </c:pt>
                <c:pt idx="82">
                  <c:v>86.572999999999993</c:v>
                </c:pt>
                <c:pt idx="83">
                  <c:v>86.572999999999993</c:v>
                </c:pt>
                <c:pt idx="84">
                  <c:v>86.376000000000005</c:v>
                </c:pt>
                <c:pt idx="85">
                  <c:v>86.036000000000001</c:v>
                </c:pt>
                <c:pt idx="86">
                  <c:v>85.912000000000006</c:v>
                </c:pt>
                <c:pt idx="87">
                  <c:v>85.912000000000006</c:v>
                </c:pt>
                <c:pt idx="88">
                  <c:v>85.655000000000001</c:v>
                </c:pt>
                <c:pt idx="89">
                  <c:v>85.525999999999996</c:v>
                </c:pt>
                <c:pt idx="90">
                  <c:v>85.135000000000005</c:v>
                </c:pt>
                <c:pt idx="91">
                  <c:v>85.135000000000005</c:v>
                </c:pt>
                <c:pt idx="92">
                  <c:v>85.001000000000005</c:v>
                </c:pt>
                <c:pt idx="93">
                  <c:v>84.864999999999995</c:v>
                </c:pt>
                <c:pt idx="94">
                  <c:v>84.864999999999995</c:v>
                </c:pt>
                <c:pt idx="95">
                  <c:v>84.864999999999995</c:v>
                </c:pt>
                <c:pt idx="96">
                  <c:v>84.864999999999995</c:v>
                </c:pt>
                <c:pt idx="97">
                  <c:v>84.497</c:v>
                </c:pt>
                <c:pt idx="98">
                  <c:v>84.497</c:v>
                </c:pt>
                <c:pt idx="99">
                  <c:v>84.497</c:v>
                </c:pt>
                <c:pt idx="100">
                  <c:v>84.302000000000007</c:v>
                </c:pt>
                <c:pt idx="101">
                  <c:v>84.302000000000007</c:v>
                </c:pt>
                <c:pt idx="102">
                  <c:v>84.102000000000004</c:v>
                </c:pt>
                <c:pt idx="103">
                  <c:v>84.102000000000004</c:v>
                </c:pt>
                <c:pt idx="104">
                  <c:v>83.897000000000006</c:v>
                </c:pt>
                <c:pt idx="105">
                  <c:v>83.897000000000006</c:v>
                </c:pt>
                <c:pt idx="106">
                  <c:v>83.897000000000006</c:v>
                </c:pt>
                <c:pt idx="107">
                  <c:v>83.234999999999999</c:v>
                </c:pt>
                <c:pt idx="108">
                  <c:v>82.015000000000001</c:v>
                </c:pt>
                <c:pt idx="109">
                  <c:v>81.421999999999997</c:v>
                </c:pt>
                <c:pt idx="110">
                  <c:v>81.103999999999999</c:v>
                </c:pt>
                <c:pt idx="111">
                  <c:v>80.114000000000004</c:v>
                </c:pt>
                <c:pt idx="112">
                  <c:v>79.783000000000001</c:v>
                </c:pt>
                <c:pt idx="113">
                  <c:v>79.783000000000001</c:v>
                </c:pt>
                <c:pt idx="114">
                  <c:v>79.783000000000001</c:v>
                </c:pt>
                <c:pt idx="115">
                  <c:v>79.430000000000007</c:v>
                </c:pt>
                <c:pt idx="116">
                  <c:v>79.072000000000003</c:v>
                </c:pt>
                <c:pt idx="117">
                  <c:v>79.072000000000003</c:v>
                </c:pt>
                <c:pt idx="118">
                  <c:v>79.072000000000003</c:v>
                </c:pt>
                <c:pt idx="119">
                  <c:v>79.072000000000003</c:v>
                </c:pt>
                <c:pt idx="120">
                  <c:v>78.600999999999999</c:v>
                </c:pt>
              </c:numCache>
            </c:numRef>
          </c:yVal>
          <c:smooth val="0"/>
        </c:ser>
        <c:dLbls>
          <c:showLegendKey val="0"/>
          <c:showVal val="0"/>
          <c:showCatName val="0"/>
          <c:showSerName val="0"/>
          <c:showPercent val="0"/>
          <c:showBubbleSize val="0"/>
        </c:dLbls>
        <c:axId val="674038656"/>
        <c:axId val="674039048"/>
      </c:scatterChart>
      <c:valAx>
        <c:axId val="67403865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39048"/>
        <c:crosses val="autoZero"/>
        <c:crossBetween val="midCat"/>
        <c:majorUnit val="1"/>
      </c:valAx>
      <c:valAx>
        <c:axId val="6740390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38656"/>
        <c:crosses val="autoZero"/>
        <c:crossBetween val="midCat"/>
        <c:majorUnit val="25"/>
      </c:valAx>
      <c:spPr>
        <a:solidFill>
          <a:schemeClr val="bg2"/>
        </a:solidFill>
        <a:ln>
          <a:solidFill>
            <a:schemeClr val="tx1"/>
          </a:solidFill>
        </a:ln>
      </c:spPr>
    </c:plotArea>
    <c:legend>
      <c:legendPos val="r"/>
      <c:layout>
        <c:manualLayout>
          <c:xMode val="edge"/>
          <c:yMode val="edge"/>
          <c:x val="0.13257368824472163"/>
          <c:y val="0.64462683092032846"/>
          <c:w val="0.50553097345132747"/>
          <c:h val="0.1987486241639150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81"/>
          <c:h val="0.82181779696892732"/>
        </c:manualLayout>
      </c:layout>
      <c:scatterChart>
        <c:scatterStyle val="lineMarker"/>
        <c:varyColors val="0"/>
        <c:ser>
          <c:idx val="0"/>
          <c:order val="0"/>
          <c:tx>
            <c:strRef>
              <c:f>Sheet1!$B$1</c:f>
              <c:strCache>
                <c:ptCount val="1"/>
                <c:pt idx="0">
                  <c:v>1994-2003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99.980999999999995</c:v>
                </c:pt>
                <c:pt idx="2">
                  <c:v>99.95</c:v>
                </c:pt>
                <c:pt idx="3">
                  <c:v>99.912999999999997</c:v>
                </c:pt>
                <c:pt idx="4">
                  <c:v>99.863</c:v>
                </c:pt>
                <c:pt idx="5">
                  <c:v>99.781000000000006</c:v>
                </c:pt>
                <c:pt idx="6">
                  <c:v>99.293999999999997</c:v>
                </c:pt>
                <c:pt idx="7">
                  <c:v>98.582999999999998</c:v>
                </c:pt>
                <c:pt idx="8">
                  <c:v>98.460999999999999</c:v>
                </c:pt>
                <c:pt idx="9">
                  <c:v>98.332999999999998</c:v>
                </c:pt>
                <c:pt idx="10">
                  <c:v>98.275000000000006</c:v>
                </c:pt>
                <c:pt idx="11">
                  <c:v>98.215999999999994</c:v>
                </c:pt>
                <c:pt idx="12">
                  <c:v>98.084999999999994</c:v>
                </c:pt>
                <c:pt idx="13">
                  <c:v>97.975999999999999</c:v>
                </c:pt>
                <c:pt idx="14">
                  <c:v>97.941999999999993</c:v>
                </c:pt>
                <c:pt idx="15">
                  <c:v>97.822999999999993</c:v>
                </c:pt>
                <c:pt idx="16">
                  <c:v>97.718000000000004</c:v>
                </c:pt>
                <c:pt idx="17">
                  <c:v>97.563000000000002</c:v>
                </c:pt>
                <c:pt idx="18">
                  <c:v>97.293999999999997</c:v>
                </c:pt>
                <c:pt idx="19">
                  <c:v>96.903000000000006</c:v>
                </c:pt>
                <c:pt idx="20">
                  <c:v>96.724000000000004</c:v>
                </c:pt>
                <c:pt idx="21">
                  <c:v>96.587999999999994</c:v>
                </c:pt>
                <c:pt idx="22">
                  <c:v>96.429000000000002</c:v>
                </c:pt>
                <c:pt idx="23">
                  <c:v>96.254999999999995</c:v>
                </c:pt>
                <c:pt idx="24">
                  <c:v>96.064999999999998</c:v>
                </c:pt>
                <c:pt idx="25">
                  <c:v>95.953000000000003</c:v>
                </c:pt>
                <c:pt idx="26">
                  <c:v>95.855000000000004</c:v>
                </c:pt>
                <c:pt idx="27">
                  <c:v>95.793999999999997</c:v>
                </c:pt>
                <c:pt idx="28">
                  <c:v>95.632999999999996</c:v>
                </c:pt>
                <c:pt idx="29">
                  <c:v>95.495000000000005</c:v>
                </c:pt>
                <c:pt idx="30">
                  <c:v>95.085999999999999</c:v>
                </c:pt>
                <c:pt idx="31">
                  <c:v>94.753</c:v>
                </c:pt>
                <c:pt idx="32">
                  <c:v>94.605999999999995</c:v>
                </c:pt>
                <c:pt idx="33">
                  <c:v>94.534999999999997</c:v>
                </c:pt>
                <c:pt idx="34">
                  <c:v>94.379000000000005</c:v>
                </c:pt>
                <c:pt idx="35">
                  <c:v>94.253</c:v>
                </c:pt>
                <c:pt idx="36">
                  <c:v>94.117000000000004</c:v>
                </c:pt>
                <c:pt idx="37">
                  <c:v>93.915000000000006</c:v>
                </c:pt>
                <c:pt idx="38">
                  <c:v>93.8</c:v>
                </c:pt>
                <c:pt idx="39">
                  <c:v>93.641999999999996</c:v>
                </c:pt>
                <c:pt idx="40">
                  <c:v>93.534000000000006</c:v>
                </c:pt>
                <c:pt idx="41">
                  <c:v>93.417000000000002</c:v>
                </c:pt>
                <c:pt idx="42">
                  <c:v>93.206999999999994</c:v>
                </c:pt>
                <c:pt idx="43">
                  <c:v>93.004999999999995</c:v>
                </c:pt>
                <c:pt idx="44">
                  <c:v>92.834999999999994</c:v>
                </c:pt>
                <c:pt idx="45">
                  <c:v>92.715999999999994</c:v>
                </c:pt>
                <c:pt idx="46">
                  <c:v>92.545000000000002</c:v>
                </c:pt>
                <c:pt idx="47">
                  <c:v>92.372</c:v>
                </c:pt>
                <c:pt idx="48">
                  <c:v>92.188999999999993</c:v>
                </c:pt>
                <c:pt idx="49">
                  <c:v>91.975999999999999</c:v>
                </c:pt>
                <c:pt idx="50">
                  <c:v>91.858000000000004</c:v>
                </c:pt>
                <c:pt idx="51">
                  <c:v>91.74</c:v>
                </c:pt>
                <c:pt idx="52">
                  <c:v>91.649000000000001</c:v>
                </c:pt>
                <c:pt idx="53">
                  <c:v>91.503</c:v>
                </c:pt>
                <c:pt idx="54">
                  <c:v>91.364000000000004</c:v>
                </c:pt>
                <c:pt idx="55">
                  <c:v>91.161000000000001</c:v>
                </c:pt>
                <c:pt idx="56">
                  <c:v>91.012</c:v>
                </c:pt>
                <c:pt idx="57">
                  <c:v>90.870999999999995</c:v>
                </c:pt>
                <c:pt idx="58">
                  <c:v>90.796000000000006</c:v>
                </c:pt>
                <c:pt idx="59">
                  <c:v>90.614999999999995</c:v>
                </c:pt>
                <c:pt idx="60">
                  <c:v>90.289000000000001</c:v>
                </c:pt>
                <c:pt idx="61">
                  <c:v>90.052999999999997</c:v>
                </c:pt>
                <c:pt idx="62">
                  <c:v>89.873999999999995</c:v>
                </c:pt>
                <c:pt idx="63">
                  <c:v>89.754000000000005</c:v>
                </c:pt>
                <c:pt idx="64">
                  <c:v>89.603999999999999</c:v>
                </c:pt>
                <c:pt idx="65">
                  <c:v>89.471999999999994</c:v>
                </c:pt>
                <c:pt idx="66">
                  <c:v>89.361000000000004</c:v>
                </c:pt>
                <c:pt idx="67">
                  <c:v>89.147000000000006</c:v>
                </c:pt>
                <c:pt idx="68">
                  <c:v>89.043999999999997</c:v>
                </c:pt>
                <c:pt idx="69">
                  <c:v>88.92</c:v>
                </c:pt>
                <c:pt idx="70">
                  <c:v>88.733000000000004</c:v>
                </c:pt>
                <c:pt idx="71">
                  <c:v>88.617999999999995</c:v>
                </c:pt>
                <c:pt idx="72">
                  <c:v>88.373999999999995</c:v>
                </c:pt>
                <c:pt idx="73">
                  <c:v>88.18</c:v>
                </c:pt>
                <c:pt idx="74">
                  <c:v>88.049000000000007</c:v>
                </c:pt>
                <c:pt idx="75">
                  <c:v>87.872</c:v>
                </c:pt>
                <c:pt idx="76">
                  <c:v>87.683999999999997</c:v>
                </c:pt>
                <c:pt idx="77">
                  <c:v>87.605999999999995</c:v>
                </c:pt>
                <c:pt idx="78">
                  <c:v>87.460999999999999</c:v>
                </c:pt>
                <c:pt idx="79">
                  <c:v>87.337000000000003</c:v>
                </c:pt>
                <c:pt idx="80">
                  <c:v>87.233999999999995</c:v>
                </c:pt>
                <c:pt idx="81">
                  <c:v>87.063000000000002</c:v>
                </c:pt>
                <c:pt idx="82">
                  <c:v>86.912999999999997</c:v>
                </c:pt>
                <c:pt idx="83">
                  <c:v>86.772999999999996</c:v>
                </c:pt>
                <c:pt idx="84">
                  <c:v>86.492000000000004</c:v>
                </c:pt>
                <c:pt idx="85">
                  <c:v>86.227999999999994</c:v>
                </c:pt>
                <c:pt idx="86">
                  <c:v>86.106999999999999</c:v>
                </c:pt>
                <c:pt idx="87">
                  <c:v>85.911000000000001</c:v>
                </c:pt>
                <c:pt idx="88">
                  <c:v>85.837000000000003</c:v>
                </c:pt>
                <c:pt idx="89">
                  <c:v>85.712999999999994</c:v>
                </c:pt>
                <c:pt idx="90">
                  <c:v>85.626000000000005</c:v>
                </c:pt>
                <c:pt idx="91">
                  <c:v>85.513000000000005</c:v>
                </c:pt>
                <c:pt idx="92">
                  <c:v>85.335999999999999</c:v>
                </c:pt>
                <c:pt idx="93">
                  <c:v>85.156999999999996</c:v>
                </c:pt>
                <c:pt idx="94">
                  <c:v>84.963999999999999</c:v>
                </c:pt>
                <c:pt idx="95">
                  <c:v>84.834999999999994</c:v>
                </c:pt>
                <c:pt idx="96">
                  <c:v>84.73</c:v>
                </c:pt>
                <c:pt idx="97">
                  <c:v>84.488</c:v>
                </c:pt>
                <c:pt idx="98">
                  <c:v>84.337999999999994</c:v>
                </c:pt>
                <c:pt idx="99">
                  <c:v>84.186000000000007</c:v>
                </c:pt>
                <c:pt idx="100">
                  <c:v>84.09</c:v>
                </c:pt>
                <c:pt idx="101">
                  <c:v>83.963999999999999</c:v>
                </c:pt>
                <c:pt idx="102">
                  <c:v>83.796999999999997</c:v>
                </c:pt>
                <c:pt idx="103">
                  <c:v>83.528999999999996</c:v>
                </c:pt>
                <c:pt idx="104">
                  <c:v>83.373000000000005</c:v>
                </c:pt>
                <c:pt idx="105">
                  <c:v>83.244</c:v>
                </c:pt>
                <c:pt idx="106">
                  <c:v>83.055999999999997</c:v>
                </c:pt>
                <c:pt idx="107">
                  <c:v>82.866</c:v>
                </c:pt>
                <c:pt idx="108">
                  <c:v>82.688999999999993</c:v>
                </c:pt>
                <c:pt idx="109">
                  <c:v>82.448999999999998</c:v>
                </c:pt>
                <c:pt idx="110">
                  <c:v>82.296000000000006</c:v>
                </c:pt>
                <c:pt idx="111">
                  <c:v>82.078999999999994</c:v>
                </c:pt>
                <c:pt idx="112">
                  <c:v>81.938999999999993</c:v>
                </c:pt>
                <c:pt idx="113">
                  <c:v>81.703000000000003</c:v>
                </c:pt>
                <c:pt idx="114">
                  <c:v>81.528999999999996</c:v>
                </c:pt>
                <c:pt idx="115">
                  <c:v>81.322000000000003</c:v>
                </c:pt>
                <c:pt idx="116">
                  <c:v>81.194000000000003</c:v>
                </c:pt>
                <c:pt idx="117">
                  <c:v>81.081000000000003</c:v>
                </c:pt>
                <c:pt idx="118">
                  <c:v>80.852999999999994</c:v>
                </c:pt>
                <c:pt idx="119">
                  <c:v>80.671000000000006</c:v>
                </c:pt>
                <c:pt idx="120">
                  <c:v>80.488</c:v>
                </c:pt>
                <c:pt idx="121">
                  <c:v>80.317999999999998</c:v>
                </c:pt>
                <c:pt idx="122">
                  <c:v>80.111999999999995</c:v>
                </c:pt>
                <c:pt idx="123">
                  <c:v>79.972999999999999</c:v>
                </c:pt>
                <c:pt idx="124">
                  <c:v>79.92</c:v>
                </c:pt>
                <c:pt idx="125">
                  <c:v>79.849999999999994</c:v>
                </c:pt>
                <c:pt idx="126">
                  <c:v>79.707999999999998</c:v>
                </c:pt>
                <c:pt idx="127">
                  <c:v>79.438999999999993</c:v>
                </c:pt>
                <c:pt idx="128">
                  <c:v>79.277000000000001</c:v>
                </c:pt>
                <c:pt idx="129">
                  <c:v>79.168000000000006</c:v>
                </c:pt>
                <c:pt idx="130">
                  <c:v>78.963999999999999</c:v>
                </c:pt>
                <c:pt idx="131">
                  <c:v>78.814999999999998</c:v>
                </c:pt>
                <c:pt idx="132">
                  <c:v>78.492999999999995</c:v>
                </c:pt>
                <c:pt idx="133">
                  <c:v>78.278999999999996</c:v>
                </c:pt>
                <c:pt idx="134">
                  <c:v>78.001999999999995</c:v>
                </c:pt>
                <c:pt idx="135">
                  <c:v>77.900999999999996</c:v>
                </c:pt>
                <c:pt idx="136">
                  <c:v>77.819999999999993</c:v>
                </c:pt>
                <c:pt idx="137">
                  <c:v>77.697999999999993</c:v>
                </c:pt>
                <c:pt idx="138">
                  <c:v>77.555000000000007</c:v>
                </c:pt>
                <c:pt idx="139">
                  <c:v>77.451999999999998</c:v>
                </c:pt>
                <c:pt idx="140">
                  <c:v>77.159000000000006</c:v>
                </c:pt>
                <c:pt idx="141">
                  <c:v>77.010999999999996</c:v>
                </c:pt>
                <c:pt idx="142">
                  <c:v>76.751999999999995</c:v>
                </c:pt>
                <c:pt idx="143">
                  <c:v>76.466999999999999</c:v>
                </c:pt>
                <c:pt idx="144">
                  <c:v>76.17</c:v>
                </c:pt>
                <c:pt idx="145">
                  <c:v>75.856999999999999</c:v>
                </c:pt>
                <c:pt idx="146">
                  <c:v>75.731999999999999</c:v>
                </c:pt>
                <c:pt idx="147">
                  <c:v>75.605000000000004</c:v>
                </c:pt>
                <c:pt idx="148">
                  <c:v>75.528000000000006</c:v>
                </c:pt>
                <c:pt idx="149">
                  <c:v>75.424999999999997</c:v>
                </c:pt>
                <c:pt idx="150">
                  <c:v>75.322000000000003</c:v>
                </c:pt>
                <c:pt idx="151">
                  <c:v>75.165000000000006</c:v>
                </c:pt>
                <c:pt idx="152">
                  <c:v>75.031999999999996</c:v>
                </c:pt>
                <c:pt idx="153">
                  <c:v>74.870999999999995</c:v>
                </c:pt>
                <c:pt idx="154">
                  <c:v>74.733000000000004</c:v>
                </c:pt>
                <c:pt idx="155">
                  <c:v>74.536000000000001</c:v>
                </c:pt>
                <c:pt idx="156">
                  <c:v>74.507999999999996</c:v>
                </c:pt>
                <c:pt idx="157">
                  <c:v>74.317999999999998</c:v>
                </c:pt>
                <c:pt idx="158">
                  <c:v>74.284999999999997</c:v>
                </c:pt>
                <c:pt idx="159">
                  <c:v>74.117999999999995</c:v>
                </c:pt>
                <c:pt idx="160">
                  <c:v>73.948999999999998</c:v>
                </c:pt>
                <c:pt idx="161">
                  <c:v>73.846999999999994</c:v>
                </c:pt>
                <c:pt idx="162">
                  <c:v>73.572999999999993</c:v>
                </c:pt>
                <c:pt idx="163">
                  <c:v>73.572999999999993</c:v>
                </c:pt>
                <c:pt idx="164">
                  <c:v>73.364000000000004</c:v>
                </c:pt>
                <c:pt idx="165">
                  <c:v>73.150999999999996</c:v>
                </c:pt>
                <c:pt idx="166">
                  <c:v>73.006</c:v>
                </c:pt>
                <c:pt idx="167">
                  <c:v>72.822000000000003</c:v>
                </c:pt>
                <c:pt idx="168">
                  <c:v>72.36</c:v>
                </c:pt>
                <c:pt idx="169">
                  <c:v>72.111000000000004</c:v>
                </c:pt>
                <c:pt idx="170">
                  <c:v>72.022999999999996</c:v>
                </c:pt>
                <c:pt idx="171">
                  <c:v>71.933999999999997</c:v>
                </c:pt>
                <c:pt idx="172">
                  <c:v>71.798000000000002</c:v>
                </c:pt>
                <c:pt idx="173">
                  <c:v>71.613</c:v>
                </c:pt>
                <c:pt idx="174">
                  <c:v>71.471000000000004</c:v>
                </c:pt>
                <c:pt idx="175">
                  <c:v>71.375</c:v>
                </c:pt>
                <c:pt idx="176">
                  <c:v>71.119</c:v>
                </c:pt>
                <c:pt idx="177">
                  <c:v>70.905000000000001</c:v>
                </c:pt>
                <c:pt idx="178">
                  <c:v>70.671000000000006</c:v>
                </c:pt>
                <c:pt idx="179">
                  <c:v>70.400999999999996</c:v>
                </c:pt>
                <c:pt idx="180">
                  <c:v>70.14</c:v>
                </c:pt>
              </c:numCache>
            </c:numRef>
          </c:yVal>
          <c:smooth val="0"/>
        </c:ser>
        <c:ser>
          <c:idx val="1"/>
          <c:order val="1"/>
          <c:tx>
            <c:strRef>
              <c:f>Sheet1!$C$1</c:f>
              <c:strCache>
                <c:ptCount val="1"/>
                <c:pt idx="0">
                  <c:v>2004-6/2014</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99.989000000000004</c:v>
                </c:pt>
                <c:pt idx="2">
                  <c:v>99.935000000000002</c:v>
                </c:pt>
                <c:pt idx="3">
                  <c:v>99.897000000000006</c:v>
                </c:pt>
                <c:pt idx="4">
                  <c:v>99.783000000000001</c:v>
                </c:pt>
                <c:pt idx="5">
                  <c:v>99.668999999999997</c:v>
                </c:pt>
                <c:pt idx="6">
                  <c:v>99.438999999999993</c:v>
                </c:pt>
                <c:pt idx="7">
                  <c:v>99.247</c:v>
                </c:pt>
                <c:pt idx="8">
                  <c:v>99.093000000000004</c:v>
                </c:pt>
                <c:pt idx="9">
                  <c:v>98.915999999999997</c:v>
                </c:pt>
                <c:pt idx="10">
                  <c:v>98.748999999999995</c:v>
                </c:pt>
                <c:pt idx="11">
                  <c:v>98.569000000000003</c:v>
                </c:pt>
                <c:pt idx="12">
                  <c:v>98.363</c:v>
                </c:pt>
                <c:pt idx="13">
                  <c:v>98.14</c:v>
                </c:pt>
                <c:pt idx="14">
                  <c:v>97.947000000000003</c:v>
                </c:pt>
                <c:pt idx="15">
                  <c:v>97.79</c:v>
                </c:pt>
                <c:pt idx="16">
                  <c:v>97.701999999999998</c:v>
                </c:pt>
                <c:pt idx="17">
                  <c:v>97.55</c:v>
                </c:pt>
                <c:pt idx="18">
                  <c:v>97.384</c:v>
                </c:pt>
                <c:pt idx="19">
                  <c:v>97.171999999999997</c:v>
                </c:pt>
                <c:pt idx="20">
                  <c:v>97.055999999999997</c:v>
                </c:pt>
                <c:pt idx="21">
                  <c:v>96.802000000000007</c:v>
                </c:pt>
                <c:pt idx="22">
                  <c:v>96.558999999999997</c:v>
                </c:pt>
                <c:pt idx="23">
                  <c:v>96.373999999999995</c:v>
                </c:pt>
                <c:pt idx="24">
                  <c:v>96.108000000000004</c:v>
                </c:pt>
                <c:pt idx="25">
                  <c:v>95.905000000000001</c:v>
                </c:pt>
                <c:pt idx="26">
                  <c:v>95.784000000000006</c:v>
                </c:pt>
                <c:pt idx="27">
                  <c:v>95.608000000000004</c:v>
                </c:pt>
                <c:pt idx="28">
                  <c:v>95.384</c:v>
                </c:pt>
                <c:pt idx="29">
                  <c:v>95.221000000000004</c:v>
                </c:pt>
                <c:pt idx="30">
                  <c:v>95.018000000000001</c:v>
                </c:pt>
                <c:pt idx="31">
                  <c:v>94.781999999999996</c:v>
                </c:pt>
                <c:pt idx="32">
                  <c:v>94.608000000000004</c:v>
                </c:pt>
                <c:pt idx="33">
                  <c:v>94.441000000000003</c:v>
                </c:pt>
                <c:pt idx="34">
                  <c:v>94.222999999999999</c:v>
                </c:pt>
                <c:pt idx="35">
                  <c:v>94.075999999999993</c:v>
                </c:pt>
                <c:pt idx="36">
                  <c:v>93.85</c:v>
                </c:pt>
                <c:pt idx="37">
                  <c:v>93.563000000000002</c:v>
                </c:pt>
                <c:pt idx="38">
                  <c:v>93.376999999999995</c:v>
                </c:pt>
                <c:pt idx="39">
                  <c:v>93.206999999999994</c:v>
                </c:pt>
                <c:pt idx="40">
                  <c:v>93.055000000000007</c:v>
                </c:pt>
                <c:pt idx="41">
                  <c:v>92.891999999999996</c:v>
                </c:pt>
                <c:pt idx="42">
                  <c:v>92.739000000000004</c:v>
                </c:pt>
                <c:pt idx="43">
                  <c:v>92.506</c:v>
                </c:pt>
                <c:pt idx="44">
                  <c:v>92.292000000000002</c:v>
                </c:pt>
                <c:pt idx="45">
                  <c:v>92.144000000000005</c:v>
                </c:pt>
                <c:pt idx="46">
                  <c:v>91.954999999999998</c:v>
                </c:pt>
                <c:pt idx="47">
                  <c:v>91.744</c:v>
                </c:pt>
                <c:pt idx="48">
                  <c:v>91.495000000000005</c:v>
                </c:pt>
                <c:pt idx="49">
                  <c:v>91.338999999999999</c:v>
                </c:pt>
                <c:pt idx="50">
                  <c:v>91.233999999999995</c:v>
                </c:pt>
                <c:pt idx="51">
                  <c:v>91.090999999999994</c:v>
                </c:pt>
                <c:pt idx="52">
                  <c:v>90.947000000000003</c:v>
                </c:pt>
                <c:pt idx="53">
                  <c:v>90.838999999999999</c:v>
                </c:pt>
                <c:pt idx="54">
                  <c:v>90.73</c:v>
                </c:pt>
                <c:pt idx="55">
                  <c:v>90.558999999999997</c:v>
                </c:pt>
                <c:pt idx="56">
                  <c:v>90.497</c:v>
                </c:pt>
                <c:pt idx="57">
                  <c:v>90.385000000000005</c:v>
                </c:pt>
                <c:pt idx="58">
                  <c:v>90.194999999999993</c:v>
                </c:pt>
                <c:pt idx="59">
                  <c:v>89.95</c:v>
                </c:pt>
                <c:pt idx="60">
                  <c:v>89.79</c:v>
                </c:pt>
                <c:pt idx="61">
                  <c:v>89.588999999999999</c:v>
                </c:pt>
                <c:pt idx="62">
                  <c:v>89.436000000000007</c:v>
                </c:pt>
                <c:pt idx="63">
                  <c:v>89.311000000000007</c:v>
                </c:pt>
                <c:pt idx="64">
                  <c:v>89.28</c:v>
                </c:pt>
                <c:pt idx="65">
                  <c:v>89.09</c:v>
                </c:pt>
                <c:pt idx="66">
                  <c:v>88.899000000000001</c:v>
                </c:pt>
                <c:pt idx="67">
                  <c:v>88.706999999999994</c:v>
                </c:pt>
                <c:pt idx="68">
                  <c:v>88.593999999999994</c:v>
                </c:pt>
                <c:pt idx="69">
                  <c:v>88.364999999999995</c:v>
                </c:pt>
                <c:pt idx="70">
                  <c:v>88.183000000000007</c:v>
                </c:pt>
                <c:pt idx="71">
                  <c:v>87.962999999999994</c:v>
                </c:pt>
                <c:pt idx="72">
                  <c:v>87.772000000000006</c:v>
                </c:pt>
                <c:pt idx="73">
                  <c:v>87.563000000000002</c:v>
                </c:pt>
                <c:pt idx="74">
                  <c:v>87.340999999999994</c:v>
                </c:pt>
                <c:pt idx="75">
                  <c:v>87.216999999999999</c:v>
                </c:pt>
                <c:pt idx="76">
                  <c:v>87.051000000000002</c:v>
                </c:pt>
                <c:pt idx="77">
                  <c:v>86.905000000000001</c:v>
                </c:pt>
                <c:pt idx="78">
                  <c:v>86.631</c:v>
                </c:pt>
                <c:pt idx="79">
                  <c:v>86.460999999999999</c:v>
                </c:pt>
                <c:pt idx="80">
                  <c:v>86.311000000000007</c:v>
                </c:pt>
                <c:pt idx="81">
                  <c:v>86.049000000000007</c:v>
                </c:pt>
                <c:pt idx="82">
                  <c:v>85.805999999999997</c:v>
                </c:pt>
                <c:pt idx="83">
                  <c:v>85.692999999999998</c:v>
                </c:pt>
                <c:pt idx="84">
                  <c:v>85.387</c:v>
                </c:pt>
                <c:pt idx="85">
                  <c:v>85.128</c:v>
                </c:pt>
                <c:pt idx="86">
                  <c:v>85.072999999999993</c:v>
                </c:pt>
                <c:pt idx="87">
                  <c:v>84.93</c:v>
                </c:pt>
                <c:pt idx="88">
                  <c:v>84.786000000000001</c:v>
                </c:pt>
                <c:pt idx="89">
                  <c:v>84.466999999999999</c:v>
                </c:pt>
                <c:pt idx="90">
                  <c:v>84.35</c:v>
                </c:pt>
                <c:pt idx="91">
                  <c:v>84.231999999999999</c:v>
                </c:pt>
                <c:pt idx="92">
                  <c:v>84.171999999999997</c:v>
                </c:pt>
                <c:pt idx="93">
                  <c:v>84.171999999999997</c:v>
                </c:pt>
                <c:pt idx="94">
                  <c:v>84.046999999999997</c:v>
                </c:pt>
                <c:pt idx="95">
                  <c:v>83.980999999999995</c:v>
                </c:pt>
                <c:pt idx="96">
                  <c:v>83.742000000000004</c:v>
                </c:pt>
                <c:pt idx="97">
                  <c:v>83.582999999999998</c:v>
                </c:pt>
                <c:pt idx="98">
                  <c:v>83.414000000000001</c:v>
                </c:pt>
                <c:pt idx="99">
                  <c:v>83.241</c:v>
                </c:pt>
                <c:pt idx="100">
                  <c:v>83.153000000000006</c:v>
                </c:pt>
                <c:pt idx="101">
                  <c:v>82.977000000000004</c:v>
                </c:pt>
                <c:pt idx="102">
                  <c:v>82.754999999999995</c:v>
                </c:pt>
                <c:pt idx="103">
                  <c:v>82.397000000000006</c:v>
                </c:pt>
                <c:pt idx="104">
                  <c:v>82.26</c:v>
                </c:pt>
                <c:pt idx="105">
                  <c:v>82.072999999999993</c:v>
                </c:pt>
                <c:pt idx="106">
                  <c:v>81.929000000000002</c:v>
                </c:pt>
                <c:pt idx="107">
                  <c:v>81.677999999999997</c:v>
                </c:pt>
                <c:pt idx="108">
                  <c:v>81.296999999999997</c:v>
                </c:pt>
                <c:pt idx="109">
                  <c:v>80.974000000000004</c:v>
                </c:pt>
                <c:pt idx="110">
                  <c:v>80.619</c:v>
                </c:pt>
                <c:pt idx="111">
                  <c:v>80.546000000000006</c:v>
                </c:pt>
                <c:pt idx="112">
                  <c:v>80.248999999999995</c:v>
                </c:pt>
                <c:pt idx="113">
                  <c:v>80.099999999999994</c:v>
                </c:pt>
                <c:pt idx="114">
                  <c:v>79.948999999999998</c:v>
                </c:pt>
                <c:pt idx="115">
                  <c:v>79.793999999999997</c:v>
                </c:pt>
                <c:pt idx="116">
                  <c:v>79.474000000000004</c:v>
                </c:pt>
                <c:pt idx="117">
                  <c:v>79.308999999999997</c:v>
                </c:pt>
                <c:pt idx="118">
                  <c:v>79.135999999999996</c:v>
                </c:pt>
                <c:pt idx="119">
                  <c:v>79.135999999999996</c:v>
                </c:pt>
                <c:pt idx="120">
                  <c:v>78.822999999999993</c:v>
                </c:pt>
              </c:numCache>
            </c:numRef>
          </c:yVal>
          <c:smooth val="0"/>
        </c:ser>
        <c:dLbls>
          <c:showLegendKey val="0"/>
          <c:showVal val="0"/>
          <c:showCatName val="0"/>
          <c:showSerName val="0"/>
          <c:showPercent val="0"/>
          <c:showBubbleSize val="0"/>
        </c:dLbls>
        <c:axId val="674039832"/>
        <c:axId val="674040224"/>
      </c:scatterChart>
      <c:valAx>
        <c:axId val="67403983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40224"/>
        <c:crosses val="autoZero"/>
        <c:crossBetween val="midCat"/>
        <c:majorUnit val="1"/>
      </c:valAx>
      <c:valAx>
        <c:axId val="6740402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Skin 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39832"/>
        <c:crosses val="autoZero"/>
        <c:crossBetween val="midCat"/>
        <c:majorUnit val="25"/>
      </c:valAx>
      <c:spPr>
        <a:solidFill>
          <a:schemeClr val="bg2"/>
        </a:solidFill>
        <a:ln>
          <a:solidFill>
            <a:schemeClr val="tx1"/>
          </a:solidFill>
        </a:ln>
      </c:spPr>
    </c:plotArea>
    <c:legend>
      <c:legendPos val="r"/>
      <c:layout>
        <c:manualLayout>
          <c:xMode val="edge"/>
          <c:yMode val="edge"/>
          <c:x val="0.14142324576684551"/>
          <c:y val="0.66075586317839308"/>
          <c:w val="0.36360625275822822"/>
          <c:h val="0.145073236813140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03"/>
          <c:h val="0.82181779696892732"/>
        </c:manualLayout>
      </c:layout>
      <c:scatterChart>
        <c:scatterStyle val="lineMarker"/>
        <c:varyColors val="0"/>
        <c:ser>
          <c:idx val="0"/>
          <c:order val="0"/>
          <c:tx>
            <c:strRef>
              <c:f>Sheet1!$B$1</c:f>
              <c:strCache>
                <c:ptCount val="1"/>
                <c:pt idx="0">
                  <c:v>1994-2003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99.994</c:v>
                </c:pt>
                <c:pt idx="2">
                  <c:v>99.962999999999994</c:v>
                </c:pt>
                <c:pt idx="3">
                  <c:v>99.918999999999997</c:v>
                </c:pt>
                <c:pt idx="4">
                  <c:v>99.82</c:v>
                </c:pt>
                <c:pt idx="5">
                  <c:v>99.77</c:v>
                </c:pt>
                <c:pt idx="6">
                  <c:v>99.537000000000006</c:v>
                </c:pt>
                <c:pt idx="7">
                  <c:v>99.215000000000003</c:v>
                </c:pt>
                <c:pt idx="8">
                  <c:v>99.12</c:v>
                </c:pt>
                <c:pt idx="9">
                  <c:v>99.055999999999997</c:v>
                </c:pt>
                <c:pt idx="10">
                  <c:v>98.986000000000004</c:v>
                </c:pt>
                <c:pt idx="11">
                  <c:v>98.965999999999994</c:v>
                </c:pt>
                <c:pt idx="12">
                  <c:v>98.953000000000003</c:v>
                </c:pt>
                <c:pt idx="13">
                  <c:v>98.927000000000007</c:v>
                </c:pt>
                <c:pt idx="14">
                  <c:v>98.92</c:v>
                </c:pt>
                <c:pt idx="15">
                  <c:v>98.906000000000006</c:v>
                </c:pt>
                <c:pt idx="16">
                  <c:v>98.843000000000004</c:v>
                </c:pt>
                <c:pt idx="17">
                  <c:v>98.822000000000003</c:v>
                </c:pt>
                <c:pt idx="18">
                  <c:v>98.766000000000005</c:v>
                </c:pt>
                <c:pt idx="19">
                  <c:v>98.694999999999993</c:v>
                </c:pt>
                <c:pt idx="20">
                  <c:v>98.667000000000002</c:v>
                </c:pt>
                <c:pt idx="21">
                  <c:v>98.644999999999996</c:v>
                </c:pt>
                <c:pt idx="22">
                  <c:v>98.631</c:v>
                </c:pt>
                <c:pt idx="23">
                  <c:v>98.602000000000004</c:v>
                </c:pt>
                <c:pt idx="24">
                  <c:v>98.602000000000004</c:v>
                </c:pt>
                <c:pt idx="25">
                  <c:v>98.587000000000003</c:v>
                </c:pt>
                <c:pt idx="26">
                  <c:v>98.587000000000003</c:v>
                </c:pt>
                <c:pt idx="27">
                  <c:v>98.58</c:v>
                </c:pt>
                <c:pt idx="28">
                  <c:v>98.572000000000003</c:v>
                </c:pt>
                <c:pt idx="29">
                  <c:v>98.534000000000006</c:v>
                </c:pt>
                <c:pt idx="30">
                  <c:v>98.495000000000005</c:v>
                </c:pt>
                <c:pt idx="31">
                  <c:v>98.456999999999994</c:v>
                </c:pt>
                <c:pt idx="32">
                  <c:v>98.411000000000001</c:v>
                </c:pt>
                <c:pt idx="33">
                  <c:v>98.394999999999996</c:v>
                </c:pt>
                <c:pt idx="34">
                  <c:v>98.355999999999995</c:v>
                </c:pt>
                <c:pt idx="35">
                  <c:v>98.347999999999999</c:v>
                </c:pt>
                <c:pt idx="36">
                  <c:v>98.325000000000003</c:v>
                </c:pt>
                <c:pt idx="37">
                  <c:v>98.3</c:v>
                </c:pt>
                <c:pt idx="38">
                  <c:v>98.284000000000006</c:v>
                </c:pt>
                <c:pt idx="39">
                  <c:v>98.268000000000001</c:v>
                </c:pt>
                <c:pt idx="40">
                  <c:v>98.268000000000001</c:v>
                </c:pt>
                <c:pt idx="41">
                  <c:v>98.225999999999999</c:v>
                </c:pt>
                <c:pt idx="42">
                  <c:v>98.200999999999993</c:v>
                </c:pt>
                <c:pt idx="43">
                  <c:v>98.167000000000002</c:v>
                </c:pt>
                <c:pt idx="44">
                  <c:v>98.141999999999996</c:v>
                </c:pt>
                <c:pt idx="45">
                  <c:v>98.108000000000004</c:v>
                </c:pt>
                <c:pt idx="46">
                  <c:v>98.082999999999998</c:v>
                </c:pt>
                <c:pt idx="47">
                  <c:v>98.082999999999998</c:v>
                </c:pt>
                <c:pt idx="48">
                  <c:v>98.073999999999998</c:v>
                </c:pt>
                <c:pt idx="49">
                  <c:v>98.048000000000002</c:v>
                </c:pt>
                <c:pt idx="50">
                  <c:v>98.03</c:v>
                </c:pt>
                <c:pt idx="51">
                  <c:v>98.003</c:v>
                </c:pt>
                <c:pt idx="52">
                  <c:v>98.003</c:v>
                </c:pt>
                <c:pt idx="53">
                  <c:v>97.974999999999994</c:v>
                </c:pt>
                <c:pt idx="54">
                  <c:v>97.974999999999994</c:v>
                </c:pt>
                <c:pt idx="55">
                  <c:v>97.93</c:v>
                </c:pt>
                <c:pt idx="56">
                  <c:v>97.92</c:v>
                </c:pt>
                <c:pt idx="57">
                  <c:v>97.911000000000001</c:v>
                </c:pt>
                <c:pt idx="58">
                  <c:v>97.873999999999995</c:v>
                </c:pt>
                <c:pt idx="59">
                  <c:v>97.835999999999999</c:v>
                </c:pt>
                <c:pt idx="60">
                  <c:v>97.787999999999997</c:v>
                </c:pt>
                <c:pt idx="61">
                  <c:v>97.778000000000006</c:v>
                </c:pt>
                <c:pt idx="62">
                  <c:v>97.768000000000001</c:v>
                </c:pt>
                <c:pt idx="63">
                  <c:v>97.728999999999999</c:v>
                </c:pt>
                <c:pt idx="64">
                  <c:v>97.688999999999993</c:v>
                </c:pt>
                <c:pt idx="65">
                  <c:v>97.668999999999997</c:v>
                </c:pt>
                <c:pt idx="66">
                  <c:v>97.649000000000001</c:v>
                </c:pt>
                <c:pt idx="67">
                  <c:v>97.629000000000005</c:v>
                </c:pt>
                <c:pt idx="68">
                  <c:v>97.558000000000007</c:v>
                </c:pt>
                <c:pt idx="69">
                  <c:v>97.527000000000001</c:v>
                </c:pt>
                <c:pt idx="70">
                  <c:v>97.506</c:v>
                </c:pt>
                <c:pt idx="71">
                  <c:v>97.474999999999994</c:v>
                </c:pt>
                <c:pt idx="72">
                  <c:v>97.433000000000007</c:v>
                </c:pt>
                <c:pt idx="73">
                  <c:v>97.412000000000006</c:v>
                </c:pt>
                <c:pt idx="74">
                  <c:v>97.39</c:v>
                </c:pt>
                <c:pt idx="75">
                  <c:v>97.39</c:v>
                </c:pt>
                <c:pt idx="76">
                  <c:v>97.379000000000005</c:v>
                </c:pt>
                <c:pt idx="77">
                  <c:v>97.356999999999999</c:v>
                </c:pt>
                <c:pt idx="78">
                  <c:v>97.323999999999998</c:v>
                </c:pt>
                <c:pt idx="79">
                  <c:v>97.302000000000007</c:v>
                </c:pt>
                <c:pt idx="80">
                  <c:v>97.302000000000007</c:v>
                </c:pt>
                <c:pt idx="81">
                  <c:v>97.268000000000001</c:v>
                </c:pt>
                <c:pt idx="82">
                  <c:v>97.233999999999995</c:v>
                </c:pt>
                <c:pt idx="83">
                  <c:v>97.2</c:v>
                </c:pt>
                <c:pt idx="84">
                  <c:v>97.188000000000002</c:v>
                </c:pt>
                <c:pt idx="85">
                  <c:v>97.117000000000004</c:v>
                </c:pt>
                <c:pt idx="86">
                  <c:v>97.045000000000002</c:v>
                </c:pt>
                <c:pt idx="87">
                  <c:v>97.007999999999996</c:v>
                </c:pt>
                <c:pt idx="88">
                  <c:v>96.995999999999995</c:v>
                </c:pt>
                <c:pt idx="89">
                  <c:v>96.971999999999994</c:v>
                </c:pt>
                <c:pt idx="90">
                  <c:v>96.935000000000002</c:v>
                </c:pt>
                <c:pt idx="91">
                  <c:v>96.91</c:v>
                </c:pt>
                <c:pt idx="92">
                  <c:v>96.872</c:v>
                </c:pt>
                <c:pt idx="93">
                  <c:v>96.86</c:v>
                </c:pt>
                <c:pt idx="94">
                  <c:v>96.808999999999997</c:v>
                </c:pt>
                <c:pt idx="95">
                  <c:v>96.745000000000005</c:v>
                </c:pt>
                <c:pt idx="96">
                  <c:v>96.68</c:v>
                </c:pt>
                <c:pt idx="97">
                  <c:v>96.6</c:v>
                </c:pt>
                <c:pt idx="98">
                  <c:v>96.546000000000006</c:v>
                </c:pt>
                <c:pt idx="99">
                  <c:v>96.546000000000006</c:v>
                </c:pt>
                <c:pt idx="100">
                  <c:v>96.519000000000005</c:v>
                </c:pt>
                <c:pt idx="101">
                  <c:v>96.477999999999994</c:v>
                </c:pt>
                <c:pt idx="102">
                  <c:v>96.477999999999994</c:v>
                </c:pt>
                <c:pt idx="103">
                  <c:v>96.45</c:v>
                </c:pt>
                <c:pt idx="104">
                  <c:v>96.436000000000007</c:v>
                </c:pt>
                <c:pt idx="105">
                  <c:v>96.421999999999997</c:v>
                </c:pt>
                <c:pt idx="106">
                  <c:v>96.35</c:v>
                </c:pt>
                <c:pt idx="107">
                  <c:v>96.320999999999998</c:v>
                </c:pt>
                <c:pt idx="108">
                  <c:v>96.292000000000002</c:v>
                </c:pt>
                <c:pt idx="109">
                  <c:v>96.263000000000005</c:v>
                </c:pt>
                <c:pt idx="110">
                  <c:v>96.231999999999999</c:v>
                </c:pt>
                <c:pt idx="111">
                  <c:v>96.231999999999999</c:v>
                </c:pt>
                <c:pt idx="112">
                  <c:v>96.216999999999999</c:v>
                </c:pt>
                <c:pt idx="113">
                  <c:v>96.216999999999999</c:v>
                </c:pt>
                <c:pt idx="114">
                  <c:v>96.155000000000001</c:v>
                </c:pt>
                <c:pt idx="115">
                  <c:v>96.108000000000004</c:v>
                </c:pt>
                <c:pt idx="116">
                  <c:v>96.091999999999999</c:v>
                </c:pt>
                <c:pt idx="117">
                  <c:v>96.043999999999997</c:v>
                </c:pt>
                <c:pt idx="118">
                  <c:v>96.028000000000006</c:v>
                </c:pt>
                <c:pt idx="119">
                  <c:v>95.98</c:v>
                </c:pt>
                <c:pt idx="120">
                  <c:v>95.98</c:v>
                </c:pt>
                <c:pt idx="121">
                  <c:v>95.945999999999998</c:v>
                </c:pt>
                <c:pt idx="122">
                  <c:v>95.879000000000005</c:v>
                </c:pt>
                <c:pt idx="123">
                  <c:v>95.826999999999998</c:v>
                </c:pt>
                <c:pt idx="124">
                  <c:v>95.793000000000006</c:v>
                </c:pt>
                <c:pt idx="125">
                  <c:v>95.757999999999996</c:v>
                </c:pt>
                <c:pt idx="126">
                  <c:v>95.741</c:v>
                </c:pt>
                <c:pt idx="127">
                  <c:v>95.67</c:v>
                </c:pt>
                <c:pt idx="128">
                  <c:v>95.635000000000005</c:v>
                </c:pt>
                <c:pt idx="129">
                  <c:v>95.617000000000004</c:v>
                </c:pt>
                <c:pt idx="130">
                  <c:v>95.581000000000003</c:v>
                </c:pt>
                <c:pt idx="131">
                  <c:v>95.561999999999998</c:v>
                </c:pt>
                <c:pt idx="132">
                  <c:v>95.525000000000006</c:v>
                </c:pt>
                <c:pt idx="133">
                  <c:v>95.486999999999995</c:v>
                </c:pt>
                <c:pt idx="134">
                  <c:v>95.466999999999999</c:v>
                </c:pt>
                <c:pt idx="135">
                  <c:v>95.466999999999999</c:v>
                </c:pt>
                <c:pt idx="136">
                  <c:v>95.427999999999997</c:v>
                </c:pt>
                <c:pt idx="137">
                  <c:v>95.408000000000001</c:v>
                </c:pt>
                <c:pt idx="138">
                  <c:v>95.388000000000005</c:v>
                </c:pt>
                <c:pt idx="139">
                  <c:v>95.388000000000005</c:v>
                </c:pt>
                <c:pt idx="140">
                  <c:v>95.367000000000004</c:v>
                </c:pt>
                <c:pt idx="141">
                  <c:v>95.325999999999993</c:v>
                </c:pt>
                <c:pt idx="142">
                  <c:v>95.325999999999993</c:v>
                </c:pt>
                <c:pt idx="143">
                  <c:v>95.304000000000002</c:v>
                </c:pt>
                <c:pt idx="144">
                  <c:v>95.281999999999996</c:v>
                </c:pt>
                <c:pt idx="145">
                  <c:v>95.236000000000004</c:v>
                </c:pt>
                <c:pt idx="146">
                  <c:v>95.162999999999997</c:v>
                </c:pt>
                <c:pt idx="147">
                  <c:v>95.138000000000005</c:v>
                </c:pt>
                <c:pt idx="148">
                  <c:v>95.138000000000005</c:v>
                </c:pt>
                <c:pt idx="149">
                  <c:v>95.138000000000005</c:v>
                </c:pt>
                <c:pt idx="150">
                  <c:v>95.111999999999995</c:v>
                </c:pt>
                <c:pt idx="151">
                  <c:v>95.111999999999995</c:v>
                </c:pt>
                <c:pt idx="152">
                  <c:v>95.087000000000003</c:v>
                </c:pt>
                <c:pt idx="153">
                  <c:v>95.087000000000003</c:v>
                </c:pt>
                <c:pt idx="154">
                  <c:v>95.06</c:v>
                </c:pt>
                <c:pt idx="155">
                  <c:v>95.06</c:v>
                </c:pt>
                <c:pt idx="156">
                  <c:v>95.06</c:v>
                </c:pt>
                <c:pt idx="157">
                  <c:v>94.998999999999995</c:v>
                </c:pt>
                <c:pt idx="158">
                  <c:v>94.998999999999995</c:v>
                </c:pt>
                <c:pt idx="159">
                  <c:v>94.935000000000002</c:v>
                </c:pt>
                <c:pt idx="160">
                  <c:v>94.902000000000001</c:v>
                </c:pt>
                <c:pt idx="161">
                  <c:v>94.869</c:v>
                </c:pt>
                <c:pt idx="162">
                  <c:v>94.869</c:v>
                </c:pt>
                <c:pt idx="163">
                  <c:v>94.869</c:v>
                </c:pt>
                <c:pt idx="164">
                  <c:v>94.869</c:v>
                </c:pt>
                <c:pt idx="165">
                  <c:v>94.801000000000002</c:v>
                </c:pt>
                <c:pt idx="166">
                  <c:v>94.730999999999995</c:v>
                </c:pt>
                <c:pt idx="167">
                  <c:v>94.730999999999995</c:v>
                </c:pt>
                <c:pt idx="168">
                  <c:v>94.691999999999993</c:v>
                </c:pt>
                <c:pt idx="169">
                  <c:v>94.691999999999993</c:v>
                </c:pt>
                <c:pt idx="170">
                  <c:v>94.691999999999993</c:v>
                </c:pt>
                <c:pt idx="171">
                  <c:v>94.605999999999995</c:v>
                </c:pt>
                <c:pt idx="172">
                  <c:v>94.561999999999998</c:v>
                </c:pt>
                <c:pt idx="173">
                  <c:v>94.561999999999998</c:v>
                </c:pt>
                <c:pt idx="174">
                  <c:v>94.516000000000005</c:v>
                </c:pt>
                <c:pt idx="175">
                  <c:v>94.468999999999994</c:v>
                </c:pt>
                <c:pt idx="176">
                  <c:v>94.468999999999994</c:v>
                </c:pt>
                <c:pt idx="177">
                  <c:v>94.364000000000004</c:v>
                </c:pt>
                <c:pt idx="178">
                  <c:v>94.31</c:v>
                </c:pt>
                <c:pt idx="179">
                  <c:v>94.242999999999995</c:v>
                </c:pt>
                <c:pt idx="180">
                  <c:v>94.242999999999995</c:v>
                </c:pt>
              </c:numCache>
            </c:numRef>
          </c:yVal>
          <c:smooth val="0"/>
        </c:ser>
        <c:ser>
          <c:idx val="1"/>
          <c:order val="1"/>
          <c:tx>
            <c:strRef>
              <c:f>Sheet1!$C$1</c:f>
              <c:strCache>
                <c:ptCount val="1"/>
                <c:pt idx="0">
                  <c:v>2004-6/2014</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99.995000000000005</c:v>
                </c:pt>
                <c:pt idx="4">
                  <c:v>99.983999999999995</c:v>
                </c:pt>
                <c:pt idx="5">
                  <c:v>99.966999999999999</c:v>
                </c:pt>
                <c:pt idx="6">
                  <c:v>99.906999999999996</c:v>
                </c:pt>
                <c:pt idx="7">
                  <c:v>99.858000000000004</c:v>
                </c:pt>
                <c:pt idx="8">
                  <c:v>99.813999999999993</c:v>
                </c:pt>
                <c:pt idx="9">
                  <c:v>99.78</c:v>
                </c:pt>
                <c:pt idx="10">
                  <c:v>99.741</c:v>
                </c:pt>
                <c:pt idx="11">
                  <c:v>99.707999999999998</c:v>
                </c:pt>
                <c:pt idx="12">
                  <c:v>99.695999999999998</c:v>
                </c:pt>
                <c:pt idx="13">
                  <c:v>99.66</c:v>
                </c:pt>
                <c:pt idx="14">
                  <c:v>99.647999999999996</c:v>
                </c:pt>
                <c:pt idx="15">
                  <c:v>99.61</c:v>
                </c:pt>
                <c:pt idx="16">
                  <c:v>99.590999999999994</c:v>
                </c:pt>
                <c:pt idx="17">
                  <c:v>99.572000000000003</c:v>
                </c:pt>
                <c:pt idx="18">
                  <c:v>99.566000000000003</c:v>
                </c:pt>
                <c:pt idx="19">
                  <c:v>99.546000000000006</c:v>
                </c:pt>
                <c:pt idx="20">
                  <c:v>99.54</c:v>
                </c:pt>
                <c:pt idx="21">
                  <c:v>99.533000000000001</c:v>
                </c:pt>
                <c:pt idx="22">
                  <c:v>99.52</c:v>
                </c:pt>
                <c:pt idx="23">
                  <c:v>99.5</c:v>
                </c:pt>
                <c:pt idx="24">
                  <c:v>99.486000000000004</c:v>
                </c:pt>
                <c:pt idx="25">
                  <c:v>99.471999999999994</c:v>
                </c:pt>
                <c:pt idx="26">
                  <c:v>99.456999999999994</c:v>
                </c:pt>
                <c:pt idx="27">
                  <c:v>99.433999999999997</c:v>
                </c:pt>
                <c:pt idx="28">
                  <c:v>99.426000000000002</c:v>
                </c:pt>
                <c:pt idx="29">
                  <c:v>99.426000000000002</c:v>
                </c:pt>
                <c:pt idx="30">
                  <c:v>99.426000000000002</c:v>
                </c:pt>
                <c:pt idx="31">
                  <c:v>99.402000000000001</c:v>
                </c:pt>
                <c:pt idx="32">
                  <c:v>99.402000000000001</c:v>
                </c:pt>
                <c:pt idx="33">
                  <c:v>99.378</c:v>
                </c:pt>
                <c:pt idx="34">
                  <c:v>99.353999999999999</c:v>
                </c:pt>
                <c:pt idx="35">
                  <c:v>99.353999999999999</c:v>
                </c:pt>
                <c:pt idx="36">
                  <c:v>99.328999999999994</c:v>
                </c:pt>
                <c:pt idx="37">
                  <c:v>99.311000000000007</c:v>
                </c:pt>
                <c:pt idx="38">
                  <c:v>99.274000000000001</c:v>
                </c:pt>
                <c:pt idx="39">
                  <c:v>99.245000000000005</c:v>
                </c:pt>
                <c:pt idx="40">
                  <c:v>99.225999999999999</c:v>
                </c:pt>
                <c:pt idx="41">
                  <c:v>99.216999999999999</c:v>
                </c:pt>
                <c:pt idx="42">
                  <c:v>99.188000000000002</c:v>
                </c:pt>
                <c:pt idx="43">
                  <c:v>99.159000000000006</c:v>
                </c:pt>
                <c:pt idx="44">
                  <c:v>99.149000000000001</c:v>
                </c:pt>
                <c:pt idx="45">
                  <c:v>99.138999999999996</c:v>
                </c:pt>
                <c:pt idx="46">
                  <c:v>99.108999999999995</c:v>
                </c:pt>
                <c:pt idx="47">
                  <c:v>99.088999999999999</c:v>
                </c:pt>
                <c:pt idx="48">
                  <c:v>99.088999999999999</c:v>
                </c:pt>
                <c:pt idx="49">
                  <c:v>99.078000000000003</c:v>
                </c:pt>
                <c:pt idx="50">
                  <c:v>99.066999999999993</c:v>
                </c:pt>
                <c:pt idx="51">
                  <c:v>99.066999999999993</c:v>
                </c:pt>
                <c:pt idx="52">
                  <c:v>99.055000000000007</c:v>
                </c:pt>
                <c:pt idx="53">
                  <c:v>99.043000000000006</c:v>
                </c:pt>
                <c:pt idx="54">
                  <c:v>99.043000000000006</c:v>
                </c:pt>
                <c:pt idx="55">
                  <c:v>99.03</c:v>
                </c:pt>
                <c:pt idx="56">
                  <c:v>98.980999999999995</c:v>
                </c:pt>
                <c:pt idx="57">
                  <c:v>98.956000000000003</c:v>
                </c:pt>
                <c:pt idx="58">
                  <c:v>98.918000000000006</c:v>
                </c:pt>
                <c:pt idx="59">
                  <c:v>98.866</c:v>
                </c:pt>
                <c:pt idx="60">
                  <c:v>98.825999999999993</c:v>
                </c:pt>
                <c:pt idx="61">
                  <c:v>98.781999999999996</c:v>
                </c:pt>
                <c:pt idx="62">
                  <c:v>98.781999999999996</c:v>
                </c:pt>
                <c:pt idx="63">
                  <c:v>98.766999999999996</c:v>
                </c:pt>
                <c:pt idx="64">
                  <c:v>98.718999999999994</c:v>
                </c:pt>
                <c:pt idx="65">
                  <c:v>98.703999999999994</c:v>
                </c:pt>
                <c:pt idx="66">
                  <c:v>98.688000000000002</c:v>
                </c:pt>
                <c:pt idx="67">
                  <c:v>98.688000000000002</c:v>
                </c:pt>
                <c:pt idx="68">
                  <c:v>98.688000000000002</c:v>
                </c:pt>
                <c:pt idx="69">
                  <c:v>98.688000000000002</c:v>
                </c:pt>
                <c:pt idx="70">
                  <c:v>98.671000000000006</c:v>
                </c:pt>
                <c:pt idx="71">
                  <c:v>98.62</c:v>
                </c:pt>
                <c:pt idx="72">
                  <c:v>98.602999999999994</c:v>
                </c:pt>
                <c:pt idx="73">
                  <c:v>98.602999999999994</c:v>
                </c:pt>
                <c:pt idx="74">
                  <c:v>98.602999999999994</c:v>
                </c:pt>
                <c:pt idx="75">
                  <c:v>98.581999999999994</c:v>
                </c:pt>
                <c:pt idx="76">
                  <c:v>98.561000000000007</c:v>
                </c:pt>
                <c:pt idx="77">
                  <c:v>98.519000000000005</c:v>
                </c:pt>
                <c:pt idx="78">
                  <c:v>98.519000000000005</c:v>
                </c:pt>
                <c:pt idx="79">
                  <c:v>98.519000000000005</c:v>
                </c:pt>
                <c:pt idx="80">
                  <c:v>98.453999999999994</c:v>
                </c:pt>
                <c:pt idx="81">
                  <c:v>98.453999999999994</c:v>
                </c:pt>
                <c:pt idx="82">
                  <c:v>98.430999999999997</c:v>
                </c:pt>
                <c:pt idx="83">
                  <c:v>98.385999999999996</c:v>
                </c:pt>
                <c:pt idx="84">
                  <c:v>98.361999999999995</c:v>
                </c:pt>
                <c:pt idx="85">
                  <c:v>98.361999999999995</c:v>
                </c:pt>
                <c:pt idx="86">
                  <c:v>98.334000000000003</c:v>
                </c:pt>
                <c:pt idx="87">
                  <c:v>98.277000000000001</c:v>
                </c:pt>
                <c:pt idx="88">
                  <c:v>98.248000000000005</c:v>
                </c:pt>
                <c:pt idx="89">
                  <c:v>98.248000000000005</c:v>
                </c:pt>
                <c:pt idx="90">
                  <c:v>98.248000000000005</c:v>
                </c:pt>
                <c:pt idx="91">
                  <c:v>98.248000000000005</c:v>
                </c:pt>
                <c:pt idx="92">
                  <c:v>98.248000000000005</c:v>
                </c:pt>
                <c:pt idx="93">
                  <c:v>98.248000000000005</c:v>
                </c:pt>
                <c:pt idx="94">
                  <c:v>98.215999999999994</c:v>
                </c:pt>
                <c:pt idx="95">
                  <c:v>98.183000000000007</c:v>
                </c:pt>
                <c:pt idx="96">
                  <c:v>98.183000000000007</c:v>
                </c:pt>
                <c:pt idx="97">
                  <c:v>98.183000000000007</c:v>
                </c:pt>
                <c:pt idx="98">
                  <c:v>98.097999999999999</c:v>
                </c:pt>
                <c:pt idx="99">
                  <c:v>98.01</c:v>
                </c:pt>
                <c:pt idx="100">
                  <c:v>97.965999999999994</c:v>
                </c:pt>
                <c:pt idx="101">
                  <c:v>97.921999999999997</c:v>
                </c:pt>
                <c:pt idx="102">
                  <c:v>97.876999999999995</c:v>
                </c:pt>
                <c:pt idx="103">
                  <c:v>97.876999999999995</c:v>
                </c:pt>
                <c:pt idx="104">
                  <c:v>97.784000000000006</c:v>
                </c:pt>
                <c:pt idx="105">
                  <c:v>97.784000000000006</c:v>
                </c:pt>
                <c:pt idx="106">
                  <c:v>97.784000000000006</c:v>
                </c:pt>
                <c:pt idx="107">
                  <c:v>97.784000000000006</c:v>
                </c:pt>
                <c:pt idx="108">
                  <c:v>97.727000000000004</c:v>
                </c:pt>
                <c:pt idx="109">
                  <c:v>97.727000000000004</c:v>
                </c:pt>
                <c:pt idx="110">
                  <c:v>97.727000000000004</c:v>
                </c:pt>
                <c:pt idx="111">
                  <c:v>97.652000000000001</c:v>
                </c:pt>
                <c:pt idx="112">
                  <c:v>97.652000000000001</c:v>
                </c:pt>
                <c:pt idx="113">
                  <c:v>97.652000000000001</c:v>
                </c:pt>
                <c:pt idx="114">
                  <c:v>97.652000000000001</c:v>
                </c:pt>
                <c:pt idx="115">
                  <c:v>97.572999999999993</c:v>
                </c:pt>
                <c:pt idx="116">
                  <c:v>97.572999999999993</c:v>
                </c:pt>
                <c:pt idx="117">
                  <c:v>97.572999999999993</c:v>
                </c:pt>
                <c:pt idx="118">
                  <c:v>97.572999999999993</c:v>
                </c:pt>
                <c:pt idx="119">
                  <c:v>97.572999999999993</c:v>
                </c:pt>
                <c:pt idx="120">
                  <c:v>97.572999999999993</c:v>
                </c:pt>
              </c:numCache>
            </c:numRef>
          </c:yVal>
          <c:smooth val="0"/>
        </c:ser>
        <c:dLbls>
          <c:showLegendKey val="0"/>
          <c:showVal val="0"/>
          <c:showCatName val="0"/>
          <c:showSerName val="0"/>
          <c:showPercent val="0"/>
          <c:showBubbleSize val="0"/>
        </c:dLbls>
        <c:axId val="674041008"/>
        <c:axId val="674041400"/>
      </c:scatterChart>
      <c:valAx>
        <c:axId val="67404100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41400"/>
        <c:crosses val="autoZero"/>
        <c:crossBetween val="midCat"/>
        <c:majorUnit val="1"/>
      </c:valAx>
      <c:valAx>
        <c:axId val="6740414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Lymphoma-Free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41008"/>
        <c:crosses val="autoZero"/>
        <c:crossBetween val="midCat"/>
        <c:majorUnit val="25"/>
      </c:valAx>
      <c:spPr>
        <a:solidFill>
          <a:schemeClr val="bg2"/>
        </a:solidFill>
        <a:ln>
          <a:solidFill>
            <a:schemeClr val="tx1"/>
          </a:solidFill>
        </a:ln>
      </c:spPr>
    </c:plotArea>
    <c:legend>
      <c:legendPos val="r"/>
      <c:layout>
        <c:manualLayout>
          <c:xMode val="edge"/>
          <c:yMode val="edge"/>
          <c:x val="0.1399483195131582"/>
          <c:y val="0.67419672339344683"/>
          <c:w val="0.40798678373167963"/>
          <c:h val="0.131632376598086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7031369062738117E-2"/>
          <c:w val="0.85968051006900925"/>
          <c:h val="0.82450596901193118"/>
        </c:manualLayout>
      </c:layout>
      <c:scatterChart>
        <c:scatterStyle val="lineMarker"/>
        <c:varyColors val="0"/>
        <c:ser>
          <c:idx val="0"/>
          <c:order val="0"/>
          <c:tx>
            <c:strRef>
              <c:f>Sheet1!$B$1</c:f>
              <c:strCache>
                <c:ptCount val="1"/>
                <c:pt idx="0">
                  <c:v>1994-2003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99.988</c:v>
                </c:pt>
                <c:pt idx="2">
                  <c:v>99.963999999999999</c:v>
                </c:pt>
                <c:pt idx="3">
                  <c:v>99.927000000000007</c:v>
                </c:pt>
                <c:pt idx="4">
                  <c:v>99.873000000000005</c:v>
                </c:pt>
                <c:pt idx="5">
                  <c:v>99.775000000000006</c:v>
                </c:pt>
                <c:pt idx="6">
                  <c:v>98.281999999999996</c:v>
                </c:pt>
                <c:pt idx="7">
                  <c:v>96.563000000000002</c:v>
                </c:pt>
                <c:pt idx="8">
                  <c:v>96.278000000000006</c:v>
                </c:pt>
                <c:pt idx="9">
                  <c:v>96.153000000000006</c:v>
                </c:pt>
                <c:pt idx="10">
                  <c:v>96.064999999999998</c:v>
                </c:pt>
                <c:pt idx="11">
                  <c:v>96.001999999999995</c:v>
                </c:pt>
                <c:pt idx="12">
                  <c:v>95.944000000000003</c:v>
                </c:pt>
                <c:pt idx="13">
                  <c:v>95.891999999999996</c:v>
                </c:pt>
                <c:pt idx="14">
                  <c:v>95.817999999999998</c:v>
                </c:pt>
                <c:pt idx="15">
                  <c:v>95.75</c:v>
                </c:pt>
                <c:pt idx="16">
                  <c:v>95.73</c:v>
                </c:pt>
                <c:pt idx="17">
                  <c:v>95.688000000000002</c:v>
                </c:pt>
                <c:pt idx="18">
                  <c:v>95.605999999999995</c:v>
                </c:pt>
                <c:pt idx="19">
                  <c:v>95.536000000000001</c:v>
                </c:pt>
                <c:pt idx="20">
                  <c:v>95.507999999999996</c:v>
                </c:pt>
                <c:pt idx="21">
                  <c:v>95.459000000000003</c:v>
                </c:pt>
                <c:pt idx="22">
                  <c:v>95.361000000000004</c:v>
                </c:pt>
                <c:pt idx="23">
                  <c:v>95.317999999999998</c:v>
                </c:pt>
                <c:pt idx="24">
                  <c:v>95.275999999999996</c:v>
                </c:pt>
                <c:pt idx="25">
                  <c:v>95.203000000000003</c:v>
                </c:pt>
                <c:pt idx="26">
                  <c:v>95.120999999999995</c:v>
                </c:pt>
                <c:pt idx="27">
                  <c:v>95.039000000000001</c:v>
                </c:pt>
                <c:pt idx="28">
                  <c:v>94.956999999999994</c:v>
                </c:pt>
                <c:pt idx="29">
                  <c:v>94.897000000000006</c:v>
                </c:pt>
                <c:pt idx="30">
                  <c:v>94.820999999999998</c:v>
                </c:pt>
                <c:pt idx="31">
                  <c:v>94.783000000000001</c:v>
                </c:pt>
                <c:pt idx="32">
                  <c:v>94.768000000000001</c:v>
                </c:pt>
                <c:pt idx="33">
                  <c:v>94.698999999999998</c:v>
                </c:pt>
                <c:pt idx="34">
                  <c:v>94.63</c:v>
                </c:pt>
                <c:pt idx="35">
                  <c:v>94.575999999999993</c:v>
                </c:pt>
                <c:pt idx="36">
                  <c:v>94.513999999999996</c:v>
                </c:pt>
                <c:pt idx="37">
                  <c:v>94.442999999999998</c:v>
                </c:pt>
                <c:pt idx="38">
                  <c:v>94.378</c:v>
                </c:pt>
                <c:pt idx="39">
                  <c:v>94.337999999999994</c:v>
                </c:pt>
                <c:pt idx="40">
                  <c:v>94.313000000000002</c:v>
                </c:pt>
                <c:pt idx="41">
                  <c:v>94.206999999999994</c:v>
                </c:pt>
                <c:pt idx="42">
                  <c:v>94.117000000000004</c:v>
                </c:pt>
                <c:pt idx="43">
                  <c:v>94.042000000000002</c:v>
                </c:pt>
                <c:pt idx="44">
                  <c:v>94.001000000000005</c:v>
                </c:pt>
                <c:pt idx="45">
                  <c:v>93.926000000000002</c:v>
                </c:pt>
                <c:pt idx="46">
                  <c:v>93.875</c:v>
                </c:pt>
                <c:pt idx="47">
                  <c:v>93.808000000000007</c:v>
                </c:pt>
                <c:pt idx="48">
                  <c:v>93.662999999999997</c:v>
                </c:pt>
                <c:pt idx="49">
                  <c:v>93.575999999999993</c:v>
                </c:pt>
                <c:pt idx="50">
                  <c:v>93.488</c:v>
                </c:pt>
                <c:pt idx="51">
                  <c:v>93.355000000000004</c:v>
                </c:pt>
                <c:pt idx="52">
                  <c:v>93.239000000000004</c:v>
                </c:pt>
                <c:pt idx="53">
                  <c:v>93.167000000000002</c:v>
                </c:pt>
                <c:pt idx="54">
                  <c:v>93.114000000000004</c:v>
                </c:pt>
                <c:pt idx="55">
                  <c:v>93.031999999999996</c:v>
                </c:pt>
                <c:pt idx="56">
                  <c:v>92.914000000000001</c:v>
                </c:pt>
                <c:pt idx="57">
                  <c:v>92.840999999999994</c:v>
                </c:pt>
                <c:pt idx="58">
                  <c:v>92.748999999999995</c:v>
                </c:pt>
                <c:pt idx="59">
                  <c:v>92.683999999999997</c:v>
                </c:pt>
                <c:pt idx="60">
                  <c:v>92.572000000000003</c:v>
                </c:pt>
                <c:pt idx="61">
                  <c:v>92.524000000000001</c:v>
                </c:pt>
                <c:pt idx="62">
                  <c:v>92.408000000000001</c:v>
                </c:pt>
                <c:pt idx="63">
                  <c:v>92.33</c:v>
                </c:pt>
                <c:pt idx="64">
                  <c:v>92.192999999999998</c:v>
                </c:pt>
                <c:pt idx="65">
                  <c:v>92.162999999999997</c:v>
                </c:pt>
                <c:pt idx="66">
                  <c:v>92.073999999999998</c:v>
                </c:pt>
                <c:pt idx="67">
                  <c:v>91.935000000000002</c:v>
                </c:pt>
                <c:pt idx="68">
                  <c:v>91.825999999999993</c:v>
                </c:pt>
                <c:pt idx="69">
                  <c:v>91.715000000000003</c:v>
                </c:pt>
                <c:pt idx="70">
                  <c:v>91.644000000000005</c:v>
                </c:pt>
                <c:pt idx="71">
                  <c:v>91.572999999999993</c:v>
                </c:pt>
                <c:pt idx="72">
                  <c:v>91.501000000000005</c:v>
                </c:pt>
                <c:pt idx="73">
                  <c:v>91.385999999999996</c:v>
                </c:pt>
                <c:pt idx="74">
                  <c:v>91.269000000000005</c:v>
                </c:pt>
                <c:pt idx="75">
                  <c:v>91.173000000000002</c:v>
                </c:pt>
                <c:pt idx="76">
                  <c:v>91.087000000000003</c:v>
                </c:pt>
                <c:pt idx="77">
                  <c:v>91.022000000000006</c:v>
                </c:pt>
                <c:pt idx="78">
                  <c:v>90.935000000000002</c:v>
                </c:pt>
                <c:pt idx="79">
                  <c:v>90.881</c:v>
                </c:pt>
                <c:pt idx="80">
                  <c:v>90.771000000000001</c:v>
                </c:pt>
                <c:pt idx="81">
                  <c:v>90.671000000000006</c:v>
                </c:pt>
                <c:pt idx="82">
                  <c:v>90.558999999999997</c:v>
                </c:pt>
                <c:pt idx="83">
                  <c:v>90.492000000000004</c:v>
                </c:pt>
                <c:pt idx="84">
                  <c:v>90.400999999999996</c:v>
                </c:pt>
                <c:pt idx="85">
                  <c:v>90.262</c:v>
                </c:pt>
                <c:pt idx="86">
                  <c:v>90.168000000000006</c:v>
                </c:pt>
                <c:pt idx="87">
                  <c:v>90.072999999999993</c:v>
                </c:pt>
                <c:pt idx="88">
                  <c:v>90.001000000000005</c:v>
                </c:pt>
                <c:pt idx="89">
                  <c:v>89.917000000000002</c:v>
                </c:pt>
                <c:pt idx="90">
                  <c:v>89.820999999999998</c:v>
                </c:pt>
                <c:pt idx="91">
                  <c:v>89.688000000000002</c:v>
                </c:pt>
                <c:pt idx="92">
                  <c:v>89.552999999999997</c:v>
                </c:pt>
                <c:pt idx="93">
                  <c:v>89.466999999999999</c:v>
                </c:pt>
                <c:pt idx="94">
                  <c:v>89.417000000000002</c:v>
                </c:pt>
                <c:pt idx="95">
                  <c:v>89.304000000000002</c:v>
                </c:pt>
                <c:pt idx="96">
                  <c:v>89.227999999999994</c:v>
                </c:pt>
                <c:pt idx="97">
                  <c:v>89.138000000000005</c:v>
                </c:pt>
                <c:pt idx="98">
                  <c:v>89.084999999999994</c:v>
                </c:pt>
                <c:pt idx="99">
                  <c:v>88.965999999999994</c:v>
                </c:pt>
                <c:pt idx="100">
                  <c:v>88.872</c:v>
                </c:pt>
                <c:pt idx="101">
                  <c:v>88.685000000000002</c:v>
                </c:pt>
                <c:pt idx="102">
                  <c:v>88.631</c:v>
                </c:pt>
                <c:pt idx="103">
                  <c:v>88.507999999999996</c:v>
                </c:pt>
                <c:pt idx="104">
                  <c:v>88.397999999999996</c:v>
                </c:pt>
                <c:pt idx="105">
                  <c:v>88.316000000000003</c:v>
                </c:pt>
                <c:pt idx="106">
                  <c:v>88.203999999999994</c:v>
                </c:pt>
                <c:pt idx="107">
                  <c:v>88.105999999999995</c:v>
                </c:pt>
                <c:pt idx="108">
                  <c:v>87.977999999999994</c:v>
                </c:pt>
                <c:pt idx="109">
                  <c:v>87.876000000000005</c:v>
                </c:pt>
                <c:pt idx="110">
                  <c:v>87.655000000000001</c:v>
                </c:pt>
                <c:pt idx="111">
                  <c:v>87.521000000000001</c:v>
                </c:pt>
                <c:pt idx="112">
                  <c:v>87.385999999999996</c:v>
                </c:pt>
                <c:pt idx="113">
                  <c:v>87.295000000000002</c:v>
                </c:pt>
                <c:pt idx="114">
                  <c:v>87.174000000000007</c:v>
                </c:pt>
                <c:pt idx="115">
                  <c:v>87.006</c:v>
                </c:pt>
                <c:pt idx="116">
                  <c:v>86.867999999999995</c:v>
                </c:pt>
                <c:pt idx="117">
                  <c:v>86.682000000000002</c:v>
                </c:pt>
                <c:pt idx="118">
                  <c:v>86.603999999999999</c:v>
                </c:pt>
                <c:pt idx="119">
                  <c:v>86.525000000000006</c:v>
                </c:pt>
                <c:pt idx="120">
                  <c:v>86.445999999999998</c:v>
                </c:pt>
                <c:pt idx="121">
                  <c:v>86.316000000000003</c:v>
                </c:pt>
                <c:pt idx="122">
                  <c:v>86.152000000000001</c:v>
                </c:pt>
                <c:pt idx="123">
                  <c:v>85.986000000000004</c:v>
                </c:pt>
                <c:pt idx="124">
                  <c:v>85.869</c:v>
                </c:pt>
                <c:pt idx="125">
                  <c:v>85.751999999999995</c:v>
                </c:pt>
                <c:pt idx="126">
                  <c:v>85.566000000000003</c:v>
                </c:pt>
                <c:pt idx="127">
                  <c:v>85.480999999999995</c:v>
                </c:pt>
                <c:pt idx="128">
                  <c:v>85.326999999999998</c:v>
                </c:pt>
                <c:pt idx="129">
                  <c:v>85.241</c:v>
                </c:pt>
                <c:pt idx="130">
                  <c:v>85.171000000000006</c:v>
                </c:pt>
                <c:pt idx="131">
                  <c:v>85.028999999999996</c:v>
                </c:pt>
                <c:pt idx="132">
                  <c:v>84.956999999999994</c:v>
                </c:pt>
                <c:pt idx="133">
                  <c:v>84.902000000000001</c:v>
                </c:pt>
                <c:pt idx="134">
                  <c:v>84.844999999999999</c:v>
                </c:pt>
                <c:pt idx="135">
                  <c:v>84.807000000000002</c:v>
                </c:pt>
                <c:pt idx="136">
                  <c:v>84.730999999999995</c:v>
                </c:pt>
                <c:pt idx="137">
                  <c:v>84.673000000000002</c:v>
                </c:pt>
                <c:pt idx="138">
                  <c:v>84.576999999999998</c:v>
                </c:pt>
                <c:pt idx="139">
                  <c:v>84.478999999999999</c:v>
                </c:pt>
                <c:pt idx="140">
                  <c:v>84.4</c:v>
                </c:pt>
                <c:pt idx="141">
                  <c:v>84.34</c:v>
                </c:pt>
                <c:pt idx="142">
                  <c:v>84.238</c:v>
                </c:pt>
                <c:pt idx="143">
                  <c:v>83.99</c:v>
                </c:pt>
                <c:pt idx="144">
                  <c:v>83.841999999999999</c:v>
                </c:pt>
                <c:pt idx="145">
                  <c:v>83.751999999999995</c:v>
                </c:pt>
                <c:pt idx="146">
                  <c:v>83.706000000000003</c:v>
                </c:pt>
                <c:pt idx="147">
                  <c:v>83.563000000000002</c:v>
                </c:pt>
                <c:pt idx="148">
                  <c:v>83.515000000000001</c:v>
                </c:pt>
                <c:pt idx="149">
                  <c:v>83.465999999999994</c:v>
                </c:pt>
                <c:pt idx="150">
                  <c:v>83.296000000000006</c:v>
                </c:pt>
                <c:pt idx="151">
                  <c:v>83.173000000000002</c:v>
                </c:pt>
                <c:pt idx="152">
                  <c:v>82.998999999999995</c:v>
                </c:pt>
                <c:pt idx="153">
                  <c:v>82.822999999999993</c:v>
                </c:pt>
                <c:pt idx="154">
                  <c:v>82.772000000000006</c:v>
                </c:pt>
                <c:pt idx="155">
                  <c:v>82.72</c:v>
                </c:pt>
                <c:pt idx="156">
                  <c:v>82.638999999999996</c:v>
                </c:pt>
                <c:pt idx="157">
                  <c:v>82.58</c:v>
                </c:pt>
                <c:pt idx="158">
                  <c:v>82.489000000000004</c:v>
                </c:pt>
                <c:pt idx="159">
                  <c:v>82.394999999999996</c:v>
                </c:pt>
                <c:pt idx="160">
                  <c:v>82.302000000000007</c:v>
                </c:pt>
                <c:pt idx="161">
                  <c:v>82.238</c:v>
                </c:pt>
                <c:pt idx="162">
                  <c:v>82.111000000000004</c:v>
                </c:pt>
                <c:pt idx="163">
                  <c:v>82.016000000000005</c:v>
                </c:pt>
                <c:pt idx="164">
                  <c:v>81.822000000000003</c:v>
                </c:pt>
                <c:pt idx="165">
                  <c:v>81.756</c:v>
                </c:pt>
                <c:pt idx="166">
                  <c:v>81.522000000000006</c:v>
                </c:pt>
                <c:pt idx="167">
                  <c:v>81.314999999999998</c:v>
                </c:pt>
                <c:pt idx="168">
                  <c:v>81.171999999999997</c:v>
                </c:pt>
                <c:pt idx="169">
                  <c:v>80.98</c:v>
                </c:pt>
                <c:pt idx="170">
                  <c:v>80.899000000000001</c:v>
                </c:pt>
                <c:pt idx="171">
                  <c:v>80.816000000000003</c:v>
                </c:pt>
                <c:pt idx="172">
                  <c:v>80.691000000000003</c:v>
                </c:pt>
                <c:pt idx="173">
                  <c:v>80.563999999999993</c:v>
                </c:pt>
                <c:pt idx="174">
                  <c:v>80.563999999999993</c:v>
                </c:pt>
                <c:pt idx="175">
                  <c:v>80.430000000000007</c:v>
                </c:pt>
                <c:pt idx="176">
                  <c:v>80.430000000000007</c:v>
                </c:pt>
                <c:pt idx="177">
                  <c:v>80.281000000000006</c:v>
                </c:pt>
                <c:pt idx="178">
                  <c:v>80.23</c:v>
                </c:pt>
                <c:pt idx="179">
                  <c:v>79.94</c:v>
                </c:pt>
                <c:pt idx="180">
                  <c:v>79.858000000000004</c:v>
                </c:pt>
              </c:numCache>
            </c:numRef>
          </c:yVal>
          <c:smooth val="0"/>
        </c:ser>
        <c:ser>
          <c:idx val="1"/>
          <c:order val="1"/>
          <c:tx>
            <c:strRef>
              <c:f>Sheet1!$C$1</c:f>
              <c:strCache>
                <c:ptCount val="1"/>
                <c:pt idx="0">
                  <c:v>2004-6/2014</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99.989000000000004</c:v>
                </c:pt>
                <c:pt idx="2">
                  <c:v>99.962999999999994</c:v>
                </c:pt>
                <c:pt idx="3">
                  <c:v>99.936000000000007</c:v>
                </c:pt>
                <c:pt idx="4">
                  <c:v>99.866</c:v>
                </c:pt>
                <c:pt idx="5">
                  <c:v>99.763999999999996</c:v>
                </c:pt>
                <c:pt idx="6">
                  <c:v>99.224000000000004</c:v>
                </c:pt>
                <c:pt idx="7">
                  <c:v>98.515000000000001</c:v>
                </c:pt>
                <c:pt idx="8">
                  <c:v>98.45</c:v>
                </c:pt>
                <c:pt idx="9">
                  <c:v>98.39</c:v>
                </c:pt>
                <c:pt idx="10">
                  <c:v>98.334999999999994</c:v>
                </c:pt>
                <c:pt idx="11">
                  <c:v>98.28</c:v>
                </c:pt>
                <c:pt idx="12">
                  <c:v>98.222999999999999</c:v>
                </c:pt>
                <c:pt idx="13">
                  <c:v>98.152000000000001</c:v>
                </c:pt>
                <c:pt idx="14">
                  <c:v>98.066000000000003</c:v>
                </c:pt>
                <c:pt idx="15">
                  <c:v>98.016999999999996</c:v>
                </c:pt>
                <c:pt idx="16">
                  <c:v>97.885999999999996</c:v>
                </c:pt>
                <c:pt idx="17">
                  <c:v>97.786000000000001</c:v>
                </c:pt>
                <c:pt idx="18">
                  <c:v>97.716999999999999</c:v>
                </c:pt>
                <c:pt idx="19">
                  <c:v>97.634</c:v>
                </c:pt>
                <c:pt idx="20">
                  <c:v>97.570999999999998</c:v>
                </c:pt>
                <c:pt idx="21">
                  <c:v>97.507000000000005</c:v>
                </c:pt>
                <c:pt idx="22">
                  <c:v>97.41</c:v>
                </c:pt>
                <c:pt idx="23">
                  <c:v>97.317999999999998</c:v>
                </c:pt>
                <c:pt idx="24">
                  <c:v>97.203999999999994</c:v>
                </c:pt>
                <c:pt idx="25">
                  <c:v>97.067999999999998</c:v>
                </c:pt>
                <c:pt idx="26">
                  <c:v>96.956000000000003</c:v>
                </c:pt>
                <c:pt idx="27">
                  <c:v>96.866</c:v>
                </c:pt>
                <c:pt idx="28">
                  <c:v>96.811999999999998</c:v>
                </c:pt>
                <c:pt idx="29">
                  <c:v>96.751000000000005</c:v>
                </c:pt>
                <c:pt idx="30">
                  <c:v>96.682000000000002</c:v>
                </c:pt>
                <c:pt idx="31">
                  <c:v>96.635000000000005</c:v>
                </c:pt>
                <c:pt idx="32">
                  <c:v>96.564999999999998</c:v>
                </c:pt>
                <c:pt idx="33">
                  <c:v>96.501999999999995</c:v>
                </c:pt>
                <c:pt idx="34">
                  <c:v>96.438999999999993</c:v>
                </c:pt>
                <c:pt idx="35">
                  <c:v>96.399000000000001</c:v>
                </c:pt>
                <c:pt idx="36">
                  <c:v>96.325000000000003</c:v>
                </c:pt>
                <c:pt idx="37">
                  <c:v>96.236000000000004</c:v>
                </c:pt>
                <c:pt idx="38">
                  <c:v>96.117000000000004</c:v>
                </c:pt>
                <c:pt idx="39">
                  <c:v>96.022999999999996</c:v>
                </c:pt>
                <c:pt idx="40">
                  <c:v>95.966999999999999</c:v>
                </c:pt>
                <c:pt idx="41">
                  <c:v>95.882000000000005</c:v>
                </c:pt>
                <c:pt idx="42">
                  <c:v>95.778000000000006</c:v>
                </c:pt>
                <c:pt idx="43">
                  <c:v>95.683000000000007</c:v>
                </c:pt>
                <c:pt idx="44">
                  <c:v>95.625</c:v>
                </c:pt>
                <c:pt idx="45">
                  <c:v>95.528000000000006</c:v>
                </c:pt>
                <c:pt idx="46">
                  <c:v>95.489000000000004</c:v>
                </c:pt>
                <c:pt idx="47">
                  <c:v>95.448999999999998</c:v>
                </c:pt>
                <c:pt idx="48">
                  <c:v>95.388999999999996</c:v>
                </c:pt>
                <c:pt idx="49">
                  <c:v>95.257000000000005</c:v>
                </c:pt>
                <c:pt idx="50">
                  <c:v>95.096000000000004</c:v>
                </c:pt>
                <c:pt idx="51">
                  <c:v>94.978999999999999</c:v>
                </c:pt>
                <c:pt idx="52">
                  <c:v>94.885000000000005</c:v>
                </c:pt>
                <c:pt idx="53">
                  <c:v>94.766000000000005</c:v>
                </c:pt>
                <c:pt idx="54">
                  <c:v>94.706999999999994</c:v>
                </c:pt>
                <c:pt idx="55">
                  <c:v>94.597999999999999</c:v>
                </c:pt>
                <c:pt idx="56">
                  <c:v>94.537999999999997</c:v>
                </c:pt>
                <c:pt idx="57">
                  <c:v>94.489000000000004</c:v>
                </c:pt>
                <c:pt idx="58">
                  <c:v>94.376000000000005</c:v>
                </c:pt>
                <c:pt idx="59">
                  <c:v>94.260999999999996</c:v>
                </c:pt>
                <c:pt idx="60">
                  <c:v>94.209000000000003</c:v>
                </c:pt>
                <c:pt idx="61">
                  <c:v>94.123999999999995</c:v>
                </c:pt>
                <c:pt idx="62">
                  <c:v>94.034000000000006</c:v>
                </c:pt>
                <c:pt idx="63">
                  <c:v>93.956999999999994</c:v>
                </c:pt>
                <c:pt idx="64">
                  <c:v>93.849000000000004</c:v>
                </c:pt>
                <c:pt idx="65">
                  <c:v>93.754999999999995</c:v>
                </c:pt>
                <c:pt idx="66">
                  <c:v>93.707999999999998</c:v>
                </c:pt>
                <c:pt idx="67">
                  <c:v>93.629000000000005</c:v>
                </c:pt>
                <c:pt idx="68">
                  <c:v>93.596999999999994</c:v>
                </c:pt>
                <c:pt idx="69">
                  <c:v>93.516000000000005</c:v>
                </c:pt>
                <c:pt idx="70">
                  <c:v>93.466999999999999</c:v>
                </c:pt>
                <c:pt idx="71">
                  <c:v>93.35</c:v>
                </c:pt>
                <c:pt idx="72">
                  <c:v>93.316000000000003</c:v>
                </c:pt>
                <c:pt idx="73">
                  <c:v>93.221000000000004</c:v>
                </c:pt>
                <c:pt idx="74">
                  <c:v>93.100999999999999</c:v>
                </c:pt>
                <c:pt idx="75">
                  <c:v>93</c:v>
                </c:pt>
                <c:pt idx="76">
                  <c:v>92.897000000000006</c:v>
                </c:pt>
                <c:pt idx="77">
                  <c:v>92.793000000000006</c:v>
                </c:pt>
                <c:pt idx="78">
                  <c:v>92.730999999999995</c:v>
                </c:pt>
                <c:pt idx="79">
                  <c:v>92.647000000000006</c:v>
                </c:pt>
                <c:pt idx="80">
                  <c:v>92.498000000000005</c:v>
                </c:pt>
                <c:pt idx="81">
                  <c:v>92.412000000000006</c:v>
                </c:pt>
                <c:pt idx="82">
                  <c:v>92.323999999999998</c:v>
                </c:pt>
                <c:pt idx="83">
                  <c:v>92.165999999999997</c:v>
                </c:pt>
                <c:pt idx="84">
                  <c:v>92.072000000000003</c:v>
                </c:pt>
                <c:pt idx="85">
                  <c:v>91.917000000000002</c:v>
                </c:pt>
                <c:pt idx="86">
                  <c:v>91.75</c:v>
                </c:pt>
                <c:pt idx="87">
                  <c:v>91.665000000000006</c:v>
                </c:pt>
                <c:pt idx="88">
                  <c:v>91.578999999999994</c:v>
                </c:pt>
                <c:pt idx="89">
                  <c:v>91.551000000000002</c:v>
                </c:pt>
                <c:pt idx="90">
                  <c:v>91.463999999999999</c:v>
                </c:pt>
                <c:pt idx="91">
                  <c:v>91.433999999999997</c:v>
                </c:pt>
                <c:pt idx="92">
                  <c:v>91.284999999999997</c:v>
                </c:pt>
                <c:pt idx="93">
                  <c:v>91.194000000000003</c:v>
                </c:pt>
                <c:pt idx="94">
                  <c:v>91.164000000000001</c:v>
                </c:pt>
                <c:pt idx="95">
                  <c:v>91.1</c:v>
                </c:pt>
                <c:pt idx="96">
                  <c:v>91</c:v>
                </c:pt>
                <c:pt idx="97">
                  <c:v>91</c:v>
                </c:pt>
                <c:pt idx="98">
                  <c:v>90.957999999999998</c:v>
                </c:pt>
                <c:pt idx="99">
                  <c:v>90.872</c:v>
                </c:pt>
                <c:pt idx="100">
                  <c:v>90.655000000000001</c:v>
                </c:pt>
                <c:pt idx="101">
                  <c:v>90.611999999999995</c:v>
                </c:pt>
                <c:pt idx="102">
                  <c:v>90.522999999999996</c:v>
                </c:pt>
                <c:pt idx="103">
                  <c:v>90.478999999999999</c:v>
                </c:pt>
                <c:pt idx="104">
                  <c:v>90.343999999999994</c:v>
                </c:pt>
                <c:pt idx="105">
                  <c:v>90.298000000000002</c:v>
                </c:pt>
                <c:pt idx="106">
                  <c:v>90.155000000000001</c:v>
                </c:pt>
                <c:pt idx="107">
                  <c:v>90.058000000000007</c:v>
                </c:pt>
                <c:pt idx="108">
                  <c:v>89.899000000000001</c:v>
                </c:pt>
                <c:pt idx="109">
                  <c:v>89.703999999999994</c:v>
                </c:pt>
                <c:pt idx="110">
                  <c:v>89.703999999999994</c:v>
                </c:pt>
                <c:pt idx="111">
                  <c:v>89.409000000000006</c:v>
                </c:pt>
                <c:pt idx="112">
                  <c:v>89.26</c:v>
                </c:pt>
                <c:pt idx="113">
                  <c:v>89.26</c:v>
                </c:pt>
                <c:pt idx="114">
                  <c:v>89.108000000000004</c:v>
                </c:pt>
                <c:pt idx="115">
                  <c:v>89.028999999999996</c:v>
                </c:pt>
                <c:pt idx="116">
                  <c:v>88.869</c:v>
                </c:pt>
                <c:pt idx="117">
                  <c:v>88.869</c:v>
                </c:pt>
                <c:pt idx="118">
                  <c:v>88.608000000000004</c:v>
                </c:pt>
                <c:pt idx="119">
                  <c:v>88.608000000000004</c:v>
                </c:pt>
                <c:pt idx="120">
                  <c:v>88.308999999999997</c:v>
                </c:pt>
              </c:numCache>
            </c:numRef>
          </c:yVal>
          <c:smooth val="0"/>
        </c:ser>
        <c:dLbls>
          <c:showLegendKey val="0"/>
          <c:showVal val="0"/>
          <c:showCatName val="0"/>
          <c:showSerName val="0"/>
          <c:showPercent val="0"/>
          <c:showBubbleSize val="0"/>
        </c:dLbls>
        <c:axId val="674042184"/>
        <c:axId val="674042576"/>
      </c:scatterChart>
      <c:valAx>
        <c:axId val="67404218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42576"/>
        <c:crosses val="autoZero"/>
        <c:crossBetween val="midCat"/>
        <c:majorUnit val="1"/>
      </c:valAx>
      <c:valAx>
        <c:axId val="6740425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Other 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42184"/>
        <c:crosses val="autoZero"/>
        <c:crossBetween val="midCat"/>
        <c:majorUnit val="25"/>
      </c:valAx>
      <c:spPr>
        <a:solidFill>
          <a:schemeClr val="bg2"/>
        </a:solidFill>
        <a:ln>
          <a:solidFill>
            <a:schemeClr val="tx1"/>
          </a:solidFill>
        </a:ln>
      </c:spPr>
    </c:plotArea>
    <c:legend>
      <c:legendPos val="r"/>
      <c:layout>
        <c:manualLayout>
          <c:xMode val="edge"/>
          <c:yMode val="edge"/>
          <c:x val="0.14879787703528213"/>
          <c:y val="0.67688489543646402"/>
          <c:w val="0.40490418786147309"/>
          <c:h val="0.145073236813140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186"/>
          <c:h val="0.79132397764795526"/>
        </c:manualLayout>
      </c:layout>
      <c:scatterChart>
        <c:scatterStyle val="lineMarker"/>
        <c:varyColors val="0"/>
        <c:ser>
          <c:idx val="0"/>
          <c:order val="0"/>
          <c:tx>
            <c:strRef>
              <c:f>Sheet1!$B$1</c:f>
              <c:strCache>
                <c:ptCount val="1"/>
                <c:pt idx="0">
                  <c:v>No Malignancy (N=30,394)</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99.506</c:v>
                </c:pt>
                <c:pt idx="2">
                  <c:v>99.078999999999994</c:v>
                </c:pt>
                <c:pt idx="3">
                  <c:v>98.637</c:v>
                </c:pt>
                <c:pt idx="4">
                  <c:v>98.275999999999996</c:v>
                </c:pt>
                <c:pt idx="5">
                  <c:v>97.903999999999996</c:v>
                </c:pt>
                <c:pt idx="6">
                  <c:v>97.501000000000005</c:v>
                </c:pt>
                <c:pt idx="7">
                  <c:v>97.138000000000005</c:v>
                </c:pt>
                <c:pt idx="8">
                  <c:v>96.813000000000002</c:v>
                </c:pt>
                <c:pt idx="9">
                  <c:v>96.510999999999996</c:v>
                </c:pt>
                <c:pt idx="10">
                  <c:v>96.239000000000004</c:v>
                </c:pt>
                <c:pt idx="11">
                  <c:v>95.956000000000003</c:v>
                </c:pt>
                <c:pt idx="12">
                  <c:v>95.698999999999998</c:v>
                </c:pt>
                <c:pt idx="13">
                  <c:v>95.430999999999997</c:v>
                </c:pt>
                <c:pt idx="14">
                  <c:v>95.137</c:v>
                </c:pt>
                <c:pt idx="15">
                  <c:v>94.822000000000003</c:v>
                </c:pt>
                <c:pt idx="16">
                  <c:v>94.503</c:v>
                </c:pt>
                <c:pt idx="17">
                  <c:v>94.209000000000003</c:v>
                </c:pt>
                <c:pt idx="18">
                  <c:v>93.89</c:v>
                </c:pt>
                <c:pt idx="19">
                  <c:v>93.625</c:v>
                </c:pt>
                <c:pt idx="20">
                  <c:v>93.363</c:v>
                </c:pt>
                <c:pt idx="21">
                  <c:v>93.144999999999996</c:v>
                </c:pt>
                <c:pt idx="22">
                  <c:v>92.882000000000005</c:v>
                </c:pt>
                <c:pt idx="23">
                  <c:v>92.688000000000002</c:v>
                </c:pt>
                <c:pt idx="24">
                  <c:v>92.483000000000004</c:v>
                </c:pt>
                <c:pt idx="25">
                  <c:v>92.269000000000005</c:v>
                </c:pt>
                <c:pt idx="26">
                  <c:v>92.019000000000005</c:v>
                </c:pt>
                <c:pt idx="27">
                  <c:v>91.790999999999997</c:v>
                </c:pt>
                <c:pt idx="28">
                  <c:v>91.522999999999996</c:v>
                </c:pt>
                <c:pt idx="29">
                  <c:v>91.275000000000006</c:v>
                </c:pt>
                <c:pt idx="30">
                  <c:v>90.986000000000004</c:v>
                </c:pt>
                <c:pt idx="31">
                  <c:v>90.704999999999998</c:v>
                </c:pt>
                <c:pt idx="32">
                  <c:v>90.396000000000001</c:v>
                </c:pt>
                <c:pt idx="33">
                  <c:v>90.165999999999997</c:v>
                </c:pt>
                <c:pt idx="34">
                  <c:v>89.870999999999995</c:v>
                </c:pt>
                <c:pt idx="35">
                  <c:v>89.594999999999999</c:v>
                </c:pt>
                <c:pt idx="36">
                  <c:v>89.364999999999995</c:v>
                </c:pt>
                <c:pt idx="37">
                  <c:v>89.061000000000007</c:v>
                </c:pt>
                <c:pt idx="38">
                  <c:v>88.748999999999995</c:v>
                </c:pt>
                <c:pt idx="39">
                  <c:v>88.47</c:v>
                </c:pt>
                <c:pt idx="40">
                  <c:v>88.13</c:v>
                </c:pt>
                <c:pt idx="41">
                  <c:v>87.819000000000003</c:v>
                </c:pt>
                <c:pt idx="42">
                  <c:v>87.563000000000002</c:v>
                </c:pt>
                <c:pt idx="43">
                  <c:v>87.247</c:v>
                </c:pt>
                <c:pt idx="44">
                  <c:v>86.998999999999995</c:v>
                </c:pt>
                <c:pt idx="45">
                  <c:v>86.706999999999994</c:v>
                </c:pt>
                <c:pt idx="46">
                  <c:v>86.375</c:v>
                </c:pt>
                <c:pt idx="47">
                  <c:v>86.084000000000003</c:v>
                </c:pt>
                <c:pt idx="48">
                  <c:v>85.817999999999998</c:v>
                </c:pt>
                <c:pt idx="49">
                  <c:v>85.465000000000003</c:v>
                </c:pt>
                <c:pt idx="50">
                  <c:v>85.122</c:v>
                </c:pt>
                <c:pt idx="51">
                  <c:v>84.768000000000001</c:v>
                </c:pt>
                <c:pt idx="52">
                  <c:v>84.486000000000004</c:v>
                </c:pt>
                <c:pt idx="53">
                  <c:v>84.111999999999995</c:v>
                </c:pt>
                <c:pt idx="54">
                  <c:v>83.796999999999997</c:v>
                </c:pt>
                <c:pt idx="55">
                  <c:v>83.522999999999996</c:v>
                </c:pt>
                <c:pt idx="56">
                  <c:v>83.286000000000001</c:v>
                </c:pt>
                <c:pt idx="57">
                  <c:v>82.908000000000001</c:v>
                </c:pt>
                <c:pt idx="58">
                  <c:v>82.575000000000003</c:v>
                </c:pt>
                <c:pt idx="59">
                  <c:v>82.334999999999994</c:v>
                </c:pt>
                <c:pt idx="60">
                  <c:v>82.025999999999996</c:v>
                </c:pt>
                <c:pt idx="61">
                  <c:v>81.677000000000007</c:v>
                </c:pt>
                <c:pt idx="62">
                  <c:v>81.37</c:v>
                </c:pt>
                <c:pt idx="63">
                  <c:v>81.015000000000001</c:v>
                </c:pt>
                <c:pt idx="64">
                  <c:v>80.709999999999994</c:v>
                </c:pt>
                <c:pt idx="65">
                  <c:v>80.393000000000001</c:v>
                </c:pt>
                <c:pt idx="66">
                  <c:v>80.081999999999994</c:v>
                </c:pt>
                <c:pt idx="67">
                  <c:v>79.799000000000007</c:v>
                </c:pt>
                <c:pt idx="68">
                  <c:v>79.501000000000005</c:v>
                </c:pt>
                <c:pt idx="69">
                  <c:v>79.043999999999997</c:v>
                </c:pt>
                <c:pt idx="70">
                  <c:v>78.677000000000007</c:v>
                </c:pt>
                <c:pt idx="71">
                  <c:v>78.373999999999995</c:v>
                </c:pt>
                <c:pt idx="72">
                  <c:v>78.001999999999995</c:v>
                </c:pt>
                <c:pt idx="73">
                  <c:v>77.683999999999997</c:v>
                </c:pt>
                <c:pt idx="74">
                  <c:v>77.375</c:v>
                </c:pt>
                <c:pt idx="75">
                  <c:v>77.025999999999996</c:v>
                </c:pt>
                <c:pt idx="76">
                  <c:v>76.703000000000003</c:v>
                </c:pt>
                <c:pt idx="77">
                  <c:v>76.319000000000003</c:v>
                </c:pt>
                <c:pt idx="78">
                  <c:v>75.972999999999999</c:v>
                </c:pt>
                <c:pt idx="79">
                  <c:v>75.643000000000001</c:v>
                </c:pt>
                <c:pt idx="80">
                  <c:v>75.289000000000001</c:v>
                </c:pt>
                <c:pt idx="81">
                  <c:v>74.906000000000006</c:v>
                </c:pt>
                <c:pt idx="82">
                  <c:v>74.543999999999997</c:v>
                </c:pt>
                <c:pt idx="83">
                  <c:v>74.150000000000006</c:v>
                </c:pt>
                <c:pt idx="84">
                  <c:v>73.816000000000003</c:v>
                </c:pt>
                <c:pt idx="85">
                  <c:v>73.432000000000002</c:v>
                </c:pt>
                <c:pt idx="86">
                  <c:v>73.045000000000002</c:v>
                </c:pt>
                <c:pt idx="87">
                  <c:v>72.617999999999995</c:v>
                </c:pt>
                <c:pt idx="88">
                  <c:v>72.22</c:v>
                </c:pt>
                <c:pt idx="89">
                  <c:v>71.936000000000007</c:v>
                </c:pt>
                <c:pt idx="90">
                  <c:v>71.572999999999993</c:v>
                </c:pt>
                <c:pt idx="91">
                  <c:v>71.155000000000001</c:v>
                </c:pt>
                <c:pt idx="92">
                  <c:v>70.742000000000004</c:v>
                </c:pt>
                <c:pt idx="93">
                  <c:v>70.352000000000004</c:v>
                </c:pt>
                <c:pt idx="94">
                  <c:v>70.009</c:v>
                </c:pt>
                <c:pt idx="95">
                  <c:v>69.676000000000002</c:v>
                </c:pt>
                <c:pt idx="96">
                  <c:v>69.302000000000007</c:v>
                </c:pt>
                <c:pt idx="97">
                  <c:v>68.968000000000004</c:v>
                </c:pt>
                <c:pt idx="98">
                  <c:v>68.599999999999994</c:v>
                </c:pt>
                <c:pt idx="99">
                  <c:v>68.256</c:v>
                </c:pt>
                <c:pt idx="100">
                  <c:v>67.911000000000001</c:v>
                </c:pt>
                <c:pt idx="101">
                  <c:v>67.471999999999994</c:v>
                </c:pt>
                <c:pt idx="102">
                  <c:v>67.111999999999995</c:v>
                </c:pt>
                <c:pt idx="103">
                  <c:v>66.69</c:v>
                </c:pt>
                <c:pt idx="104">
                  <c:v>66.301000000000002</c:v>
                </c:pt>
                <c:pt idx="105">
                  <c:v>65.983999999999995</c:v>
                </c:pt>
                <c:pt idx="106">
                  <c:v>65.671999999999997</c:v>
                </c:pt>
                <c:pt idx="107">
                  <c:v>65.323999999999998</c:v>
                </c:pt>
                <c:pt idx="108">
                  <c:v>64.936999999999998</c:v>
                </c:pt>
                <c:pt idx="109">
                  <c:v>64.653000000000006</c:v>
                </c:pt>
                <c:pt idx="110">
                  <c:v>64.230999999999995</c:v>
                </c:pt>
                <c:pt idx="111">
                  <c:v>63.828000000000003</c:v>
                </c:pt>
                <c:pt idx="112">
                  <c:v>63.46</c:v>
                </c:pt>
                <c:pt idx="113">
                  <c:v>63.030999999999999</c:v>
                </c:pt>
                <c:pt idx="114">
                  <c:v>62.587000000000003</c:v>
                </c:pt>
                <c:pt idx="115">
                  <c:v>62.186999999999998</c:v>
                </c:pt>
                <c:pt idx="116">
                  <c:v>61.829000000000001</c:v>
                </c:pt>
                <c:pt idx="117">
                  <c:v>61.38</c:v>
                </c:pt>
                <c:pt idx="118">
                  <c:v>60.98</c:v>
                </c:pt>
                <c:pt idx="119">
                  <c:v>60.6</c:v>
                </c:pt>
                <c:pt idx="120">
                  <c:v>60.322000000000003</c:v>
                </c:pt>
                <c:pt idx="121">
                  <c:v>59.957000000000001</c:v>
                </c:pt>
                <c:pt idx="122">
                  <c:v>59.737000000000002</c:v>
                </c:pt>
                <c:pt idx="123">
                  <c:v>59.335000000000001</c:v>
                </c:pt>
                <c:pt idx="124">
                  <c:v>58.956000000000003</c:v>
                </c:pt>
                <c:pt idx="125">
                  <c:v>58.642000000000003</c:v>
                </c:pt>
                <c:pt idx="126">
                  <c:v>58.369</c:v>
                </c:pt>
                <c:pt idx="127">
                  <c:v>57.962000000000003</c:v>
                </c:pt>
                <c:pt idx="128">
                  <c:v>57.701999999999998</c:v>
                </c:pt>
                <c:pt idx="129">
                  <c:v>57.314999999999998</c:v>
                </c:pt>
                <c:pt idx="130">
                  <c:v>56.926000000000002</c:v>
                </c:pt>
                <c:pt idx="131">
                  <c:v>56.524999999999999</c:v>
                </c:pt>
                <c:pt idx="132">
                  <c:v>56.145000000000003</c:v>
                </c:pt>
                <c:pt idx="133">
                  <c:v>55.761000000000003</c:v>
                </c:pt>
                <c:pt idx="134">
                  <c:v>55.356999999999999</c:v>
                </c:pt>
                <c:pt idx="135">
                  <c:v>55.042000000000002</c:v>
                </c:pt>
                <c:pt idx="136">
                  <c:v>54.65</c:v>
                </c:pt>
                <c:pt idx="137">
                  <c:v>54.378</c:v>
                </c:pt>
                <c:pt idx="138">
                  <c:v>54.012999999999998</c:v>
                </c:pt>
                <c:pt idx="139">
                  <c:v>53.664000000000001</c:v>
                </c:pt>
                <c:pt idx="140">
                  <c:v>53.209000000000003</c:v>
                </c:pt>
                <c:pt idx="141">
                  <c:v>52.808</c:v>
                </c:pt>
                <c:pt idx="142">
                  <c:v>52.365000000000002</c:v>
                </c:pt>
                <c:pt idx="143">
                  <c:v>51.966999999999999</c:v>
                </c:pt>
                <c:pt idx="144">
                  <c:v>51.433</c:v>
                </c:pt>
                <c:pt idx="145">
                  <c:v>50.981000000000002</c:v>
                </c:pt>
                <c:pt idx="146">
                  <c:v>50.588999999999999</c:v>
                </c:pt>
                <c:pt idx="147">
                  <c:v>50.19</c:v>
                </c:pt>
                <c:pt idx="148">
                  <c:v>49.801000000000002</c:v>
                </c:pt>
                <c:pt idx="149">
                  <c:v>49.41</c:v>
                </c:pt>
                <c:pt idx="150">
                  <c:v>49.158999999999999</c:v>
                </c:pt>
                <c:pt idx="151">
                  <c:v>48.798000000000002</c:v>
                </c:pt>
                <c:pt idx="152">
                  <c:v>48.555999999999997</c:v>
                </c:pt>
                <c:pt idx="153">
                  <c:v>48.222999999999999</c:v>
                </c:pt>
                <c:pt idx="154">
                  <c:v>47.796999999999997</c:v>
                </c:pt>
                <c:pt idx="155">
                  <c:v>47.457000000000001</c:v>
                </c:pt>
                <c:pt idx="156">
                  <c:v>47.122</c:v>
                </c:pt>
                <c:pt idx="157">
                  <c:v>46.771999999999998</c:v>
                </c:pt>
                <c:pt idx="158">
                  <c:v>46.371000000000002</c:v>
                </c:pt>
                <c:pt idx="159">
                  <c:v>45.89</c:v>
                </c:pt>
                <c:pt idx="160">
                  <c:v>45.445</c:v>
                </c:pt>
                <c:pt idx="161">
                  <c:v>45.1</c:v>
                </c:pt>
                <c:pt idx="162">
                  <c:v>44.728999999999999</c:v>
                </c:pt>
                <c:pt idx="163">
                  <c:v>44.331000000000003</c:v>
                </c:pt>
                <c:pt idx="164">
                  <c:v>43.969000000000001</c:v>
                </c:pt>
                <c:pt idx="165">
                  <c:v>43.579000000000001</c:v>
                </c:pt>
                <c:pt idx="166">
                  <c:v>43.264000000000003</c:v>
                </c:pt>
                <c:pt idx="167">
                  <c:v>42.957999999999998</c:v>
                </c:pt>
                <c:pt idx="168">
                  <c:v>42.536000000000001</c:v>
                </c:pt>
                <c:pt idx="169">
                  <c:v>42.18</c:v>
                </c:pt>
                <c:pt idx="170">
                  <c:v>41.66</c:v>
                </c:pt>
                <c:pt idx="171">
                  <c:v>41.238999999999997</c:v>
                </c:pt>
                <c:pt idx="172">
                  <c:v>40.723999999999997</c:v>
                </c:pt>
                <c:pt idx="173">
                  <c:v>40.343000000000004</c:v>
                </c:pt>
                <c:pt idx="174">
                  <c:v>40.158999999999999</c:v>
                </c:pt>
                <c:pt idx="175">
                  <c:v>39.665999999999997</c:v>
                </c:pt>
                <c:pt idx="176">
                  <c:v>39.216999999999999</c:v>
                </c:pt>
                <c:pt idx="177">
                  <c:v>38.872</c:v>
                </c:pt>
                <c:pt idx="178">
                  <c:v>38.476999999999997</c:v>
                </c:pt>
                <c:pt idx="179">
                  <c:v>38.107999999999997</c:v>
                </c:pt>
                <c:pt idx="180">
                  <c:v>37.777999999999999</c:v>
                </c:pt>
                <c:pt idx="181">
                  <c:v>37.515999999999998</c:v>
                </c:pt>
                <c:pt idx="182">
                  <c:v>37.17</c:v>
                </c:pt>
                <c:pt idx="183">
                  <c:v>36.835000000000001</c:v>
                </c:pt>
                <c:pt idx="184">
                  <c:v>36.423000000000002</c:v>
                </c:pt>
                <c:pt idx="185">
                  <c:v>36.177999999999997</c:v>
                </c:pt>
                <c:pt idx="186">
                  <c:v>35.799999999999997</c:v>
                </c:pt>
                <c:pt idx="187">
                  <c:v>35.552999999999997</c:v>
                </c:pt>
                <c:pt idx="188">
                  <c:v>35.207999999999998</c:v>
                </c:pt>
                <c:pt idx="189">
                  <c:v>34.86</c:v>
                </c:pt>
                <c:pt idx="190">
                  <c:v>34.445999999999998</c:v>
                </c:pt>
                <c:pt idx="191">
                  <c:v>34.003999999999998</c:v>
                </c:pt>
                <c:pt idx="192">
                  <c:v>33.673999999999999</c:v>
                </c:pt>
                <c:pt idx="193">
                  <c:v>33.253999999999998</c:v>
                </c:pt>
                <c:pt idx="194">
                  <c:v>32.944000000000003</c:v>
                </c:pt>
                <c:pt idx="195">
                  <c:v>32.628</c:v>
                </c:pt>
                <c:pt idx="196">
                  <c:v>32.335000000000001</c:v>
                </c:pt>
                <c:pt idx="197">
                  <c:v>31.917999999999999</c:v>
                </c:pt>
                <c:pt idx="198">
                  <c:v>31.672000000000001</c:v>
                </c:pt>
                <c:pt idx="199">
                  <c:v>31.300999999999998</c:v>
                </c:pt>
                <c:pt idx="200">
                  <c:v>31.126000000000001</c:v>
                </c:pt>
                <c:pt idx="201">
                  <c:v>30.922999999999998</c:v>
                </c:pt>
                <c:pt idx="202">
                  <c:v>30.433</c:v>
                </c:pt>
                <c:pt idx="203">
                  <c:v>30.064</c:v>
                </c:pt>
                <c:pt idx="204">
                  <c:v>29.79</c:v>
                </c:pt>
                <c:pt idx="205">
                  <c:v>29.402000000000001</c:v>
                </c:pt>
                <c:pt idx="206">
                  <c:v>29.175999999999998</c:v>
                </c:pt>
                <c:pt idx="207">
                  <c:v>29.042000000000002</c:v>
                </c:pt>
                <c:pt idx="208">
                  <c:v>28.672000000000001</c:v>
                </c:pt>
                <c:pt idx="209">
                  <c:v>28.401</c:v>
                </c:pt>
                <c:pt idx="210">
                  <c:v>28.128</c:v>
                </c:pt>
                <c:pt idx="211">
                  <c:v>27.92</c:v>
                </c:pt>
                <c:pt idx="212">
                  <c:v>27.501999999999999</c:v>
                </c:pt>
                <c:pt idx="213">
                  <c:v>27.007000000000001</c:v>
                </c:pt>
                <c:pt idx="214">
                  <c:v>26.649000000000001</c:v>
                </c:pt>
                <c:pt idx="215">
                  <c:v>26.353999999999999</c:v>
                </c:pt>
                <c:pt idx="216">
                  <c:v>26.04</c:v>
                </c:pt>
                <c:pt idx="217">
                  <c:v>25.489000000000001</c:v>
                </c:pt>
                <c:pt idx="218">
                  <c:v>24.728999999999999</c:v>
                </c:pt>
                <c:pt idx="219">
                  <c:v>24.420999999999999</c:v>
                </c:pt>
                <c:pt idx="220">
                  <c:v>24.213000000000001</c:v>
                </c:pt>
                <c:pt idx="221">
                  <c:v>23.844000000000001</c:v>
                </c:pt>
                <c:pt idx="222">
                  <c:v>23.684999999999999</c:v>
                </c:pt>
                <c:pt idx="223">
                  <c:v>23.196999999999999</c:v>
                </c:pt>
                <c:pt idx="224">
                  <c:v>22.754000000000001</c:v>
                </c:pt>
                <c:pt idx="225">
                  <c:v>22.585000000000001</c:v>
                </c:pt>
                <c:pt idx="226">
                  <c:v>22.181000000000001</c:v>
                </c:pt>
                <c:pt idx="227">
                  <c:v>21.998999999999999</c:v>
                </c:pt>
                <c:pt idx="228">
                  <c:v>21.477</c:v>
                </c:pt>
                <c:pt idx="229">
                  <c:v>21.477</c:v>
                </c:pt>
                <c:pt idx="230">
                  <c:v>21.105</c:v>
                </c:pt>
                <c:pt idx="231">
                  <c:v>20.571999999999999</c:v>
                </c:pt>
                <c:pt idx="232">
                  <c:v>19.998999999999999</c:v>
                </c:pt>
                <c:pt idx="233">
                  <c:v>19.407</c:v>
                </c:pt>
                <c:pt idx="234">
                  <c:v>19.047000000000001</c:v>
                </c:pt>
                <c:pt idx="235">
                  <c:v>18.803999999999998</c:v>
                </c:pt>
                <c:pt idx="236">
                  <c:v>18.558</c:v>
                </c:pt>
                <c:pt idx="237">
                  <c:v>18.558</c:v>
                </c:pt>
                <c:pt idx="238">
                  <c:v>18.295000000000002</c:v>
                </c:pt>
                <c:pt idx="239">
                  <c:v>18.146000000000001</c:v>
                </c:pt>
                <c:pt idx="240">
                  <c:v>17.975000000000001</c:v>
                </c:pt>
              </c:numCache>
            </c:numRef>
          </c:yVal>
          <c:smooth val="0"/>
        </c:ser>
        <c:ser>
          <c:idx val="1"/>
          <c:order val="1"/>
          <c:tx>
            <c:strRef>
              <c:f>Sheet1!$C$1</c:f>
              <c:strCache>
                <c:ptCount val="1"/>
                <c:pt idx="0">
                  <c:v>Malignancy (N=3,628)</c:v>
                </c:pt>
              </c:strCache>
            </c:strRef>
          </c:tx>
          <c:spPr>
            <a:ln w="4127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98.555999999999997</c:v>
                </c:pt>
                <c:pt idx="2">
                  <c:v>97.552000000000007</c:v>
                </c:pt>
                <c:pt idx="3">
                  <c:v>96.963999999999999</c:v>
                </c:pt>
                <c:pt idx="4">
                  <c:v>95.84</c:v>
                </c:pt>
                <c:pt idx="5">
                  <c:v>94.965999999999994</c:v>
                </c:pt>
                <c:pt idx="6">
                  <c:v>94.144000000000005</c:v>
                </c:pt>
                <c:pt idx="7">
                  <c:v>93.403000000000006</c:v>
                </c:pt>
                <c:pt idx="8">
                  <c:v>92.631</c:v>
                </c:pt>
                <c:pt idx="9">
                  <c:v>91.712000000000003</c:v>
                </c:pt>
                <c:pt idx="10">
                  <c:v>91.337999999999994</c:v>
                </c:pt>
                <c:pt idx="11">
                  <c:v>90.933999999999997</c:v>
                </c:pt>
                <c:pt idx="12">
                  <c:v>90.47</c:v>
                </c:pt>
                <c:pt idx="13">
                  <c:v>90.15</c:v>
                </c:pt>
                <c:pt idx="14">
                  <c:v>89.741</c:v>
                </c:pt>
                <c:pt idx="15">
                  <c:v>89.331000000000003</c:v>
                </c:pt>
                <c:pt idx="16">
                  <c:v>88.947999999999993</c:v>
                </c:pt>
                <c:pt idx="17">
                  <c:v>88.296000000000006</c:v>
                </c:pt>
                <c:pt idx="18">
                  <c:v>87.849000000000004</c:v>
                </c:pt>
                <c:pt idx="19">
                  <c:v>87.489000000000004</c:v>
                </c:pt>
                <c:pt idx="20">
                  <c:v>87.186999999999998</c:v>
                </c:pt>
                <c:pt idx="21">
                  <c:v>86.823999999999998</c:v>
                </c:pt>
                <c:pt idx="22">
                  <c:v>86.245999999999995</c:v>
                </c:pt>
                <c:pt idx="23">
                  <c:v>85.849000000000004</c:v>
                </c:pt>
                <c:pt idx="24">
                  <c:v>85.42</c:v>
                </c:pt>
                <c:pt idx="25">
                  <c:v>84.957999999999998</c:v>
                </c:pt>
                <c:pt idx="26">
                  <c:v>84.4</c:v>
                </c:pt>
                <c:pt idx="27">
                  <c:v>84.025999999999996</c:v>
                </c:pt>
                <c:pt idx="28">
                  <c:v>83.367999999999995</c:v>
                </c:pt>
                <c:pt idx="29">
                  <c:v>83.054000000000002</c:v>
                </c:pt>
                <c:pt idx="30">
                  <c:v>82.643000000000001</c:v>
                </c:pt>
                <c:pt idx="31">
                  <c:v>82.197999999999993</c:v>
                </c:pt>
                <c:pt idx="32">
                  <c:v>81.846999999999994</c:v>
                </c:pt>
                <c:pt idx="33">
                  <c:v>81.558999999999997</c:v>
                </c:pt>
                <c:pt idx="34">
                  <c:v>81.238</c:v>
                </c:pt>
                <c:pt idx="35">
                  <c:v>80.722999999999999</c:v>
                </c:pt>
                <c:pt idx="36">
                  <c:v>80.14</c:v>
                </c:pt>
                <c:pt idx="37">
                  <c:v>79.685000000000002</c:v>
                </c:pt>
                <c:pt idx="38">
                  <c:v>79.194999999999993</c:v>
                </c:pt>
                <c:pt idx="39">
                  <c:v>78.834000000000003</c:v>
                </c:pt>
                <c:pt idx="40">
                  <c:v>78.471999999999994</c:v>
                </c:pt>
                <c:pt idx="41">
                  <c:v>77.909000000000006</c:v>
                </c:pt>
                <c:pt idx="42">
                  <c:v>77.212000000000003</c:v>
                </c:pt>
                <c:pt idx="43">
                  <c:v>76.712999999999994</c:v>
                </c:pt>
                <c:pt idx="44">
                  <c:v>76.143000000000001</c:v>
                </c:pt>
                <c:pt idx="45">
                  <c:v>75.468999999999994</c:v>
                </c:pt>
                <c:pt idx="46">
                  <c:v>75.164000000000001</c:v>
                </c:pt>
                <c:pt idx="47">
                  <c:v>74.858999999999995</c:v>
                </c:pt>
                <c:pt idx="48">
                  <c:v>74.245999999999995</c:v>
                </c:pt>
                <c:pt idx="49">
                  <c:v>73.7</c:v>
                </c:pt>
                <c:pt idx="50">
                  <c:v>73.287000000000006</c:v>
                </c:pt>
                <c:pt idx="51">
                  <c:v>72.804000000000002</c:v>
                </c:pt>
                <c:pt idx="52">
                  <c:v>72.352000000000004</c:v>
                </c:pt>
                <c:pt idx="53">
                  <c:v>71.897999999999996</c:v>
                </c:pt>
                <c:pt idx="54">
                  <c:v>71.512</c:v>
                </c:pt>
                <c:pt idx="55">
                  <c:v>70.912999999999997</c:v>
                </c:pt>
                <c:pt idx="56">
                  <c:v>70.558999999999997</c:v>
                </c:pt>
                <c:pt idx="57">
                  <c:v>69.813999999999993</c:v>
                </c:pt>
                <c:pt idx="58">
                  <c:v>69.528000000000006</c:v>
                </c:pt>
                <c:pt idx="59">
                  <c:v>69.17</c:v>
                </c:pt>
                <c:pt idx="60">
                  <c:v>68.738</c:v>
                </c:pt>
                <c:pt idx="61">
                  <c:v>68.052000000000007</c:v>
                </c:pt>
                <c:pt idx="62">
                  <c:v>67.435000000000002</c:v>
                </c:pt>
                <c:pt idx="63">
                  <c:v>66.741</c:v>
                </c:pt>
                <c:pt idx="64">
                  <c:v>66.045000000000002</c:v>
                </c:pt>
                <c:pt idx="65">
                  <c:v>65.566999999999993</c:v>
                </c:pt>
                <c:pt idx="66">
                  <c:v>64.938999999999993</c:v>
                </c:pt>
                <c:pt idx="67">
                  <c:v>64.344999999999999</c:v>
                </c:pt>
                <c:pt idx="68">
                  <c:v>63.707999999999998</c:v>
                </c:pt>
                <c:pt idx="69">
                  <c:v>63.371000000000002</c:v>
                </c:pt>
                <c:pt idx="70">
                  <c:v>62.73</c:v>
                </c:pt>
                <c:pt idx="71">
                  <c:v>62.314999999999998</c:v>
                </c:pt>
                <c:pt idx="72">
                  <c:v>61.783999999999999</c:v>
                </c:pt>
                <c:pt idx="73">
                  <c:v>61.441000000000003</c:v>
                </c:pt>
                <c:pt idx="74">
                  <c:v>60.942</c:v>
                </c:pt>
                <c:pt idx="75">
                  <c:v>60.478000000000002</c:v>
                </c:pt>
                <c:pt idx="76">
                  <c:v>60.128</c:v>
                </c:pt>
                <c:pt idx="77">
                  <c:v>59.814999999999998</c:v>
                </c:pt>
                <c:pt idx="78">
                  <c:v>59.225999999999999</c:v>
                </c:pt>
                <c:pt idx="79">
                  <c:v>58.673000000000002</c:v>
                </c:pt>
                <c:pt idx="80">
                  <c:v>58.155000000000001</c:v>
                </c:pt>
                <c:pt idx="81">
                  <c:v>57.554000000000002</c:v>
                </c:pt>
                <c:pt idx="82">
                  <c:v>57.03</c:v>
                </c:pt>
                <c:pt idx="83">
                  <c:v>56.624000000000002</c:v>
                </c:pt>
                <c:pt idx="84">
                  <c:v>56.256999999999998</c:v>
                </c:pt>
                <c:pt idx="85">
                  <c:v>55.762999999999998</c:v>
                </c:pt>
                <c:pt idx="86">
                  <c:v>55.305999999999997</c:v>
                </c:pt>
                <c:pt idx="87">
                  <c:v>54.679000000000002</c:v>
                </c:pt>
                <c:pt idx="88">
                  <c:v>54.005000000000003</c:v>
                </c:pt>
                <c:pt idx="89">
                  <c:v>53.494999999999997</c:v>
                </c:pt>
                <c:pt idx="90">
                  <c:v>52.811</c:v>
                </c:pt>
                <c:pt idx="91">
                  <c:v>52.338000000000001</c:v>
                </c:pt>
                <c:pt idx="92">
                  <c:v>51.993000000000002</c:v>
                </c:pt>
                <c:pt idx="93">
                  <c:v>51.301000000000002</c:v>
                </c:pt>
                <c:pt idx="94">
                  <c:v>50.433</c:v>
                </c:pt>
                <c:pt idx="95">
                  <c:v>50.128</c:v>
                </c:pt>
                <c:pt idx="96">
                  <c:v>49.648000000000003</c:v>
                </c:pt>
                <c:pt idx="97">
                  <c:v>49.209000000000003</c:v>
                </c:pt>
                <c:pt idx="98">
                  <c:v>48.679000000000002</c:v>
                </c:pt>
                <c:pt idx="99">
                  <c:v>48.100999999999999</c:v>
                </c:pt>
                <c:pt idx="100">
                  <c:v>47.878</c:v>
                </c:pt>
                <c:pt idx="101">
                  <c:v>47.204999999999998</c:v>
                </c:pt>
                <c:pt idx="102">
                  <c:v>47.024999999999999</c:v>
                </c:pt>
                <c:pt idx="103">
                  <c:v>46.570999999999998</c:v>
                </c:pt>
                <c:pt idx="104">
                  <c:v>46.067999999999998</c:v>
                </c:pt>
                <c:pt idx="105">
                  <c:v>45.7</c:v>
                </c:pt>
                <c:pt idx="106">
                  <c:v>45.006</c:v>
                </c:pt>
                <c:pt idx="107">
                  <c:v>44.448</c:v>
                </c:pt>
                <c:pt idx="108">
                  <c:v>43.795000000000002</c:v>
                </c:pt>
                <c:pt idx="109">
                  <c:v>43.183999999999997</c:v>
                </c:pt>
                <c:pt idx="110">
                  <c:v>42.713000000000001</c:v>
                </c:pt>
                <c:pt idx="111">
                  <c:v>42.429000000000002</c:v>
                </c:pt>
                <c:pt idx="112">
                  <c:v>41.811</c:v>
                </c:pt>
                <c:pt idx="113">
                  <c:v>41.62</c:v>
                </c:pt>
                <c:pt idx="114">
                  <c:v>41.427</c:v>
                </c:pt>
                <c:pt idx="115">
                  <c:v>40.75</c:v>
                </c:pt>
                <c:pt idx="116">
                  <c:v>40.313000000000002</c:v>
                </c:pt>
                <c:pt idx="117">
                  <c:v>39.920999999999999</c:v>
                </c:pt>
                <c:pt idx="118">
                  <c:v>39.625999999999998</c:v>
                </c:pt>
                <c:pt idx="119">
                  <c:v>39.182000000000002</c:v>
                </c:pt>
                <c:pt idx="120">
                  <c:v>38.735999999999997</c:v>
                </c:pt>
                <c:pt idx="121">
                  <c:v>38.034999999999997</c:v>
                </c:pt>
                <c:pt idx="122">
                  <c:v>37.328000000000003</c:v>
                </c:pt>
                <c:pt idx="123">
                  <c:v>36.972999999999999</c:v>
                </c:pt>
                <c:pt idx="124">
                  <c:v>36.411999999999999</c:v>
                </c:pt>
                <c:pt idx="125">
                  <c:v>36.052999999999997</c:v>
                </c:pt>
                <c:pt idx="126">
                  <c:v>35.484000000000002</c:v>
                </c:pt>
                <c:pt idx="127">
                  <c:v>35.121000000000002</c:v>
                </c:pt>
                <c:pt idx="128">
                  <c:v>34.756</c:v>
                </c:pt>
                <c:pt idx="129">
                  <c:v>34.651000000000003</c:v>
                </c:pt>
                <c:pt idx="130">
                  <c:v>34.44</c:v>
                </c:pt>
                <c:pt idx="131">
                  <c:v>34.069000000000003</c:v>
                </c:pt>
                <c:pt idx="132">
                  <c:v>33.484000000000002</c:v>
                </c:pt>
                <c:pt idx="133">
                  <c:v>32.737000000000002</c:v>
                </c:pt>
                <c:pt idx="134">
                  <c:v>32.305999999999997</c:v>
                </c:pt>
                <c:pt idx="135">
                  <c:v>32.034999999999997</c:v>
                </c:pt>
                <c:pt idx="136">
                  <c:v>31.542999999999999</c:v>
                </c:pt>
                <c:pt idx="137">
                  <c:v>31.268999999999998</c:v>
                </c:pt>
                <c:pt idx="138">
                  <c:v>30.553000000000001</c:v>
                </c:pt>
                <c:pt idx="139">
                  <c:v>30.216999999999999</c:v>
                </c:pt>
                <c:pt idx="140">
                  <c:v>29.765999999999998</c:v>
                </c:pt>
                <c:pt idx="141">
                  <c:v>29.196999999999999</c:v>
                </c:pt>
                <c:pt idx="142">
                  <c:v>28.968</c:v>
                </c:pt>
                <c:pt idx="143">
                  <c:v>28.567</c:v>
                </c:pt>
                <c:pt idx="144">
                  <c:v>28.221</c:v>
                </c:pt>
                <c:pt idx="145">
                  <c:v>27.757000000000001</c:v>
                </c:pt>
                <c:pt idx="146">
                  <c:v>27.640999999999998</c:v>
                </c:pt>
                <c:pt idx="147">
                  <c:v>27.288</c:v>
                </c:pt>
                <c:pt idx="148">
                  <c:v>27.052</c:v>
                </c:pt>
                <c:pt idx="149">
                  <c:v>26.695</c:v>
                </c:pt>
                <c:pt idx="150">
                  <c:v>25.856999999999999</c:v>
                </c:pt>
                <c:pt idx="151">
                  <c:v>25.312999999999999</c:v>
                </c:pt>
                <c:pt idx="152">
                  <c:v>25.07</c:v>
                </c:pt>
                <c:pt idx="153">
                  <c:v>24.826000000000001</c:v>
                </c:pt>
                <c:pt idx="154">
                  <c:v>24.579000000000001</c:v>
                </c:pt>
                <c:pt idx="155">
                  <c:v>24.021000000000001</c:v>
                </c:pt>
                <c:pt idx="156">
                  <c:v>23.395</c:v>
                </c:pt>
                <c:pt idx="157">
                  <c:v>22.89</c:v>
                </c:pt>
                <c:pt idx="158">
                  <c:v>22.571999999999999</c:v>
                </c:pt>
                <c:pt idx="159">
                  <c:v>21.933</c:v>
                </c:pt>
                <c:pt idx="160">
                  <c:v>21.672999999999998</c:v>
                </c:pt>
                <c:pt idx="161">
                  <c:v>21.084</c:v>
                </c:pt>
                <c:pt idx="162">
                  <c:v>20.952999999999999</c:v>
                </c:pt>
                <c:pt idx="163">
                  <c:v>20.486999999999998</c:v>
                </c:pt>
                <c:pt idx="164">
                  <c:v>20.218</c:v>
                </c:pt>
                <c:pt idx="165">
                  <c:v>19.741</c:v>
                </c:pt>
                <c:pt idx="166">
                  <c:v>19.327000000000002</c:v>
                </c:pt>
                <c:pt idx="167">
                  <c:v>18.771999999999998</c:v>
                </c:pt>
                <c:pt idx="168">
                  <c:v>18.491</c:v>
                </c:pt>
                <c:pt idx="169">
                  <c:v>18.277000000000001</c:v>
                </c:pt>
                <c:pt idx="170">
                  <c:v>17.917999999999999</c:v>
                </c:pt>
                <c:pt idx="171">
                  <c:v>17.553000000000001</c:v>
                </c:pt>
                <c:pt idx="172">
                  <c:v>17.405999999999999</c:v>
                </c:pt>
                <c:pt idx="173">
                  <c:v>17.183</c:v>
                </c:pt>
                <c:pt idx="174">
                  <c:v>17.108000000000001</c:v>
                </c:pt>
                <c:pt idx="175">
                  <c:v>16.881</c:v>
                </c:pt>
                <c:pt idx="176">
                  <c:v>16.577000000000002</c:v>
                </c:pt>
                <c:pt idx="177">
                  <c:v>16.195</c:v>
                </c:pt>
                <c:pt idx="178">
                  <c:v>15.964</c:v>
                </c:pt>
                <c:pt idx="179">
                  <c:v>15.577999999999999</c:v>
                </c:pt>
                <c:pt idx="180">
                  <c:v>15.038</c:v>
                </c:pt>
                <c:pt idx="181">
                  <c:v>14.882</c:v>
                </c:pt>
                <c:pt idx="182">
                  <c:v>14.723000000000001</c:v>
                </c:pt>
                <c:pt idx="183">
                  <c:v>14.723000000000001</c:v>
                </c:pt>
                <c:pt idx="184">
                  <c:v>14.641999999999999</c:v>
                </c:pt>
                <c:pt idx="185">
                  <c:v>14.313000000000001</c:v>
                </c:pt>
                <c:pt idx="186">
                  <c:v>14.228999999999999</c:v>
                </c:pt>
                <c:pt idx="187">
                  <c:v>13.978</c:v>
                </c:pt>
                <c:pt idx="188">
                  <c:v>13.893000000000001</c:v>
                </c:pt>
                <c:pt idx="189">
                  <c:v>13.544</c:v>
                </c:pt>
                <c:pt idx="190">
                  <c:v>13.369</c:v>
                </c:pt>
                <c:pt idx="191">
                  <c:v>13.105</c:v>
                </c:pt>
                <c:pt idx="192">
                  <c:v>12.750999999999999</c:v>
                </c:pt>
                <c:pt idx="193">
                  <c:v>12.303000000000001</c:v>
                </c:pt>
                <c:pt idx="194">
                  <c:v>12.21</c:v>
                </c:pt>
                <c:pt idx="195">
                  <c:v>12.117000000000001</c:v>
                </c:pt>
                <c:pt idx="196">
                  <c:v>11.833</c:v>
                </c:pt>
                <c:pt idx="197">
                  <c:v>11.641999999999999</c:v>
                </c:pt>
                <c:pt idx="198">
                  <c:v>11.641999999999999</c:v>
                </c:pt>
                <c:pt idx="199">
                  <c:v>11.249000000000001</c:v>
                </c:pt>
                <c:pt idx="200">
                  <c:v>10.948</c:v>
                </c:pt>
                <c:pt idx="201">
                  <c:v>10.74</c:v>
                </c:pt>
                <c:pt idx="202">
                  <c:v>10.313000000000001</c:v>
                </c:pt>
                <c:pt idx="203">
                  <c:v>10.201000000000001</c:v>
                </c:pt>
                <c:pt idx="204">
                  <c:v>9.9700000000000006</c:v>
                </c:pt>
                <c:pt idx="205">
                  <c:v>9.7360000000000007</c:v>
                </c:pt>
                <c:pt idx="206">
                  <c:v>9.6180000000000003</c:v>
                </c:pt>
                <c:pt idx="207">
                  <c:v>9.2590000000000003</c:v>
                </c:pt>
                <c:pt idx="208">
                  <c:v>9.1319999999999997</c:v>
                </c:pt>
                <c:pt idx="209">
                  <c:v>8.8650000000000002</c:v>
                </c:pt>
                <c:pt idx="210">
                  <c:v>8.7270000000000003</c:v>
                </c:pt>
                <c:pt idx="211">
                  <c:v>8.41</c:v>
                </c:pt>
                <c:pt idx="212">
                  <c:v>8.41</c:v>
                </c:pt>
                <c:pt idx="213">
                  <c:v>8.2449999999999992</c:v>
                </c:pt>
                <c:pt idx="214">
                  <c:v>8.08</c:v>
                </c:pt>
                <c:pt idx="215">
                  <c:v>8.08</c:v>
                </c:pt>
                <c:pt idx="216">
                  <c:v>7.7290000000000001</c:v>
                </c:pt>
                <c:pt idx="217">
                  <c:v>7.3769999999999998</c:v>
                </c:pt>
                <c:pt idx="218">
                  <c:v>6.8369999999999997</c:v>
                </c:pt>
                <c:pt idx="219">
                  <c:v>6.8369999999999997</c:v>
                </c:pt>
                <c:pt idx="220">
                  <c:v>6.657</c:v>
                </c:pt>
                <c:pt idx="221">
                  <c:v>6.4619999999999997</c:v>
                </c:pt>
                <c:pt idx="222">
                  <c:v>6.4619999999999997</c:v>
                </c:pt>
                <c:pt idx="223">
                  <c:v>5.9649999999999999</c:v>
                </c:pt>
                <c:pt idx="224">
                  <c:v>5.9649999999999999</c:v>
                </c:pt>
                <c:pt idx="225">
                  <c:v>5.681</c:v>
                </c:pt>
                <c:pt idx="226">
                  <c:v>5.681</c:v>
                </c:pt>
                <c:pt idx="227">
                  <c:v>5.3970000000000002</c:v>
                </c:pt>
                <c:pt idx="228">
                  <c:v>5.3970000000000002</c:v>
                </c:pt>
                <c:pt idx="229">
                  <c:v>5.3970000000000002</c:v>
                </c:pt>
                <c:pt idx="230">
                  <c:v>5.3970000000000002</c:v>
                </c:pt>
                <c:pt idx="231">
                  <c:v>4.9809999999999999</c:v>
                </c:pt>
                <c:pt idx="232">
                  <c:v>4.9809999999999999</c:v>
                </c:pt>
                <c:pt idx="233">
                  <c:v>4.9809999999999999</c:v>
                </c:pt>
                <c:pt idx="234">
                  <c:v>4.9809999999999999</c:v>
                </c:pt>
                <c:pt idx="235">
                  <c:v>0</c:v>
                </c:pt>
                <c:pt idx="236">
                  <c:v>0</c:v>
                </c:pt>
                <c:pt idx="237">
                  <c:v>0</c:v>
                </c:pt>
                <c:pt idx="238">
                  <c:v>0</c:v>
                </c:pt>
                <c:pt idx="239">
                  <c:v>0</c:v>
                </c:pt>
                <c:pt idx="240">
                  <c:v>0</c:v>
                </c:pt>
              </c:numCache>
            </c:numRef>
          </c:yVal>
          <c:smooth val="0"/>
        </c:ser>
        <c:dLbls>
          <c:showLegendKey val="0"/>
          <c:showVal val="0"/>
          <c:showCatName val="0"/>
          <c:showSerName val="0"/>
          <c:showPercent val="0"/>
          <c:showBubbleSize val="0"/>
        </c:dLbls>
        <c:axId val="674043360"/>
        <c:axId val="674043752"/>
      </c:scatterChart>
      <c:valAx>
        <c:axId val="674043360"/>
        <c:scaling>
          <c:orientation val="minMax"/>
          <c:max val="18"/>
          <c:min val="0"/>
        </c:scaling>
        <c:delete val="0"/>
        <c:axPos val="b"/>
        <c:title>
          <c:tx>
            <c:rich>
              <a:bodyPr/>
              <a:lstStyle/>
              <a:p>
                <a:pPr>
                  <a:defRPr sz="1600"/>
                </a:pPr>
                <a:r>
                  <a:rPr lang="en-US" sz="1600" dirty="0" smtClean="0"/>
                  <a:t>Years</a:t>
                </a:r>
                <a:endParaRPr lang="en-US" sz="1600" dirty="0"/>
              </a:p>
            </c:rich>
          </c:tx>
          <c:layout>
            <c:manualLayout>
              <c:xMode val="edge"/>
              <c:yMode val="edge"/>
              <c:x val="0.45912781919959433"/>
              <c:y val="0.91973160612989258"/>
            </c:manualLayout>
          </c:layout>
          <c:overlay val="0"/>
        </c:title>
        <c:numFmt formatCode="#,##0" sourceLinked="0"/>
        <c:majorTickMark val="out"/>
        <c:minorTickMark val="none"/>
        <c:tickLblPos val="nextTo"/>
        <c:txPr>
          <a:bodyPr rot="0"/>
          <a:lstStyle/>
          <a:p>
            <a:pPr>
              <a:defRPr sz="1500" b="1"/>
            </a:pPr>
            <a:endParaRPr lang="en-US"/>
          </a:p>
        </c:txPr>
        <c:crossAx val="674043752"/>
        <c:crosses val="autoZero"/>
        <c:crossBetween val="midCat"/>
        <c:majorUnit val="1"/>
      </c:valAx>
      <c:valAx>
        <c:axId val="6740437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43360"/>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9"/>
          <c:y val="0.70052952755905507"/>
          <c:w val="0.61946170998535999"/>
          <c:h val="0.112725503062117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152"/>
          <c:h val="0.80745300990601288"/>
        </c:manualLayout>
      </c:layout>
      <c:scatterChart>
        <c:scatterStyle val="lineMarker"/>
        <c:varyColors val="0"/>
        <c:ser>
          <c:idx val="0"/>
          <c:order val="0"/>
          <c:tx>
            <c:strRef>
              <c:f>Sheet1!$B$1</c:f>
              <c:strCache>
                <c:ptCount val="1"/>
                <c:pt idx="0">
                  <c:v>No Malignancy (N=30,394)</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99.506</c:v>
                </c:pt>
                <c:pt idx="2">
                  <c:v>99.078999999999994</c:v>
                </c:pt>
                <c:pt idx="3">
                  <c:v>98.637</c:v>
                </c:pt>
                <c:pt idx="4">
                  <c:v>98.275999999999996</c:v>
                </c:pt>
                <c:pt idx="5">
                  <c:v>97.903999999999996</c:v>
                </c:pt>
                <c:pt idx="6">
                  <c:v>97.501000000000005</c:v>
                </c:pt>
                <c:pt idx="7">
                  <c:v>97.138000000000005</c:v>
                </c:pt>
                <c:pt idx="8">
                  <c:v>96.813000000000002</c:v>
                </c:pt>
                <c:pt idx="9">
                  <c:v>96.510999999999996</c:v>
                </c:pt>
                <c:pt idx="10">
                  <c:v>96.239000000000004</c:v>
                </c:pt>
                <c:pt idx="11">
                  <c:v>95.956000000000003</c:v>
                </c:pt>
                <c:pt idx="12">
                  <c:v>95.698999999999998</c:v>
                </c:pt>
                <c:pt idx="13">
                  <c:v>95.430999999999997</c:v>
                </c:pt>
                <c:pt idx="14">
                  <c:v>95.137</c:v>
                </c:pt>
                <c:pt idx="15">
                  <c:v>94.822000000000003</c:v>
                </c:pt>
                <c:pt idx="16">
                  <c:v>94.503</c:v>
                </c:pt>
                <c:pt idx="17">
                  <c:v>94.209000000000003</c:v>
                </c:pt>
                <c:pt idx="18">
                  <c:v>93.89</c:v>
                </c:pt>
                <c:pt idx="19">
                  <c:v>93.625</c:v>
                </c:pt>
                <c:pt idx="20">
                  <c:v>93.363</c:v>
                </c:pt>
                <c:pt idx="21">
                  <c:v>93.144999999999996</c:v>
                </c:pt>
                <c:pt idx="22">
                  <c:v>92.882000000000005</c:v>
                </c:pt>
                <c:pt idx="23">
                  <c:v>92.688000000000002</c:v>
                </c:pt>
                <c:pt idx="24">
                  <c:v>92.483000000000004</c:v>
                </c:pt>
                <c:pt idx="25">
                  <c:v>92.269000000000005</c:v>
                </c:pt>
                <c:pt idx="26">
                  <c:v>92.019000000000005</c:v>
                </c:pt>
                <c:pt idx="27">
                  <c:v>91.790999999999997</c:v>
                </c:pt>
                <c:pt idx="28">
                  <c:v>91.522999999999996</c:v>
                </c:pt>
                <c:pt idx="29">
                  <c:v>91.275000000000006</c:v>
                </c:pt>
                <c:pt idx="30">
                  <c:v>90.986000000000004</c:v>
                </c:pt>
                <c:pt idx="31">
                  <c:v>90.704999999999998</c:v>
                </c:pt>
                <c:pt idx="32">
                  <c:v>90.396000000000001</c:v>
                </c:pt>
                <c:pt idx="33">
                  <c:v>90.165999999999997</c:v>
                </c:pt>
                <c:pt idx="34">
                  <c:v>89.870999999999995</c:v>
                </c:pt>
                <c:pt idx="35">
                  <c:v>89.594999999999999</c:v>
                </c:pt>
                <c:pt idx="36">
                  <c:v>89.364999999999995</c:v>
                </c:pt>
                <c:pt idx="37">
                  <c:v>89.061000000000007</c:v>
                </c:pt>
                <c:pt idx="38">
                  <c:v>88.748999999999995</c:v>
                </c:pt>
                <c:pt idx="39">
                  <c:v>88.47</c:v>
                </c:pt>
                <c:pt idx="40">
                  <c:v>88.13</c:v>
                </c:pt>
                <c:pt idx="41">
                  <c:v>87.819000000000003</c:v>
                </c:pt>
                <c:pt idx="42">
                  <c:v>87.563000000000002</c:v>
                </c:pt>
                <c:pt idx="43">
                  <c:v>87.247</c:v>
                </c:pt>
                <c:pt idx="44">
                  <c:v>86.998999999999995</c:v>
                </c:pt>
                <c:pt idx="45">
                  <c:v>86.706999999999994</c:v>
                </c:pt>
                <c:pt idx="46">
                  <c:v>86.375</c:v>
                </c:pt>
                <c:pt idx="47">
                  <c:v>86.084000000000003</c:v>
                </c:pt>
                <c:pt idx="48">
                  <c:v>85.817999999999998</c:v>
                </c:pt>
                <c:pt idx="49">
                  <c:v>85.465000000000003</c:v>
                </c:pt>
                <c:pt idx="50">
                  <c:v>85.122</c:v>
                </c:pt>
                <c:pt idx="51">
                  <c:v>84.768000000000001</c:v>
                </c:pt>
                <c:pt idx="52">
                  <c:v>84.486000000000004</c:v>
                </c:pt>
                <c:pt idx="53">
                  <c:v>84.111999999999995</c:v>
                </c:pt>
                <c:pt idx="54">
                  <c:v>83.796999999999997</c:v>
                </c:pt>
                <c:pt idx="55">
                  <c:v>83.522999999999996</c:v>
                </c:pt>
                <c:pt idx="56">
                  <c:v>83.286000000000001</c:v>
                </c:pt>
                <c:pt idx="57">
                  <c:v>82.908000000000001</c:v>
                </c:pt>
                <c:pt idx="58">
                  <c:v>82.575000000000003</c:v>
                </c:pt>
                <c:pt idx="59">
                  <c:v>82.334999999999994</c:v>
                </c:pt>
                <c:pt idx="60">
                  <c:v>82.025999999999996</c:v>
                </c:pt>
                <c:pt idx="61">
                  <c:v>81.677000000000007</c:v>
                </c:pt>
                <c:pt idx="62">
                  <c:v>81.37</c:v>
                </c:pt>
                <c:pt idx="63">
                  <c:v>81.015000000000001</c:v>
                </c:pt>
                <c:pt idx="64">
                  <c:v>80.709999999999994</c:v>
                </c:pt>
                <c:pt idx="65">
                  <c:v>80.393000000000001</c:v>
                </c:pt>
                <c:pt idx="66">
                  <c:v>80.081999999999994</c:v>
                </c:pt>
                <c:pt idx="67">
                  <c:v>79.799000000000007</c:v>
                </c:pt>
                <c:pt idx="68">
                  <c:v>79.501000000000005</c:v>
                </c:pt>
                <c:pt idx="69">
                  <c:v>79.043999999999997</c:v>
                </c:pt>
                <c:pt idx="70">
                  <c:v>78.677000000000007</c:v>
                </c:pt>
                <c:pt idx="71">
                  <c:v>78.373999999999995</c:v>
                </c:pt>
                <c:pt idx="72">
                  <c:v>78.001999999999995</c:v>
                </c:pt>
                <c:pt idx="73">
                  <c:v>77.683999999999997</c:v>
                </c:pt>
                <c:pt idx="74">
                  <c:v>77.375</c:v>
                </c:pt>
                <c:pt idx="75">
                  <c:v>77.025999999999996</c:v>
                </c:pt>
                <c:pt idx="76">
                  <c:v>76.703000000000003</c:v>
                </c:pt>
                <c:pt idx="77">
                  <c:v>76.319000000000003</c:v>
                </c:pt>
                <c:pt idx="78">
                  <c:v>75.972999999999999</c:v>
                </c:pt>
                <c:pt idx="79">
                  <c:v>75.643000000000001</c:v>
                </c:pt>
                <c:pt idx="80">
                  <c:v>75.289000000000001</c:v>
                </c:pt>
                <c:pt idx="81">
                  <c:v>74.906000000000006</c:v>
                </c:pt>
                <c:pt idx="82">
                  <c:v>74.543999999999997</c:v>
                </c:pt>
                <c:pt idx="83">
                  <c:v>74.150000000000006</c:v>
                </c:pt>
                <c:pt idx="84">
                  <c:v>73.816000000000003</c:v>
                </c:pt>
                <c:pt idx="85">
                  <c:v>73.432000000000002</c:v>
                </c:pt>
                <c:pt idx="86">
                  <c:v>73.045000000000002</c:v>
                </c:pt>
                <c:pt idx="87">
                  <c:v>72.617999999999995</c:v>
                </c:pt>
                <c:pt idx="88">
                  <c:v>72.22</c:v>
                </c:pt>
                <c:pt idx="89">
                  <c:v>71.936000000000007</c:v>
                </c:pt>
                <c:pt idx="90">
                  <c:v>71.572999999999993</c:v>
                </c:pt>
                <c:pt idx="91">
                  <c:v>71.155000000000001</c:v>
                </c:pt>
                <c:pt idx="92">
                  <c:v>70.742000000000004</c:v>
                </c:pt>
                <c:pt idx="93">
                  <c:v>70.352000000000004</c:v>
                </c:pt>
                <c:pt idx="94">
                  <c:v>70.009</c:v>
                </c:pt>
                <c:pt idx="95">
                  <c:v>69.676000000000002</c:v>
                </c:pt>
                <c:pt idx="96">
                  <c:v>69.302000000000007</c:v>
                </c:pt>
                <c:pt idx="97">
                  <c:v>68.968000000000004</c:v>
                </c:pt>
                <c:pt idx="98">
                  <c:v>68.599999999999994</c:v>
                </c:pt>
                <c:pt idx="99">
                  <c:v>68.256</c:v>
                </c:pt>
                <c:pt idx="100">
                  <c:v>67.911000000000001</c:v>
                </c:pt>
                <c:pt idx="101">
                  <c:v>67.471999999999994</c:v>
                </c:pt>
                <c:pt idx="102">
                  <c:v>67.111999999999995</c:v>
                </c:pt>
                <c:pt idx="103">
                  <c:v>66.69</c:v>
                </c:pt>
                <c:pt idx="104">
                  <c:v>66.301000000000002</c:v>
                </c:pt>
                <c:pt idx="105">
                  <c:v>65.983999999999995</c:v>
                </c:pt>
                <c:pt idx="106">
                  <c:v>65.671999999999997</c:v>
                </c:pt>
                <c:pt idx="107">
                  <c:v>65.323999999999998</c:v>
                </c:pt>
                <c:pt idx="108">
                  <c:v>64.936999999999998</c:v>
                </c:pt>
                <c:pt idx="109">
                  <c:v>64.653000000000006</c:v>
                </c:pt>
                <c:pt idx="110">
                  <c:v>64.230999999999995</c:v>
                </c:pt>
                <c:pt idx="111">
                  <c:v>63.828000000000003</c:v>
                </c:pt>
                <c:pt idx="112">
                  <c:v>63.46</c:v>
                </c:pt>
                <c:pt idx="113">
                  <c:v>63.030999999999999</c:v>
                </c:pt>
                <c:pt idx="114">
                  <c:v>62.587000000000003</c:v>
                </c:pt>
                <c:pt idx="115">
                  <c:v>62.186999999999998</c:v>
                </c:pt>
                <c:pt idx="116">
                  <c:v>61.829000000000001</c:v>
                </c:pt>
                <c:pt idx="117">
                  <c:v>61.38</c:v>
                </c:pt>
                <c:pt idx="118">
                  <c:v>60.98</c:v>
                </c:pt>
                <c:pt idx="119">
                  <c:v>60.6</c:v>
                </c:pt>
                <c:pt idx="120">
                  <c:v>60.322000000000003</c:v>
                </c:pt>
                <c:pt idx="121">
                  <c:v>59.957000000000001</c:v>
                </c:pt>
                <c:pt idx="122">
                  <c:v>59.737000000000002</c:v>
                </c:pt>
                <c:pt idx="123">
                  <c:v>59.335000000000001</c:v>
                </c:pt>
                <c:pt idx="124">
                  <c:v>58.956000000000003</c:v>
                </c:pt>
                <c:pt idx="125">
                  <c:v>58.642000000000003</c:v>
                </c:pt>
                <c:pt idx="126">
                  <c:v>58.369</c:v>
                </c:pt>
                <c:pt idx="127">
                  <c:v>57.962000000000003</c:v>
                </c:pt>
                <c:pt idx="128">
                  <c:v>57.701999999999998</c:v>
                </c:pt>
                <c:pt idx="129">
                  <c:v>57.314999999999998</c:v>
                </c:pt>
                <c:pt idx="130">
                  <c:v>56.926000000000002</c:v>
                </c:pt>
                <c:pt idx="131">
                  <c:v>56.524999999999999</c:v>
                </c:pt>
                <c:pt idx="132">
                  <c:v>56.145000000000003</c:v>
                </c:pt>
                <c:pt idx="133">
                  <c:v>55.761000000000003</c:v>
                </c:pt>
                <c:pt idx="134">
                  <c:v>55.356999999999999</c:v>
                </c:pt>
                <c:pt idx="135">
                  <c:v>55.042000000000002</c:v>
                </c:pt>
                <c:pt idx="136">
                  <c:v>54.65</c:v>
                </c:pt>
                <c:pt idx="137">
                  <c:v>54.378</c:v>
                </c:pt>
                <c:pt idx="138">
                  <c:v>54.012999999999998</c:v>
                </c:pt>
                <c:pt idx="139">
                  <c:v>53.664000000000001</c:v>
                </c:pt>
                <c:pt idx="140">
                  <c:v>53.209000000000003</c:v>
                </c:pt>
                <c:pt idx="141">
                  <c:v>52.808</c:v>
                </c:pt>
                <c:pt idx="142">
                  <c:v>52.365000000000002</c:v>
                </c:pt>
                <c:pt idx="143">
                  <c:v>51.966999999999999</c:v>
                </c:pt>
                <c:pt idx="144">
                  <c:v>51.433</c:v>
                </c:pt>
                <c:pt idx="145">
                  <c:v>50.981000000000002</c:v>
                </c:pt>
                <c:pt idx="146">
                  <c:v>50.588999999999999</c:v>
                </c:pt>
                <c:pt idx="147">
                  <c:v>50.19</c:v>
                </c:pt>
                <c:pt idx="148">
                  <c:v>49.801000000000002</c:v>
                </c:pt>
                <c:pt idx="149">
                  <c:v>49.41</c:v>
                </c:pt>
                <c:pt idx="150">
                  <c:v>49.158999999999999</c:v>
                </c:pt>
                <c:pt idx="151">
                  <c:v>48.798000000000002</c:v>
                </c:pt>
                <c:pt idx="152">
                  <c:v>48.555999999999997</c:v>
                </c:pt>
                <c:pt idx="153">
                  <c:v>48.222999999999999</c:v>
                </c:pt>
                <c:pt idx="154">
                  <c:v>47.796999999999997</c:v>
                </c:pt>
                <c:pt idx="155">
                  <c:v>47.457000000000001</c:v>
                </c:pt>
                <c:pt idx="156">
                  <c:v>47.122</c:v>
                </c:pt>
                <c:pt idx="157">
                  <c:v>46.771999999999998</c:v>
                </c:pt>
                <c:pt idx="158">
                  <c:v>46.371000000000002</c:v>
                </c:pt>
                <c:pt idx="159">
                  <c:v>45.89</c:v>
                </c:pt>
                <c:pt idx="160">
                  <c:v>45.445</c:v>
                </c:pt>
                <c:pt idx="161">
                  <c:v>45.1</c:v>
                </c:pt>
                <c:pt idx="162">
                  <c:v>44.728999999999999</c:v>
                </c:pt>
                <c:pt idx="163">
                  <c:v>44.331000000000003</c:v>
                </c:pt>
                <c:pt idx="164">
                  <c:v>43.969000000000001</c:v>
                </c:pt>
                <c:pt idx="165">
                  <c:v>43.579000000000001</c:v>
                </c:pt>
                <c:pt idx="166">
                  <c:v>43.264000000000003</c:v>
                </c:pt>
                <c:pt idx="167">
                  <c:v>42.957999999999998</c:v>
                </c:pt>
                <c:pt idx="168">
                  <c:v>42.536000000000001</c:v>
                </c:pt>
                <c:pt idx="169">
                  <c:v>42.18</c:v>
                </c:pt>
                <c:pt idx="170">
                  <c:v>41.66</c:v>
                </c:pt>
                <c:pt idx="171">
                  <c:v>41.238999999999997</c:v>
                </c:pt>
                <c:pt idx="172">
                  <c:v>40.723999999999997</c:v>
                </c:pt>
                <c:pt idx="173">
                  <c:v>40.343000000000004</c:v>
                </c:pt>
                <c:pt idx="174">
                  <c:v>40.158999999999999</c:v>
                </c:pt>
                <c:pt idx="175">
                  <c:v>39.665999999999997</c:v>
                </c:pt>
                <c:pt idx="176">
                  <c:v>39.216999999999999</c:v>
                </c:pt>
                <c:pt idx="177">
                  <c:v>38.872</c:v>
                </c:pt>
                <c:pt idx="178">
                  <c:v>38.476999999999997</c:v>
                </c:pt>
                <c:pt idx="179">
                  <c:v>38.107999999999997</c:v>
                </c:pt>
                <c:pt idx="180">
                  <c:v>37.777999999999999</c:v>
                </c:pt>
                <c:pt idx="181">
                  <c:v>37.515999999999998</c:v>
                </c:pt>
                <c:pt idx="182">
                  <c:v>37.17</c:v>
                </c:pt>
                <c:pt idx="183">
                  <c:v>36.835000000000001</c:v>
                </c:pt>
                <c:pt idx="184">
                  <c:v>36.423000000000002</c:v>
                </c:pt>
                <c:pt idx="185">
                  <c:v>36.177999999999997</c:v>
                </c:pt>
                <c:pt idx="186">
                  <c:v>35.799999999999997</c:v>
                </c:pt>
                <c:pt idx="187">
                  <c:v>35.552999999999997</c:v>
                </c:pt>
                <c:pt idx="188">
                  <c:v>35.207999999999998</c:v>
                </c:pt>
                <c:pt idx="189">
                  <c:v>34.86</c:v>
                </c:pt>
                <c:pt idx="190">
                  <c:v>34.445999999999998</c:v>
                </c:pt>
                <c:pt idx="191">
                  <c:v>34.003999999999998</c:v>
                </c:pt>
                <c:pt idx="192">
                  <c:v>33.673999999999999</c:v>
                </c:pt>
                <c:pt idx="193">
                  <c:v>33.253999999999998</c:v>
                </c:pt>
                <c:pt idx="194">
                  <c:v>32.944000000000003</c:v>
                </c:pt>
                <c:pt idx="195">
                  <c:v>32.628</c:v>
                </c:pt>
                <c:pt idx="196">
                  <c:v>32.335000000000001</c:v>
                </c:pt>
                <c:pt idx="197">
                  <c:v>31.917999999999999</c:v>
                </c:pt>
                <c:pt idx="198">
                  <c:v>31.672000000000001</c:v>
                </c:pt>
                <c:pt idx="199">
                  <c:v>31.300999999999998</c:v>
                </c:pt>
                <c:pt idx="200">
                  <c:v>31.126000000000001</c:v>
                </c:pt>
                <c:pt idx="201">
                  <c:v>30.922999999999998</c:v>
                </c:pt>
                <c:pt idx="202">
                  <c:v>30.433</c:v>
                </c:pt>
                <c:pt idx="203">
                  <c:v>30.064</c:v>
                </c:pt>
                <c:pt idx="204">
                  <c:v>29.79</c:v>
                </c:pt>
                <c:pt idx="205">
                  <c:v>29.402000000000001</c:v>
                </c:pt>
                <c:pt idx="206">
                  <c:v>29.175999999999998</c:v>
                </c:pt>
                <c:pt idx="207">
                  <c:v>29.042000000000002</c:v>
                </c:pt>
                <c:pt idx="208">
                  <c:v>28.672000000000001</c:v>
                </c:pt>
                <c:pt idx="209">
                  <c:v>28.401</c:v>
                </c:pt>
                <c:pt idx="210">
                  <c:v>28.128</c:v>
                </c:pt>
                <c:pt idx="211">
                  <c:v>27.92</c:v>
                </c:pt>
                <c:pt idx="212">
                  <c:v>27.501999999999999</c:v>
                </c:pt>
                <c:pt idx="213">
                  <c:v>27.007000000000001</c:v>
                </c:pt>
                <c:pt idx="214">
                  <c:v>26.649000000000001</c:v>
                </c:pt>
                <c:pt idx="215">
                  <c:v>26.353999999999999</c:v>
                </c:pt>
                <c:pt idx="216">
                  <c:v>26.04</c:v>
                </c:pt>
                <c:pt idx="217">
                  <c:v>25.489000000000001</c:v>
                </c:pt>
                <c:pt idx="218">
                  <c:v>24.728999999999999</c:v>
                </c:pt>
                <c:pt idx="219">
                  <c:v>24.420999999999999</c:v>
                </c:pt>
                <c:pt idx="220">
                  <c:v>24.213000000000001</c:v>
                </c:pt>
                <c:pt idx="221">
                  <c:v>23.844000000000001</c:v>
                </c:pt>
                <c:pt idx="222">
                  <c:v>23.684999999999999</c:v>
                </c:pt>
                <c:pt idx="223">
                  <c:v>23.196999999999999</c:v>
                </c:pt>
                <c:pt idx="224">
                  <c:v>22.754000000000001</c:v>
                </c:pt>
                <c:pt idx="225">
                  <c:v>22.585000000000001</c:v>
                </c:pt>
                <c:pt idx="226">
                  <c:v>22.181000000000001</c:v>
                </c:pt>
                <c:pt idx="227">
                  <c:v>21.998999999999999</c:v>
                </c:pt>
                <c:pt idx="228">
                  <c:v>21.477</c:v>
                </c:pt>
                <c:pt idx="229">
                  <c:v>21.477</c:v>
                </c:pt>
                <c:pt idx="230">
                  <c:v>21.105</c:v>
                </c:pt>
                <c:pt idx="231">
                  <c:v>20.571999999999999</c:v>
                </c:pt>
                <c:pt idx="232">
                  <c:v>19.998999999999999</c:v>
                </c:pt>
                <c:pt idx="233">
                  <c:v>19.407</c:v>
                </c:pt>
                <c:pt idx="234">
                  <c:v>19.047000000000001</c:v>
                </c:pt>
                <c:pt idx="235">
                  <c:v>18.803999999999998</c:v>
                </c:pt>
                <c:pt idx="236">
                  <c:v>18.558</c:v>
                </c:pt>
                <c:pt idx="237">
                  <c:v>18.558</c:v>
                </c:pt>
                <c:pt idx="238">
                  <c:v>18.295000000000002</c:v>
                </c:pt>
                <c:pt idx="239">
                  <c:v>18.146000000000001</c:v>
                </c:pt>
                <c:pt idx="240">
                  <c:v>17.975000000000001</c:v>
                </c:pt>
              </c:numCache>
            </c:numRef>
          </c:yVal>
          <c:smooth val="0"/>
        </c:ser>
        <c:ser>
          <c:idx val="1"/>
          <c:order val="1"/>
          <c:tx>
            <c:strRef>
              <c:f>Sheet1!$C$1</c:f>
              <c:strCache>
                <c:ptCount val="1"/>
                <c:pt idx="0">
                  <c:v>Skin Malignancy (N=1,625)</c:v>
                </c:pt>
              </c:strCache>
            </c:strRef>
          </c:tx>
          <c:spPr>
            <a:ln w="4127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99.876000000000005</c:v>
                </c:pt>
                <c:pt idx="2">
                  <c:v>99.436999999999998</c:v>
                </c:pt>
                <c:pt idx="3">
                  <c:v>99.248000000000005</c:v>
                </c:pt>
                <c:pt idx="4">
                  <c:v>98.995000000000005</c:v>
                </c:pt>
                <c:pt idx="5">
                  <c:v>98.549000000000007</c:v>
                </c:pt>
                <c:pt idx="6">
                  <c:v>98.484999999999999</c:v>
                </c:pt>
                <c:pt idx="7">
                  <c:v>98.227000000000004</c:v>
                </c:pt>
                <c:pt idx="8">
                  <c:v>98.096999999999994</c:v>
                </c:pt>
                <c:pt idx="9">
                  <c:v>97.638999999999996</c:v>
                </c:pt>
                <c:pt idx="10">
                  <c:v>97.442999999999998</c:v>
                </c:pt>
                <c:pt idx="11">
                  <c:v>97.049000000000007</c:v>
                </c:pt>
                <c:pt idx="12">
                  <c:v>96.784000000000006</c:v>
                </c:pt>
                <c:pt idx="13">
                  <c:v>96.450999999999993</c:v>
                </c:pt>
                <c:pt idx="14">
                  <c:v>95.912999999999997</c:v>
                </c:pt>
                <c:pt idx="15">
                  <c:v>95.576999999999998</c:v>
                </c:pt>
                <c:pt idx="16">
                  <c:v>95.441000000000003</c:v>
                </c:pt>
                <c:pt idx="17">
                  <c:v>95.028000000000006</c:v>
                </c:pt>
                <c:pt idx="18">
                  <c:v>94.751000000000005</c:v>
                </c:pt>
                <c:pt idx="19">
                  <c:v>94.471000000000004</c:v>
                </c:pt>
                <c:pt idx="20">
                  <c:v>94.188999999999993</c:v>
                </c:pt>
                <c:pt idx="21">
                  <c:v>93.905000000000001</c:v>
                </c:pt>
                <c:pt idx="22">
                  <c:v>93.406000000000006</c:v>
                </c:pt>
                <c:pt idx="23">
                  <c:v>93.188999999999993</c:v>
                </c:pt>
                <c:pt idx="24">
                  <c:v>92.754999999999995</c:v>
                </c:pt>
                <c:pt idx="25">
                  <c:v>92.608999999999995</c:v>
                </c:pt>
                <c:pt idx="26">
                  <c:v>92.02</c:v>
                </c:pt>
                <c:pt idx="27">
                  <c:v>91.870999999999995</c:v>
                </c:pt>
                <c:pt idx="28">
                  <c:v>91.346000000000004</c:v>
                </c:pt>
                <c:pt idx="29">
                  <c:v>91.119</c:v>
                </c:pt>
                <c:pt idx="30">
                  <c:v>90.662000000000006</c:v>
                </c:pt>
                <c:pt idx="31">
                  <c:v>90.355000000000004</c:v>
                </c:pt>
                <c:pt idx="32">
                  <c:v>90.277000000000001</c:v>
                </c:pt>
                <c:pt idx="33">
                  <c:v>90.120999999999995</c:v>
                </c:pt>
                <c:pt idx="34">
                  <c:v>89.728999999999999</c:v>
                </c:pt>
                <c:pt idx="35">
                  <c:v>89.177000000000007</c:v>
                </c:pt>
                <c:pt idx="36">
                  <c:v>88.858999999999995</c:v>
                </c:pt>
                <c:pt idx="37">
                  <c:v>88.457999999999998</c:v>
                </c:pt>
                <c:pt idx="38">
                  <c:v>87.972999999999999</c:v>
                </c:pt>
                <c:pt idx="39">
                  <c:v>87.728999999999999</c:v>
                </c:pt>
                <c:pt idx="40">
                  <c:v>87.400999999999996</c:v>
                </c:pt>
                <c:pt idx="41">
                  <c:v>86.903999999999996</c:v>
                </c:pt>
                <c:pt idx="42">
                  <c:v>86.406000000000006</c:v>
                </c:pt>
                <c:pt idx="43">
                  <c:v>86.156000000000006</c:v>
                </c:pt>
                <c:pt idx="44">
                  <c:v>85.734999999999999</c:v>
                </c:pt>
                <c:pt idx="45">
                  <c:v>85.308000000000007</c:v>
                </c:pt>
                <c:pt idx="46">
                  <c:v>84.965000000000003</c:v>
                </c:pt>
                <c:pt idx="47">
                  <c:v>84.792000000000002</c:v>
                </c:pt>
                <c:pt idx="48">
                  <c:v>84.272000000000006</c:v>
                </c:pt>
                <c:pt idx="49">
                  <c:v>83.924000000000007</c:v>
                </c:pt>
                <c:pt idx="50">
                  <c:v>83.486999999999995</c:v>
                </c:pt>
                <c:pt idx="51">
                  <c:v>83.397999999999996</c:v>
                </c:pt>
                <c:pt idx="52">
                  <c:v>83.22</c:v>
                </c:pt>
                <c:pt idx="53">
                  <c:v>82.86</c:v>
                </c:pt>
                <c:pt idx="54">
                  <c:v>82.587000000000003</c:v>
                </c:pt>
                <c:pt idx="55">
                  <c:v>82.221999999999994</c:v>
                </c:pt>
                <c:pt idx="56">
                  <c:v>81.763000000000005</c:v>
                </c:pt>
                <c:pt idx="57">
                  <c:v>81.3</c:v>
                </c:pt>
                <c:pt idx="58">
                  <c:v>81.021000000000001</c:v>
                </c:pt>
                <c:pt idx="59">
                  <c:v>80.738</c:v>
                </c:pt>
                <c:pt idx="60">
                  <c:v>80.168000000000006</c:v>
                </c:pt>
                <c:pt idx="61">
                  <c:v>79.688000000000002</c:v>
                </c:pt>
                <c:pt idx="62">
                  <c:v>79.495000000000005</c:v>
                </c:pt>
                <c:pt idx="63">
                  <c:v>78.715000000000003</c:v>
                </c:pt>
                <c:pt idx="64">
                  <c:v>77.927000000000007</c:v>
                </c:pt>
                <c:pt idx="65">
                  <c:v>77.334999999999994</c:v>
                </c:pt>
                <c:pt idx="66">
                  <c:v>77.034999999999997</c:v>
                </c:pt>
                <c:pt idx="67">
                  <c:v>76.935000000000002</c:v>
                </c:pt>
                <c:pt idx="68">
                  <c:v>76.326999999999998</c:v>
                </c:pt>
                <c:pt idx="69">
                  <c:v>76.225999999999999</c:v>
                </c:pt>
                <c:pt idx="70">
                  <c:v>75.814999999999998</c:v>
                </c:pt>
                <c:pt idx="71">
                  <c:v>75.506</c:v>
                </c:pt>
                <c:pt idx="72">
                  <c:v>74.884</c:v>
                </c:pt>
                <c:pt idx="73">
                  <c:v>74.36</c:v>
                </c:pt>
                <c:pt idx="74">
                  <c:v>73.828999999999994</c:v>
                </c:pt>
                <c:pt idx="75">
                  <c:v>73.721000000000004</c:v>
                </c:pt>
                <c:pt idx="76">
                  <c:v>73.394999999999996</c:v>
                </c:pt>
                <c:pt idx="77">
                  <c:v>73.177999999999997</c:v>
                </c:pt>
                <c:pt idx="78">
                  <c:v>72.738</c:v>
                </c:pt>
                <c:pt idx="79">
                  <c:v>71.962999999999994</c:v>
                </c:pt>
                <c:pt idx="80">
                  <c:v>71.738</c:v>
                </c:pt>
                <c:pt idx="81">
                  <c:v>71.397000000000006</c:v>
                </c:pt>
                <c:pt idx="82">
                  <c:v>70.712000000000003</c:v>
                </c:pt>
                <c:pt idx="83">
                  <c:v>70.596999999999994</c:v>
                </c:pt>
                <c:pt idx="84">
                  <c:v>70.131</c:v>
                </c:pt>
                <c:pt idx="85">
                  <c:v>69.894999999999996</c:v>
                </c:pt>
                <c:pt idx="86">
                  <c:v>69.656000000000006</c:v>
                </c:pt>
                <c:pt idx="87">
                  <c:v>69.171000000000006</c:v>
                </c:pt>
                <c:pt idx="88">
                  <c:v>68.555000000000007</c:v>
                </c:pt>
                <c:pt idx="89">
                  <c:v>68.305999999999997</c:v>
                </c:pt>
                <c:pt idx="90">
                  <c:v>67.926000000000002</c:v>
                </c:pt>
                <c:pt idx="91">
                  <c:v>67.290000000000006</c:v>
                </c:pt>
                <c:pt idx="92">
                  <c:v>67.034000000000006</c:v>
                </c:pt>
                <c:pt idx="93">
                  <c:v>66.260000000000005</c:v>
                </c:pt>
                <c:pt idx="94">
                  <c:v>65.87</c:v>
                </c:pt>
                <c:pt idx="95">
                  <c:v>65.61</c:v>
                </c:pt>
                <c:pt idx="96">
                  <c:v>65.085999999999999</c:v>
                </c:pt>
                <c:pt idx="97">
                  <c:v>64.69</c:v>
                </c:pt>
                <c:pt idx="98">
                  <c:v>64.159000000000006</c:v>
                </c:pt>
                <c:pt idx="99">
                  <c:v>63.487000000000002</c:v>
                </c:pt>
                <c:pt idx="100">
                  <c:v>63.082999999999998</c:v>
                </c:pt>
                <c:pt idx="101">
                  <c:v>62.947000000000003</c:v>
                </c:pt>
                <c:pt idx="102">
                  <c:v>62.81</c:v>
                </c:pt>
                <c:pt idx="103">
                  <c:v>62.255000000000003</c:v>
                </c:pt>
                <c:pt idx="104">
                  <c:v>61.276000000000003</c:v>
                </c:pt>
                <c:pt idx="105">
                  <c:v>60.710999999999999</c:v>
                </c:pt>
                <c:pt idx="106">
                  <c:v>60.002000000000002</c:v>
                </c:pt>
                <c:pt idx="107">
                  <c:v>59.429000000000002</c:v>
                </c:pt>
                <c:pt idx="108">
                  <c:v>58.853999999999999</c:v>
                </c:pt>
                <c:pt idx="109">
                  <c:v>58.127000000000002</c:v>
                </c:pt>
                <c:pt idx="110">
                  <c:v>57.688000000000002</c:v>
                </c:pt>
                <c:pt idx="111">
                  <c:v>57.688000000000002</c:v>
                </c:pt>
                <c:pt idx="112">
                  <c:v>57.392000000000003</c:v>
                </c:pt>
                <c:pt idx="113">
                  <c:v>57.392000000000003</c:v>
                </c:pt>
                <c:pt idx="114">
                  <c:v>57.091999999999999</c:v>
                </c:pt>
                <c:pt idx="115">
                  <c:v>56.94</c:v>
                </c:pt>
                <c:pt idx="116">
                  <c:v>56.482999999999997</c:v>
                </c:pt>
                <c:pt idx="117">
                  <c:v>56.018999999999998</c:v>
                </c:pt>
                <c:pt idx="118">
                  <c:v>55.71</c:v>
                </c:pt>
                <c:pt idx="119">
                  <c:v>55.4</c:v>
                </c:pt>
                <c:pt idx="120">
                  <c:v>55.244</c:v>
                </c:pt>
                <c:pt idx="121">
                  <c:v>54.607999999999997</c:v>
                </c:pt>
                <c:pt idx="122">
                  <c:v>53.960999999999999</c:v>
                </c:pt>
                <c:pt idx="123">
                  <c:v>53.798999999999999</c:v>
                </c:pt>
                <c:pt idx="124">
                  <c:v>53.470999999999997</c:v>
                </c:pt>
                <c:pt idx="125">
                  <c:v>53.142000000000003</c:v>
                </c:pt>
                <c:pt idx="126">
                  <c:v>52.148000000000003</c:v>
                </c:pt>
                <c:pt idx="127">
                  <c:v>51.981999999999999</c:v>
                </c:pt>
                <c:pt idx="128">
                  <c:v>51.481999999999999</c:v>
                </c:pt>
                <c:pt idx="129">
                  <c:v>51.481999999999999</c:v>
                </c:pt>
                <c:pt idx="130">
                  <c:v>51.481999999999999</c:v>
                </c:pt>
                <c:pt idx="131">
                  <c:v>50.968000000000004</c:v>
                </c:pt>
                <c:pt idx="132">
                  <c:v>50.795999999999999</c:v>
                </c:pt>
                <c:pt idx="133">
                  <c:v>49.405999999999999</c:v>
                </c:pt>
                <c:pt idx="134">
                  <c:v>49.054000000000002</c:v>
                </c:pt>
                <c:pt idx="135">
                  <c:v>48.875999999999998</c:v>
                </c:pt>
                <c:pt idx="136">
                  <c:v>48.52</c:v>
                </c:pt>
                <c:pt idx="137">
                  <c:v>48.341999999999999</c:v>
                </c:pt>
                <c:pt idx="138">
                  <c:v>47.262999999999998</c:v>
                </c:pt>
                <c:pt idx="139">
                  <c:v>46.896000000000001</c:v>
                </c:pt>
                <c:pt idx="140">
                  <c:v>46.526000000000003</c:v>
                </c:pt>
                <c:pt idx="141">
                  <c:v>46.335999999999999</c:v>
                </c:pt>
                <c:pt idx="142">
                  <c:v>46.145000000000003</c:v>
                </c:pt>
                <c:pt idx="143">
                  <c:v>45.953000000000003</c:v>
                </c:pt>
                <c:pt idx="144">
                  <c:v>45.566000000000003</c:v>
                </c:pt>
                <c:pt idx="145">
                  <c:v>44.981999999999999</c:v>
                </c:pt>
                <c:pt idx="146">
                  <c:v>44.981999999999999</c:v>
                </c:pt>
                <c:pt idx="147">
                  <c:v>43.976999999999997</c:v>
                </c:pt>
                <c:pt idx="148">
                  <c:v>43.570999999999998</c:v>
                </c:pt>
                <c:pt idx="149">
                  <c:v>42.956000000000003</c:v>
                </c:pt>
                <c:pt idx="150">
                  <c:v>41.716000000000001</c:v>
                </c:pt>
                <c:pt idx="151">
                  <c:v>41.508000000000003</c:v>
                </c:pt>
                <c:pt idx="152">
                  <c:v>41.508000000000003</c:v>
                </c:pt>
                <c:pt idx="153">
                  <c:v>41.085000000000001</c:v>
                </c:pt>
                <c:pt idx="154">
                  <c:v>40.655999999999999</c:v>
                </c:pt>
                <c:pt idx="155">
                  <c:v>40.006999999999998</c:v>
                </c:pt>
                <c:pt idx="156">
                  <c:v>39.351999999999997</c:v>
                </c:pt>
                <c:pt idx="157">
                  <c:v>38.683</c:v>
                </c:pt>
                <c:pt idx="158">
                  <c:v>38.457999999999998</c:v>
                </c:pt>
                <c:pt idx="159">
                  <c:v>37.557000000000002</c:v>
                </c:pt>
                <c:pt idx="160">
                  <c:v>37.094000000000001</c:v>
                </c:pt>
                <c:pt idx="161">
                  <c:v>36.624000000000002</c:v>
                </c:pt>
                <c:pt idx="162">
                  <c:v>36.387999999999998</c:v>
                </c:pt>
                <c:pt idx="163">
                  <c:v>35.415999999999997</c:v>
                </c:pt>
                <c:pt idx="164">
                  <c:v>35.17</c:v>
                </c:pt>
                <c:pt idx="165">
                  <c:v>34.411999999999999</c:v>
                </c:pt>
                <c:pt idx="166">
                  <c:v>34.155000000000001</c:v>
                </c:pt>
                <c:pt idx="167">
                  <c:v>32.860999999999997</c:v>
                </c:pt>
                <c:pt idx="168">
                  <c:v>32.860999999999997</c:v>
                </c:pt>
                <c:pt idx="169">
                  <c:v>32.326999999999998</c:v>
                </c:pt>
                <c:pt idx="170">
                  <c:v>31.783999999999999</c:v>
                </c:pt>
                <c:pt idx="171">
                  <c:v>31.507000000000001</c:v>
                </c:pt>
                <c:pt idx="172">
                  <c:v>31.224</c:v>
                </c:pt>
                <c:pt idx="173">
                  <c:v>30.934000000000001</c:v>
                </c:pt>
                <c:pt idx="174">
                  <c:v>30.64</c:v>
                </c:pt>
                <c:pt idx="175">
                  <c:v>30.64</c:v>
                </c:pt>
                <c:pt idx="176">
                  <c:v>30.344999999999999</c:v>
                </c:pt>
                <c:pt idx="177">
                  <c:v>30.050999999999998</c:v>
                </c:pt>
                <c:pt idx="178">
                  <c:v>29.75</c:v>
                </c:pt>
                <c:pt idx="179">
                  <c:v>29.149000000000001</c:v>
                </c:pt>
                <c:pt idx="180">
                  <c:v>29.149000000000001</c:v>
                </c:pt>
                <c:pt idx="181">
                  <c:v>29.149000000000001</c:v>
                </c:pt>
                <c:pt idx="182">
                  <c:v>28.835999999999999</c:v>
                </c:pt>
                <c:pt idx="183">
                  <c:v>28.835999999999999</c:v>
                </c:pt>
                <c:pt idx="184">
                  <c:v>28.507999999999999</c:v>
                </c:pt>
                <c:pt idx="185">
                  <c:v>27.844999999999999</c:v>
                </c:pt>
                <c:pt idx="186">
                  <c:v>27.844999999999999</c:v>
                </c:pt>
                <c:pt idx="187">
                  <c:v>27.844999999999999</c:v>
                </c:pt>
                <c:pt idx="188">
                  <c:v>27.844999999999999</c:v>
                </c:pt>
                <c:pt idx="189">
                  <c:v>27.488</c:v>
                </c:pt>
                <c:pt idx="190">
                  <c:v>27.122</c:v>
                </c:pt>
                <c:pt idx="191">
                  <c:v>26.75</c:v>
                </c:pt>
                <c:pt idx="192">
                  <c:v>26.007000000000001</c:v>
                </c:pt>
                <c:pt idx="193">
                  <c:v>25.247</c:v>
                </c:pt>
                <c:pt idx="194">
                  <c:v>24.84</c:v>
                </c:pt>
                <c:pt idx="195">
                  <c:v>24.84</c:v>
                </c:pt>
                <c:pt idx="196">
                  <c:v>24.411999999999999</c:v>
                </c:pt>
                <c:pt idx="197">
                  <c:v>24.411999999999999</c:v>
                </c:pt>
                <c:pt idx="198">
                  <c:v>24.411999999999999</c:v>
                </c:pt>
                <c:pt idx="199">
                  <c:v>23.96</c:v>
                </c:pt>
                <c:pt idx="200">
                  <c:v>23.96</c:v>
                </c:pt>
                <c:pt idx="201">
                  <c:v>23.029</c:v>
                </c:pt>
                <c:pt idx="202">
                  <c:v>21.558</c:v>
                </c:pt>
                <c:pt idx="203">
                  <c:v>21.558</c:v>
                </c:pt>
                <c:pt idx="204">
                  <c:v>20.506</c:v>
                </c:pt>
                <c:pt idx="205">
                  <c:v>20.506</c:v>
                </c:pt>
                <c:pt idx="206">
                  <c:v>20.506</c:v>
                </c:pt>
                <c:pt idx="207">
                  <c:v>20.506</c:v>
                </c:pt>
                <c:pt idx="208">
                  <c:v>20.506</c:v>
                </c:pt>
                <c:pt idx="209">
                  <c:v>20.506</c:v>
                </c:pt>
                <c:pt idx="210">
                  <c:v>20.506</c:v>
                </c:pt>
                <c:pt idx="211">
                  <c:v>19.652000000000001</c:v>
                </c:pt>
                <c:pt idx="212">
                  <c:v>19.652000000000001</c:v>
                </c:pt>
                <c:pt idx="213">
                  <c:v>19.652000000000001</c:v>
                </c:pt>
                <c:pt idx="214">
                  <c:v>18.759</c:v>
                </c:pt>
                <c:pt idx="215">
                  <c:v>18.759</c:v>
                </c:pt>
                <c:pt idx="216">
                  <c:v>18.759</c:v>
                </c:pt>
                <c:pt idx="217">
                  <c:v>17.771000000000001</c:v>
                </c:pt>
                <c:pt idx="218">
                  <c:v>16.783999999999999</c:v>
                </c:pt>
                <c:pt idx="219">
                  <c:v>16.783999999999999</c:v>
                </c:pt>
                <c:pt idx="220">
                  <c:v>16.783999999999999</c:v>
                </c:pt>
                <c:pt idx="221">
                  <c:v>16.783999999999999</c:v>
                </c:pt>
                <c:pt idx="222">
                  <c:v>16.783999999999999</c:v>
                </c:pt>
                <c:pt idx="223">
                  <c:v>15.257999999999999</c:v>
                </c:pt>
              </c:numCache>
            </c:numRef>
          </c:yVal>
          <c:smooth val="0"/>
        </c:ser>
        <c:ser>
          <c:idx val="2"/>
          <c:order val="2"/>
          <c:tx>
            <c:strRef>
              <c:f>Sheet1!$D$1</c:f>
              <c:strCache>
                <c:ptCount val="1"/>
                <c:pt idx="0">
                  <c:v>Lymphoma(N=807)</c:v>
                </c:pt>
              </c:strCache>
            </c:strRef>
          </c:tx>
          <c:spPr>
            <a:ln w="41275">
              <a:solidFill>
                <a:srgbClr val="FF66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71.947000000000003</c:v>
                </c:pt>
                <c:pt idx="2">
                  <c:v>68.933000000000007</c:v>
                </c:pt>
                <c:pt idx="3">
                  <c:v>65.528000000000006</c:v>
                </c:pt>
                <c:pt idx="4">
                  <c:v>62.47</c:v>
                </c:pt>
                <c:pt idx="5">
                  <c:v>60.55</c:v>
                </c:pt>
                <c:pt idx="6">
                  <c:v>59.009</c:v>
                </c:pt>
                <c:pt idx="7">
                  <c:v>57.465000000000003</c:v>
                </c:pt>
                <c:pt idx="8">
                  <c:v>55.917000000000002</c:v>
                </c:pt>
                <c:pt idx="9">
                  <c:v>54.366</c:v>
                </c:pt>
                <c:pt idx="10">
                  <c:v>53.395000000000003</c:v>
                </c:pt>
                <c:pt idx="11">
                  <c:v>52.811999999999998</c:v>
                </c:pt>
                <c:pt idx="12">
                  <c:v>51.646999999999998</c:v>
                </c:pt>
                <c:pt idx="13">
                  <c:v>50.667000000000002</c:v>
                </c:pt>
                <c:pt idx="14">
                  <c:v>50.076000000000001</c:v>
                </c:pt>
                <c:pt idx="15">
                  <c:v>49.877000000000002</c:v>
                </c:pt>
                <c:pt idx="16">
                  <c:v>49.478999999999999</c:v>
                </c:pt>
                <c:pt idx="17">
                  <c:v>48.484999999999999</c:v>
                </c:pt>
                <c:pt idx="18">
                  <c:v>47.88</c:v>
                </c:pt>
                <c:pt idx="19">
                  <c:v>47.274000000000001</c:v>
                </c:pt>
                <c:pt idx="20">
                  <c:v>47.274000000000001</c:v>
                </c:pt>
                <c:pt idx="21">
                  <c:v>46.451999999999998</c:v>
                </c:pt>
                <c:pt idx="22">
                  <c:v>45.625</c:v>
                </c:pt>
                <c:pt idx="23">
                  <c:v>44.997999999999998</c:v>
                </c:pt>
                <c:pt idx="24">
                  <c:v>44.572000000000003</c:v>
                </c:pt>
                <c:pt idx="25">
                  <c:v>44.142000000000003</c:v>
                </c:pt>
                <c:pt idx="26">
                  <c:v>43.494999999999997</c:v>
                </c:pt>
                <c:pt idx="27">
                  <c:v>43.06</c:v>
                </c:pt>
                <c:pt idx="28">
                  <c:v>42.19</c:v>
                </c:pt>
                <c:pt idx="29">
                  <c:v>41.755000000000003</c:v>
                </c:pt>
                <c:pt idx="30">
                  <c:v>41.091999999999999</c:v>
                </c:pt>
                <c:pt idx="31">
                  <c:v>41.091999999999999</c:v>
                </c:pt>
                <c:pt idx="32">
                  <c:v>40.648000000000003</c:v>
                </c:pt>
                <c:pt idx="33">
                  <c:v>40.426000000000002</c:v>
                </c:pt>
                <c:pt idx="34">
                  <c:v>40.204000000000001</c:v>
                </c:pt>
                <c:pt idx="35">
                  <c:v>39.979999999999997</c:v>
                </c:pt>
                <c:pt idx="36">
                  <c:v>39.752000000000002</c:v>
                </c:pt>
                <c:pt idx="37">
                  <c:v>39.292000000000002</c:v>
                </c:pt>
                <c:pt idx="38">
                  <c:v>39.061999999999998</c:v>
                </c:pt>
                <c:pt idx="39">
                  <c:v>38.831000000000003</c:v>
                </c:pt>
                <c:pt idx="40">
                  <c:v>38.137999999999998</c:v>
                </c:pt>
                <c:pt idx="41">
                  <c:v>38.137999999999998</c:v>
                </c:pt>
                <c:pt idx="42">
                  <c:v>37.444000000000003</c:v>
                </c:pt>
                <c:pt idx="43">
                  <c:v>37.212000000000003</c:v>
                </c:pt>
                <c:pt idx="44">
                  <c:v>36.975999999999999</c:v>
                </c:pt>
                <c:pt idx="45">
                  <c:v>36.270000000000003</c:v>
                </c:pt>
                <c:pt idx="46">
                  <c:v>36.033000000000001</c:v>
                </c:pt>
                <c:pt idx="47">
                  <c:v>36.033000000000001</c:v>
                </c:pt>
                <c:pt idx="48">
                  <c:v>36.033000000000001</c:v>
                </c:pt>
                <c:pt idx="49">
                  <c:v>36.033000000000001</c:v>
                </c:pt>
                <c:pt idx="50">
                  <c:v>36.033000000000001</c:v>
                </c:pt>
                <c:pt idx="51">
                  <c:v>35.527000000000001</c:v>
                </c:pt>
                <c:pt idx="52">
                  <c:v>35.527000000000001</c:v>
                </c:pt>
                <c:pt idx="53">
                  <c:v>35.012</c:v>
                </c:pt>
                <c:pt idx="54">
                  <c:v>34.755000000000003</c:v>
                </c:pt>
                <c:pt idx="55">
                  <c:v>34.497</c:v>
                </c:pt>
                <c:pt idx="56">
                  <c:v>34.24</c:v>
                </c:pt>
                <c:pt idx="57">
                  <c:v>33.725000000000001</c:v>
                </c:pt>
                <c:pt idx="58">
                  <c:v>33.725000000000001</c:v>
                </c:pt>
                <c:pt idx="59">
                  <c:v>33.725000000000001</c:v>
                </c:pt>
                <c:pt idx="60">
                  <c:v>33.725000000000001</c:v>
                </c:pt>
                <c:pt idx="61">
                  <c:v>33.725000000000001</c:v>
                </c:pt>
                <c:pt idx="62">
                  <c:v>33.459000000000003</c:v>
                </c:pt>
                <c:pt idx="63">
                  <c:v>32.652000000000001</c:v>
                </c:pt>
                <c:pt idx="64">
                  <c:v>32.381999999999998</c:v>
                </c:pt>
                <c:pt idx="65">
                  <c:v>32.381999999999998</c:v>
                </c:pt>
                <c:pt idx="66">
                  <c:v>31.565999999999999</c:v>
                </c:pt>
                <c:pt idx="67">
                  <c:v>31.016999999999999</c:v>
                </c:pt>
                <c:pt idx="68">
                  <c:v>31.016999999999999</c:v>
                </c:pt>
                <c:pt idx="69">
                  <c:v>31.016999999999999</c:v>
                </c:pt>
                <c:pt idx="70">
                  <c:v>29.879000000000001</c:v>
                </c:pt>
                <c:pt idx="71">
                  <c:v>29.016999999999999</c:v>
                </c:pt>
                <c:pt idx="72">
                  <c:v>29.016999999999999</c:v>
                </c:pt>
                <c:pt idx="73">
                  <c:v>29.016999999999999</c:v>
                </c:pt>
                <c:pt idx="74">
                  <c:v>29.016999999999999</c:v>
                </c:pt>
                <c:pt idx="75">
                  <c:v>28.704999999999998</c:v>
                </c:pt>
                <c:pt idx="76">
                  <c:v>28.704999999999998</c:v>
                </c:pt>
                <c:pt idx="77">
                  <c:v>27.768999999999998</c:v>
                </c:pt>
                <c:pt idx="78">
                  <c:v>27.145</c:v>
                </c:pt>
                <c:pt idx="79">
                  <c:v>26.829000000000001</c:v>
                </c:pt>
                <c:pt idx="80">
                  <c:v>26.829000000000001</c:v>
                </c:pt>
                <c:pt idx="81">
                  <c:v>26.51</c:v>
                </c:pt>
                <c:pt idx="82">
                  <c:v>26.19</c:v>
                </c:pt>
                <c:pt idx="83">
                  <c:v>26.19</c:v>
                </c:pt>
                <c:pt idx="84">
                  <c:v>26.19</c:v>
                </c:pt>
                <c:pt idx="85">
                  <c:v>25.518999999999998</c:v>
                </c:pt>
                <c:pt idx="86">
                  <c:v>25.178000000000001</c:v>
                </c:pt>
                <c:pt idx="87">
                  <c:v>25.178000000000001</c:v>
                </c:pt>
                <c:pt idx="88">
                  <c:v>24.838000000000001</c:v>
                </c:pt>
                <c:pt idx="89">
                  <c:v>24.492999999999999</c:v>
                </c:pt>
                <c:pt idx="90">
                  <c:v>24.148</c:v>
                </c:pt>
                <c:pt idx="91">
                  <c:v>24.148</c:v>
                </c:pt>
                <c:pt idx="92">
                  <c:v>24.148</c:v>
                </c:pt>
                <c:pt idx="93">
                  <c:v>24.148</c:v>
                </c:pt>
                <c:pt idx="94">
                  <c:v>23.803000000000001</c:v>
                </c:pt>
                <c:pt idx="95">
                  <c:v>23.803000000000001</c:v>
                </c:pt>
                <c:pt idx="96">
                  <c:v>23.803000000000001</c:v>
                </c:pt>
                <c:pt idx="97">
                  <c:v>23.803000000000001</c:v>
                </c:pt>
                <c:pt idx="98">
                  <c:v>23.443000000000001</c:v>
                </c:pt>
                <c:pt idx="99">
                  <c:v>23.064</c:v>
                </c:pt>
                <c:pt idx="100">
                  <c:v>22.686</c:v>
                </c:pt>
                <c:pt idx="101">
                  <c:v>22.686</c:v>
                </c:pt>
                <c:pt idx="102">
                  <c:v>22.302</c:v>
                </c:pt>
                <c:pt idx="103">
                  <c:v>22.302</c:v>
                </c:pt>
                <c:pt idx="104">
                  <c:v>21.911000000000001</c:v>
                </c:pt>
                <c:pt idx="105">
                  <c:v>21.911000000000001</c:v>
                </c:pt>
                <c:pt idx="106">
                  <c:v>21.518999999999998</c:v>
                </c:pt>
                <c:pt idx="107">
                  <c:v>21.518999999999998</c:v>
                </c:pt>
                <c:pt idx="108">
                  <c:v>21.518999999999998</c:v>
                </c:pt>
                <c:pt idx="109">
                  <c:v>20.707000000000001</c:v>
                </c:pt>
                <c:pt idx="110">
                  <c:v>20.707000000000001</c:v>
                </c:pt>
                <c:pt idx="111">
                  <c:v>20.707000000000001</c:v>
                </c:pt>
                <c:pt idx="112">
                  <c:v>20.707000000000001</c:v>
                </c:pt>
                <c:pt idx="113">
                  <c:v>20.707000000000001</c:v>
                </c:pt>
                <c:pt idx="114">
                  <c:v>20.707000000000001</c:v>
                </c:pt>
                <c:pt idx="115">
                  <c:v>20.707000000000001</c:v>
                </c:pt>
                <c:pt idx="116">
                  <c:v>20.707000000000001</c:v>
                </c:pt>
                <c:pt idx="117">
                  <c:v>20.707000000000001</c:v>
                </c:pt>
                <c:pt idx="118">
                  <c:v>20.266999999999999</c:v>
                </c:pt>
                <c:pt idx="119">
                  <c:v>20.266999999999999</c:v>
                </c:pt>
                <c:pt idx="120">
                  <c:v>19.815999999999999</c:v>
                </c:pt>
                <c:pt idx="121">
                  <c:v>19.366</c:v>
                </c:pt>
                <c:pt idx="122">
                  <c:v>18.443999999999999</c:v>
                </c:pt>
                <c:pt idx="123">
                  <c:v>18.443999999999999</c:v>
                </c:pt>
                <c:pt idx="124">
                  <c:v>18.443999999999999</c:v>
                </c:pt>
                <c:pt idx="125">
                  <c:v>18.443999999999999</c:v>
                </c:pt>
                <c:pt idx="126">
                  <c:v>18.443999999999999</c:v>
                </c:pt>
                <c:pt idx="127">
                  <c:v>18.443999999999999</c:v>
                </c:pt>
                <c:pt idx="128">
                  <c:v>18.443999999999999</c:v>
                </c:pt>
                <c:pt idx="129">
                  <c:v>18.443999999999999</c:v>
                </c:pt>
                <c:pt idx="130">
                  <c:v>18.443999999999999</c:v>
                </c:pt>
                <c:pt idx="131">
                  <c:v>18.443999999999999</c:v>
                </c:pt>
                <c:pt idx="132">
                  <c:v>17.945</c:v>
                </c:pt>
                <c:pt idx="133">
                  <c:v>17.945</c:v>
                </c:pt>
                <c:pt idx="134">
                  <c:v>17.446999999999999</c:v>
                </c:pt>
                <c:pt idx="135">
                  <c:v>17.446999999999999</c:v>
                </c:pt>
                <c:pt idx="136">
                  <c:v>16.884</c:v>
                </c:pt>
                <c:pt idx="137">
                  <c:v>16.884</c:v>
                </c:pt>
                <c:pt idx="138">
                  <c:v>16.884</c:v>
                </c:pt>
                <c:pt idx="139">
                  <c:v>16.884</c:v>
                </c:pt>
                <c:pt idx="140">
                  <c:v>16.884</c:v>
                </c:pt>
                <c:pt idx="141">
                  <c:v>16.884</c:v>
                </c:pt>
                <c:pt idx="142">
                  <c:v>16.884</c:v>
                </c:pt>
                <c:pt idx="143">
                  <c:v>16.209</c:v>
                </c:pt>
                <c:pt idx="144">
                  <c:v>15.532999999999999</c:v>
                </c:pt>
                <c:pt idx="145">
                  <c:v>14.827</c:v>
                </c:pt>
                <c:pt idx="146">
                  <c:v>14.827</c:v>
                </c:pt>
                <c:pt idx="147">
                  <c:v>14.121</c:v>
                </c:pt>
                <c:pt idx="148">
                  <c:v>14.121</c:v>
                </c:pt>
                <c:pt idx="149">
                  <c:v>14.121</c:v>
                </c:pt>
                <c:pt idx="150">
                  <c:v>14.121</c:v>
                </c:pt>
                <c:pt idx="151">
                  <c:v>14.121</c:v>
                </c:pt>
                <c:pt idx="152">
                  <c:v>14.121</c:v>
                </c:pt>
                <c:pt idx="153">
                  <c:v>13.414999999999999</c:v>
                </c:pt>
                <c:pt idx="154">
                  <c:v>13.414999999999999</c:v>
                </c:pt>
                <c:pt idx="155">
                  <c:v>13.414999999999999</c:v>
                </c:pt>
                <c:pt idx="156">
                  <c:v>13.414999999999999</c:v>
                </c:pt>
                <c:pt idx="157">
                  <c:v>13.414999999999999</c:v>
                </c:pt>
                <c:pt idx="158">
                  <c:v>13.414999999999999</c:v>
                </c:pt>
                <c:pt idx="159">
                  <c:v>13.414999999999999</c:v>
                </c:pt>
                <c:pt idx="160">
                  <c:v>13.414999999999999</c:v>
                </c:pt>
                <c:pt idx="161">
                  <c:v>13.414999999999999</c:v>
                </c:pt>
                <c:pt idx="162">
                  <c:v>12.625999999999999</c:v>
                </c:pt>
                <c:pt idx="163">
                  <c:v>12.625999999999999</c:v>
                </c:pt>
                <c:pt idx="164">
                  <c:v>12.625999999999999</c:v>
                </c:pt>
                <c:pt idx="165">
                  <c:v>11.837</c:v>
                </c:pt>
                <c:pt idx="166">
                  <c:v>11.837</c:v>
                </c:pt>
                <c:pt idx="167">
                  <c:v>11.837</c:v>
                </c:pt>
                <c:pt idx="168">
                  <c:v>10.991</c:v>
                </c:pt>
                <c:pt idx="169">
                  <c:v>10.991</c:v>
                </c:pt>
                <c:pt idx="170">
                  <c:v>10.991</c:v>
                </c:pt>
                <c:pt idx="171">
                  <c:v>10.991</c:v>
                </c:pt>
                <c:pt idx="172">
                  <c:v>10.991</c:v>
                </c:pt>
                <c:pt idx="173">
                  <c:v>10.991</c:v>
                </c:pt>
                <c:pt idx="174">
                  <c:v>10.991</c:v>
                </c:pt>
                <c:pt idx="175">
                  <c:v>10.991</c:v>
                </c:pt>
                <c:pt idx="176">
                  <c:v>10.991</c:v>
                </c:pt>
                <c:pt idx="177">
                  <c:v>10.991</c:v>
                </c:pt>
                <c:pt idx="178">
                  <c:v>10.991</c:v>
                </c:pt>
                <c:pt idx="179">
                  <c:v>10.991</c:v>
                </c:pt>
                <c:pt idx="180">
                  <c:v>10.991</c:v>
                </c:pt>
                <c:pt idx="181">
                  <c:v>10.074999999999999</c:v>
                </c:pt>
                <c:pt idx="182">
                  <c:v>10.074999999999999</c:v>
                </c:pt>
                <c:pt idx="183">
                  <c:v>9.1590000000000007</c:v>
                </c:pt>
                <c:pt idx="184">
                  <c:v>9.1590000000000007</c:v>
                </c:pt>
              </c:numCache>
            </c:numRef>
          </c:yVal>
          <c:smooth val="0"/>
        </c:ser>
        <c:dLbls>
          <c:showLegendKey val="0"/>
          <c:showVal val="0"/>
          <c:showCatName val="0"/>
          <c:showSerName val="0"/>
          <c:showPercent val="0"/>
          <c:showBubbleSize val="0"/>
        </c:dLbls>
        <c:axId val="674044536"/>
        <c:axId val="674044928"/>
      </c:scatterChart>
      <c:valAx>
        <c:axId val="674044536"/>
        <c:scaling>
          <c:orientation val="minMax"/>
          <c:max val="18"/>
          <c:min val="0"/>
        </c:scaling>
        <c:delete val="0"/>
        <c:axPos val="b"/>
        <c:title>
          <c:tx>
            <c:rich>
              <a:bodyPr/>
              <a:lstStyle/>
              <a:p>
                <a:pPr>
                  <a:defRPr sz="1600"/>
                </a:pPr>
                <a:r>
                  <a:rPr lang="en-US" sz="1600" dirty="0" smtClean="0"/>
                  <a:t>Years</a:t>
                </a:r>
                <a:endParaRPr lang="en-US" sz="1600" dirty="0"/>
              </a:p>
            </c:rich>
          </c:tx>
          <c:layout>
            <c:manualLayout>
              <c:xMode val="edge"/>
              <c:yMode val="edge"/>
              <c:x val="0.4517531879311546"/>
              <c:y val="0.91704343408686861"/>
            </c:manualLayout>
          </c:layout>
          <c:overlay val="0"/>
        </c:title>
        <c:numFmt formatCode="#,##0" sourceLinked="0"/>
        <c:majorTickMark val="out"/>
        <c:minorTickMark val="none"/>
        <c:tickLblPos val="nextTo"/>
        <c:txPr>
          <a:bodyPr rot="0"/>
          <a:lstStyle/>
          <a:p>
            <a:pPr>
              <a:defRPr sz="1500" b="1"/>
            </a:pPr>
            <a:endParaRPr lang="en-US"/>
          </a:p>
        </c:txPr>
        <c:crossAx val="674044928"/>
        <c:crosses val="autoZero"/>
        <c:crossBetween val="midCat"/>
        <c:majorUnit val="1"/>
      </c:valAx>
      <c:valAx>
        <c:axId val="6740449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4453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62598076789073931"/>
          <c:y val="8.2608267716535427E-2"/>
          <c:w val="0.3287168141592921"/>
          <c:h val="0.21769947506561679"/>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0.21749</cdr:x>
      <cdr:y>0.80435</cdr:y>
    </cdr:from>
    <cdr:to>
      <cdr:x>0.60555</cdr:x>
      <cdr:y>0.90961</cdr:y>
    </cdr:to>
    <cdr:sp macro="" textlink="">
      <cdr:nvSpPr>
        <cdr:cNvPr id="3" name="TextBox 2"/>
        <cdr:cNvSpPr txBox="1"/>
      </cdr:nvSpPr>
      <cdr:spPr>
        <a:xfrm xmlns:a="http://schemas.openxmlformats.org/drawingml/2006/main">
          <a:off x="1027525" y="2819400"/>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Europe</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0.90187</cdr:y>
    </cdr:from>
    <cdr:to>
      <cdr:x>1</cdr:x>
      <cdr:y>0.98521</cdr:y>
    </cdr:to>
    <cdr:sp macro="" textlink="">
      <cdr:nvSpPr>
        <cdr:cNvPr id="2" name="TextBox 1"/>
        <cdr:cNvSpPr txBox="1"/>
      </cdr:nvSpPr>
      <cdr:spPr>
        <a:xfrm xmlns:a="http://schemas.openxmlformats.org/drawingml/2006/main">
          <a:off x="0" y="4425253"/>
          <a:ext cx="8991598" cy="408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b="1" dirty="0">
            <a:solidFill>
              <a:srgbClr val="FFFF00"/>
            </a:solidFill>
            <a:latin typeface="+mn-lt"/>
            <a:ea typeface="+mn-ea"/>
            <a:cs typeface="+mn-cs"/>
          </a:endParaRPr>
        </a:p>
        <a:p xmlns:a="http://schemas.openxmlformats.org/drawingml/2006/main">
          <a:pPr algn="ctr"/>
          <a:endParaRPr lang="en-US" sz="1400" dirty="0">
            <a:solidFill>
              <a:srgbClr val="FFFF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0.90228</cdr:y>
    </cdr:from>
    <cdr:to>
      <cdr:x>0.33913</cdr:x>
      <cdr:y>1</cdr:y>
    </cdr:to>
    <cdr:sp macro="" textlink="">
      <cdr:nvSpPr>
        <cdr:cNvPr id="3" name="TextBox 10"/>
        <cdr:cNvSpPr txBox="1"/>
      </cdr:nvSpPr>
      <cdr:spPr>
        <a:xfrm xmlns:a="http://schemas.openxmlformats.org/drawingml/2006/main">
          <a:off x="0" y="4446098"/>
          <a:ext cx="2997638" cy="4815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Analysis is limited to patients who were alive at the time of the follow-up.</a:t>
          </a:r>
          <a:endParaRPr lang="en-US" sz="1200"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a:t>
          </a:r>
          <a:r>
            <a:rPr lang="en-US" sz="1400" dirty="0"/>
            <a:t>T</a:t>
          </a:r>
          <a:r>
            <a:rPr lang="en-US" sz="1400" dirty="0" smtClean="0"/>
            <a:t>reated </a:t>
          </a:r>
          <a:r>
            <a:rPr lang="en-US" sz="1400" dirty="0"/>
            <a:t>R</a:t>
          </a:r>
          <a:r>
            <a:rPr lang="en-US" sz="1400" dirty="0" smtClean="0"/>
            <a:t>ejection </a:t>
          </a:r>
          <a:r>
            <a:rPr lang="en-US" sz="1400" dirty="0"/>
            <a:t>W</a:t>
          </a:r>
          <a:r>
            <a:rPr lang="en-US" sz="1400" dirty="0" smtClean="0"/>
            <a:t>ithin 1 Year </a:t>
          </a:r>
          <a:endParaRPr lang="en-US"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0.02564</cdr:x>
      <cdr:y>0.00183</cdr:y>
    </cdr:from>
    <cdr:to>
      <cdr:x>0.1039</cdr:x>
      <cdr:y>0.7377</cdr:y>
    </cdr:to>
    <cdr:sp macro="" textlink="">
      <cdr:nvSpPr>
        <cdr:cNvPr id="9" name="TextBox 8"/>
        <cdr:cNvSpPr txBox="1"/>
      </cdr:nvSpPr>
      <cdr:spPr>
        <a:xfrm xmlns:a="http://schemas.openxmlformats.org/drawingml/2006/main">
          <a:off x="230545" y="8506"/>
          <a:ext cx="703682" cy="342049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14.xml><?xml version="1.0" encoding="utf-8"?>
<c:userShapes xmlns:c="http://schemas.openxmlformats.org/drawingml/2006/chart">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Treated Rejection Within 1 Year </a:t>
          </a:r>
          <a:endParaRPr lang="en-US" sz="1400" dirty="0"/>
        </a:p>
      </cdr:txBody>
    </cdr:sp>
  </cdr:relSizeAnchor>
</c:userShapes>
</file>

<file path=ppt/drawings/drawing15.xml><?xml version="1.0" encoding="utf-8"?>
<c:userShapes xmlns:c="http://schemas.openxmlformats.org/drawingml/2006/chart">
  <cdr:relSizeAnchor xmlns:cdr="http://schemas.openxmlformats.org/drawingml/2006/chartDrawing">
    <cdr:from>
      <cdr:x>0.0087</cdr:x>
      <cdr:y>0</cdr:y>
    </cdr:from>
    <cdr:to>
      <cdr:x>0.08696</cdr:x>
      <cdr:y>0.7377</cdr:y>
    </cdr:to>
    <cdr:sp macro="" textlink="">
      <cdr:nvSpPr>
        <cdr:cNvPr id="9" name="TextBox 8"/>
        <cdr:cNvSpPr txBox="1"/>
      </cdr:nvSpPr>
      <cdr:spPr>
        <a:xfrm xmlns:a="http://schemas.openxmlformats.org/drawingml/2006/main">
          <a:off x="78227" y="0"/>
          <a:ext cx="703683" cy="3429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16.xml><?xml version="1.0" encoding="utf-8"?>
<c:userShapes xmlns:c="http://schemas.openxmlformats.org/drawingml/2006/chart">
  <cdr:relSizeAnchor xmlns:cdr="http://schemas.openxmlformats.org/drawingml/2006/chartDrawing">
    <cdr:from>
      <cdr:x>0.01667</cdr:x>
      <cdr:y>0.0252</cdr:y>
    </cdr:from>
    <cdr:to>
      <cdr:x>0.06977</cdr:x>
      <cdr:y>0.92842</cdr:y>
    </cdr:to>
    <cdr:sp macro="" textlink="">
      <cdr:nvSpPr>
        <cdr:cNvPr id="2" name="TextBox 1"/>
        <cdr:cNvSpPr txBox="1"/>
      </cdr:nvSpPr>
      <cdr:spPr>
        <a:xfrm xmlns:a="http://schemas.openxmlformats.org/drawingml/2006/main">
          <a:off x="152400" y="122900"/>
          <a:ext cx="485546" cy="440482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500" b="1" dirty="0" smtClean="0">
              <a:solidFill>
                <a:schemeClr val="tx1"/>
              </a:solidFill>
            </a:rPr>
            <a:t>Hospitalization </a:t>
          </a:r>
          <a:r>
            <a:rPr lang="en-US" sz="1500" b="1" dirty="0">
              <a:solidFill>
                <a:schemeClr val="tx1"/>
              </a:solidFill>
            </a:rPr>
            <a:t>for </a:t>
          </a:r>
          <a:r>
            <a:rPr lang="en-US" sz="1500" b="1" dirty="0" smtClean="0">
              <a:solidFill>
                <a:schemeClr val="tx1"/>
              </a:solidFill>
            </a:rPr>
            <a:t>Rejection-Free Survival (%)</a:t>
          </a:r>
          <a:endParaRPr lang="en-US" sz="15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0.09735</cdr:x>
      <cdr:y>0.7</cdr:y>
    </cdr:from>
    <cdr:to>
      <cdr:x>0.60177</cdr:x>
      <cdr:y>0.82904</cdr:y>
    </cdr:to>
    <cdr:sp macro="" textlink="">
      <cdr:nvSpPr>
        <cdr:cNvPr id="2" name="TextBox 1"/>
        <cdr:cNvSpPr txBox="1"/>
      </cdr:nvSpPr>
      <cdr:spPr>
        <a:xfrm xmlns:a="http://schemas.openxmlformats.org/drawingml/2006/main">
          <a:off x="838200" y="3200400"/>
          <a:ext cx="4343441" cy="589971"/>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cdr:txBody>
    </cdr:sp>
  </cdr:relSizeAnchor>
</c:userShapes>
</file>

<file path=ppt/drawings/drawing18.xml><?xml version="1.0" encoding="utf-8"?>
<c:userShapes xmlns:c="http://schemas.openxmlformats.org/drawingml/2006/chart">
  <cdr:relSizeAnchor xmlns:cdr="http://schemas.openxmlformats.org/drawingml/2006/chartDrawing">
    <cdr:from>
      <cdr:x>0.44286</cdr:x>
      <cdr:y>0.67738</cdr:y>
    </cdr:from>
    <cdr:to>
      <cdr:x>0.94729</cdr:x>
      <cdr:y>0.79574</cdr:y>
    </cdr:to>
    <cdr:sp macro="" textlink="">
      <cdr:nvSpPr>
        <cdr:cNvPr id="2" name="TextBox 1"/>
        <cdr:cNvSpPr txBox="1"/>
      </cdr:nvSpPr>
      <cdr:spPr>
        <a:xfrm xmlns:a="http://schemas.openxmlformats.org/drawingml/2006/main">
          <a:off x="3813321" y="3200201"/>
          <a:ext cx="4343445" cy="559193"/>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tx1"/>
              </a:solidFill>
            </a:rPr>
            <a:t>* Severe renal dysfunction = Creatinine &gt; 2.5 mg/dl (221 μmol/L), dialysis or renal transplant</a:t>
          </a:r>
        </a:p>
      </cdr:txBody>
    </cdr:sp>
  </cdr:relSizeAnchor>
</c:userShapes>
</file>

<file path=ppt/drawings/drawing2.xml><?xml version="1.0" encoding="utf-8"?>
<c:userShapes xmlns:c="http://schemas.openxmlformats.org/drawingml/2006/chart">
  <cdr:relSizeAnchor xmlns:cdr="http://schemas.openxmlformats.org/drawingml/2006/chartDrawing">
    <cdr:from>
      <cdr:x>0.45161</cdr:x>
      <cdr:y>0.79851</cdr:y>
    </cdr:from>
    <cdr:to>
      <cdr:x>0.83967</cdr:x>
      <cdr:y>0.90377</cdr:y>
    </cdr:to>
    <cdr:sp macro="" textlink="">
      <cdr:nvSpPr>
        <cdr:cNvPr id="3" name="TextBox 2"/>
        <cdr:cNvSpPr txBox="1"/>
      </cdr:nvSpPr>
      <cdr:spPr>
        <a:xfrm xmlns:a="http://schemas.openxmlformats.org/drawingml/2006/main">
          <a:off x="2133600" y="2798954"/>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North America</a:t>
          </a:r>
          <a:endParaRPr lang="en-US" sz="1500" b="1" dirty="0">
            <a:solidFill>
              <a:srgbClr val="FFFF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0.30597</cdr:x>
      <cdr:y>0.90341</cdr:y>
    </cdr:from>
    <cdr:to>
      <cdr:x>0.69403</cdr:x>
      <cdr:y>0.99053</cdr:y>
    </cdr:to>
    <cdr:sp macro="" textlink="">
      <cdr:nvSpPr>
        <cdr:cNvPr id="3" name="TextBox 2"/>
        <cdr:cNvSpPr txBox="1"/>
      </cdr:nvSpPr>
      <cdr:spPr>
        <a:xfrm xmlns:a="http://schemas.openxmlformats.org/drawingml/2006/main">
          <a:off x="1445525" y="4467621"/>
          <a:ext cx="1833350" cy="430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Other</a:t>
          </a:r>
          <a:endParaRPr lang="en-US" sz="15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0.67452</cdr:y>
    </cdr:from>
    <cdr:to>
      <cdr:x>0.35135</cdr:x>
      <cdr:y>0.89674</cdr:y>
    </cdr:to>
    <cdr:sp macro="" textlink="">
      <cdr:nvSpPr>
        <cdr:cNvPr id="3" name="TextBox 2"/>
        <cdr:cNvSpPr txBox="1"/>
      </cdr:nvSpPr>
      <cdr:spPr>
        <a:xfrm xmlns:a="http://schemas.openxmlformats.org/drawingml/2006/main">
          <a:off x="-152400" y="1953132"/>
          <a:ext cx="1044146" cy="643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18-39</a:t>
          </a:r>
          <a:endParaRPr lang="en-US" sz="15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0.78049</cdr:x>
      <cdr:y>0.5814</cdr:y>
    </cdr:from>
    <cdr:to>
      <cdr:x>0.91306</cdr:x>
      <cdr:y>0.76744</cdr:y>
    </cdr:to>
    <cdr:sp macro="" textlink="">
      <cdr:nvSpPr>
        <cdr:cNvPr id="3" name="TextBox 2"/>
        <cdr:cNvSpPr txBox="1"/>
      </cdr:nvSpPr>
      <cdr:spPr>
        <a:xfrm xmlns:a="http://schemas.openxmlformats.org/drawingml/2006/main">
          <a:off x="4876800" y="1905000"/>
          <a:ext cx="828377" cy="6095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40-59</a:t>
          </a:r>
          <a:endParaRPr lang="en-US" sz="15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0.09366</cdr:x>
      <cdr:y>0.44206</cdr:y>
    </cdr:from>
    <cdr:to>
      <cdr:x>0.36393</cdr:x>
      <cdr:y>0.66428</cdr:y>
    </cdr:to>
    <cdr:sp macro="" textlink="">
      <cdr:nvSpPr>
        <cdr:cNvPr id="3" name="TextBox 2"/>
        <cdr:cNvSpPr txBox="1"/>
      </cdr:nvSpPr>
      <cdr:spPr>
        <a:xfrm xmlns:a="http://schemas.openxmlformats.org/drawingml/2006/main">
          <a:off x="333505" y="1284044"/>
          <a:ext cx="962413" cy="6454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500" b="1" dirty="0" smtClean="0">
              <a:solidFill>
                <a:srgbClr val="FFFF00"/>
              </a:solidFill>
            </a:rPr>
            <a:t>60-69</a:t>
          </a:r>
          <a:endParaRPr lang="en-US" sz="15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0.71671</cdr:x>
      <cdr:y>0.4947</cdr:y>
    </cdr:from>
    <cdr:to>
      <cdr:x>0.95671</cdr:x>
      <cdr:y>0.7447</cdr:y>
    </cdr:to>
    <cdr:sp macro="" textlink="">
      <cdr:nvSpPr>
        <cdr:cNvPr id="3" name="TextBox 2"/>
        <cdr:cNvSpPr txBox="1"/>
      </cdr:nvSpPr>
      <cdr:spPr>
        <a:xfrm xmlns:a="http://schemas.openxmlformats.org/drawingml/2006/main">
          <a:off x="2730674" y="1432462"/>
          <a:ext cx="914400" cy="723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70+</a:t>
          </a:r>
          <a:endParaRPr lang="en-US" sz="1500" b="1" dirty="0">
            <a:solidFill>
              <a:srgbClr val="FFFF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0.03125</cdr:y>
    </cdr:from>
    <cdr:to>
      <cdr:x>0.19469</cdr:x>
      <cdr:y>0.10937</cdr:y>
    </cdr:to>
    <cdr:sp macro="" textlink="">
      <cdr:nvSpPr>
        <cdr:cNvPr id="2" name="TextBox 1"/>
        <cdr:cNvSpPr txBox="1"/>
      </cdr:nvSpPr>
      <cdr:spPr>
        <a:xfrm xmlns:a="http://schemas.openxmlformats.org/drawingml/2006/main">
          <a:off x="-76200" y="152400"/>
          <a:ext cx="1720903"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t>
          </a:r>
          <a:r>
            <a:rPr lang="en-US" sz="1500" b="1" dirty="0">
              <a:solidFill>
                <a:srgbClr val="FFFF00"/>
              </a:solidFill>
            </a:rPr>
            <a:t> </a:t>
          </a:r>
          <a:r>
            <a:rPr lang="en-US" sz="1500" b="1" dirty="0" smtClean="0">
              <a:solidFill>
                <a:srgbClr val="FFFF00"/>
              </a:solidFill>
            </a:rPr>
            <a:t>Age:</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0.0087</cdr:x>
      <cdr:y>0.01563</cdr:y>
    </cdr:from>
    <cdr:to>
      <cdr:x>0.20339</cdr:x>
      <cdr:y>0.09375</cdr:y>
    </cdr:to>
    <cdr:sp macro="" textlink="">
      <cdr:nvSpPr>
        <cdr:cNvPr id="2" name="TextBox 1"/>
        <cdr:cNvSpPr txBox="1"/>
      </cdr:nvSpPr>
      <cdr:spPr>
        <a:xfrm xmlns:a="http://schemas.openxmlformats.org/drawingml/2006/main">
          <a:off x="76200" y="76200"/>
          <a:ext cx="1706069"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10/24/2016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dirty="0"/>
          </a:p>
        </p:txBody>
      </p:sp>
    </p:spTree>
    <p:extLst>
      <p:ext uri="{BB962C8B-B14F-4D97-AF65-F5344CB8AC3E}">
        <p14:creationId xmlns:p14="http://schemas.microsoft.com/office/powerpoint/2010/main" val="350265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264460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24696657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extLst>
      <p:ext uri="{BB962C8B-B14F-4D97-AF65-F5344CB8AC3E}">
        <p14:creationId xmlns:p14="http://schemas.microsoft.com/office/powerpoint/2010/main" val="69801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extLst>
      <p:ext uri="{BB962C8B-B14F-4D97-AF65-F5344CB8AC3E}">
        <p14:creationId xmlns:p14="http://schemas.microsoft.com/office/powerpoint/2010/main" val="167583804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extLst>
      <p:ext uri="{BB962C8B-B14F-4D97-AF65-F5344CB8AC3E}">
        <p14:creationId xmlns:p14="http://schemas.microsoft.com/office/powerpoint/2010/main" val="8448163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extLst>
      <p:ext uri="{BB962C8B-B14F-4D97-AF65-F5344CB8AC3E}">
        <p14:creationId xmlns:p14="http://schemas.microsoft.com/office/powerpoint/2010/main" val="33406939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extLst>
      <p:ext uri="{BB962C8B-B14F-4D97-AF65-F5344CB8AC3E}">
        <p14:creationId xmlns:p14="http://schemas.microsoft.com/office/powerpoint/2010/main" val="41940922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extLst>
      <p:ext uri="{BB962C8B-B14F-4D97-AF65-F5344CB8AC3E}">
        <p14:creationId xmlns:p14="http://schemas.microsoft.com/office/powerpoint/2010/main" val="16737634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extLst>
      <p:ext uri="{BB962C8B-B14F-4D97-AF65-F5344CB8AC3E}">
        <p14:creationId xmlns:p14="http://schemas.microsoft.com/office/powerpoint/2010/main" val="34600624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39130097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extLst>
      <p:ext uri="{BB962C8B-B14F-4D97-AF65-F5344CB8AC3E}">
        <p14:creationId xmlns:p14="http://schemas.microsoft.com/office/powerpoint/2010/main" val="38871805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extLst>
      <p:ext uri="{BB962C8B-B14F-4D97-AF65-F5344CB8AC3E}">
        <p14:creationId xmlns:p14="http://schemas.microsoft.com/office/powerpoint/2010/main" val="31985691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extLst>
      <p:ext uri="{BB962C8B-B14F-4D97-AF65-F5344CB8AC3E}">
        <p14:creationId xmlns:p14="http://schemas.microsoft.com/office/powerpoint/2010/main" val="285946116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extLst>
      <p:ext uri="{BB962C8B-B14F-4D97-AF65-F5344CB8AC3E}">
        <p14:creationId xmlns:p14="http://schemas.microsoft.com/office/powerpoint/2010/main" val="34529571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extLst>
      <p:ext uri="{BB962C8B-B14F-4D97-AF65-F5344CB8AC3E}">
        <p14:creationId xmlns:p14="http://schemas.microsoft.com/office/powerpoint/2010/main" val="346502620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extLst>
      <p:ext uri="{BB962C8B-B14F-4D97-AF65-F5344CB8AC3E}">
        <p14:creationId xmlns:p14="http://schemas.microsoft.com/office/powerpoint/2010/main" val="322913031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extLst>
      <p:ext uri="{BB962C8B-B14F-4D97-AF65-F5344CB8AC3E}">
        <p14:creationId xmlns:p14="http://schemas.microsoft.com/office/powerpoint/2010/main" val="22039345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extLst>
      <p:ext uri="{BB962C8B-B14F-4D97-AF65-F5344CB8AC3E}">
        <p14:creationId xmlns:p14="http://schemas.microsoft.com/office/powerpoint/2010/main" val="30161681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extLst>
      <p:ext uri="{BB962C8B-B14F-4D97-AF65-F5344CB8AC3E}">
        <p14:creationId xmlns:p14="http://schemas.microsoft.com/office/powerpoint/2010/main" val="338374028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extLst>
      <p:ext uri="{BB962C8B-B14F-4D97-AF65-F5344CB8AC3E}">
        <p14:creationId xmlns:p14="http://schemas.microsoft.com/office/powerpoint/2010/main" val="205994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31511966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extLst>
      <p:ext uri="{BB962C8B-B14F-4D97-AF65-F5344CB8AC3E}">
        <p14:creationId xmlns:p14="http://schemas.microsoft.com/office/powerpoint/2010/main" val="45642348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extLst>
      <p:ext uri="{BB962C8B-B14F-4D97-AF65-F5344CB8AC3E}">
        <p14:creationId xmlns:p14="http://schemas.microsoft.com/office/powerpoint/2010/main" val="156868984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extLst>
      <p:ext uri="{BB962C8B-B14F-4D97-AF65-F5344CB8AC3E}">
        <p14:creationId xmlns:p14="http://schemas.microsoft.com/office/powerpoint/2010/main" val="38917997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extLst>
      <p:ext uri="{BB962C8B-B14F-4D97-AF65-F5344CB8AC3E}">
        <p14:creationId xmlns:p14="http://schemas.microsoft.com/office/powerpoint/2010/main" val="188586646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extLst>
      <p:ext uri="{BB962C8B-B14F-4D97-AF65-F5344CB8AC3E}">
        <p14:creationId xmlns:p14="http://schemas.microsoft.com/office/powerpoint/2010/main" val="17545444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extLst>
      <p:ext uri="{BB962C8B-B14F-4D97-AF65-F5344CB8AC3E}">
        <p14:creationId xmlns:p14="http://schemas.microsoft.com/office/powerpoint/2010/main" val="249077985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a:p>
        </p:txBody>
      </p:sp>
    </p:spTree>
    <p:extLst>
      <p:ext uri="{BB962C8B-B14F-4D97-AF65-F5344CB8AC3E}">
        <p14:creationId xmlns:p14="http://schemas.microsoft.com/office/powerpoint/2010/main" val="160031056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extLst>
      <p:ext uri="{BB962C8B-B14F-4D97-AF65-F5344CB8AC3E}">
        <p14:creationId xmlns:p14="http://schemas.microsoft.com/office/powerpoint/2010/main" val="40090722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extLst>
      <p:ext uri="{BB962C8B-B14F-4D97-AF65-F5344CB8AC3E}">
        <p14:creationId xmlns:p14="http://schemas.microsoft.com/office/powerpoint/2010/main" val="20845121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extLst>
      <p:ext uri="{BB962C8B-B14F-4D97-AF65-F5344CB8AC3E}">
        <p14:creationId xmlns:p14="http://schemas.microsoft.com/office/powerpoint/2010/main" val="356344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284667683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137</a:t>
            </a:fld>
            <a:endParaRPr lang="en-US"/>
          </a:p>
        </p:txBody>
      </p:sp>
    </p:spTree>
    <p:extLst>
      <p:ext uri="{BB962C8B-B14F-4D97-AF65-F5344CB8AC3E}">
        <p14:creationId xmlns:p14="http://schemas.microsoft.com/office/powerpoint/2010/main" val="343554778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extLst>
      <p:ext uri="{BB962C8B-B14F-4D97-AF65-F5344CB8AC3E}">
        <p14:creationId xmlns:p14="http://schemas.microsoft.com/office/powerpoint/2010/main" val="388718058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extLst>
      <p:ext uri="{BB962C8B-B14F-4D97-AF65-F5344CB8AC3E}">
        <p14:creationId xmlns:p14="http://schemas.microsoft.com/office/powerpoint/2010/main" val="31985691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extLst>
      <p:ext uri="{BB962C8B-B14F-4D97-AF65-F5344CB8AC3E}">
        <p14:creationId xmlns:p14="http://schemas.microsoft.com/office/powerpoint/2010/main" val="345295718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extLst>
      <p:ext uri="{BB962C8B-B14F-4D97-AF65-F5344CB8AC3E}">
        <p14:creationId xmlns:p14="http://schemas.microsoft.com/office/powerpoint/2010/main" val="346502620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squared Pearson correlation</a:t>
            </a:r>
            <a:r>
              <a:rPr lang="en-US" sz="1200" kern="1200" baseline="0" dirty="0" smtClean="0">
                <a:solidFill>
                  <a:schemeClr val="tx1"/>
                </a:solidFill>
                <a:latin typeface="+mn-lt"/>
                <a:ea typeface="+mn-ea"/>
                <a:cs typeface="+mn-cs"/>
              </a:rPr>
              <a:t> coefficient.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32564882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extLst>
      <p:ext uri="{BB962C8B-B14F-4D97-AF65-F5344CB8AC3E}">
        <p14:creationId xmlns:p14="http://schemas.microsoft.com/office/powerpoint/2010/main" val="388718058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extLst>
      <p:ext uri="{BB962C8B-B14F-4D97-AF65-F5344CB8AC3E}">
        <p14:creationId xmlns:p14="http://schemas.microsoft.com/office/powerpoint/2010/main" val="319856919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extLst>
      <p:ext uri="{BB962C8B-B14F-4D97-AF65-F5344CB8AC3E}">
        <p14:creationId xmlns:p14="http://schemas.microsoft.com/office/powerpoint/2010/main" val="285946116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extLst>
      <p:ext uri="{BB962C8B-B14F-4D97-AF65-F5344CB8AC3E}">
        <p14:creationId xmlns:p14="http://schemas.microsoft.com/office/powerpoint/2010/main" val="345295718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extLst>
      <p:ext uri="{BB962C8B-B14F-4D97-AF65-F5344CB8AC3E}">
        <p14:creationId xmlns:p14="http://schemas.microsoft.com/office/powerpoint/2010/main" val="346502620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extLst>
      <p:ext uri="{BB962C8B-B14F-4D97-AF65-F5344CB8AC3E}">
        <p14:creationId xmlns:p14="http://schemas.microsoft.com/office/powerpoint/2010/main" val="48263184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245299340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extLst>
      <p:ext uri="{BB962C8B-B14F-4D97-AF65-F5344CB8AC3E}">
        <p14:creationId xmlns:p14="http://schemas.microsoft.com/office/powerpoint/2010/main" val="388718058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extLst>
      <p:ext uri="{BB962C8B-B14F-4D97-AF65-F5344CB8AC3E}">
        <p14:creationId xmlns:p14="http://schemas.microsoft.com/office/powerpoint/2010/main" val="319856919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a:p>
        </p:txBody>
      </p:sp>
    </p:spTree>
    <p:extLst>
      <p:ext uri="{BB962C8B-B14F-4D97-AF65-F5344CB8AC3E}">
        <p14:creationId xmlns:p14="http://schemas.microsoft.com/office/powerpoint/2010/main" val="285946116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a:p>
        </p:txBody>
      </p:sp>
    </p:spTree>
    <p:extLst>
      <p:ext uri="{BB962C8B-B14F-4D97-AF65-F5344CB8AC3E}">
        <p14:creationId xmlns:p14="http://schemas.microsoft.com/office/powerpoint/2010/main" val="162975644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a:p>
        </p:txBody>
      </p:sp>
    </p:spTree>
    <p:extLst>
      <p:ext uri="{BB962C8B-B14F-4D97-AF65-F5344CB8AC3E}">
        <p14:creationId xmlns:p14="http://schemas.microsoft.com/office/powerpoint/2010/main" val="471422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a:p>
        </p:txBody>
      </p:sp>
    </p:spTree>
    <p:extLst>
      <p:ext uri="{BB962C8B-B14F-4D97-AF65-F5344CB8AC3E}">
        <p14:creationId xmlns:p14="http://schemas.microsoft.com/office/powerpoint/2010/main" val="162087778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a:p>
        </p:txBody>
      </p:sp>
    </p:spTree>
    <p:extLst>
      <p:ext uri="{BB962C8B-B14F-4D97-AF65-F5344CB8AC3E}">
        <p14:creationId xmlns:p14="http://schemas.microsoft.com/office/powerpoint/2010/main" val="227123972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a:p>
        </p:txBody>
      </p:sp>
    </p:spTree>
    <p:extLst>
      <p:ext uri="{BB962C8B-B14F-4D97-AF65-F5344CB8AC3E}">
        <p14:creationId xmlns:p14="http://schemas.microsoft.com/office/powerpoint/2010/main" val="150978191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a:p>
        </p:txBody>
      </p:sp>
    </p:spTree>
    <p:extLst>
      <p:ext uri="{BB962C8B-B14F-4D97-AF65-F5344CB8AC3E}">
        <p14:creationId xmlns:p14="http://schemas.microsoft.com/office/powerpoint/2010/main" val="344735584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a:p>
        </p:txBody>
      </p:sp>
    </p:spTree>
    <p:extLst>
      <p:ext uri="{BB962C8B-B14F-4D97-AF65-F5344CB8AC3E}">
        <p14:creationId xmlns:p14="http://schemas.microsoft.com/office/powerpoint/2010/main" val="45146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363399729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176</a:t>
            </a:fld>
            <a:endParaRPr lang="en-US" dirty="0"/>
          </a:p>
        </p:txBody>
      </p:sp>
    </p:spTree>
    <p:extLst>
      <p:ext uri="{BB962C8B-B14F-4D97-AF65-F5344CB8AC3E}">
        <p14:creationId xmlns:p14="http://schemas.microsoft.com/office/powerpoint/2010/main" val="218861026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263078224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418180496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dirty="0"/>
          </a:p>
        </p:txBody>
      </p:sp>
    </p:spTree>
    <p:extLst>
      <p:ext uri="{BB962C8B-B14F-4D97-AF65-F5344CB8AC3E}">
        <p14:creationId xmlns:p14="http://schemas.microsoft.com/office/powerpoint/2010/main" val="186253851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dirty="0"/>
          </a:p>
        </p:txBody>
      </p:sp>
    </p:spTree>
    <p:extLst>
      <p:ext uri="{BB962C8B-B14F-4D97-AF65-F5344CB8AC3E}">
        <p14:creationId xmlns:p14="http://schemas.microsoft.com/office/powerpoint/2010/main" val="371934158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dirty="0"/>
          </a:p>
        </p:txBody>
      </p:sp>
    </p:spTree>
    <p:extLst>
      <p:ext uri="{BB962C8B-B14F-4D97-AF65-F5344CB8AC3E}">
        <p14:creationId xmlns:p14="http://schemas.microsoft.com/office/powerpoint/2010/main" val="220581014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dirty="0"/>
          </a:p>
        </p:txBody>
      </p:sp>
    </p:spTree>
    <p:extLst>
      <p:ext uri="{BB962C8B-B14F-4D97-AF65-F5344CB8AC3E}">
        <p14:creationId xmlns:p14="http://schemas.microsoft.com/office/powerpoint/2010/main" val="38199236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dirty="0"/>
          </a:p>
        </p:txBody>
      </p:sp>
    </p:spTree>
    <p:extLst>
      <p:ext uri="{BB962C8B-B14F-4D97-AF65-F5344CB8AC3E}">
        <p14:creationId xmlns:p14="http://schemas.microsoft.com/office/powerpoint/2010/main" val="321672282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dirty="0"/>
          </a:p>
        </p:txBody>
      </p:sp>
    </p:spTree>
    <p:extLst>
      <p:ext uri="{BB962C8B-B14F-4D97-AF65-F5344CB8AC3E}">
        <p14:creationId xmlns:p14="http://schemas.microsoft.com/office/powerpoint/2010/main" val="206103827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dirty="0"/>
          </a:p>
        </p:txBody>
      </p:sp>
    </p:spTree>
    <p:extLst>
      <p:ext uri="{BB962C8B-B14F-4D97-AF65-F5344CB8AC3E}">
        <p14:creationId xmlns:p14="http://schemas.microsoft.com/office/powerpoint/2010/main" val="75319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260271540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dirty="0"/>
          </a:p>
        </p:txBody>
      </p:sp>
    </p:spTree>
    <p:extLst>
      <p:ext uri="{BB962C8B-B14F-4D97-AF65-F5344CB8AC3E}">
        <p14:creationId xmlns:p14="http://schemas.microsoft.com/office/powerpoint/2010/main" val="5353314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dirty="0"/>
          </a:p>
        </p:txBody>
      </p:sp>
    </p:spTree>
    <p:extLst>
      <p:ext uri="{BB962C8B-B14F-4D97-AF65-F5344CB8AC3E}">
        <p14:creationId xmlns:p14="http://schemas.microsoft.com/office/powerpoint/2010/main" val="80593763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188</a:t>
            </a:fld>
            <a:endParaRPr lang="en-US" dirty="0"/>
          </a:p>
        </p:txBody>
      </p:sp>
    </p:spTree>
    <p:extLst>
      <p:ext uri="{BB962C8B-B14F-4D97-AF65-F5344CB8AC3E}">
        <p14:creationId xmlns:p14="http://schemas.microsoft.com/office/powerpoint/2010/main" val="13606576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dirty="0"/>
          </a:p>
        </p:txBody>
      </p:sp>
    </p:spTree>
    <p:extLst>
      <p:ext uri="{BB962C8B-B14F-4D97-AF65-F5344CB8AC3E}">
        <p14:creationId xmlns:p14="http://schemas.microsoft.com/office/powerpoint/2010/main" val="18199276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190</a:t>
            </a:fld>
            <a:endParaRPr lang="en-US" dirty="0"/>
          </a:p>
        </p:txBody>
      </p:sp>
    </p:spTree>
    <p:extLst>
      <p:ext uri="{BB962C8B-B14F-4D97-AF65-F5344CB8AC3E}">
        <p14:creationId xmlns:p14="http://schemas.microsoft.com/office/powerpoint/2010/main" val="24785891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191</a:t>
            </a:fld>
            <a:endParaRPr lang="en-US" dirty="0"/>
          </a:p>
        </p:txBody>
      </p:sp>
    </p:spTree>
    <p:extLst>
      <p:ext uri="{BB962C8B-B14F-4D97-AF65-F5344CB8AC3E}">
        <p14:creationId xmlns:p14="http://schemas.microsoft.com/office/powerpoint/2010/main" val="75285715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192</a:t>
            </a:fld>
            <a:endParaRPr lang="en-US" dirty="0"/>
          </a:p>
        </p:txBody>
      </p:sp>
    </p:spTree>
    <p:extLst>
      <p:ext uri="{BB962C8B-B14F-4D97-AF65-F5344CB8AC3E}">
        <p14:creationId xmlns:p14="http://schemas.microsoft.com/office/powerpoint/2010/main" val="104847668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193</a:t>
            </a:fld>
            <a:endParaRPr lang="en-US" dirty="0"/>
          </a:p>
        </p:txBody>
      </p:sp>
    </p:spTree>
    <p:extLst>
      <p:ext uri="{BB962C8B-B14F-4D97-AF65-F5344CB8AC3E}">
        <p14:creationId xmlns:p14="http://schemas.microsoft.com/office/powerpoint/2010/main" val="89461698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194</a:t>
            </a:fld>
            <a:endParaRPr lang="en-US" dirty="0"/>
          </a:p>
        </p:txBody>
      </p:sp>
    </p:spTree>
    <p:extLst>
      <p:ext uri="{BB962C8B-B14F-4D97-AF65-F5344CB8AC3E}">
        <p14:creationId xmlns:p14="http://schemas.microsoft.com/office/powerpoint/2010/main" val="62570675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195</a:t>
            </a:fld>
            <a:endParaRPr lang="en-US" dirty="0"/>
          </a:p>
        </p:txBody>
      </p:sp>
    </p:spTree>
    <p:extLst>
      <p:ext uri="{BB962C8B-B14F-4D97-AF65-F5344CB8AC3E}">
        <p14:creationId xmlns:p14="http://schemas.microsoft.com/office/powerpoint/2010/main" val="192254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306824314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196</a:t>
            </a:fld>
            <a:endParaRPr lang="en-US" dirty="0"/>
          </a:p>
        </p:txBody>
      </p:sp>
    </p:spTree>
    <p:extLst>
      <p:ext uri="{BB962C8B-B14F-4D97-AF65-F5344CB8AC3E}">
        <p14:creationId xmlns:p14="http://schemas.microsoft.com/office/powerpoint/2010/main" val="414952846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197</a:t>
            </a:fld>
            <a:endParaRPr lang="en-US" dirty="0"/>
          </a:p>
        </p:txBody>
      </p:sp>
    </p:spTree>
    <p:extLst>
      <p:ext uri="{BB962C8B-B14F-4D97-AF65-F5344CB8AC3E}">
        <p14:creationId xmlns:p14="http://schemas.microsoft.com/office/powerpoint/2010/main" val="348058865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198</a:t>
            </a:fld>
            <a:endParaRPr lang="en-US" dirty="0"/>
          </a:p>
        </p:txBody>
      </p:sp>
    </p:spTree>
    <p:extLst>
      <p:ext uri="{BB962C8B-B14F-4D97-AF65-F5344CB8AC3E}">
        <p14:creationId xmlns:p14="http://schemas.microsoft.com/office/powerpoint/2010/main" val="229802581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199</a:t>
            </a:fld>
            <a:endParaRPr lang="en-US" dirty="0"/>
          </a:p>
        </p:txBody>
      </p:sp>
    </p:spTree>
    <p:extLst>
      <p:ext uri="{BB962C8B-B14F-4D97-AF65-F5344CB8AC3E}">
        <p14:creationId xmlns:p14="http://schemas.microsoft.com/office/powerpoint/2010/main" val="289829712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200</a:t>
            </a:fld>
            <a:endParaRPr lang="en-US" dirty="0"/>
          </a:p>
        </p:txBody>
      </p:sp>
    </p:spTree>
    <p:extLst>
      <p:ext uri="{BB962C8B-B14F-4D97-AF65-F5344CB8AC3E}">
        <p14:creationId xmlns:p14="http://schemas.microsoft.com/office/powerpoint/2010/main" val="51953661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annual follow-ups, representing the hospitalizations between discharge and 1 year.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201</a:t>
            </a:fld>
            <a:endParaRPr lang="en-US"/>
          </a:p>
        </p:txBody>
      </p:sp>
    </p:spTree>
    <p:extLst>
      <p:ext uri="{BB962C8B-B14F-4D97-AF65-F5344CB8AC3E}">
        <p14:creationId xmlns:p14="http://schemas.microsoft.com/office/powerpoint/2010/main" val="89416148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202</a:t>
            </a:fld>
            <a:endParaRPr lang="en-US" dirty="0"/>
          </a:p>
        </p:txBody>
      </p:sp>
    </p:spTree>
    <p:extLst>
      <p:ext uri="{BB962C8B-B14F-4D97-AF65-F5344CB8AC3E}">
        <p14:creationId xmlns:p14="http://schemas.microsoft.com/office/powerpoint/2010/main" val="363121742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203</a:t>
            </a:fld>
            <a:endParaRPr lang="en-US" dirty="0"/>
          </a:p>
        </p:txBody>
      </p:sp>
    </p:spTree>
    <p:extLst>
      <p:ext uri="{BB962C8B-B14F-4D97-AF65-F5344CB8AC3E}">
        <p14:creationId xmlns:p14="http://schemas.microsoft.com/office/powerpoint/2010/main" val="328763331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of a modification in the data collection, the analysis is limited to follow-ups occurring on or after July 2004.</a:t>
            </a:r>
          </a:p>
          <a:p>
            <a:endParaRPr lang="en-US" dirty="0" smtClean="0"/>
          </a:p>
          <a:p>
            <a:pPr defTabSz="933237">
              <a:defRPr/>
            </a:pPr>
            <a:r>
              <a:rPr lang="en-US" dirty="0" smtClean="0"/>
              <a:t>Comparisons were made using the chi-square statistic. Adjustments for multiple comparisons were done using Bonferroni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204</a:t>
            </a:fld>
            <a:endParaRPr lang="en-US" dirty="0"/>
          </a:p>
        </p:txBody>
      </p:sp>
    </p:spTree>
    <p:extLst>
      <p:ext uri="{BB962C8B-B14F-4D97-AF65-F5344CB8AC3E}">
        <p14:creationId xmlns:p14="http://schemas.microsoft.com/office/powerpoint/2010/main" val="93934040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CAV-free survival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a:t>
            </a:r>
            <a:r>
              <a:rPr lang="en-US" dirty="0"/>
              <a:t>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dirty="0" smtClean="0"/>
              <a:t>Results </a:t>
            </a:r>
            <a:r>
              <a:rPr lang="en-US" dirty="0"/>
              <a:t>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205</a:t>
            </a:fld>
            <a:endParaRPr lang="en-US" dirty="0"/>
          </a:p>
        </p:txBody>
      </p:sp>
    </p:spTree>
    <p:extLst>
      <p:ext uri="{BB962C8B-B14F-4D97-AF65-F5344CB8AC3E}">
        <p14:creationId xmlns:p14="http://schemas.microsoft.com/office/powerpoint/2010/main" val="414156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130699627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Severe renal dysfunction-free survival rate was computed using the Kaplan-Meier method.</a:t>
            </a:r>
          </a:p>
          <a:p>
            <a:endParaRPr lang="en-US" dirty="0" smtClean="0"/>
          </a:p>
          <a:p>
            <a:r>
              <a:rPr lang="en-US" dirty="0" smtClean="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smtClean="0"/>
          </a:p>
          <a:p>
            <a:pPr defTabSz="933237">
              <a:defRPr/>
            </a:pPr>
            <a:r>
              <a:rPr lang="en-US" dirty="0" smtClean="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206</a:t>
            </a:fld>
            <a:endParaRPr lang="en-US" dirty="0"/>
          </a:p>
        </p:txBody>
      </p:sp>
    </p:spTree>
    <p:extLst>
      <p:ext uri="{BB962C8B-B14F-4D97-AF65-F5344CB8AC3E}">
        <p14:creationId xmlns:p14="http://schemas.microsoft.com/office/powerpoint/2010/main" val="313901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dirty="0"/>
          </a:p>
        </p:txBody>
      </p:sp>
    </p:spTree>
    <p:extLst>
      <p:ext uri="{BB962C8B-B14F-4D97-AF65-F5344CB8AC3E}">
        <p14:creationId xmlns:p14="http://schemas.microsoft.com/office/powerpoint/2010/main" val="3756298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651863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3269017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1508798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1490133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3186157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2437437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2814938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3148752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3262262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299721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1738545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2009 and June 2015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2481720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2914307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occurring between January 2004 and June 2015.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2499111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3169968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2906258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2341135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2076002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1587295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2245446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214745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481571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359259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FFFF00"/>
                </a:solidFill>
                <a:latin typeface="+mn-lt"/>
                <a:ea typeface="+mn-ea"/>
                <a:cs typeface="+mn-cs"/>
              </a:rPr>
              <a:t>Hospitalization for rejection-free survival rates by era were computed using the Kaplan-Meier method.</a:t>
            </a:r>
          </a:p>
          <a:p>
            <a:endParaRPr lang="en-US" sz="1200" kern="1200" dirty="0" smtClean="0">
              <a:solidFill>
                <a:srgbClr val="FFFF00"/>
              </a:solidFill>
              <a:latin typeface="+mn-lt"/>
              <a:ea typeface="+mn-ea"/>
              <a:cs typeface="+mn-cs"/>
            </a:endParaRPr>
          </a:p>
          <a:p>
            <a:r>
              <a:rPr lang="en-US" sz="1200" kern="1200" dirty="0" smtClean="0">
                <a:solidFill>
                  <a:srgbClr val="FFFF00"/>
                </a:solidFill>
                <a:latin typeface="+mn-lt"/>
                <a:ea typeface="+mn-ea"/>
                <a:cs typeface="+mn-cs"/>
              </a:rPr>
              <a:t>Hospitalizations for rejections are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rgbClr val="FFFF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FF00"/>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rgbClr val="FFFF00"/>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3346733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3417611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170223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948839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3281183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3218732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2558696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4169057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256181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81114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916803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3653836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3923155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1246469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4190608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3535039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2434542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38459266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1281675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78477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23901332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16109029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5044279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33733663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10694034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9190835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39690948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5832000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9225763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4255912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132929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8524576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31532193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9699991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37095003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  Rates were compared using the log-rank test statistic.  Numbers</a:t>
            </a:r>
            <a:r>
              <a:rPr lang="en-US" sz="1200" kern="1200" baseline="0" dirty="0" smtClean="0">
                <a:solidFill>
                  <a:schemeClr val="tx1"/>
                </a:solidFill>
                <a:latin typeface="+mn-lt"/>
                <a:ea typeface="+mn-ea"/>
                <a:cs typeface="+mn-cs"/>
              </a:rPr>
              <a:t> on the slide show total number of transplants for each era and transplant type.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are shown only for groups with 10 or more patients at risk (alive with follow-up) at 1 year.</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40840102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20830506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20050608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6427570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12922432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16845403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298078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297184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22140196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a:p>
        </p:txBody>
      </p:sp>
    </p:spTree>
    <p:extLst>
      <p:ext uri="{BB962C8B-B14F-4D97-AF65-F5344CB8AC3E}">
        <p14:creationId xmlns:p14="http://schemas.microsoft.com/office/powerpoint/2010/main" val="1591836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3-year and 5-year annual follow-ups.  Because all follow-ups between January</a:t>
            </a:r>
            <a:r>
              <a:rPr lang="en-US" sz="1200" kern="1200" baseline="0" dirty="0" smtClean="0">
                <a:solidFill>
                  <a:schemeClr val="tx1"/>
                </a:solidFill>
                <a:latin typeface="+mn-lt"/>
                <a:ea typeface="+mn-ea"/>
                <a:cs typeface="+mn-cs"/>
              </a:rPr>
              <a:t> 2009 </a:t>
            </a:r>
            <a:r>
              <a:rPr lang="en-US" sz="1200" kern="1200" dirty="0" smtClean="0">
                <a:solidFill>
                  <a:schemeClr val="tx1"/>
                </a:solidFill>
                <a:latin typeface="+mn-lt"/>
                <a:ea typeface="+mn-ea"/>
                <a:cs typeface="+mn-cs"/>
              </a:rPr>
              <a:t>and June 2015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a:p>
        </p:txBody>
      </p:sp>
    </p:spTree>
    <p:extLst>
      <p:ext uri="{BB962C8B-B14F-4D97-AF65-F5344CB8AC3E}">
        <p14:creationId xmlns:p14="http://schemas.microsoft.com/office/powerpoint/2010/main" val="611573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2004 and June 2015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a:p>
        </p:txBody>
      </p:sp>
    </p:spTree>
    <p:extLst>
      <p:ext uri="{BB962C8B-B14F-4D97-AF65-F5344CB8AC3E}">
        <p14:creationId xmlns:p14="http://schemas.microsoft.com/office/powerpoint/2010/main" val="40003535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2004 and June 2015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a:p>
        </p:txBody>
      </p:sp>
    </p:spTree>
    <p:extLst>
      <p:ext uri="{BB962C8B-B14F-4D97-AF65-F5344CB8AC3E}">
        <p14:creationId xmlns:p14="http://schemas.microsoft.com/office/powerpoint/2010/main" val="33361717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annual follow-ups, representing the hospitalizations between discharge and 1 year, between the 2-year and 3-year follow-up, and between the 4-year and 5-year follow-ups, respectively.  Because all follow-ups between 2004 and June 2015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extLst>
      <p:ext uri="{BB962C8B-B14F-4D97-AF65-F5344CB8AC3E}">
        <p14:creationId xmlns:p14="http://schemas.microsoft.com/office/powerpoint/2010/main" val="34742876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the 5-year annual (or 10-year annual) follow-up were included in the 5-year (or 10-year)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extLst>
      <p:ext uri="{BB962C8B-B14F-4D97-AF65-F5344CB8AC3E}">
        <p14:creationId xmlns:p14="http://schemas.microsoft.com/office/powerpoint/2010/main" val="16692351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10-year annual follow-up were included in the analysis.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extLst>
      <p:ext uri="{BB962C8B-B14F-4D97-AF65-F5344CB8AC3E}">
        <p14:creationId xmlns:p14="http://schemas.microsoft.com/office/powerpoint/2010/main" val="4212339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CAV-free survival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extLst>
      <p:ext uri="{BB962C8B-B14F-4D97-AF65-F5344CB8AC3E}">
        <p14:creationId xmlns:p14="http://schemas.microsoft.com/office/powerpoint/2010/main" val="33859546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CAV-free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extLst>
      <p:ext uri="{BB962C8B-B14F-4D97-AF65-F5344CB8AC3E}">
        <p14:creationId xmlns:p14="http://schemas.microsoft.com/office/powerpoint/2010/main" val="79210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35021300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CAV-free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extLst>
      <p:ext uri="{BB962C8B-B14F-4D97-AF65-F5344CB8AC3E}">
        <p14:creationId xmlns:p14="http://schemas.microsoft.com/office/powerpoint/2010/main" val="42030966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extLst>
      <p:ext uri="{BB962C8B-B14F-4D97-AF65-F5344CB8AC3E}">
        <p14:creationId xmlns:p14="http://schemas.microsoft.com/office/powerpoint/2010/main" val="32613336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extLst>
      <p:ext uri="{BB962C8B-B14F-4D97-AF65-F5344CB8AC3E}">
        <p14:creationId xmlns:p14="http://schemas.microsoft.com/office/powerpoint/2010/main" val="15249509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Severe renal dysfunction-free survival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extLst>
      <p:ext uri="{BB962C8B-B14F-4D97-AF65-F5344CB8AC3E}">
        <p14:creationId xmlns:p14="http://schemas.microsoft.com/office/powerpoint/2010/main" val="21447198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Severe renal dysfunction-free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extLst>
      <p:ext uri="{BB962C8B-B14F-4D97-AF65-F5344CB8AC3E}">
        <p14:creationId xmlns:p14="http://schemas.microsoft.com/office/powerpoint/2010/main" val="11059898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extLst>
      <p:ext uri="{BB962C8B-B14F-4D97-AF65-F5344CB8AC3E}">
        <p14:creationId xmlns:p14="http://schemas.microsoft.com/office/powerpoint/2010/main" val="23916449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extLst>
      <p:ext uri="{BB962C8B-B14F-4D97-AF65-F5344CB8AC3E}">
        <p14:creationId xmlns:p14="http://schemas.microsoft.com/office/powerpoint/2010/main" val="21129698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extLst>
      <p:ext uri="{BB962C8B-B14F-4D97-AF65-F5344CB8AC3E}">
        <p14:creationId xmlns:p14="http://schemas.microsoft.com/office/powerpoint/2010/main" val="188839062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extLst>
      <p:ext uri="{BB962C8B-B14F-4D97-AF65-F5344CB8AC3E}">
        <p14:creationId xmlns:p14="http://schemas.microsoft.com/office/powerpoint/2010/main" val="21569256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extLst>
      <p:ext uri="{BB962C8B-B14F-4D97-AF65-F5344CB8AC3E}">
        <p14:creationId xmlns:p14="http://schemas.microsoft.com/office/powerpoint/2010/main" val="409638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134476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chart" Target="../charts/chart152.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chart" Target="../charts/chart153.xml"/></Relationships>
</file>

<file path=ppt/slides/_rels/slide179.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0.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chart" Target="../charts/chart156.xml"/></Relationships>
</file>

<file path=ppt/slides/_rels/slide182.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4.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3.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4.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5.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6.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7.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8.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9.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0.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1.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chart" Target="../charts/chart170.xml"/></Relationships>
</file>

<file path=ppt/slides/_rels/slide203.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4.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5.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1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6.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5.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2380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103835"/>
            <a:ext cx="9144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 </a:t>
            </a:r>
            <a:r>
              <a:rPr lang="en-US" sz="1300" b="1" dirty="0" smtClean="0">
                <a:solidFill>
                  <a:srgbClr val="FFFF00"/>
                </a:solidFill>
              </a:rPr>
              <a:t>– 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2" name="Title 1"/>
          <p:cNvSpPr>
            <a:spLocks noGrp="1"/>
          </p:cNvSpPr>
          <p:nvPr>
            <p:ph type="title"/>
          </p:nvPr>
        </p:nvSpPr>
        <p:spPr>
          <a:xfrm>
            <a:off x="0" y="1524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nvPr>
        </p:nvGraphicFramePr>
        <p:xfrm>
          <a:off x="152400" y="1143000"/>
          <a:ext cx="8839200" cy="3894161"/>
        </p:xfrm>
        <a:graphic>
          <a:graphicData uri="http://schemas.openxmlformats.org/drawingml/2006/table">
            <a:tbl>
              <a:tblPr firstRow="1" bandRow="1">
                <a:tableStyleId>{7DF18680-E054-41AD-8BC1-D1AEF772440D}</a:tableStyleId>
              </a:tblPr>
              <a:tblGrid>
                <a:gridCol w="3657600"/>
                <a:gridCol w="1422400"/>
                <a:gridCol w="1422400"/>
                <a:gridCol w="1422400"/>
                <a:gridCol w="914400"/>
              </a:tblGrid>
              <a:tr h="504971">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1992-2003</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48,388)</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2004-2008</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17,666)</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2009-6/2015</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24,474)</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Most recent PRA &gt; 10%</a:t>
                      </a:r>
                      <a:r>
                        <a:rPr kumimoji="0" lang="en-US" sz="1300" b="1" i="0" u="none" strike="noStrike" cap="none" normalizeH="0" baseline="30000" dirty="0" smtClean="0">
                          <a:ln>
                            <a:noFill/>
                          </a:ln>
                          <a:solidFill>
                            <a:schemeClr val="tx1"/>
                          </a:solidFill>
                          <a:effectLst/>
                          <a:latin typeface="Arial" charset="0"/>
                        </a:rPr>
                        <a:t>1</a:t>
                      </a:r>
                      <a:endParaRPr kumimoji="0" lang="en-US" sz="1300" b="0" i="0" u="none" strike="noStrike" cap="none" normalizeH="0" baseline="3000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j-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j-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j-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Overall</a:t>
                      </a:r>
                    </a:p>
                  </a:txBody>
                  <a:tcPr anchor="ctr" horzOverflow="overflow">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7.7%</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11.5%</a:t>
                      </a:r>
                      <a:r>
                        <a:rPr lang="en-US" sz="1300" b="1" i="0" u="none" strike="noStrike" baseline="30000" dirty="0" smtClean="0">
                          <a:solidFill>
                            <a:schemeClr val="tx1"/>
                          </a:solidFill>
                          <a:effectLst/>
                          <a:latin typeface="+mj-lt"/>
                        </a:rPr>
                        <a:t>2</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13.5%</a:t>
                      </a:r>
                      <a:r>
                        <a:rPr lang="en-US" sz="1300" b="1" i="0" u="none" strike="noStrike" baseline="30000" dirty="0" smtClean="0">
                          <a:solidFill>
                            <a:schemeClr val="tx1"/>
                          </a:solidFill>
                          <a:effectLst/>
                          <a:latin typeface="+mj-lt"/>
                        </a:rPr>
                        <a:t>3</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a:t>
                      </a:r>
                    </a:p>
                  </a:txBody>
                  <a:tcPr anchor="ctr" horzOverflow="overflow">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a:t>
                      </a: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12.5%</a:t>
                      </a:r>
                      <a:r>
                        <a:rPr lang="en-US" sz="1300" b="1" i="0" u="none" strike="noStrike" baseline="30000" dirty="0" smtClean="0">
                          <a:solidFill>
                            <a:schemeClr val="tx1"/>
                          </a:solidFill>
                          <a:effectLst/>
                          <a:latin typeface="+mj-lt"/>
                        </a:rPr>
                        <a:t>4</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15.8%</a:t>
                      </a:r>
                      <a:r>
                        <a:rPr lang="en-US" sz="1300" b="1" i="0" u="none" strike="noStrike" baseline="30000" dirty="0" smtClean="0">
                          <a:solidFill>
                            <a:schemeClr val="tx1"/>
                          </a:solidFill>
                          <a:effectLst/>
                          <a:latin typeface="+mj-lt"/>
                        </a:rPr>
                        <a:t>5</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II</a:t>
                      </a:r>
                    </a:p>
                  </a:txBody>
                  <a:tcPr anchor="ctr" horzOverflow="overflow">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a:t>
                      </a: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8.5%</a:t>
                      </a:r>
                      <a:r>
                        <a:rPr lang="en-US" sz="1300" b="1" i="0" u="none" strike="noStrike" baseline="30000" dirty="0" smtClean="0">
                          <a:solidFill>
                            <a:schemeClr val="tx1"/>
                          </a:solidFill>
                          <a:effectLst/>
                          <a:latin typeface="+mj-lt"/>
                        </a:rPr>
                        <a:t>4</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11.5%</a:t>
                      </a:r>
                      <a:r>
                        <a:rPr lang="en-US" sz="1300" b="1" i="0" u="none" strike="noStrike" baseline="30000" dirty="0" smtClean="0">
                          <a:solidFill>
                            <a:schemeClr val="tx1"/>
                          </a:solidFill>
                          <a:effectLst/>
                          <a:latin typeface="+mj-lt"/>
                        </a:rPr>
                        <a:t>5</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Creatinine at time of </a:t>
                      </a:r>
                      <a:r>
                        <a:rPr kumimoji="0" lang="en-US" sz="1300" b="1" i="0" u="none" strike="noStrike" kern="1200" cap="none" normalizeH="0" baseline="0" dirty="0" smtClean="0">
                          <a:ln>
                            <a:noFill/>
                          </a:ln>
                          <a:solidFill>
                            <a:schemeClr val="tx1"/>
                          </a:solidFill>
                          <a:effectLst/>
                          <a:latin typeface="+mn-lt"/>
                          <a:ea typeface="+mn-ea"/>
                          <a:cs typeface="+mn-cs"/>
                        </a:rPr>
                        <a:t>transplant (</a:t>
                      </a:r>
                      <a:r>
                        <a:rPr lang="en-US" sz="1300" b="1" baseline="0" dirty="0" smtClean="0">
                          <a:solidFill>
                            <a:schemeClr val="tx1"/>
                          </a:solidFill>
                          <a:latin typeface="+mn-lt"/>
                        </a:rPr>
                        <a:t>mg/dL)</a:t>
                      </a:r>
                      <a:endParaRPr kumimoji="0" lang="en-US" sz="1300" b="1" i="0" u="none" strike="noStrike" kern="1200" cap="none" normalizeH="0" baseline="0" dirty="0" smtClean="0">
                        <a:ln>
                          <a:noFill/>
                        </a:ln>
                        <a:solidFill>
                          <a:schemeClr val="tx1"/>
                        </a:solidFill>
                        <a:effectLst/>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1.2 (0.7 - 2.4)</a:t>
                      </a:r>
                    </a:p>
                  </a:txBody>
                  <a:tcPr marL="9525" marR="9525" marT="9525" marB="0" anchor="ctr">
                    <a:solidFill>
                      <a:schemeClr val="bg2"/>
                    </a:solidFill>
                  </a:tcPr>
                </a:tc>
                <a:tc>
                  <a:txBody>
                    <a:bodyPr/>
                    <a:lstStyle/>
                    <a:p>
                      <a:pPr algn="ctr" fontAlgn="b"/>
                      <a:r>
                        <a:rPr lang="en-US" sz="1300" b="1" i="0" u="none" strike="noStrike" dirty="0">
                          <a:solidFill>
                            <a:schemeClr val="tx1"/>
                          </a:solidFill>
                          <a:effectLst/>
                          <a:latin typeface="+mj-lt"/>
                        </a:rPr>
                        <a:t>1.2 (0.7 - 2.4)</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1.2 (0.7 - 2.3)</a:t>
                      </a:r>
                    </a:p>
                  </a:txBody>
                  <a:tcPr marL="9525" marR="9525" marT="9525"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Pulmonary vascular resistance (Wood units)</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a:solidFill>
                            <a:schemeClr val="tx1"/>
                          </a:solidFill>
                          <a:effectLst/>
                          <a:latin typeface="+mj-lt"/>
                        </a:rPr>
                        <a:t>2.1 (0.2 - </a:t>
                      </a:r>
                      <a:r>
                        <a:rPr lang="en-US" sz="1300" b="1" i="0" u="none" strike="noStrike" dirty="0" smtClean="0">
                          <a:solidFill>
                            <a:schemeClr val="tx1"/>
                          </a:solidFill>
                          <a:effectLst/>
                          <a:latin typeface="+mj-lt"/>
                        </a:rPr>
                        <a:t>6.1)</a:t>
                      </a:r>
                      <a:r>
                        <a:rPr lang="en-US" sz="1300" b="1" i="0" u="none" strike="noStrike" baseline="30000" dirty="0" smtClean="0">
                          <a:solidFill>
                            <a:schemeClr val="tx1"/>
                          </a:solidFill>
                          <a:effectLst/>
                          <a:latin typeface="+mj-lt"/>
                        </a:rPr>
                        <a:t>6</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a:solidFill>
                            <a:schemeClr val="tx1"/>
                          </a:solidFill>
                          <a:effectLst/>
                          <a:latin typeface="+mj-lt"/>
                        </a:rPr>
                        <a:t>2.1 (0.0 - 5.7)</a:t>
                      </a:r>
                    </a:p>
                  </a:txBody>
                  <a:tcPr marL="9525" marR="9525" marT="9525" marB="0" anchor="ctr">
                    <a:solidFill>
                      <a:schemeClr val="bg2"/>
                    </a:solidFill>
                  </a:tcPr>
                </a:tc>
                <a:tc>
                  <a:txBody>
                    <a:bodyPr/>
                    <a:lstStyle/>
                    <a:p>
                      <a:pPr algn="ctr" fontAlgn="b"/>
                      <a:r>
                        <a:rPr lang="en-US" sz="1300" b="1" i="0" u="none" strike="noStrike" dirty="0">
                          <a:solidFill>
                            <a:schemeClr val="tx1"/>
                          </a:solidFill>
                          <a:effectLst/>
                          <a:latin typeface="+mj-lt"/>
                        </a:rPr>
                        <a:t>2.1 (0.0 - 5.5)</a:t>
                      </a:r>
                    </a:p>
                  </a:txBody>
                  <a:tcPr marL="9525" marR="9525" marT="9525"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HLA Mismatches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endParaRPr lang="en-US"/>
                    </a:p>
                  </a:txBody>
                  <a:tcPr marL="9525" marR="9525" marT="9525" marB="0" anchor="ctr">
                    <a:solidFill>
                      <a:schemeClr val="bg2"/>
                    </a:solidFill>
                  </a:tcPr>
                </a:tc>
                <a:tc>
                  <a:txBody>
                    <a:bodyPr/>
                    <a:lstStyle/>
                    <a:p>
                      <a:endParaRPr lang="en-US"/>
                    </a:p>
                  </a:txBody>
                  <a:tcPr marL="9525" marR="9525" marT="9525" marB="0" anchor="ctr">
                    <a:solidFill>
                      <a:schemeClr val="bg2"/>
                    </a:solidFill>
                  </a:tcPr>
                </a:tc>
                <a:tc>
                  <a:txBody>
                    <a:bodyPr/>
                    <a:lstStyle/>
                    <a:p>
                      <a:endParaRPr lang="en-US"/>
                    </a:p>
                  </a:txBody>
                  <a:tcPr marL="9525" marR="9525" marT="9525"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endParaRPr lang="en-US" sz="1300" b="1" kern="1200" dirty="0">
                        <a:solidFill>
                          <a:schemeClr val="tx1"/>
                        </a:solidFill>
                        <a:latin typeface="+mn-lt"/>
                        <a:ea typeface="Times New Roman"/>
                        <a:cs typeface="Verdana"/>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                     0-2</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4.3%</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4.0%</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3.9%</a:t>
                      </a:r>
                      <a:endParaRPr lang="en-US" sz="1300" b="1" i="0" u="none" strike="noStrike" dirty="0">
                        <a:solidFill>
                          <a:schemeClr val="tx1"/>
                        </a:solidFill>
                        <a:effectLst/>
                        <a:latin typeface="+mj-lt"/>
                      </a:endParaRPr>
                    </a:p>
                  </a:txBody>
                  <a:tcPr marL="9525" marR="9525" marT="9525"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38919">
                <a:tc>
                  <a:txBody>
                    <a:bodyPr/>
                    <a:lstStyle/>
                    <a:p>
                      <a:pPr rtl="0" fontAlgn="t"/>
                      <a:r>
                        <a:rPr lang="en-US" sz="1300" b="1" dirty="0">
                          <a:solidFill>
                            <a:schemeClr val="tx1"/>
                          </a:solidFill>
                        </a:rPr>
                        <a:t>                     3-4</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40.4%</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39.7%</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38.4%</a:t>
                      </a:r>
                      <a:endParaRPr lang="en-US" sz="1300" b="1" i="0" u="none" strike="noStrike" dirty="0">
                        <a:solidFill>
                          <a:schemeClr val="tx1"/>
                        </a:solidFill>
                        <a:effectLst/>
                        <a:latin typeface="+mj-lt"/>
                      </a:endParaRPr>
                    </a:p>
                  </a:txBody>
                  <a:tcPr marL="9525" marR="9525" marT="9525"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                     5-6</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dirty="0" smtClean="0">
                          <a:solidFill>
                            <a:schemeClr val="tx1"/>
                          </a:solidFill>
                          <a:effectLst/>
                          <a:latin typeface="+mj-lt"/>
                        </a:rPr>
                        <a:t>55.2%</a:t>
                      </a:r>
                      <a:endParaRPr lang="en-US" sz="1300" b="1" i="0" u="none" strike="noStrike" dirty="0">
                        <a:solidFill>
                          <a:schemeClr val="tx1"/>
                        </a:solidFill>
                        <a:effectLst/>
                        <a:latin typeface="+mj-lt"/>
                      </a:endParaRP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dirty="0" smtClean="0">
                          <a:solidFill>
                            <a:schemeClr val="tx1"/>
                          </a:solidFill>
                          <a:effectLst/>
                          <a:latin typeface="+mj-lt"/>
                        </a:rPr>
                        <a:t>56.3%</a:t>
                      </a:r>
                      <a:endParaRPr lang="en-US" sz="1300" b="1" i="0" u="none" strike="noStrike" dirty="0">
                        <a:solidFill>
                          <a:schemeClr val="tx1"/>
                        </a:solidFill>
                        <a:effectLst/>
                        <a:latin typeface="+mj-lt"/>
                      </a:endParaRP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dirty="0" smtClean="0">
                          <a:solidFill>
                            <a:schemeClr val="tx1"/>
                          </a:solidFill>
                          <a:effectLst/>
                          <a:latin typeface="+mj-lt"/>
                        </a:rPr>
                        <a:t>57.7%</a:t>
                      </a:r>
                      <a:endParaRPr lang="en-US" sz="1300" b="1" i="0" u="none" strike="noStrike" dirty="0">
                        <a:solidFill>
                          <a:schemeClr val="tx1"/>
                        </a:solidFill>
                        <a:effectLst/>
                        <a:latin typeface="+mj-lt"/>
                      </a:endParaRP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1" name="TextBox 10"/>
          <p:cNvSpPr txBox="1"/>
          <p:nvPr/>
        </p:nvSpPr>
        <p:spPr>
          <a:xfrm>
            <a:off x="5334000" y="5413971"/>
            <a:ext cx="3429000" cy="1200329"/>
          </a:xfrm>
          <a:prstGeom prst="rect">
            <a:avLst/>
          </a:prstGeom>
          <a:noFill/>
        </p:spPr>
        <p:txBody>
          <a:bodyPr wrap="square" rtlCol="0">
            <a:spAutoFit/>
          </a:bodyPr>
          <a:lstStyle/>
          <a:p>
            <a:r>
              <a:rPr lang="en-US" sz="1200" b="1" baseline="30000" dirty="0" smtClean="0"/>
              <a:t>2 </a:t>
            </a:r>
            <a:r>
              <a:rPr lang="en-US" sz="1200" b="1" dirty="0" smtClean="0"/>
              <a:t>Based on US 1/2004-6/2004 transplants and non-US 2004-2008 transplants.</a:t>
            </a:r>
          </a:p>
          <a:p>
            <a:r>
              <a:rPr lang="en-US" sz="1200" b="1" baseline="30000" dirty="0" smtClean="0"/>
              <a:t>3</a:t>
            </a:r>
            <a:r>
              <a:rPr lang="en-US" sz="1200" b="1" dirty="0" smtClean="0"/>
              <a:t> Based on non-US transplants.</a:t>
            </a:r>
          </a:p>
          <a:p>
            <a:r>
              <a:rPr lang="en-US" sz="1200" b="1" baseline="30000" dirty="0" smtClean="0"/>
              <a:t>4</a:t>
            </a:r>
            <a:r>
              <a:rPr lang="en-US" sz="1200" b="1" dirty="0" smtClean="0"/>
              <a:t> Based on US 7/2004-2008 transplants.</a:t>
            </a:r>
          </a:p>
          <a:p>
            <a:r>
              <a:rPr lang="en-US" sz="1200" b="1" baseline="30000" dirty="0" smtClean="0"/>
              <a:t>5</a:t>
            </a:r>
            <a:r>
              <a:rPr lang="en-US" sz="1200" b="1" dirty="0" smtClean="0"/>
              <a:t> Based on US transplants.</a:t>
            </a:r>
          </a:p>
          <a:p>
            <a:r>
              <a:rPr lang="en-US" sz="1200" b="1" baseline="30000" dirty="0" smtClean="0"/>
              <a:t>6</a:t>
            </a:r>
            <a:r>
              <a:rPr lang="en-US" sz="1200" b="1" dirty="0" smtClean="0"/>
              <a:t> </a:t>
            </a:r>
            <a:r>
              <a:rPr lang="en-US" sz="1200" b="1" dirty="0"/>
              <a:t>Based on </a:t>
            </a:r>
            <a:r>
              <a:rPr lang="en-US" sz="1200" b="1" dirty="0" smtClean="0"/>
              <a:t>4/1994-2003 </a:t>
            </a:r>
            <a:r>
              <a:rPr lang="en-US" sz="1200" b="1" dirty="0"/>
              <a:t>transplants</a:t>
            </a:r>
            <a:r>
              <a:rPr lang="en-US" sz="1200" b="1" dirty="0" smtClean="0"/>
              <a:t>.</a:t>
            </a:r>
            <a:endParaRPr lang="en-US" sz="1200" dirty="0"/>
          </a:p>
        </p:txBody>
      </p:sp>
      <p:sp>
        <p:nvSpPr>
          <p:cNvPr id="14" name="TextBox 13"/>
          <p:cNvSpPr txBox="1"/>
          <p:nvPr/>
        </p:nvSpPr>
        <p:spPr>
          <a:xfrm>
            <a:off x="356708" y="5413971"/>
            <a:ext cx="4800600" cy="646331"/>
          </a:xfrm>
          <a:prstGeom prst="rect">
            <a:avLst/>
          </a:prstGeom>
          <a:noFill/>
        </p:spPr>
        <p:txBody>
          <a:bodyPr wrap="square" rtlCol="0">
            <a:spAutoFit/>
          </a:bodyPr>
          <a:lstStyle/>
          <a:p>
            <a:r>
              <a:rPr lang="en-US" sz="1200" b="1" baseline="30000" dirty="0" smtClean="0"/>
              <a:t>1</a:t>
            </a:r>
            <a:r>
              <a:rPr lang="en-US" sz="1200" b="1" dirty="0" smtClean="0"/>
              <a:t> PRA was collected as a single percentage outside of US. Until mid-2004 PRA was collected in US as a single percentage. After this date, PRA was collected separately for Class I and Class II.</a:t>
            </a:r>
          </a:p>
        </p:txBody>
      </p:sp>
      <p:sp>
        <p:nvSpPr>
          <p:cNvPr id="15" name="TextBox 14"/>
          <p:cNvSpPr txBox="1"/>
          <p:nvPr/>
        </p:nvSpPr>
        <p:spPr>
          <a:xfrm>
            <a:off x="0" y="5103835"/>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66480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308977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301275"/>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 Malignancy-Free Survival by Era</a:t>
            </a:r>
            <a:r>
              <a:rPr lang="en-US" sz="2000" kern="0" dirty="0" smtClean="0"/>
              <a:t/>
            </a:r>
            <a:br>
              <a:rPr lang="en-US" sz="2000" kern="0" dirty="0" smtClean="0"/>
            </a:br>
            <a:endParaRPr lang="en-US" sz="2000" kern="0" dirty="0"/>
          </a:p>
        </p:txBody>
      </p:sp>
      <p:sp>
        <p:nvSpPr>
          <p:cNvPr id="8" name="pvalues"/>
          <p:cNvSpPr txBox="1"/>
          <p:nvPr/>
        </p:nvSpPr>
        <p:spPr>
          <a:xfrm>
            <a:off x="6096000" y="1905000"/>
            <a:ext cx="16002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2019300" y="1011223"/>
            <a:ext cx="51054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22701893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159121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1858"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Malignancy-Free Survival by Era and Gender</a:t>
            </a:r>
            <a:br>
              <a:rPr lang="en-US" sz="2400" kern="0" dirty="0" smtClean="0"/>
            </a:br>
            <a:endParaRPr lang="en-US" sz="2000" kern="0" dirty="0"/>
          </a:p>
        </p:txBody>
      </p:sp>
      <p:sp>
        <p:nvSpPr>
          <p:cNvPr id="8" name="pvalues"/>
          <p:cNvSpPr txBox="1"/>
          <p:nvPr/>
        </p:nvSpPr>
        <p:spPr>
          <a:xfrm>
            <a:off x="1371600" y="3657600"/>
            <a:ext cx="4267200" cy="492443"/>
          </a:xfrm>
          <a:prstGeom prst="rect">
            <a:avLst/>
          </a:prstGeom>
          <a:solidFill>
            <a:srgbClr val="000000"/>
          </a:solidFill>
        </p:spPr>
        <p:txBody>
          <a:bodyPr wrap="square" lIns="9144" rIns="9144" rtlCol="0">
            <a:spAutoFit/>
          </a:bodyPr>
          <a:lstStyle/>
          <a:p>
            <a:r>
              <a:rPr lang="en-US" sz="1300" b="1" dirty="0">
                <a:solidFill>
                  <a:srgbClr val="FFFF00"/>
                </a:solidFill>
              </a:rPr>
              <a:t>All pair-wise comparisons were significant at p &lt; 0.05 except </a:t>
            </a:r>
            <a:r>
              <a:rPr lang="en-US" sz="1300" b="1" dirty="0" smtClean="0">
                <a:solidFill>
                  <a:srgbClr val="FFFF00"/>
                </a:solidFill>
              </a:rPr>
              <a:t>Female: 1994-2003 </a:t>
            </a:r>
            <a:r>
              <a:rPr lang="en-US" sz="1300" b="1" dirty="0">
                <a:solidFill>
                  <a:srgbClr val="FFFF00"/>
                </a:solidFill>
              </a:rPr>
              <a:t>vs. </a:t>
            </a:r>
            <a:r>
              <a:rPr lang="en-US" sz="1300" b="1" dirty="0" smtClean="0">
                <a:solidFill>
                  <a:srgbClr val="FFFF00"/>
                </a:solidFill>
              </a:rPr>
              <a:t>2004-6/2014</a:t>
            </a:r>
            <a:endParaRPr lang="en-US" sz="1300" b="1" dirty="0">
              <a:solidFill>
                <a:srgbClr val="FFFF00"/>
              </a:solidFill>
            </a:endParaRPr>
          </a:p>
        </p:txBody>
      </p:sp>
      <p:sp>
        <p:nvSpPr>
          <p:cNvPr id="3" name="title_cohort"/>
          <p:cNvSpPr txBox="1"/>
          <p:nvPr/>
        </p:nvSpPr>
        <p:spPr>
          <a:xfrm>
            <a:off x="2040817" y="971490"/>
            <a:ext cx="52578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spTree>
    <p:extLst>
      <p:ext uri="{BB962C8B-B14F-4D97-AF65-F5344CB8AC3E}">
        <p14:creationId xmlns:p14="http://schemas.microsoft.com/office/powerpoint/2010/main" val="33947207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0858778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325947"/>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Skin Malignancy-Free Survival by Era</a:t>
            </a:r>
            <a:r>
              <a:rPr lang="en-US" sz="2800" kern="0" dirty="0" smtClean="0"/>
              <a:t/>
            </a:r>
            <a:br>
              <a:rPr lang="en-US" sz="2800" kern="0" dirty="0" smtClean="0"/>
            </a:br>
            <a:endParaRPr lang="en-US" sz="2000" kern="0" dirty="0"/>
          </a:p>
        </p:txBody>
      </p:sp>
      <p:sp>
        <p:nvSpPr>
          <p:cNvPr id="8" name="pvalues"/>
          <p:cNvSpPr txBox="1"/>
          <p:nvPr/>
        </p:nvSpPr>
        <p:spPr>
          <a:xfrm>
            <a:off x="4419600" y="3810000"/>
            <a:ext cx="1229361" cy="307777"/>
          </a:xfrm>
          <a:prstGeom prst="rect">
            <a:avLst/>
          </a:prstGeom>
          <a:noFill/>
        </p:spPr>
        <p:txBody>
          <a:bodyPr wrap="square" rtlCol="0">
            <a:spAutoFit/>
          </a:bodyPr>
          <a:lstStyle/>
          <a:p>
            <a:r>
              <a:rPr lang="en-US" sz="1400" b="1" dirty="0" smtClean="0">
                <a:solidFill>
                  <a:srgbClr val="FFFF00"/>
                </a:solidFill>
              </a:rPr>
              <a:t>p = 0.0258</a:t>
            </a:r>
            <a:endParaRPr lang="en-US" sz="1400" b="1" dirty="0">
              <a:solidFill>
                <a:srgbClr val="FFFF00"/>
              </a:solidFill>
            </a:endParaRPr>
          </a:p>
        </p:txBody>
      </p:sp>
      <p:sp>
        <p:nvSpPr>
          <p:cNvPr id="3" name="title_cohort"/>
          <p:cNvSpPr txBox="1"/>
          <p:nvPr/>
        </p:nvSpPr>
        <p:spPr>
          <a:xfrm>
            <a:off x="1714500" y="933390"/>
            <a:ext cx="5715000" cy="400110"/>
          </a:xfrm>
          <a:prstGeom prst="rect">
            <a:avLst/>
          </a:prstGeom>
          <a:noFill/>
        </p:spPr>
        <p:txBody>
          <a:bodyPr wrap="square" rtlCol="0">
            <a:spAutoFit/>
          </a:bodyPr>
          <a:lstStyle/>
          <a:p>
            <a:pPr algn="ctr"/>
            <a:r>
              <a:rPr lang="en-US" sz="2000" b="1" kern="0" dirty="0" smtClean="0"/>
              <a:t>(Transplants: January 1994 – June 2014)</a:t>
            </a:r>
            <a:endParaRPr lang="en-US" sz="2000" b="1" kern="0" dirty="0"/>
          </a:p>
        </p:txBody>
      </p:sp>
    </p:spTree>
    <p:extLst>
      <p:ext uri="{BB962C8B-B14F-4D97-AF65-F5344CB8AC3E}">
        <p14:creationId xmlns:p14="http://schemas.microsoft.com/office/powerpoint/2010/main" val="27901841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040021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315285"/>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Lymphoma-Free Survival by Era</a:t>
            </a:r>
            <a:br>
              <a:rPr lang="en-US" sz="2400" kern="0" dirty="0" smtClean="0"/>
            </a:br>
            <a:endParaRPr lang="en-US" sz="2000" kern="0" dirty="0"/>
          </a:p>
        </p:txBody>
      </p:sp>
      <p:sp>
        <p:nvSpPr>
          <p:cNvPr id="8" name="pvalues"/>
          <p:cNvSpPr txBox="1"/>
          <p:nvPr/>
        </p:nvSpPr>
        <p:spPr>
          <a:xfrm>
            <a:off x="5257800" y="2590800"/>
            <a:ext cx="16002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5" name="title_cohort"/>
          <p:cNvSpPr txBox="1"/>
          <p:nvPr/>
        </p:nvSpPr>
        <p:spPr>
          <a:xfrm>
            <a:off x="2014653" y="944541"/>
            <a:ext cx="51054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21091468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471694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65503"/>
            <a:ext cx="3352800" cy="492443"/>
          </a:xfrm>
          <a:prstGeom prst="rect">
            <a:avLst/>
          </a:prstGeom>
          <a:noFill/>
        </p:spPr>
        <p:txBody>
          <a:bodyPr wrap="square" rtlCol="0">
            <a:spAutoFit/>
          </a:bodyPr>
          <a:lstStyle/>
          <a:p>
            <a:r>
              <a:rPr lang="en-US" sz="1300" b="1" dirty="0" smtClean="0">
                <a:solidFill>
                  <a:srgbClr val="FFFF00"/>
                </a:solidFill>
              </a:rPr>
              <a:t>* Other malignancy includes all types of malignancy except skin and lymphoma.</a:t>
            </a:r>
            <a:endParaRPr lang="en-US" sz="1300" b="1"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3048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Other* Malignancy-Free Survival by Era</a:t>
            </a:r>
            <a:br>
              <a:rPr lang="en-US" sz="2400" kern="0" dirty="0" smtClean="0"/>
            </a:br>
            <a:endParaRPr lang="en-US" sz="2000" kern="0" dirty="0"/>
          </a:p>
        </p:txBody>
      </p:sp>
      <p:sp>
        <p:nvSpPr>
          <p:cNvPr id="8" name="pvalues"/>
          <p:cNvSpPr txBox="1"/>
          <p:nvPr/>
        </p:nvSpPr>
        <p:spPr>
          <a:xfrm>
            <a:off x="5486400" y="3124200"/>
            <a:ext cx="16002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828800" y="1016798"/>
            <a:ext cx="54864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25201722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76800" y="5657671"/>
            <a:ext cx="4191000" cy="1200329"/>
          </a:xfrm>
          <a:prstGeom prst="rect">
            <a:avLst/>
          </a:prstGeom>
          <a:noFill/>
        </p:spPr>
        <p:txBody>
          <a:bodyPr wrap="square" lIns="27432" rIns="27432" rtlCol="0">
            <a:spAutoFit/>
          </a:bodyPr>
          <a:lstStyle/>
          <a:p>
            <a:r>
              <a:rPr lang="en-US" sz="1200" b="1" dirty="0" smtClean="0">
                <a:solidFill>
                  <a:srgbClr val="FFFF00"/>
                </a:solidFill>
              </a:rPr>
              <a:t>* Patient survival for those without malignancy within 3 years after transplant was conditioned on survival to median time of malignancy development (       days). Median time to malignancy development is based on patients who developed malignancy within 3 years of transplant. </a:t>
            </a:r>
            <a:endParaRPr lang="en-US" sz="1200"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72483"/>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500" kern="0" dirty="0" smtClean="0"/>
              <a:t/>
            </a:r>
            <a:br>
              <a:rPr lang="en-US" sz="2500" kern="0" dirty="0" smtClean="0"/>
            </a:br>
            <a:r>
              <a:rPr lang="en-US" sz="2400" kern="0" dirty="0" smtClean="0"/>
              <a:t>Survival After Report of Malignancy Within 3 Years of Transplant and Survival In Patients Without Malignancy*</a:t>
            </a:r>
            <a:endParaRPr lang="en-US" sz="2000" kern="0" dirty="0"/>
          </a:p>
        </p:txBody>
      </p:sp>
      <p:sp>
        <p:nvSpPr>
          <p:cNvPr id="12" name="median_survival"/>
          <p:cNvSpPr txBox="1"/>
          <p:nvPr/>
        </p:nvSpPr>
        <p:spPr>
          <a:xfrm>
            <a:off x="7894011" y="6025290"/>
            <a:ext cx="419100" cy="276999"/>
          </a:xfrm>
          <a:prstGeom prst="rect">
            <a:avLst/>
          </a:prstGeom>
          <a:noFill/>
        </p:spPr>
        <p:txBody>
          <a:bodyPr wrap="square" lIns="45720" rIns="45720" rtlCol="0">
            <a:spAutoFit/>
          </a:bodyPr>
          <a:lstStyle/>
          <a:p>
            <a:r>
              <a:rPr lang="en-US" sz="1200" b="1" smtClean="0">
                <a:solidFill>
                  <a:srgbClr val="FFFF00"/>
                </a:solidFill>
              </a:rPr>
              <a:t> </a:t>
            </a:r>
            <a:endParaRPr lang="en-US" sz="1200" dirty="0">
              <a:solidFill>
                <a:srgbClr val="FFFF00"/>
              </a:solidFill>
            </a:endParaRPr>
          </a:p>
        </p:txBody>
      </p:sp>
      <p:sp>
        <p:nvSpPr>
          <p:cNvPr id="9" name="pvalues"/>
          <p:cNvSpPr txBox="1"/>
          <p:nvPr/>
        </p:nvSpPr>
        <p:spPr>
          <a:xfrm>
            <a:off x="5943600" y="2514600"/>
            <a:ext cx="16002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778933" y="1216716"/>
            <a:ext cx="7586133"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
        <p:nvSpPr>
          <p:cNvPr id="15" name="median_survival"/>
          <p:cNvSpPr txBox="1"/>
          <p:nvPr/>
        </p:nvSpPr>
        <p:spPr>
          <a:xfrm>
            <a:off x="7911490" y="6032411"/>
            <a:ext cx="419100" cy="276999"/>
          </a:xfrm>
          <a:prstGeom prst="rect">
            <a:avLst/>
          </a:prstGeom>
          <a:noFill/>
        </p:spPr>
        <p:txBody>
          <a:bodyPr wrap="square" lIns="45720" rIns="45720" rtlCol="0">
            <a:spAutoFit/>
          </a:bodyPr>
          <a:lstStyle/>
          <a:p>
            <a:r>
              <a:rPr lang="en-US" sz="1200" b="1" dirty="0" smtClean="0">
                <a:solidFill>
                  <a:srgbClr val="FFFF00"/>
                </a:solidFill>
              </a:rPr>
              <a:t>355</a:t>
            </a:r>
            <a:endParaRPr lang="en-US" sz="1200" dirty="0">
              <a:solidFill>
                <a:srgbClr val="FFFF00"/>
              </a:solidFill>
            </a:endParaRPr>
          </a:p>
        </p:txBody>
      </p:sp>
    </p:spTree>
    <p:extLst>
      <p:ext uri="{BB962C8B-B14F-4D97-AF65-F5344CB8AC3E}">
        <p14:creationId xmlns:p14="http://schemas.microsoft.com/office/powerpoint/2010/main" val="19689163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76800" y="5657671"/>
            <a:ext cx="4191000" cy="1200329"/>
          </a:xfrm>
          <a:prstGeom prst="rect">
            <a:avLst/>
          </a:prstGeom>
          <a:noFill/>
        </p:spPr>
        <p:txBody>
          <a:bodyPr wrap="square" lIns="27432" rIns="27432" rtlCol="0">
            <a:spAutoFit/>
          </a:bodyPr>
          <a:lstStyle/>
          <a:p>
            <a:r>
              <a:rPr lang="en-US" sz="1200" b="1" dirty="0" smtClean="0">
                <a:solidFill>
                  <a:srgbClr val="FFFF00"/>
                </a:solidFill>
              </a:rPr>
              <a:t>* Patient survival for those without malignancy within 3 years after transplant was conditioned on survival to median time of malignancy development (       days). Median time to malignancy development is based on patients who developed malignancy within 3 years of transplant. </a:t>
            </a:r>
            <a:endParaRPr lang="en-US" sz="12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41913"/>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500" kern="0" dirty="0" smtClean="0"/>
              <a:t/>
            </a:r>
            <a:br>
              <a:rPr lang="en-US" sz="2500" kern="0" dirty="0" smtClean="0"/>
            </a:br>
            <a:r>
              <a:rPr lang="en-US" sz="2300" kern="0" dirty="0" smtClean="0"/>
              <a:t>Survival After Report of Skin Malignancy or Lymphoma Within 3 Years of Transplant and Survival In Patients Without</a:t>
            </a:r>
            <a:endParaRPr lang="en-US" sz="2000" kern="0" dirty="0"/>
          </a:p>
        </p:txBody>
      </p:sp>
      <p:sp>
        <p:nvSpPr>
          <p:cNvPr id="3" name="Title 2"/>
          <p:cNvSpPr txBox="1"/>
          <p:nvPr/>
        </p:nvSpPr>
        <p:spPr>
          <a:xfrm>
            <a:off x="1165302" y="1189327"/>
            <a:ext cx="2209800" cy="461665"/>
          </a:xfrm>
          <a:prstGeom prst="rect">
            <a:avLst/>
          </a:prstGeom>
          <a:noFill/>
        </p:spPr>
        <p:txBody>
          <a:bodyPr wrap="square" rtlCol="0">
            <a:spAutoFit/>
          </a:bodyPr>
          <a:lstStyle/>
          <a:p>
            <a:r>
              <a:rPr lang="en-US" sz="2300" b="1" kern="0" dirty="0"/>
              <a:t>Malignancy</a:t>
            </a:r>
            <a:r>
              <a:rPr lang="en-US" sz="2400" b="1" kern="0" dirty="0" smtClean="0"/>
              <a:t>*</a:t>
            </a:r>
            <a:endParaRPr lang="en-US" sz="2400" b="1" dirty="0"/>
          </a:p>
        </p:txBody>
      </p:sp>
      <p:sp>
        <p:nvSpPr>
          <p:cNvPr id="17" name="median_survival"/>
          <p:cNvSpPr txBox="1"/>
          <p:nvPr/>
        </p:nvSpPr>
        <p:spPr>
          <a:xfrm>
            <a:off x="7894011" y="6025290"/>
            <a:ext cx="419100" cy="276999"/>
          </a:xfrm>
          <a:prstGeom prst="rect">
            <a:avLst/>
          </a:prstGeom>
          <a:noFill/>
        </p:spPr>
        <p:txBody>
          <a:bodyPr wrap="square" lIns="45720" rIns="45720" rtlCol="0">
            <a:spAutoFit/>
          </a:bodyPr>
          <a:lstStyle/>
          <a:p>
            <a:r>
              <a:rPr lang="en-US" sz="1200" b="1" dirty="0" smtClean="0">
                <a:solidFill>
                  <a:srgbClr val="FFFF00"/>
                </a:solidFill>
              </a:rPr>
              <a:t>355</a:t>
            </a:r>
            <a:endParaRPr lang="en-US" sz="1200" dirty="0">
              <a:solidFill>
                <a:srgbClr val="FFFF00"/>
              </a:solidFill>
            </a:endParaRPr>
          </a:p>
        </p:txBody>
      </p:sp>
      <p:sp>
        <p:nvSpPr>
          <p:cNvPr id="9" name="pvalues"/>
          <p:cNvSpPr txBox="1"/>
          <p:nvPr/>
        </p:nvSpPr>
        <p:spPr>
          <a:xfrm>
            <a:off x="1600200" y="2974272"/>
            <a:ext cx="2743200" cy="523220"/>
          </a:xfrm>
          <a:prstGeom prst="rect">
            <a:avLst/>
          </a:prstGeom>
          <a:noFill/>
        </p:spPr>
        <p:txBody>
          <a:bodyPr wrap="square" rtlCol="0">
            <a:spAutoFit/>
          </a:bodyPr>
          <a:lstStyle/>
          <a:p>
            <a:r>
              <a:rPr lang="en-US" sz="1400" b="1" dirty="0">
                <a:solidFill>
                  <a:srgbClr val="FFFF00"/>
                </a:solidFill>
              </a:rPr>
              <a:t>All pair-wise comparisons were significant at p &lt; 0.0001.</a:t>
            </a:r>
          </a:p>
        </p:txBody>
      </p:sp>
      <p:sp>
        <p:nvSpPr>
          <p:cNvPr id="15" name="title_cohort"/>
          <p:cNvSpPr txBox="1"/>
          <p:nvPr/>
        </p:nvSpPr>
        <p:spPr>
          <a:xfrm>
            <a:off x="2722755" y="1237260"/>
            <a:ext cx="5448300" cy="400110"/>
          </a:xfrm>
          <a:prstGeom prst="rect">
            <a:avLst/>
          </a:prstGeom>
          <a:noFill/>
        </p:spPr>
        <p:txBody>
          <a:bodyPr wrap="square" rtlCol="0">
            <a:spAutoFit/>
          </a:bodyPr>
          <a:lstStyle/>
          <a:p>
            <a:pPr algn="ctr"/>
            <a:r>
              <a:rPr lang="en-US" sz="2000" b="1" kern="0" smtClean="0"/>
              <a:t>(Transplants: January 1994 – June 2014)</a:t>
            </a:r>
            <a:endParaRPr lang="en-US" sz="2000" b="1" dirty="0"/>
          </a:p>
        </p:txBody>
      </p:sp>
    </p:spTree>
    <p:extLst>
      <p:ext uri="{BB962C8B-B14F-4D97-AF65-F5344CB8AC3E}">
        <p14:creationId xmlns:p14="http://schemas.microsoft.com/office/powerpoint/2010/main" val="26209521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96013" y="994409"/>
            <a:ext cx="8458200" cy="5554974"/>
          </a:xfrm>
        </p:spPr>
        <p:txBody>
          <a:bodyPr lIns="9144" rIns="9144"/>
          <a:lstStyle/>
          <a:p>
            <a:pPr>
              <a:lnSpc>
                <a:spcPct val="120000"/>
              </a:lnSpc>
            </a:pPr>
            <a:r>
              <a:rPr lang="en-US" sz="2400" b="1" dirty="0" smtClean="0"/>
              <a:t>Mortality</a:t>
            </a:r>
          </a:p>
          <a:p>
            <a:pPr lvl="1">
              <a:lnSpc>
                <a:spcPct val="120000"/>
              </a:lnSpc>
            </a:pPr>
            <a:r>
              <a:rPr lang="en-US" sz="2000" b="1" dirty="0" smtClean="0"/>
              <a:t>Within 1 year: slides 108-117</a:t>
            </a:r>
          </a:p>
          <a:p>
            <a:pPr lvl="1">
              <a:lnSpc>
                <a:spcPct val="120000"/>
              </a:lnSpc>
            </a:pPr>
            <a:r>
              <a:rPr lang="en-US" sz="2000" b="1" dirty="0" smtClean="0"/>
              <a:t>Within 5 years: slides 118-130</a:t>
            </a:r>
          </a:p>
          <a:p>
            <a:pPr lvl="1">
              <a:lnSpc>
                <a:spcPct val="120000"/>
              </a:lnSpc>
            </a:pPr>
            <a:r>
              <a:rPr lang="en-US" sz="2000" b="1" dirty="0" smtClean="0"/>
              <a:t>Within 5 years conditional on survival to 1 year: slides 131-136</a:t>
            </a:r>
          </a:p>
          <a:p>
            <a:pPr lvl="1">
              <a:lnSpc>
                <a:spcPct val="120000"/>
              </a:lnSpc>
            </a:pPr>
            <a:r>
              <a:rPr lang="en-US" sz="2000" b="1" dirty="0" smtClean="0"/>
              <a:t>Within 10 years: slides 137-145</a:t>
            </a:r>
          </a:p>
          <a:p>
            <a:pPr lvl="1">
              <a:lnSpc>
                <a:spcPct val="120000"/>
              </a:lnSpc>
            </a:pPr>
            <a:r>
              <a:rPr lang="en-US" sz="2000" b="1" dirty="0" smtClean="0"/>
              <a:t>Within 15 years: slides 146-156</a:t>
            </a:r>
          </a:p>
          <a:p>
            <a:pPr lvl="1">
              <a:lnSpc>
                <a:spcPct val="120000"/>
              </a:lnSpc>
            </a:pPr>
            <a:r>
              <a:rPr lang="en-US" sz="2000" b="1" dirty="0" smtClean="0"/>
              <a:t>Within 20 years: slides 157-164</a:t>
            </a:r>
          </a:p>
          <a:p>
            <a:pPr>
              <a:lnSpc>
                <a:spcPct val="120000"/>
              </a:lnSpc>
            </a:pPr>
            <a:r>
              <a:rPr lang="en-US" sz="2400" b="1" dirty="0"/>
              <a:t>CAV within 5 years: </a:t>
            </a:r>
            <a:r>
              <a:rPr lang="en-US" sz="2000" b="1" dirty="0"/>
              <a:t>slides </a:t>
            </a:r>
            <a:r>
              <a:rPr lang="en-US" sz="2000" b="1" dirty="0" smtClean="0"/>
              <a:t>165-171</a:t>
            </a:r>
            <a:endParaRPr lang="en-US" sz="2000" dirty="0"/>
          </a:p>
          <a:p>
            <a:pPr>
              <a:lnSpc>
                <a:spcPct val="120000"/>
              </a:lnSpc>
            </a:pPr>
            <a:r>
              <a:rPr lang="en-US" sz="2400" b="1" dirty="0" smtClean="0"/>
              <a:t>Severe renal dysfunction within 1 year</a:t>
            </a:r>
            <a:r>
              <a:rPr lang="en-US" sz="2000" b="1" dirty="0" smtClean="0"/>
              <a:t>: slides 172-175</a:t>
            </a:r>
          </a:p>
        </p:txBody>
      </p:sp>
      <p:sp>
        <p:nvSpPr>
          <p:cNvPr id="11" name="Title 1"/>
          <p:cNvSpPr txBox="1">
            <a:spLocks/>
          </p:cNvSpPr>
          <p:nvPr/>
        </p:nvSpPr>
        <p:spPr bwMode="auto">
          <a:xfrm>
            <a:off x="205513" y="1"/>
            <a:ext cx="8839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Multivariable</a:t>
            </a:r>
            <a:r>
              <a:rPr kumimoji="0" lang="en-US" sz="4000" b="1" i="0" u="none" strike="noStrike" kern="0" cap="none" spc="0" normalizeH="0" noProof="0" dirty="0" smtClean="0">
                <a:ln>
                  <a:noFill/>
                </a:ln>
                <a:solidFill>
                  <a:schemeClr val="tx1"/>
                </a:solidFill>
                <a:effectLst/>
                <a:uLnTx/>
                <a:uFillTx/>
                <a:latin typeface="+mj-lt"/>
                <a:ea typeface="+mj-ea"/>
                <a:cs typeface="+mj-cs"/>
              </a:rPr>
              <a:t> analyses:</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600093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542888" y="6325491"/>
            <a:ext cx="1981200" cy="461665"/>
          </a:xfrm>
          <a:prstGeom prst="rect">
            <a:avLst/>
          </a:prstGeom>
          <a:noFill/>
        </p:spPr>
        <p:txBody>
          <a:bodyPr wrap="square" rtlCol="0">
            <a:spAutoFit/>
          </a:bodyPr>
          <a:lstStyle/>
          <a:p>
            <a:pPr algn="ctr"/>
            <a:r>
              <a:rPr lang="en-US" sz="2400" b="1" dirty="0" smtClean="0">
                <a:solidFill>
                  <a:srgbClr val="FFFF00"/>
                </a:solidFill>
              </a:rPr>
              <a:t>(N = 19,948)</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86" y="957276"/>
            <a:ext cx="7406028" cy="4943447"/>
          </a:xfrm>
          <a:prstGeom prst="rect">
            <a:avLst/>
          </a:prstGeom>
        </p:spPr>
      </p:pic>
      <p:sp>
        <p:nvSpPr>
          <p:cNvPr id="15" name="TextBox 14"/>
          <p:cNvSpPr txBox="1"/>
          <p:nvPr/>
        </p:nvSpPr>
        <p:spPr>
          <a:xfrm>
            <a:off x="4891887" y="5985101"/>
            <a:ext cx="4239413" cy="461665"/>
          </a:xfrm>
          <a:prstGeom prst="rect">
            <a:avLst/>
          </a:prstGeom>
          <a:noFill/>
        </p:spPr>
        <p:txBody>
          <a:bodyPr wrap="square" rtlCol="0">
            <a:spAutoFit/>
          </a:bodyPr>
          <a:lstStyle/>
          <a:p>
            <a:r>
              <a:rPr lang="en-US" sz="1200" b="1" dirty="0">
                <a:solidFill>
                  <a:srgbClr val="FFFF00"/>
                </a:solidFill>
              </a:rPr>
              <a:t>Mechanical Circulatory Support (MCS) includes LVAD, RVAD, TAH and ECMO</a:t>
            </a:r>
          </a:p>
        </p:txBody>
      </p:sp>
    </p:spTree>
    <p:extLst>
      <p:ext uri="{BB962C8B-B14F-4D97-AF65-F5344CB8AC3E}">
        <p14:creationId xmlns:p14="http://schemas.microsoft.com/office/powerpoint/2010/main" val="668643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687590823"/>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Donor age</a:t>
                      </a:r>
                      <a:endParaRPr lang="en-US" dirty="0"/>
                    </a:p>
                  </a:txBody>
                  <a:tcPr>
                    <a:solidFill>
                      <a:srgbClr val="000000"/>
                    </a:solidFill>
                  </a:tcPr>
                </a:tc>
              </a:tr>
              <a:tr h="635000">
                <a:tc>
                  <a:txBody>
                    <a:bodyPr/>
                    <a:lstStyle/>
                    <a:p>
                      <a:r>
                        <a:rPr lang="en-US" smtClean="0"/>
                        <a:t>Recipient creatinine</a:t>
                      </a:r>
                      <a:endParaRPr lang="en-US"/>
                    </a:p>
                  </a:txBody>
                  <a:tcPr>
                    <a:solidFill>
                      <a:srgbClr val="000000"/>
                    </a:solidFill>
                  </a:tcPr>
                </a:tc>
                <a:tc>
                  <a:txBody>
                    <a:bodyPr/>
                    <a:lstStyle/>
                    <a:p>
                      <a:r>
                        <a:rPr lang="en-US" dirty="0" smtClean="0"/>
                        <a:t>Ischemia time</a:t>
                      </a:r>
                      <a:endParaRPr lang="en-US" dirty="0"/>
                    </a:p>
                  </a:txBody>
                  <a:tcPr>
                    <a:solidFill>
                      <a:srgbClr val="000000"/>
                    </a:solidFill>
                  </a:tcPr>
                </a:tc>
              </a:tr>
              <a:tr h="635000">
                <a:tc>
                  <a:txBody>
                    <a:bodyPr/>
                    <a:lstStyle/>
                    <a:p>
                      <a:r>
                        <a:rPr lang="en-US" dirty="0" smtClean="0"/>
                        <a:t>Donor height</a:t>
                      </a:r>
                      <a:endParaRPr lang="en-US" dirty="0"/>
                    </a:p>
                  </a:txBody>
                  <a:tcPr>
                    <a:solidFill>
                      <a:srgbClr val="000000"/>
                    </a:solidFill>
                  </a:tcPr>
                </a:tc>
                <a:tc>
                  <a:txBody>
                    <a:bodyPr/>
                    <a:lstStyle/>
                    <a:p>
                      <a:r>
                        <a:rPr lang="en-US" dirty="0" smtClean="0"/>
                        <a:t>Recipient BSA</a:t>
                      </a:r>
                      <a:endParaRPr lang="en-US" dirty="0"/>
                    </a:p>
                  </a:txBody>
                  <a:tcPr>
                    <a:solidFill>
                      <a:srgbClr val="000000"/>
                    </a:solidFill>
                  </a:tcPr>
                </a:tc>
              </a:tr>
              <a:tr h="635000">
                <a:tc>
                  <a:txBody>
                    <a:bodyPr/>
                    <a:lstStyle/>
                    <a:p>
                      <a:r>
                        <a:rPr lang="en-US" dirty="0" smtClean="0"/>
                        <a:t>Transplant center volume</a:t>
                      </a:r>
                      <a:endParaRPr lang="en-US" dirty="0"/>
                    </a:p>
                  </a:txBody>
                  <a:tcPr>
                    <a:solidFill>
                      <a:srgbClr val="000000"/>
                    </a:solidFill>
                  </a:tcPr>
                </a:tc>
                <a:tc>
                  <a:txBody>
                    <a:bodyPr/>
                    <a:lstStyle/>
                    <a:p>
                      <a:r>
                        <a:rPr lang="en-US" dirty="0" smtClean="0"/>
                        <a:t>Recipient</a:t>
                      </a:r>
                      <a:r>
                        <a:rPr lang="en-US" baseline="0" dirty="0" smtClean="0"/>
                        <a:t> t</a:t>
                      </a:r>
                      <a:r>
                        <a:rPr lang="en-US" dirty="0" smtClean="0"/>
                        <a:t>otal bilirubin</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29209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nvPr>
        </p:nvGraphicFramePr>
        <p:xfrm>
          <a:off x="126680" y="1131854"/>
          <a:ext cx="8839200" cy="5004133"/>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494368">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1992-2003</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48,388)</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2004-2008</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17,666)</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2009-6/2015</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24,474)</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00651">
                <a:tc>
                  <a:txBody>
                    <a:bodyPr/>
                    <a:lstStyle/>
                    <a:p>
                      <a:pPr rtl="0" fontAlgn="t"/>
                      <a:r>
                        <a:rPr lang="en-US" sz="1300" b="1" dirty="0">
                          <a:solidFill>
                            <a:schemeClr val="tx1"/>
                          </a:solidFill>
                        </a:rPr>
                        <a:t>Diagnosis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algn="l" fontAlgn="b"/>
                      <a:r>
                        <a:rPr lang="en-US" sz="1300" b="1" dirty="0" smtClean="0">
                          <a:solidFill>
                            <a:schemeClr val="tx1"/>
                          </a:solidFill>
                        </a:rPr>
                        <a:t>                      </a:t>
                      </a:r>
                      <a:r>
                        <a:rPr lang="en-US" sz="1300" b="1" i="0" u="none" strike="noStrike" dirty="0" smtClean="0">
                          <a:solidFill>
                            <a:schemeClr val="tx1"/>
                          </a:solidFill>
                          <a:effectLst/>
                          <a:latin typeface="+mj-lt"/>
                        </a:rPr>
                        <a:t>CHD</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1.9%</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2.7%</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3.2%</a:t>
                      </a:r>
                    </a:p>
                  </a:txBody>
                  <a:tcPr marL="9525" marR="9525" marT="9525" marB="0" anchor="ctr">
                    <a:solidFill>
                      <a:schemeClr val="bg2"/>
                    </a:solidFill>
                  </a:tcPr>
                </a:tc>
                <a:tc rowSpan="8">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algn="l" fontAlgn="b"/>
                      <a:r>
                        <a:rPr lang="en-US" sz="1300" b="1" i="0" u="none" strike="noStrike" dirty="0" smtClean="0">
                          <a:solidFill>
                            <a:schemeClr val="tx1"/>
                          </a:solidFill>
                          <a:effectLst/>
                          <a:latin typeface="+mj-lt"/>
                        </a:rPr>
                        <a:t>                      HCM</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1.3%</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2.8%</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3.0%</a:t>
                      </a:r>
                    </a:p>
                  </a:txBody>
                  <a:tcPr marL="9525" marR="9525" marT="9525"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algn="l" fontAlgn="b"/>
                      <a:r>
                        <a:rPr lang="en-US" sz="1300" b="1" i="0" u="none" strike="noStrike" dirty="0" smtClean="0">
                          <a:solidFill>
                            <a:schemeClr val="tx1"/>
                          </a:solidFill>
                          <a:effectLst/>
                          <a:latin typeface="+mj-lt"/>
                        </a:rPr>
                        <a:t>                      ICM</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44.8%</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38.2%</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34.6%</a:t>
                      </a:r>
                    </a:p>
                  </a:txBody>
                  <a:tcPr marL="9525" marR="9525" marT="9525"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algn="l" fontAlgn="b"/>
                      <a:r>
                        <a:rPr lang="en-US" sz="1300" b="1" i="0" u="none" strike="noStrike" dirty="0" smtClean="0">
                          <a:solidFill>
                            <a:schemeClr val="tx1"/>
                          </a:solidFill>
                          <a:effectLst/>
                          <a:latin typeface="+mj-lt"/>
                        </a:rPr>
                        <a:t>                      NICM</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44.1%</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46.8%</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49.2%</a:t>
                      </a:r>
                    </a:p>
                  </a:txBody>
                  <a:tcPr marL="9525" marR="9525" marT="9525"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algn="l" fontAlgn="b"/>
                      <a:r>
                        <a:rPr lang="en-US" sz="1300" b="1" i="0" u="none" strike="noStrike" dirty="0" smtClean="0">
                          <a:solidFill>
                            <a:schemeClr val="tx1"/>
                          </a:solidFill>
                          <a:effectLst/>
                          <a:latin typeface="+mj-lt"/>
                        </a:rPr>
                        <a:t>                      RCM</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1.3%</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2.3%</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3.3%</a:t>
                      </a:r>
                    </a:p>
                  </a:txBody>
                  <a:tcPr marL="9525" marR="9525" marT="9525"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algn="l" fontAlgn="b"/>
                      <a:r>
                        <a:rPr lang="en-US" sz="1300" b="1" i="0" u="none" strike="noStrike" dirty="0" smtClean="0">
                          <a:solidFill>
                            <a:schemeClr val="tx1"/>
                          </a:solidFill>
                          <a:effectLst/>
                          <a:latin typeface="+mj-lt"/>
                        </a:rPr>
                        <a:t>                      Retransplant</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2.6%</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3.2%</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3.0%</a:t>
                      </a:r>
                    </a:p>
                  </a:txBody>
                  <a:tcPr marL="9525" marR="9525" marT="9525"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algn="l" fontAlgn="b"/>
                      <a:r>
                        <a:rPr lang="en-US" sz="1300" b="1" i="0" u="none" strike="noStrike" dirty="0" smtClean="0">
                          <a:solidFill>
                            <a:schemeClr val="tx1"/>
                          </a:solidFill>
                          <a:effectLst/>
                          <a:latin typeface="+mj-lt"/>
                        </a:rPr>
                        <a:t>                      VCM</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3.7%</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3.3%</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2.7%</a:t>
                      </a:r>
                    </a:p>
                  </a:txBody>
                  <a:tcPr marL="9525" marR="9525" marT="9525"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algn="l" fontAlgn="b"/>
                      <a:r>
                        <a:rPr lang="en-US" sz="1300" b="1" i="0" u="none" strike="noStrike" dirty="0" smtClean="0">
                          <a:solidFill>
                            <a:schemeClr val="tx1"/>
                          </a:solidFill>
                          <a:effectLst/>
                          <a:latin typeface="+mj-lt"/>
                        </a:rPr>
                        <a:t>                      Other</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a:solidFill>
                            <a:schemeClr val="tx1"/>
                          </a:solidFill>
                          <a:effectLst/>
                          <a:latin typeface="+mj-lt"/>
                        </a:rPr>
                        <a:t>0.3%</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0.6%</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1.1%</a:t>
                      </a:r>
                    </a:p>
                  </a:txBody>
                  <a:tcPr marL="9525" marR="9525" marT="9525"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rtl="0" fontAlgn="t"/>
                      <a:r>
                        <a:rPr lang="en-US" sz="1300" b="1" dirty="0">
                          <a:solidFill>
                            <a:schemeClr val="tx1"/>
                          </a:solidFill>
                        </a:rPr>
                        <a:t>Donor cause of death</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rtl="0" fontAlgn="t"/>
                      <a:r>
                        <a:rPr lang="en-US" sz="1300" b="1" dirty="0">
                          <a:solidFill>
                            <a:schemeClr val="tx1"/>
                          </a:solidFill>
                        </a:rPr>
                        <a:t>                     Head trauma</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47.5%</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49.1%</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42.1%</a:t>
                      </a:r>
                    </a:p>
                  </a:txBody>
                  <a:tcPr marL="9525" marR="9525" marT="9525" marB="0" anchor="ctr">
                    <a:solidFill>
                      <a:schemeClr val="bg2"/>
                    </a:solidFill>
                  </a:tcPr>
                </a:tc>
                <a:tc rowSpan="5">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00651">
                <a:tc>
                  <a:txBody>
                    <a:bodyPr/>
                    <a:lstStyle/>
                    <a:p>
                      <a:pPr rtl="0" fontAlgn="t"/>
                      <a:r>
                        <a:rPr lang="en-US" sz="1300" b="1" dirty="0">
                          <a:solidFill>
                            <a:schemeClr val="tx1"/>
                          </a:solidFill>
                        </a:rPr>
                        <a:t>                     Stroke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29.5%</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25.6%</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22.6%</a:t>
                      </a:r>
                    </a:p>
                  </a:txBody>
                  <a:tcPr marL="9525" marR="9525" marT="9525"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00651">
                <a:tc>
                  <a:txBody>
                    <a:bodyPr/>
                    <a:lstStyle/>
                    <a:p>
                      <a:pPr marL="0" algn="l" defTabSz="914400" rtl="0" eaLnBrk="1" fontAlgn="t" latinLnBrk="0" hangingPunct="1"/>
                      <a:r>
                        <a:rPr lang="en-US" sz="1300" b="1" dirty="0" smtClean="0">
                          <a:solidFill>
                            <a:schemeClr val="tx1"/>
                          </a:solidFill>
                        </a:rPr>
                        <a:t>                     A</a:t>
                      </a:r>
                      <a:r>
                        <a:rPr lang="en-US" sz="1300" b="1" kern="1200" dirty="0" smtClean="0">
                          <a:solidFill>
                            <a:schemeClr val="tx1"/>
                          </a:solidFill>
                          <a:latin typeface="+mn-lt"/>
                          <a:ea typeface="+mn-ea"/>
                          <a:cs typeface="+mn-cs"/>
                        </a:rPr>
                        <a:t>noxia</a:t>
                      </a:r>
                      <a:endParaRPr lang="en-US" sz="1300" b="1" kern="1200" dirty="0">
                        <a:solidFill>
                          <a:schemeClr val="tx1"/>
                        </a:solidFill>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4.4%</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8.3%</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16.8%</a:t>
                      </a:r>
                    </a:p>
                  </a:txBody>
                  <a:tcPr marL="9525" marR="9525" marT="9525" marB="0" anchor="ctr">
                    <a:solidFill>
                      <a:schemeClr val="bg2"/>
                    </a:solidFill>
                  </a:tcPr>
                </a:tc>
                <a:tc vMerge="1">
                  <a:txBody>
                    <a:bodyPr/>
                    <a:lstStyle/>
                    <a:p>
                      <a:endParaRPr lang="en-US"/>
                    </a:p>
                  </a:txBody>
                  <a:tcPr/>
                </a:tc>
              </a:tr>
              <a:tr h="300651">
                <a:tc>
                  <a:txBody>
                    <a:bodyPr/>
                    <a:lstStyle/>
                    <a:p>
                      <a:pPr marL="0" algn="l" defTabSz="914400" rtl="0" eaLnBrk="1" fontAlgn="t" latinLnBrk="0" hangingPunct="1"/>
                      <a:r>
                        <a:rPr lang="en-US" sz="1300" b="1" kern="1200" dirty="0" smtClean="0">
                          <a:solidFill>
                            <a:schemeClr val="tx1"/>
                          </a:solidFill>
                          <a:latin typeface="+mn-lt"/>
                          <a:ea typeface="+mn-ea"/>
                          <a:cs typeface="+mn-cs"/>
                        </a:rPr>
                        <a:t>                     CNS tumor</a:t>
                      </a:r>
                      <a:endParaRPr lang="en-US" sz="1300" b="1" kern="1200" dirty="0">
                        <a:solidFill>
                          <a:schemeClr val="tx1"/>
                        </a:solidFill>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1.0%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0.8%</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0.5%</a:t>
                      </a:r>
                    </a:p>
                  </a:txBody>
                  <a:tcPr marL="9525" marR="9525" marT="9525" marB="0" anchor="ctr">
                    <a:solidFill>
                      <a:schemeClr val="bg2"/>
                    </a:solidFill>
                  </a:tcPr>
                </a:tc>
                <a:tc vMerge="1">
                  <a:txBody>
                    <a:bodyPr/>
                    <a:lstStyle/>
                    <a:p>
                      <a:endParaRPr lang="en-US"/>
                    </a:p>
                  </a:txBody>
                  <a:tcPr/>
                </a:tc>
              </a:tr>
              <a:tr h="300651">
                <a:tc>
                  <a:txBody>
                    <a:bodyPr/>
                    <a:lstStyle/>
                    <a:p>
                      <a:pPr rtl="0" fontAlgn="t"/>
                      <a:r>
                        <a:rPr lang="en-US" sz="1300" b="1" dirty="0">
                          <a:solidFill>
                            <a:schemeClr val="tx1"/>
                          </a:solidFill>
                        </a:rPr>
                        <a:t>                     Other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a:solidFill>
                            <a:schemeClr val="tx1"/>
                          </a:solidFill>
                          <a:effectLst/>
                          <a:latin typeface="+mj-lt"/>
                        </a:rPr>
                        <a:t>17.6%</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a:solidFill>
                            <a:schemeClr val="tx1"/>
                          </a:solidFill>
                          <a:effectLst/>
                          <a:latin typeface="+mj-lt"/>
                        </a:rPr>
                        <a:t>16.2%</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dirty="0">
                          <a:solidFill>
                            <a:schemeClr val="tx1"/>
                          </a:solidFill>
                          <a:effectLst/>
                          <a:latin typeface="+mj-lt"/>
                        </a:rPr>
                        <a:t>17.9%</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4" name="TextBox 13"/>
          <p:cNvSpPr txBox="1"/>
          <p:nvPr/>
        </p:nvSpPr>
        <p:spPr>
          <a:xfrm>
            <a:off x="4546280" y="6259103"/>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845629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39592034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19,948)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82844098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19,948)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7102829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19,948)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57255664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19,948)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5797680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53021321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0.0105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19,948)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height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752872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1498038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19,948)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BSA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561951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91104719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19,948)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104581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60785378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19,948)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Total bilirubin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(2009-6/2014)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011034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82341" y="6331457"/>
            <a:ext cx="1981200" cy="461665"/>
          </a:xfrm>
          <a:prstGeom prst="rect">
            <a:avLst/>
          </a:prstGeom>
          <a:noFill/>
        </p:spPr>
        <p:txBody>
          <a:bodyPr wrap="square" rtlCol="0">
            <a:spAutoFit/>
          </a:bodyPr>
          <a:lstStyle/>
          <a:p>
            <a:pPr algn="ctr"/>
            <a:r>
              <a:rPr lang="en-US" sz="2400" b="1" dirty="0" smtClean="0">
                <a:solidFill>
                  <a:srgbClr val="FFFF00"/>
                </a:solidFill>
              </a:rPr>
              <a:t>(N = 19,066)</a:t>
            </a:r>
            <a:endParaRPr lang="en-US" sz="2400" b="1"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2"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8" name="TextBox 17"/>
          <p:cNvSpPr txBox="1"/>
          <p:nvPr/>
        </p:nvSpPr>
        <p:spPr>
          <a:xfrm>
            <a:off x="4891887" y="5985101"/>
            <a:ext cx="4239413" cy="461665"/>
          </a:xfrm>
          <a:prstGeom prst="rect">
            <a:avLst/>
          </a:prstGeom>
          <a:noFill/>
        </p:spPr>
        <p:txBody>
          <a:bodyPr wrap="square" rtlCol="0">
            <a:spAutoFit/>
          </a:bodyPr>
          <a:lstStyle/>
          <a:p>
            <a:r>
              <a:rPr lang="en-US" sz="1200" b="1" dirty="0">
                <a:solidFill>
                  <a:srgbClr val="FFFF00"/>
                </a:solidFill>
              </a:rPr>
              <a:t>Mechanical Circulatory Support (MCS) includes LVAD, RVAD, TAH and ECMO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97" y="908512"/>
            <a:ext cx="7570606" cy="5040975"/>
          </a:xfrm>
          <a:prstGeom prst="rect">
            <a:avLst/>
          </a:prstGeom>
        </p:spPr>
      </p:pic>
    </p:spTree>
    <p:extLst>
      <p:ext uri="{BB962C8B-B14F-4D97-AF65-F5344CB8AC3E}">
        <p14:creationId xmlns:p14="http://schemas.microsoft.com/office/powerpoint/2010/main" val="42257455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329078"/>
          <a:ext cx="8305800" cy="444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Recipient creatinine</a:t>
                      </a:r>
                      <a:endParaRPr lang="en-US"/>
                    </a:p>
                  </a:txBody>
                  <a:tcPr>
                    <a:solidFill>
                      <a:srgbClr val="000000"/>
                    </a:solidFill>
                  </a:tcPr>
                </a:tc>
                <a:tc>
                  <a:txBody>
                    <a:bodyPr/>
                    <a:lstStyle/>
                    <a:p>
                      <a:r>
                        <a:rPr lang="en-US" smtClean="0"/>
                        <a:t>Ischemia time</a:t>
                      </a:r>
                      <a:endParaRPr lang="en-US"/>
                    </a:p>
                  </a:txBody>
                  <a:tcPr>
                    <a:solidFill>
                      <a:srgbClr val="000000"/>
                    </a:solidFill>
                  </a:tcPr>
                </a:tc>
              </a:tr>
              <a:tr h="635000">
                <a:tc>
                  <a:txBody>
                    <a:bodyPr/>
                    <a:lstStyle/>
                    <a:p>
                      <a:r>
                        <a:rPr lang="en-US" smtClean="0"/>
                        <a:t>Most recent class I PRA</a:t>
                      </a:r>
                      <a:endParaRPr lang="en-US"/>
                    </a:p>
                  </a:txBody>
                  <a:tcPr>
                    <a:solidFill>
                      <a:srgbClr val="000000"/>
                    </a:solidFill>
                  </a:tcPr>
                </a:tc>
                <a:tc>
                  <a:txBody>
                    <a:bodyPr/>
                    <a:lstStyle/>
                    <a:p>
                      <a:r>
                        <a:rPr lang="en-US" smtClean="0"/>
                        <a:t>Donor BMI</a:t>
                      </a:r>
                      <a:endParaRPr lang="en-US"/>
                    </a:p>
                  </a:txBody>
                  <a:tcPr>
                    <a:solidFill>
                      <a:srgbClr val="000000"/>
                    </a:solidFill>
                  </a:tcPr>
                </a:tc>
              </a:tr>
              <a:tr h="635000">
                <a:tc>
                  <a:txBody>
                    <a:bodyPr/>
                    <a:lstStyle/>
                    <a:p>
                      <a:r>
                        <a:rPr lang="en-US" smtClean="0"/>
                        <a:t>BMI difference</a:t>
                      </a:r>
                      <a:endParaRPr lang="en-US"/>
                    </a:p>
                  </a:txBody>
                  <a:tcPr>
                    <a:solidFill>
                      <a:srgbClr val="000000"/>
                    </a:solidFill>
                  </a:tcPr>
                </a:tc>
                <a:tc>
                  <a:txBody>
                    <a:bodyPr/>
                    <a:lstStyle/>
                    <a:p>
                      <a:r>
                        <a:rPr lang="en-US" smtClean="0"/>
                        <a:t>PA systolic</a:t>
                      </a:r>
                      <a:endParaRPr lang="en-US"/>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smtClean="0"/>
                        <a:t>Total bilirubin</a:t>
                      </a:r>
                      <a:endParaRPr lang="en-US"/>
                    </a:p>
                  </a:txBody>
                  <a:tcPr>
                    <a:solidFill>
                      <a:srgbClr val="000000"/>
                    </a:solidFill>
                  </a:tcPr>
                </a:tc>
              </a:tr>
              <a:tr h="635000">
                <a:tc>
                  <a:txBody>
                    <a:bodyPr/>
                    <a:lstStyle/>
                    <a:p>
                      <a:r>
                        <a:rPr lang="en-US" smtClean="0"/>
                        <a:t>Cardiac index</a:t>
                      </a:r>
                      <a:endParaRPr lang="en-US"/>
                    </a:p>
                  </a:txBody>
                  <a:tcPr>
                    <a:solidFill>
                      <a:srgbClr val="000000"/>
                    </a:solidFill>
                  </a:tcPr>
                </a:tc>
                <a:tc>
                  <a:txBody>
                    <a:bodyPr/>
                    <a:lstStyle/>
                    <a:p>
                      <a:endParaRPr lang="en-US" dirty="0"/>
                    </a:p>
                  </a:txBody>
                  <a:tcPr>
                    <a:solidFill>
                      <a:srgbClr val="000000"/>
                    </a:solidFill>
                  </a:tcPr>
                </a:tc>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2"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3995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nvPr>
        </p:nvGraphicFramePr>
        <p:xfrm>
          <a:off x="152400" y="1143000"/>
          <a:ext cx="8839200" cy="4566957"/>
        </p:xfrm>
        <a:graphic>
          <a:graphicData uri="http://schemas.openxmlformats.org/drawingml/2006/table">
            <a:tbl>
              <a:tblPr firstRow="1" bandRow="1">
                <a:tableStyleId>{7DF18680-E054-41AD-8BC1-D1AEF772440D}</a:tableStyleId>
              </a:tblPr>
              <a:tblGrid>
                <a:gridCol w="3733800"/>
                <a:gridCol w="1320800"/>
                <a:gridCol w="1320800"/>
                <a:gridCol w="1320800"/>
                <a:gridCol w="1143000"/>
              </a:tblGrid>
              <a:tr h="56015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1992-2003</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48,388)</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2004-2008</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17,666)</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a:solidFill>
                            <a:srgbClr val="FFFF00"/>
                          </a:solidFill>
                          <a:effectLst/>
                          <a:latin typeface="+mj-lt"/>
                        </a:rPr>
                        <a:t>2009-6/2015 (N = 24,474)</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623221">
                <a:tc>
                  <a:txBody>
                    <a:bodyPr/>
                    <a:lstStyle/>
                    <a:p>
                      <a:pPr rtl="0" fontAlgn="t"/>
                      <a:r>
                        <a:rPr lang="en-US" sz="1300" b="1" dirty="0">
                          <a:solidFill>
                            <a:schemeClr val="tx1"/>
                          </a:solidFill>
                        </a:rPr>
                        <a:t>Pre-operative support (multiple items may be reported)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Hospitalized at time of transplant</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59.0%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46.4%</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44.1%</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On IV inotropes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54.6%</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44.6%</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39.4%</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Ventilator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a:solidFill>
                            <a:schemeClr val="tx1"/>
                          </a:solidFill>
                          <a:effectLst/>
                          <a:latin typeface="+mj-lt"/>
                        </a:rPr>
                        <a:t>3.3%</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2.1%</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IABP</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a:solidFill>
                            <a:schemeClr val="tx1"/>
                          </a:solidFill>
                          <a:effectLst/>
                          <a:latin typeface="+mj-lt"/>
                        </a:rPr>
                        <a:t>6.4%</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7.0%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6.4%</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0.1497</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kern="1200" dirty="0" smtClean="0">
                          <a:solidFill>
                            <a:schemeClr val="tx1"/>
                          </a:solidFill>
                          <a:latin typeface="+mn-lt"/>
                          <a:ea typeface="+mn-ea"/>
                          <a:cs typeface="+mn-cs"/>
                        </a:rPr>
                        <a:t>Mechanical circulatory support</a:t>
                      </a:r>
                      <a:endParaRPr lang="en-US" sz="1300" b="1" kern="1200" dirty="0">
                        <a:solidFill>
                          <a:schemeClr val="tx1"/>
                        </a:solidFill>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22.2%</a:t>
                      </a:r>
                      <a:r>
                        <a:rPr lang="en-US" sz="1300" b="1" i="0" u="none" strike="noStrike" baseline="30000" dirty="0" smtClean="0">
                          <a:solidFill>
                            <a:schemeClr val="tx1"/>
                          </a:solidFill>
                          <a:effectLst/>
                          <a:latin typeface="+mj-lt"/>
                        </a:rPr>
                        <a:t>2</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26.0%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44.7%</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LVAD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20.1%</a:t>
                      </a:r>
                      <a:r>
                        <a:rPr lang="en-US" sz="1300" b="1" i="0" u="none" strike="noStrike" baseline="30000" dirty="0" smtClean="0">
                          <a:solidFill>
                            <a:schemeClr val="tx1"/>
                          </a:solidFill>
                          <a:effectLst/>
                          <a:latin typeface="+mj-lt"/>
                        </a:rPr>
                        <a:t>2</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22.2%</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38.1%</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RVAD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a:t>
                      </a: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4.4%</a:t>
                      </a:r>
                      <a:r>
                        <a:rPr lang="en-US" sz="1300" b="1" i="0" u="none" strike="noStrike" baseline="30000" dirty="0" smtClean="0">
                          <a:solidFill>
                            <a:schemeClr val="tx1"/>
                          </a:solidFill>
                          <a:effectLst/>
                          <a:latin typeface="+mj-lt"/>
                        </a:rPr>
                        <a:t>3</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3.2%</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TAH</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0.5%</a:t>
                      </a:r>
                      <a:r>
                        <a:rPr lang="en-US" sz="1300" b="1" i="0" u="none" strike="noStrike" baseline="30000" dirty="0" smtClean="0">
                          <a:solidFill>
                            <a:schemeClr val="tx1"/>
                          </a:solidFill>
                          <a:effectLst/>
                          <a:latin typeface="+mj-lt"/>
                        </a:rPr>
                        <a:t>2</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0.5%</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1.4%</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ECMO</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0.3%</a:t>
                      </a:r>
                      <a:r>
                        <a:rPr lang="en-US" sz="1300" b="1" i="0" u="none" strike="noStrike" baseline="30000" dirty="0" smtClean="0">
                          <a:solidFill>
                            <a:schemeClr val="tx1"/>
                          </a:solidFill>
                          <a:effectLst/>
                          <a:latin typeface="+mj-lt"/>
                        </a:rPr>
                        <a:t>4</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0.9%</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1.3%</a:t>
                      </a:r>
                    </a:p>
                  </a:txBody>
                  <a:tcPr marL="9525" marR="9525" marT="9525" marB="0" anchor="ctr">
                    <a:solidFill>
                      <a:schemeClr val="bg2"/>
                    </a:solidFill>
                  </a:tcPr>
                </a:tc>
                <a:tc>
                  <a:txBody>
                    <a:bodyPr/>
                    <a:lstStyle/>
                    <a:p>
                      <a:pPr algn="ctr" fontAlgn="b"/>
                      <a:r>
                        <a:rPr lang="en-US" sz="1300" b="1" i="0" u="none" strike="noStrike" dirty="0">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bl>
          </a:graphicData>
        </a:graphic>
      </p:graphicFrame>
      <p:sp>
        <p:nvSpPr>
          <p:cNvPr id="11" name="TextBox 10"/>
          <p:cNvSpPr txBox="1"/>
          <p:nvPr/>
        </p:nvSpPr>
        <p:spPr>
          <a:xfrm>
            <a:off x="5029200" y="5889984"/>
            <a:ext cx="3124200" cy="830997"/>
          </a:xfrm>
          <a:prstGeom prst="rect">
            <a:avLst/>
          </a:prstGeom>
          <a:noFill/>
        </p:spPr>
        <p:txBody>
          <a:bodyPr wrap="square" rtlCol="0">
            <a:spAutoFit/>
          </a:bodyPr>
          <a:lstStyle/>
          <a:p>
            <a:r>
              <a:rPr lang="en-US" sz="1200" b="1" baseline="30000" dirty="0" smtClean="0"/>
              <a:t>1</a:t>
            </a:r>
            <a:r>
              <a:rPr lang="en-US" sz="1200" b="1" dirty="0" smtClean="0"/>
              <a:t>  Based on 4/1994-2003 transplants.</a:t>
            </a:r>
          </a:p>
          <a:p>
            <a:r>
              <a:rPr lang="en-US" sz="1200" b="1" baseline="30000" dirty="0" smtClean="0"/>
              <a:t>2</a:t>
            </a:r>
            <a:r>
              <a:rPr lang="en-US" sz="1200" b="1" dirty="0" smtClean="0"/>
              <a:t>  Based on 11/1999-2003 transplants.</a:t>
            </a:r>
          </a:p>
          <a:p>
            <a:r>
              <a:rPr lang="en-US" sz="1200" b="1" baseline="30000" dirty="0" smtClean="0"/>
              <a:t>3</a:t>
            </a:r>
            <a:r>
              <a:rPr lang="en-US" sz="1200" b="1" dirty="0" smtClean="0"/>
              <a:t>  Based on 2005-2008 transplants.</a:t>
            </a:r>
          </a:p>
          <a:p>
            <a:r>
              <a:rPr lang="en-US" sz="1200" b="1" baseline="30000" dirty="0" smtClean="0"/>
              <a:t>4</a:t>
            </a:r>
            <a:r>
              <a:rPr lang="en-US" sz="1200" b="1" dirty="0" smtClean="0"/>
              <a:t>  Based on 5/1995-2008 transplants.</a:t>
            </a:r>
            <a:endParaRPr lang="en-US" dirty="0"/>
          </a:p>
        </p:txBody>
      </p:sp>
      <p:sp>
        <p:nvSpPr>
          <p:cNvPr id="14" name="TextBox 13"/>
          <p:cNvSpPr txBox="1"/>
          <p:nvPr/>
        </p:nvSpPr>
        <p:spPr>
          <a:xfrm>
            <a:off x="0" y="5755201"/>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900860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9711701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605210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8565402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590348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0.0099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Most recent class I PRA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0442585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0.0160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BMI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3404093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BMI difference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9973416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PA systolic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465073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5895840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Total bilirubin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96021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2700" y="3721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3600" kern="0" dirty="0" smtClean="0"/>
              <a:t/>
            </a:r>
            <a:br>
              <a:rPr lang="en-US" sz="3600" kern="0" dirty="0" smtClean="0"/>
            </a:br>
            <a:r>
              <a:rPr lang="en-US" sz="2400" kern="0" dirty="0" smtClean="0"/>
              <a:t>Donor and Recipient Age</a:t>
            </a:r>
            <a:br>
              <a:rPr lang="en-US" sz="2400" kern="0" dirty="0" smtClean="0"/>
            </a:br>
            <a:r>
              <a:rPr lang="en-US" sz="2000" kern="0" dirty="0" smtClean="0"/>
              <a:t> </a:t>
            </a:r>
            <a:endParaRPr lang="en-US" sz="2000" kern="0"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1691413" y="1019743"/>
            <a:ext cx="5867400" cy="400110"/>
          </a:xfrm>
          <a:prstGeom prst="rect">
            <a:avLst/>
          </a:prstGeom>
          <a:noFill/>
        </p:spPr>
        <p:txBody>
          <a:bodyPr wrap="square" rtlCol="0">
            <a:spAutoFit/>
          </a:bodyPr>
          <a:lstStyle/>
          <a:p>
            <a:pPr algn="ctr"/>
            <a:r>
              <a:rPr lang="en-US" sz="2000" b="1" kern="0" smtClean="0"/>
              <a:t>(Transplants: January 2009 – June 2015)</a:t>
            </a:r>
            <a:endParaRPr lang="en-US" sz="2000" b="1" kern="0" dirty="0"/>
          </a:p>
        </p:txBody>
      </p:sp>
    </p:spTree>
    <p:extLst>
      <p:ext uri="{BB962C8B-B14F-4D97-AF65-F5344CB8AC3E}">
        <p14:creationId xmlns:p14="http://schemas.microsoft.com/office/powerpoint/2010/main" val="422083561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Cardiac index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53845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15,330</a:t>
            </a:r>
            <a:r>
              <a:rPr lang="en-US" sz="2400" b="1" dirty="0">
                <a:solidFill>
                  <a:srgbClr val="FFFF00"/>
                </a:solidFill>
              </a:rPr>
              <a:t>)</a:t>
            </a: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400" kern="0" dirty="0"/>
              <a:t> Risk Factors For 5 Year Mortality Conditional on Survival to 1 Year with 95% Confidence Limits </a:t>
            </a:r>
            <a:r>
              <a:rPr lang="en-US" sz="2400" kern="0" dirty="0" smtClean="0"/>
              <a:t>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2"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21078"/>
            <a:ext cx="7406655" cy="4937770"/>
          </a:xfrm>
          <a:prstGeom prst="rect">
            <a:avLst/>
          </a:prstGeom>
        </p:spPr>
      </p:pic>
    </p:spTree>
    <p:extLst>
      <p:ext uri="{BB962C8B-B14F-4D97-AF65-F5344CB8AC3E}">
        <p14:creationId xmlns:p14="http://schemas.microsoft.com/office/powerpoint/2010/main" val="30792232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329078"/>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dirty="0" smtClean="0"/>
                        <a:t>Recipient height</a:t>
                      </a:r>
                      <a:endParaRPr lang="en-US" dirty="0"/>
                    </a:p>
                  </a:txBody>
                  <a:tcPr>
                    <a:solidFill>
                      <a:srgbClr val="000000"/>
                    </a:solidFill>
                  </a:tcPr>
                </a:tc>
                <a:tc>
                  <a:txBody>
                    <a:bodyPr/>
                    <a:lstStyle/>
                    <a:p>
                      <a:r>
                        <a:rPr lang="en-US" dirty="0" smtClean="0"/>
                        <a:t>Recipient BMI</a:t>
                      </a:r>
                      <a:endParaRPr lang="en-US" dirty="0"/>
                    </a:p>
                  </a:txBody>
                  <a:tcPr>
                    <a:solidFill>
                      <a:srgbClr val="000000"/>
                    </a:solidFill>
                  </a:tcPr>
                </a:tc>
              </a:tr>
            </a:tbl>
          </a:graphicData>
        </a:graphic>
      </p:graphicFrame>
      <p:sp>
        <p:nvSpPr>
          <p:cNvPr id="5"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400" kern="0" dirty="0"/>
              <a:t> </a:t>
            </a:r>
            <a:r>
              <a:rPr lang="en-US" sz="2200" kern="0" dirty="0"/>
              <a:t>Risk Factors For 5 Year Mortality Conditional on Survival to 1 </a:t>
            </a:r>
            <a:r>
              <a:rPr lang="en-US" sz="2200" kern="0" dirty="0" smtClean="0"/>
              <a:t>Year</a:t>
            </a:r>
            <a:r>
              <a:rPr lang="en-US" sz="2400" kern="0" dirty="0" smtClean="0"/>
              <a:t>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2"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656653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19,066)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54964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400" kern="0" dirty="0"/>
              <a:t> </a:t>
            </a:r>
            <a:r>
              <a:rPr lang="en-US" sz="2200" kern="0" dirty="0"/>
              <a:t>Risk Factors For 5 Year Mortality Conditional on Survival to 1 Year with 95% Confidence Limits </a:t>
            </a:r>
            <a:r>
              <a:rPr lang="en-US" sz="2400" kern="0" dirty="0" smtClean="0"/>
              <a:t>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0086450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a:t>
            </a:r>
            <a:r>
              <a:rPr lang="en-US" sz="1500" b="1" dirty="0">
                <a:solidFill>
                  <a:srgbClr val="FFFF00"/>
                </a:solidFill>
              </a:rPr>
              <a:t>= </a:t>
            </a:r>
            <a:r>
              <a:rPr lang="en-US" sz="1500" b="1" dirty="0" smtClean="0">
                <a:solidFill>
                  <a:srgbClr val="FFFF00"/>
                </a:solidFill>
              </a:rPr>
              <a:t>0.0128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15,330</a:t>
            </a:r>
            <a:r>
              <a:rPr lang="en-US" sz="2400" b="1" dirty="0">
                <a:solidFill>
                  <a:srgbClr val="FFFF00"/>
                </a:solidFill>
              </a:rPr>
              <a:t>)</a:t>
            </a: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age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2"/>
          <p:cNvSpPr txBox="1">
            <a:spLocks/>
          </p:cNvSpPr>
          <p:nvPr/>
        </p:nvSpPr>
        <p:spPr bwMode="auto">
          <a:xfrm>
            <a:off x="0" y="54964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400" kern="0" dirty="0"/>
              <a:t> </a:t>
            </a:r>
            <a:r>
              <a:rPr lang="en-US" sz="2200" kern="0" dirty="0"/>
              <a:t>Risk Factors For 5 Year Mortality Conditional on Survival to 1 Year with 95% Confidence Limits </a:t>
            </a:r>
            <a:r>
              <a:rPr lang="en-US" sz="2400" kern="0" dirty="0" smtClean="0"/>
              <a:t>
</a:t>
            </a:r>
            <a:endParaRPr lang="en-US" sz="2400" kern="0" dirty="0">
              <a:solidFill>
                <a:srgbClr val="FFFF00"/>
              </a:solidFill>
            </a:endParaRPr>
          </a:p>
        </p:txBody>
      </p:sp>
    </p:spTree>
    <p:extLst>
      <p:ext uri="{BB962C8B-B14F-4D97-AF65-F5344CB8AC3E}">
        <p14:creationId xmlns:p14="http://schemas.microsoft.com/office/powerpoint/2010/main" val="52927516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15,330</a:t>
            </a:r>
            <a:r>
              <a:rPr lang="en-US" sz="2400" b="1" dirty="0">
                <a:solidFill>
                  <a:srgbClr val="FFFF00"/>
                </a:solidFill>
              </a:rPr>
              <a:t>)</a:t>
            </a: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53113" y="7132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height 
</a:t>
            </a:r>
            <a:endParaRPr lang="en-US" sz="2400" kern="0"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2015 Oct; 34(10): 1244-1254</a:t>
            </a:r>
            <a:endParaRPr lang="en-US" sz="900" b="1" dirty="0">
              <a:solidFill>
                <a:schemeClr val="bg1"/>
              </a:solidFill>
              <a:latin typeface="Arial"/>
              <a:cs typeface="Arial"/>
            </a:endParaRPr>
          </a:p>
        </p:txBody>
      </p:sp>
      <p:grpSp>
        <p:nvGrpSpPr>
          <p:cNvPr id="19" name="Group 18"/>
          <p:cNvGrpSpPr/>
          <p:nvPr/>
        </p:nvGrpSpPr>
        <p:grpSpPr>
          <a:xfrm>
            <a:off x="2" y="6146792"/>
            <a:ext cx="4715933" cy="711201"/>
            <a:chOff x="2" y="6146792"/>
            <a:chExt cx="4715933"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4" name="Title 2"/>
          <p:cNvSpPr txBox="1">
            <a:spLocks/>
          </p:cNvSpPr>
          <p:nvPr/>
        </p:nvSpPr>
        <p:spPr bwMode="auto">
          <a:xfrm>
            <a:off x="0" y="54964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400" kern="0" dirty="0"/>
              <a:t> </a:t>
            </a:r>
            <a:r>
              <a:rPr lang="en-US" sz="2200" kern="0" dirty="0"/>
              <a:t>Risk Factors For 5 Year Mortality Conditional on Survival to 1 Year with 95% Confidence Limits </a:t>
            </a:r>
            <a:r>
              <a:rPr lang="en-US" sz="2400" kern="0" dirty="0" smtClean="0"/>
              <a:t>
</a:t>
            </a:r>
            <a:endParaRPr lang="en-US" sz="2400" kern="0" dirty="0">
              <a:solidFill>
                <a:srgbClr val="FFFF00"/>
              </a:solidFill>
            </a:endParaRPr>
          </a:p>
        </p:txBody>
      </p:sp>
    </p:spTree>
    <p:extLst>
      <p:ext uri="{BB962C8B-B14F-4D97-AF65-F5344CB8AC3E}">
        <p14:creationId xmlns:p14="http://schemas.microsoft.com/office/powerpoint/2010/main" val="414377632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15,330</a:t>
            </a:r>
            <a:r>
              <a:rPr lang="en-US" sz="2400" b="1" dirty="0">
                <a:solidFill>
                  <a:srgbClr val="FFFF00"/>
                </a:solidFill>
              </a:rPr>
              <a:t>)</a:t>
            </a: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BMI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2"/>
          <p:cNvSpPr txBox="1">
            <a:spLocks/>
          </p:cNvSpPr>
          <p:nvPr/>
        </p:nvSpPr>
        <p:spPr bwMode="auto">
          <a:xfrm>
            <a:off x="0" y="54964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400" kern="0" dirty="0"/>
              <a:t> </a:t>
            </a:r>
            <a:r>
              <a:rPr lang="en-US" sz="2200" kern="0" dirty="0"/>
              <a:t>Risk Factors For 5 Year Mortality Conditional on Survival to 1 Year with 95% Confidence Limits </a:t>
            </a:r>
            <a:r>
              <a:rPr lang="en-US" sz="2400" kern="0" dirty="0" smtClean="0"/>
              <a:t>
</a:t>
            </a:r>
            <a:endParaRPr lang="en-US" sz="2400" kern="0" dirty="0">
              <a:solidFill>
                <a:srgbClr val="FFFF00"/>
              </a:solidFill>
            </a:endParaRPr>
          </a:p>
        </p:txBody>
      </p:sp>
    </p:spTree>
    <p:extLst>
      <p:ext uri="{BB962C8B-B14F-4D97-AF65-F5344CB8AC3E}">
        <p14:creationId xmlns:p14="http://schemas.microsoft.com/office/powerpoint/2010/main" val="38650788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19,004)</a:t>
            </a:r>
            <a:endParaRPr lang="en-US" sz="2400" b="1"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Heart Transplants (2000-6/2005)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994701"/>
            <a:ext cx="7551879" cy="5030197"/>
          </a:xfrm>
          <a:prstGeom prst="rect">
            <a:avLst/>
          </a:prstGeom>
        </p:spPr>
      </p:pic>
    </p:spTree>
    <p:extLst>
      <p:ext uri="{BB962C8B-B14F-4D97-AF65-F5344CB8AC3E}">
        <p14:creationId xmlns:p14="http://schemas.microsoft.com/office/powerpoint/2010/main" val="29493641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42271655"/>
              </p:ext>
            </p:extLst>
          </p:nvPr>
        </p:nvGraphicFramePr>
        <p:xfrm>
          <a:off x="419100" y="1676400"/>
          <a:ext cx="8305800" cy="3180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Recipient creatinine</a:t>
                      </a:r>
                      <a:endParaRPr lang="en-US"/>
                    </a:p>
                  </a:txBody>
                  <a:tcPr>
                    <a:solidFill>
                      <a:srgbClr val="000000"/>
                    </a:solidFill>
                  </a:tcPr>
                </a:tc>
                <a:tc>
                  <a:txBody>
                    <a:bodyPr/>
                    <a:lstStyle/>
                    <a:p>
                      <a:r>
                        <a:rPr lang="en-US" smtClean="0"/>
                        <a:t>Ischemia time</a:t>
                      </a:r>
                      <a:endParaRPr lang="en-US"/>
                    </a:p>
                  </a:txBody>
                  <a:tcPr>
                    <a:solidFill>
                      <a:srgbClr val="000000"/>
                    </a:solidFill>
                  </a:tcPr>
                </a:tc>
              </a:tr>
              <a:tr h="635000">
                <a:tc>
                  <a:txBody>
                    <a:bodyPr/>
                    <a:lstStyle/>
                    <a:p>
                      <a:r>
                        <a:rPr lang="en-US" smtClean="0"/>
                        <a:t>Recipient BMI</a:t>
                      </a:r>
                      <a:endParaRPr lang="en-US"/>
                    </a:p>
                  </a:txBody>
                  <a:tcPr>
                    <a:solidFill>
                      <a:srgbClr val="0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Transplant center volume</a:t>
                      </a:r>
                      <a:endParaRPr lang="en-US" dirty="0"/>
                    </a:p>
                  </a:txBody>
                  <a:tcPr>
                    <a:solidFill>
                      <a:srgbClr val="000000"/>
                    </a:solidFill>
                  </a:tcPr>
                </a:tc>
              </a:tr>
              <a:tr h="63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recent PRA</a:t>
                      </a:r>
                    </a:p>
                    <a:p>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(2000-6/2005)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202576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58561812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(2000-6/2005)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975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3600" kern="0" dirty="0" smtClean="0"/>
              <a:t/>
            </a:r>
            <a:br>
              <a:rPr lang="en-US" sz="3600" kern="0" dirty="0" smtClean="0"/>
            </a:br>
            <a:r>
              <a:rPr lang="en-US" sz="2400" kern="0" dirty="0" smtClean="0"/>
              <a:t>Donor and Recipient Age</a:t>
            </a:r>
            <a:r>
              <a:rPr lang="en-US" sz="2400" kern="0" dirty="0" smtClean="0">
                <a:solidFill>
                  <a:srgbClr val="FFFF00"/>
                </a:solidFill>
              </a:rPr>
              <a:t/>
            </a:r>
            <a:br>
              <a:rPr lang="en-US" sz="2400" kern="0" dirty="0" smtClean="0">
                <a:solidFill>
                  <a:srgbClr val="FFFF00"/>
                </a:solidFill>
              </a:rPr>
            </a:br>
            <a:endParaRPr lang="en-US" sz="2000" kern="0" dirty="0"/>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57400" y="1022222"/>
            <a:ext cx="55626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243499933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6290168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(2000-6/2005)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1611225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(2000-6/2005)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22883443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(2000-6/2005)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579768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9443915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BMI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(2000-6/2005)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7528720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63635031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(2000-6/2005)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104581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66636629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19,004)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Most recent PRA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(2000-6/2005)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0110349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7526" y="1266262"/>
            <a:ext cx="6995174" cy="4663449"/>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Heart Transplants (1995-6/2000)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715023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1217614454"/>
              </p:ext>
            </p:extLst>
          </p:nvPr>
        </p:nvGraphicFramePr>
        <p:xfrm>
          <a:off x="419100" y="1676400"/>
          <a:ext cx="8305800" cy="381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Recipient creatinine</a:t>
                      </a:r>
                      <a:endParaRPr lang="en-US"/>
                    </a:p>
                  </a:txBody>
                  <a:tcPr>
                    <a:solidFill>
                      <a:srgbClr val="000000"/>
                    </a:solidFill>
                  </a:tcPr>
                </a:tc>
                <a:tc>
                  <a:txBody>
                    <a:bodyPr/>
                    <a:lstStyle/>
                    <a:p>
                      <a:r>
                        <a:rPr lang="en-US" smtClean="0"/>
                        <a:t>Ischemia time</a:t>
                      </a:r>
                      <a:endParaRPr lang="en-US"/>
                    </a:p>
                  </a:txBody>
                  <a:tcPr>
                    <a:solidFill>
                      <a:srgbClr val="000000"/>
                    </a:solidFill>
                  </a:tcPr>
                </a:tc>
              </a:tr>
              <a:tr h="635000">
                <a:tc>
                  <a:txBody>
                    <a:bodyPr/>
                    <a:lstStyle/>
                    <a:p>
                      <a:r>
                        <a:rPr lang="en-US" smtClean="0"/>
                        <a:t>Recipient height</a:t>
                      </a:r>
                      <a:endParaRPr lang="en-US"/>
                    </a:p>
                  </a:txBody>
                  <a:tcPr>
                    <a:solidFill>
                      <a:srgbClr val="000000"/>
                    </a:solidFill>
                  </a:tcPr>
                </a:tc>
                <a:tc>
                  <a:txBody>
                    <a:bodyPr/>
                    <a:lstStyle/>
                    <a:p>
                      <a:r>
                        <a:rPr lang="en-US" dirty="0" smtClean="0"/>
                        <a:t>Recipient weight</a:t>
                      </a:r>
                      <a:endParaRPr lang="en-US" dirty="0"/>
                    </a:p>
                  </a:txBody>
                  <a:tcPr>
                    <a:solidFill>
                      <a:srgbClr val="000000"/>
                    </a:solidFill>
                  </a:tcPr>
                </a:tc>
              </a:tr>
              <a:tr h="635000">
                <a:tc>
                  <a:txBody>
                    <a:bodyPr/>
                    <a:lstStyle/>
                    <a:p>
                      <a:r>
                        <a:rPr lang="en-US" dirty="0" smtClean="0"/>
                        <a:t>BSA ratio</a:t>
                      </a:r>
                      <a:endParaRPr lang="en-US" dirty="0"/>
                    </a:p>
                  </a:txBody>
                  <a:tcPr>
                    <a:solidFill>
                      <a:srgbClr val="000000"/>
                    </a:solidFill>
                  </a:tcPr>
                </a:tc>
                <a:tc>
                  <a:txBody>
                    <a:bodyPr/>
                    <a:lstStyle/>
                    <a:p>
                      <a:r>
                        <a:rPr lang="en-US" smtClean="0"/>
                        <a:t>Transplant center volume</a:t>
                      </a:r>
                      <a:endParaRPr lang="en-US"/>
                    </a:p>
                  </a:txBody>
                  <a:tcPr>
                    <a:solidFill>
                      <a:srgbClr val="000000"/>
                    </a:solidFill>
                  </a:tcPr>
                </a:tc>
              </a:tr>
              <a:tr h="635000">
                <a:tc>
                  <a:txBody>
                    <a:bodyPr/>
                    <a:lstStyle/>
                    <a:p>
                      <a:r>
                        <a:rPr lang="en-US" smtClean="0"/>
                        <a:t>Most recent PRA</a:t>
                      </a:r>
                      <a:endParaRPr lang="en-US"/>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(1995-6/2000)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529757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3080303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(1995-6/2000)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16430503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(1995-6/2000)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152400" y="1143000"/>
          <a:ext cx="8915400"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0" y="21970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endParaRPr lang="en-US" sz="2000" kern="0" dirty="0"/>
          </a:p>
        </p:txBody>
      </p:sp>
      <p:sp>
        <p:nvSpPr>
          <p:cNvPr id="3" name="Title2"/>
          <p:cNvSpPr txBox="1"/>
          <p:nvPr/>
        </p:nvSpPr>
        <p:spPr>
          <a:xfrm>
            <a:off x="165100" y="690662"/>
            <a:ext cx="4038600" cy="461665"/>
          </a:xfrm>
          <a:prstGeom prst="rect">
            <a:avLst/>
          </a:prstGeom>
          <a:noFill/>
        </p:spPr>
        <p:txBody>
          <a:bodyPr wrap="square" rtlCol="0">
            <a:spAutoFit/>
          </a:bodyPr>
          <a:lstStyle/>
          <a:p>
            <a:r>
              <a:rPr lang="en-US" sz="2400" b="1" kern="0" dirty="0"/>
              <a:t>Donor and Recipient </a:t>
            </a:r>
            <a:r>
              <a:rPr lang="en-US" sz="2400" b="1" kern="0" dirty="0" smtClean="0"/>
              <a:t>Age</a:t>
            </a:r>
            <a:endParaRPr lang="en-US" sz="2400" b="1" kern="0" dirty="0"/>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pvalues"/>
          <p:cNvSpPr txBox="1"/>
          <p:nvPr/>
        </p:nvSpPr>
        <p:spPr>
          <a:xfrm>
            <a:off x="6705600" y="6159391"/>
            <a:ext cx="1524000" cy="307777"/>
          </a:xfrm>
          <a:prstGeom prst="rect">
            <a:avLst/>
          </a:prstGeom>
          <a:noFill/>
        </p:spPr>
        <p:txBody>
          <a:bodyPr wrap="square" rtlCol="0">
            <a:spAutoFit/>
          </a:bodyPr>
          <a:lstStyle/>
          <a:p>
            <a:r>
              <a:rPr lang="en-US" sz="1400" b="1" smtClean="0">
                <a:solidFill>
                  <a:srgbClr val="FFFF00"/>
                </a:solidFill>
              </a:rPr>
              <a:t>0.01, p&lt;0.0001</a:t>
            </a:r>
            <a:endParaRPr lang="en-US" sz="1400" b="1" dirty="0" smtClean="0">
              <a:solidFill>
                <a:srgbClr val="FFFF00"/>
              </a:solidFill>
            </a:endParaRPr>
          </a:p>
        </p:txBody>
      </p:sp>
      <p:sp>
        <p:nvSpPr>
          <p:cNvPr id="21" name="title_cohort"/>
          <p:cNvSpPr txBox="1"/>
          <p:nvPr/>
        </p:nvSpPr>
        <p:spPr>
          <a:xfrm>
            <a:off x="3901213" y="751739"/>
            <a:ext cx="5242787"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
        <p:nvSpPr>
          <p:cNvPr id="15" name="textbox"/>
          <p:cNvSpPr txBox="1"/>
          <p:nvPr/>
        </p:nvSpPr>
        <p:spPr>
          <a:xfrm>
            <a:off x="6319688" y="6161544"/>
            <a:ext cx="538312" cy="307777"/>
          </a:xfrm>
          <a:prstGeom prst="rect">
            <a:avLst/>
          </a:prstGeom>
          <a:noFill/>
        </p:spPr>
        <p:txBody>
          <a:bodyPr wrap="square" rtlCol="0">
            <a:spAutoFit/>
          </a:bodyPr>
          <a:lstStyle/>
          <a:p>
            <a:r>
              <a:rPr lang="en-US" sz="1400" b="1" dirty="0" smtClean="0">
                <a:solidFill>
                  <a:srgbClr val="FFFF00"/>
                </a:solidFill>
              </a:rPr>
              <a:t>R</a:t>
            </a:r>
            <a:r>
              <a:rPr lang="en-US" sz="1400" b="1" baseline="30000" dirty="0" smtClean="0">
                <a:solidFill>
                  <a:srgbClr val="FFFF00"/>
                </a:solidFill>
              </a:rPr>
              <a:t>2</a:t>
            </a:r>
            <a:r>
              <a:rPr lang="en-US" sz="1400" b="1" dirty="0" smtClean="0">
                <a:solidFill>
                  <a:srgbClr val="FFFF00"/>
                </a:solidFill>
              </a:rPr>
              <a:t> =</a:t>
            </a:r>
          </a:p>
        </p:txBody>
      </p:sp>
    </p:spTree>
    <p:extLst>
      <p:ext uri="{BB962C8B-B14F-4D97-AF65-F5344CB8AC3E}">
        <p14:creationId xmlns:p14="http://schemas.microsoft.com/office/powerpoint/2010/main" val="335174538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74061477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(1995-6/2000)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2715542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(1995-6/2000)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5797680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0010246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height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(1995-6/2000)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7528720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80843136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weight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(1995-6/2000)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5619515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5653871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0.0237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Ratio of Donor BSA to Recipient BSA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(1995-6/2000)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1045811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421932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(1995-6/2000)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011034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63420304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Most recent PRA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(1995-6/2000)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8663994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22,325)</a:t>
            </a:r>
            <a:endParaRPr lang="en-US" sz="2400" b="1"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20 Year Mortality with 95% Confidence Limits
</a:t>
            </a:r>
            <a:endParaRPr lang="en-US" sz="22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Heart Transplants (1990-6/1995)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444" y="1099796"/>
            <a:ext cx="7341111" cy="4896207"/>
          </a:xfrm>
          <a:prstGeom prst="rect">
            <a:avLst/>
          </a:prstGeom>
        </p:spPr>
      </p:pic>
    </p:spTree>
    <p:extLst>
      <p:ext uri="{BB962C8B-B14F-4D97-AF65-F5344CB8AC3E}">
        <p14:creationId xmlns:p14="http://schemas.microsoft.com/office/powerpoint/2010/main" val="30870544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966599370"/>
              </p:ext>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Ischemia time</a:t>
                      </a:r>
                      <a:endParaRPr lang="en-US"/>
                    </a:p>
                  </a:txBody>
                  <a:tcPr>
                    <a:solidFill>
                      <a:srgbClr val="000000"/>
                    </a:solidFill>
                  </a:tcPr>
                </a:tc>
                <a:tc>
                  <a:txBody>
                    <a:bodyPr/>
                    <a:lstStyle/>
                    <a:p>
                      <a:r>
                        <a:rPr lang="en-US" dirty="0" smtClean="0"/>
                        <a:t>Donor weight</a:t>
                      </a:r>
                      <a:endParaRPr lang="en-US" dirty="0"/>
                    </a:p>
                  </a:txBody>
                  <a:tcPr>
                    <a:solidFill>
                      <a:srgbClr val="000000"/>
                    </a:solidFill>
                  </a:tcPr>
                </a:tc>
              </a:tr>
              <a:tr h="635000">
                <a:tc>
                  <a:txBody>
                    <a:bodyPr/>
                    <a:lstStyle/>
                    <a:p>
                      <a:r>
                        <a:rPr lang="en-US" dirty="0" smtClean="0"/>
                        <a:t>Recipient weight</a:t>
                      </a:r>
                      <a:endParaRPr lang="en-US" dirty="0"/>
                    </a:p>
                  </a:txBody>
                  <a:tcPr>
                    <a:solidFill>
                      <a:srgbClr val="000000"/>
                    </a:solidFill>
                  </a:tcPr>
                </a:tc>
                <a:tc>
                  <a:txBody>
                    <a:bodyPr/>
                    <a:lstStyle/>
                    <a:p>
                      <a:r>
                        <a:rPr lang="en-US" smtClean="0"/>
                        <a:t>Transplant center volume</a:t>
                      </a:r>
                      <a:endParaRPr lang="en-US"/>
                    </a:p>
                  </a:txBody>
                  <a:tcPr>
                    <a:solidFill>
                      <a:srgbClr val="000000"/>
                    </a:solidFill>
                  </a:tcPr>
                </a:tc>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20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(1990-6/1995)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541093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59138182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22,325)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20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(1990-6/1995)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810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Donor and Recipient Gender by Location  </a:t>
            </a:r>
            <a:br>
              <a:rPr lang="en-US" sz="2400" kern="0" dirty="0" smtClean="0"/>
            </a:br>
            <a:endParaRPr lang="en-US" sz="2000" kern="0" dirty="0"/>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48934" y="1017657"/>
            <a:ext cx="5410200" cy="400110"/>
          </a:xfrm>
          <a:prstGeom prst="rect">
            <a:avLst/>
          </a:prstGeom>
          <a:noFill/>
        </p:spPr>
        <p:txBody>
          <a:bodyPr wrap="square" rtlCol="0">
            <a:spAutoFit/>
          </a:bodyPr>
          <a:lstStyle/>
          <a:p>
            <a:r>
              <a:rPr lang="en-US" sz="2000" b="1" kern="0" smtClean="0"/>
              <a:t>(Transplants: January 2009 – June 2015)</a:t>
            </a:r>
            <a:endParaRPr lang="en-US" sz="2000" b="1" dirty="0"/>
          </a:p>
        </p:txBody>
      </p:sp>
      <p:sp>
        <p:nvSpPr>
          <p:cNvPr id="2" name="TextBox 1"/>
          <p:cNvSpPr txBox="1"/>
          <p:nvPr/>
        </p:nvSpPr>
        <p:spPr>
          <a:xfrm>
            <a:off x="1676400" y="5867400"/>
            <a:ext cx="2209800" cy="353943"/>
          </a:xfrm>
          <a:prstGeom prst="rect">
            <a:avLst/>
          </a:prstGeom>
          <a:noFill/>
        </p:spPr>
        <p:txBody>
          <a:bodyPr wrap="square" rtlCol="0">
            <a:spAutoFit/>
          </a:bodyPr>
          <a:lstStyle/>
          <a:p>
            <a:pPr algn="ctr"/>
            <a:r>
              <a:rPr lang="en-US" sz="1700" b="1" dirty="0" smtClean="0">
                <a:solidFill>
                  <a:srgbClr val="FFFF00"/>
                </a:solidFill>
              </a:rPr>
              <a:t>Donor</a:t>
            </a:r>
            <a:endParaRPr lang="en-US" sz="1700" b="1" dirty="0">
              <a:solidFill>
                <a:srgbClr val="FFFF00"/>
              </a:solidFill>
            </a:endParaRPr>
          </a:p>
        </p:txBody>
      </p:sp>
      <p:sp>
        <p:nvSpPr>
          <p:cNvPr id="11" name="TextBox 10"/>
          <p:cNvSpPr txBox="1"/>
          <p:nvPr/>
        </p:nvSpPr>
        <p:spPr>
          <a:xfrm>
            <a:off x="5970157" y="5866870"/>
            <a:ext cx="2209800" cy="353943"/>
          </a:xfrm>
          <a:prstGeom prst="rect">
            <a:avLst/>
          </a:prstGeom>
          <a:noFill/>
        </p:spPr>
        <p:txBody>
          <a:bodyPr wrap="square" rtlCol="0">
            <a:spAutoFit/>
          </a:bodyPr>
          <a:lstStyle/>
          <a:p>
            <a:pPr algn="ctr"/>
            <a:r>
              <a:rPr lang="en-US" sz="1700" b="1" dirty="0" smtClean="0">
                <a:solidFill>
                  <a:srgbClr val="FFFF00"/>
                </a:solidFill>
              </a:rPr>
              <a:t>Recipient</a:t>
            </a:r>
            <a:endParaRPr lang="en-US" sz="1700" b="1" dirty="0">
              <a:solidFill>
                <a:srgbClr val="FFFF00"/>
              </a:solidFill>
            </a:endParaRPr>
          </a:p>
        </p:txBody>
      </p:sp>
    </p:spTree>
    <p:extLst>
      <p:ext uri="{BB962C8B-B14F-4D97-AF65-F5344CB8AC3E}">
        <p14:creationId xmlns:p14="http://schemas.microsoft.com/office/powerpoint/2010/main" val="31476362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22876935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22,325)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20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(1990-6/1995)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39698397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0.0059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22,325)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20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(1990-6/1995)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22317194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0.0193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22,325)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weight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20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(1990-6/1995)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5797680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79799311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22,325)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weight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20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(1990-6/1995)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7528720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84600521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22,325)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20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(1990-6/1995)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5619515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9120" y="1113587"/>
            <a:ext cx="7406655" cy="493777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8,289)</a:t>
            </a:r>
            <a:endParaRPr lang="en-US" sz="2400" b="1"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sp>
        <p:nvSpPr>
          <p:cNvPr id="6" name="Title 2"/>
          <p:cNvSpPr txBox="1">
            <a:spLocks/>
          </p:cNvSpPr>
          <p:nvPr/>
        </p:nvSpPr>
        <p:spPr bwMode="auto">
          <a:xfrm>
            <a:off x="0" y="47798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CAV within </a:t>
            </a:r>
            <a:r>
              <a:rPr lang="en-US" sz="2000" kern="0" dirty="0"/>
              <a:t>5 Years with 95% Confidence </a:t>
            </a:r>
            <a:r>
              <a:rPr lang="en-US" sz="2000" kern="0" dirty="0" smtClean="0"/>
              <a:t>Limits Conditional on Survival to Transplant Discharge </a:t>
            </a:r>
            <a:r>
              <a:rPr lang="en-US" sz="2400" kern="0" dirty="0" smtClean="0"/>
              <a:t>
</a:t>
            </a:r>
            <a:endParaRPr lang="en-US" sz="2400" kern="0"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360909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Donor age</a:t>
                      </a:r>
                      <a:endParaRPr lang="en-US"/>
                    </a:p>
                  </a:txBody>
                  <a:tcPr>
                    <a:solidFill>
                      <a:srgbClr val="000000"/>
                    </a:solidFill>
                  </a:tcPr>
                </a:tc>
                <a:tc>
                  <a:txBody>
                    <a:bodyPr/>
                    <a:lstStyle/>
                    <a:p>
                      <a:r>
                        <a:rPr lang="en-US" smtClean="0"/>
                        <a:t>Recipient BMI</a:t>
                      </a:r>
                      <a:endParaRPr lang="en-US"/>
                    </a:p>
                  </a:txBody>
                  <a:tcPr>
                    <a:solidFill>
                      <a:srgbClr val="000000"/>
                    </a:solidFill>
                  </a:tcPr>
                </a:tc>
              </a:tr>
              <a:tr h="635000">
                <a:tc>
                  <a:txBody>
                    <a:bodyPr/>
                    <a:lstStyle/>
                    <a:p>
                      <a:r>
                        <a:rPr lang="en-US" smtClean="0"/>
                        <a:t>Donor BMI</a:t>
                      </a:r>
                      <a:endParaRPr lang="en-US"/>
                    </a:p>
                  </a:txBody>
                  <a:tcPr>
                    <a:solidFill>
                      <a:srgbClr val="000000"/>
                    </a:solidFill>
                  </a:tcPr>
                </a:tc>
                <a:tc>
                  <a:txBody>
                    <a:bodyPr/>
                    <a:lstStyle/>
                    <a:p>
                      <a:r>
                        <a:rPr lang="en-US" smtClean="0"/>
                        <a:t>Donor/recipient age %</a:t>
                      </a:r>
                      <a:endParaRPr lang="en-US"/>
                    </a:p>
                  </a:txBody>
                  <a:tcPr>
                    <a:solidFill>
                      <a:srgbClr val="000000"/>
                    </a:solidFill>
                  </a:tcPr>
                </a:tc>
              </a:tr>
              <a:tr h="635000">
                <a:tc>
                  <a:txBody>
                    <a:bodyPr/>
                    <a:lstStyle/>
                    <a:p>
                      <a:r>
                        <a:rPr lang="en-US" smtClean="0"/>
                        <a:t>PA systolic</a:t>
                      </a:r>
                      <a:endParaRPr lang="en-US"/>
                    </a:p>
                  </a:txBody>
                  <a:tcPr>
                    <a:solidFill>
                      <a:srgbClr val="000000"/>
                    </a:solidFill>
                  </a:tcPr>
                </a:tc>
                <a:tc>
                  <a:txBody>
                    <a:bodyPr/>
                    <a:lstStyle/>
                    <a:p>
                      <a:r>
                        <a:rPr lang="en-US" smtClean="0"/>
                        <a:t>Transplant center volume</a:t>
                      </a:r>
                      <a:endParaRPr lang="en-US"/>
                    </a:p>
                  </a:txBody>
                  <a:tcPr>
                    <a:solidFill>
                      <a:srgbClr val="000000"/>
                    </a:solidFill>
                  </a:tcPr>
                </a:tc>
              </a:tr>
            </a:tbl>
          </a:graphicData>
        </a:graphic>
      </p:graphicFrame>
      <p:sp>
        <p:nvSpPr>
          <p:cNvPr id="5" name="Title 2" hidden="1"/>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Development of CAV within 5 Years</a:t>
            </a:r>
          </a:p>
          <a:p>
            <a:r>
              <a:rPr lang="en-US" sz="2400" kern="0" smtClean="0"/>
              <a:t>Conditional on Survival to Transplant Discharge
</a:t>
            </a:r>
            <a:endParaRPr lang="en-US" sz="2400" kern="0" dirty="0">
              <a:solidFill>
                <a:srgbClr val="FFFF00"/>
              </a:solidFill>
            </a:endParaRPr>
          </a:p>
        </p:txBody>
      </p:sp>
      <p:sp>
        <p:nvSpPr>
          <p:cNvPr id="14" name="Title 2"/>
          <p:cNvSpPr txBox="1">
            <a:spLocks/>
          </p:cNvSpPr>
          <p:nvPr/>
        </p:nvSpPr>
        <p:spPr bwMode="auto">
          <a:xfrm>
            <a:off x="2"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CAV within </a:t>
            </a:r>
            <a:r>
              <a:rPr lang="en-US" sz="2000" kern="0" dirty="0"/>
              <a:t>5 Years with 95% Confidence </a:t>
            </a:r>
            <a:r>
              <a:rPr lang="en-US" sz="2000" kern="0" dirty="0" smtClean="0"/>
              <a:t>Limits Conditional on Survival to Transplant Discharge </a:t>
            </a:r>
            <a:r>
              <a:rPr lang="en-US" sz="2400" kern="0" dirty="0" smtClean="0"/>
              <a:t>
</a:t>
            </a:r>
            <a:endParaRPr lang="en-US" sz="2400" kern="0" dirty="0">
              <a:solidFill>
                <a:srgbClr val="FFFF00"/>
              </a:solidFill>
            </a:endParaRPr>
          </a:p>
        </p:txBody>
      </p:sp>
      <p:sp>
        <p:nvSpPr>
          <p:cNvPr id="15" name="Title 1"/>
          <p:cNvSpPr>
            <a:spLocks noGrp="1"/>
          </p:cNvSpPr>
          <p:nvPr>
            <p:ph type="title"/>
          </p:nvPr>
        </p:nvSpPr>
        <p:spPr>
          <a:xfrm>
            <a:off x="152400" y="493376"/>
            <a:ext cx="9144000" cy="990600"/>
          </a:xfrm>
        </p:spPr>
        <p:txBody>
          <a:bodyPr/>
          <a:lstStyle/>
          <a:p>
            <a:r>
              <a:rPr lang="en-US" sz="2400" dirty="0" smtClean="0"/>
              <a:t>Adult Heart Transplants (2005-6/2010)
</a:t>
            </a:r>
            <a:endParaRPr lang="en-US" sz="24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2"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58814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8,289)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age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sp>
        <p:nvSpPr>
          <p:cNvPr id="19" name="Title 2"/>
          <p:cNvSpPr txBox="1">
            <a:spLocks/>
          </p:cNvSpPr>
          <p:nvPr/>
        </p:nvSpPr>
        <p:spPr bwMode="auto">
          <a:xfrm>
            <a:off x="2"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CAV within </a:t>
            </a:r>
            <a:r>
              <a:rPr lang="en-US" sz="2000" kern="0" dirty="0"/>
              <a:t>5 Years with 95% Confidence </a:t>
            </a:r>
            <a:r>
              <a:rPr lang="en-US" sz="2000" kern="0" dirty="0" smtClean="0"/>
              <a:t>Limits Conditional on Survival to Transplant Discharge </a:t>
            </a:r>
            <a:r>
              <a:rPr lang="en-US" sz="2400" kern="0" dirty="0" smtClean="0"/>
              <a:t>
</a:t>
            </a:r>
            <a:endParaRPr lang="en-US" sz="2400" kern="0"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5097923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0.0094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8,289)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BMI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(2005-6/2010)
</a:t>
            </a:r>
            <a:endParaRPr lang="en-US" sz="2400" dirty="0">
              <a:solidFill>
                <a:srgbClr val="FFFF00"/>
              </a:solidFill>
            </a:endParaRPr>
          </a:p>
        </p:txBody>
      </p:sp>
      <p:sp>
        <p:nvSpPr>
          <p:cNvPr id="15" name="Title 2"/>
          <p:cNvSpPr txBox="1">
            <a:spLocks/>
          </p:cNvSpPr>
          <p:nvPr/>
        </p:nvSpPr>
        <p:spPr bwMode="auto">
          <a:xfrm>
            <a:off x="2"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CAV within </a:t>
            </a:r>
            <a:r>
              <a:rPr lang="en-US" sz="2000" kern="0" dirty="0"/>
              <a:t>5 Years with 95% Confidence </a:t>
            </a:r>
            <a:r>
              <a:rPr lang="en-US" sz="2000" kern="0" dirty="0" smtClean="0"/>
              <a:t>Limits Conditional on Survival to Transplant Discharge </a:t>
            </a:r>
            <a:r>
              <a:rPr lang="en-US" sz="2400" kern="0" dirty="0" smtClean="0"/>
              <a:t>
</a:t>
            </a:r>
            <a:endParaRPr lang="en-US" sz="2400" kern="0" dirty="0">
              <a:solidFill>
                <a:srgbClr val="FFFF00"/>
              </a:solidFill>
            </a:endParaRPr>
          </a:p>
        </p:txBody>
      </p:sp>
      <p:grpSp>
        <p:nvGrpSpPr>
          <p:cNvPr id="16" name="Group 15"/>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6264876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0.0465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8,289)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BMI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(2005-6/2010)
</a:t>
            </a:r>
            <a:endParaRPr lang="en-US" sz="2400" dirty="0">
              <a:solidFill>
                <a:srgbClr val="FFFF00"/>
              </a:solidFill>
            </a:endParaRPr>
          </a:p>
        </p:txBody>
      </p:sp>
      <p:sp>
        <p:nvSpPr>
          <p:cNvPr id="15" name="Title 2"/>
          <p:cNvSpPr txBox="1">
            <a:spLocks/>
          </p:cNvSpPr>
          <p:nvPr/>
        </p:nvSpPr>
        <p:spPr bwMode="auto">
          <a:xfrm>
            <a:off x="2"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CAV within </a:t>
            </a:r>
            <a:r>
              <a:rPr lang="en-US" sz="2000" kern="0" dirty="0"/>
              <a:t>5 Years with 95% Confidence </a:t>
            </a:r>
            <a:r>
              <a:rPr lang="en-US" sz="2000" kern="0" dirty="0" smtClean="0"/>
              <a:t>Limits Conditional on Survival to Transplant Discharge </a:t>
            </a:r>
            <a:r>
              <a:rPr lang="en-US" sz="2400" kern="0" dirty="0" smtClean="0"/>
              <a:t>
</a:t>
            </a:r>
            <a:endParaRPr lang="en-US" sz="2400" kern="0" dirty="0">
              <a:solidFill>
                <a:srgbClr val="FFFF00"/>
              </a:solidFill>
            </a:endParaRPr>
          </a:p>
        </p:txBody>
      </p:sp>
      <p:grpSp>
        <p:nvGrpSpPr>
          <p:cNvPr id="16" name="Group 15"/>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25695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3616910"/>
              </p:ext>
            </p:extLst>
          </p:nvPr>
        </p:nvGraphicFramePr>
        <p:xfrm>
          <a:off x="152400" y="1371600"/>
          <a:ext cx="8915400" cy="47574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77000" y="6299000"/>
            <a:ext cx="2438400" cy="292388"/>
          </a:xfrm>
          <a:prstGeom prst="rect">
            <a:avLst/>
          </a:prstGeom>
          <a:noFill/>
        </p:spPr>
        <p:txBody>
          <a:bodyPr wrap="square" rtlCol="0">
            <a:spAutoFit/>
          </a:bodyPr>
          <a:lstStyle/>
          <a:p>
            <a:r>
              <a:rPr lang="en-US" sz="1300" b="1" dirty="0" smtClean="0">
                <a:solidFill>
                  <a:srgbClr val="FFFF00"/>
                </a:solidFill>
              </a:rPr>
              <a:t>* LVAD, RVAD, TAH, ECMO</a:t>
            </a:r>
            <a:endParaRPr lang="en-US" sz="1300" b="1" dirty="0">
              <a:solidFill>
                <a:srgbClr val="FFFF00"/>
              </a:solidFill>
            </a:endParaRPr>
          </a:p>
        </p:txBody>
      </p:sp>
      <p:sp>
        <p:nvSpPr>
          <p:cNvPr id="19" name="Title 1"/>
          <p:cNvSpPr txBox="1">
            <a:spLocks/>
          </p:cNvSpPr>
          <p:nvPr/>
        </p:nvSpPr>
        <p:spPr bwMode="auto">
          <a:xfrm>
            <a:off x="0" y="168901"/>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3200" kern="0" dirty="0" smtClean="0"/>
              <a:t/>
            </a:r>
            <a:br>
              <a:rPr lang="en-US" sz="3200" kern="0" dirty="0" smtClean="0"/>
            </a:br>
            <a:r>
              <a:rPr lang="en-US" sz="2800" kern="0" dirty="0" smtClean="0"/>
              <a:t> </a:t>
            </a:r>
            <a:r>
              <a:rPr lang="en-US" sz="2400" kern="0" dirty="0" smtClean="0"/>
              <a:t>% of Patients Bridged with Mechanical Circulatory Support*</a:t>
            </a:r>
          </a:p>
          <a:p>
            <a:endParaRPr lang="en-US" sz="2000" kern="0"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1714500" y="955675"/>
            <a:ext cx="5791200" cy="400110"/>
          </a:xfrm>
          <a:prstGeom prst="rect">
            <a:avLst/>
          </a:prstGeom>
          <a:noFill/>
        </p:spPr>
        <p:txBody>
          <a:bodyPr wrap="square" rtlCol="0">
            <a:spAutoFit/>
          </a:bodyPr>
          <a:lstStyle/>
          <a:p>
            <a:r>
              <a:rPr lang="en-US" sz="2000" b="1" kern="0" smtClean="0"/>
              <a:t>(Transplants: January 2000 – December 2014)</a:t>
            </a:r>
            <a:endParaRPr lang="en-US" sz="2000" b="1" dirty="0"/>
          </a:p>
        </p:txBody>
      </p:sp>
    </p:spTree>
    <p:extLst>
      <p:ext uri="{BB962C8B-B14F-4D97-AF65-F5344CB8AC3E}">
        <p14:creationId xmlns:p14="http://schemas.microsoft.com/office/powerpoint/2010/main" val="298961281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8,289)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PA systolic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(2005-6/2010)
</a:t>
            </a:r>
            <a:endParaRPr lang="en-US" sz="2400" dirty="0">
              <a:solidFill>
                <a:srgbClr val="FFFF00"/>
              </a:solidFill>
            </a:endParaRPr>
          </a:p>
        </p:txBody>
      </p:sp>
      <p:sp>
        <p:nvSpPr>
          <p:cNvPr id="15" name="Title 2"/>
          <p:cNvSpPr txBox="1">
            <a:spLocks/>
          </p:cNvSpPr>
          <p:nvPr/>
        </p:nvSpPr>
        <p:spPr bwMode="auto">
          <a:xfrm>
            <a:off x="2"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CAV within </a:t>
            </a:r>
            <a:r>
              <a:rPr lang="en-US" sz="2000" kern="0" dirty="0"/>
              <a:t>5 Years with 95% Confidence </a:t>
            </a:r>
            <a:r>
              <a:rPr lang="en-US" sz="2000" kern="0" dirty="0" smtClean="0"/>
              <a:t>Limits Conditional on Survival to Transplant Discharge </a:t>
            </a:r>
            <a:r>
              <a:rPr lang="en-US" sz="2400" kern="0" dirty="0" smtClean="0"/>
              <a:t>
</a:t>
            </a:r>
            <a:endParaRPr lang="en-US" sz="2400" kern="0" dirty="0">
              <a:solidFill>
                <a:srgbClr val="FFFF00"/>
              </a:solidFill>
            </a:endParaRPr>
          </a:p>
        </p:txBody>
      </p:sp>
      <p:grpSp>
        <p:nvGrpSpPr>
          <p:cNvPr id="16" name="Group 15"/>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5116808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0.0099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8,289)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Transplant center volume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(2005-6/2010)
</a:t>
            </a:r>
            <a:endParaRPr lang="en-US" sz="2400" dirty="0">
              <a:solidFill>
                <a:srgbClr val="FFFF00"/>
              </a:solidFill>
            </a:endParaRPr>
          </a:p>
        </p:txBody>
      </p:sp>
      <p:sp>
        <p:nvSpPr>
          <p:cNvPr id="15" name="Title 2"/>
          <p:cNvSpPr txBox="1">
            <a:spLocks/>
          </p:cNvSpPr>
          <p:nvPr/>
        </p:nvSpPr>
        <p:spPr bwMode="auto">
          <a:xfrm>
            <a:off x="2"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CAV within </a:t>
            </a:r>
            <a:r>
              <a:rPr lang="en-US" sz="2000" kern="0" dirty="0"/>
              <a:t>5 Years with 95% Confidence </a:t>
            </a:r>
            <a:r>
              <a:rPr lang="en-US" sz="2000" kern="0" dirty="0" smtClean="0"/>
              <a:t>Limits Conditional on Survival to Transplant Discharge </a:t>
            </a:r>
            <a:r>
              <a:rPr lang="en-US" sz="2400" kern="0" dirty="0" smtClean="0"/>
              <a:t>
</a:t>
            </a:r>
            <a:endParaRPr lang="en-US" sz="2400" kern="0" dirty="0">
              <a:solidFill>
                <a:srgbClr val="FFFF00"/>
              </a:solidFill>
            </a:endParaRPr>
          </a:p>
        </p:txBody>
      </p:sp>
      <p:grpSp>
        <p:nvGrpSpPr>
          <p:cNvPr id="16" name="Group 15"/>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129397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4413" y="1530334"/>
            <a:ext cx="6995174" cy="4663449"/>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8,906)</a:t>
            </a:r>
            <a:endParaRPr lang="en-US" sz="2400" b="1" dirty="0">
              <a:solidFill>
                <a:srgbClr val="FFFF00"/>
              </a:solidFill>
            </a:endParaRPr>
          </a:p>
        </p:txBody>
      </p:sp>
      <p:sp>
        <p:nvSpPr>
          <p:cNvPr id="6" name="Title 2"/>
          <p:cNvSpPr txBox="1">
            <a:spLocks/>
          </p:cNvSpPr>
          <p:nvPr/>
        </p:nvSpPr>
        <p:spPr bwMode="auto">
          <a:xfrm>
            <a:off x="0" y="69807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Risk Factors for Development of Renal Dysfunction within 1 Year</a:t>
            </a:r>
          </a:p>
          <a:p>
            <a:r>
              <a:rPr lang="en-US" sz="2000" kern="0" dirty="0" smtClean="0"/>
              <a:t>Limited to Recipients without Severe Renal Dysfunction* Pre-Transplant</a:t>
            </a:r>
          </a:p>
          <a:p>
            <a:r>
              <a:rPr lang="en-US" sz="2000" kern="0" dirty="0" smtClean="0"/>
              <a:t>Conditional on Survival to Transplant Discharge </a:t>
            </a:r>
            <a:r>
              <a:rPr lang="en-US" sz="2400" kern="0" dirty="0" smtClean="0"/>
              <a:t>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Heart Transplants (2009-6/2014)
</a:t>
            </a:r>
            <a:endParaRPr lang="en-US" sz="2400"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3938120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Recipient creatinine</a:t>
                      </a:r>
                      <a:endParaRPr lang="en-US"/>
                    </a:p>
                  </a:txBody>
                  <a:tcPr>
                    <a:solidFill>
                      <a:srgbClr val="000000"/>
                    </a:solidFill>
                  </a:tcPr>
                </a:tc>
              </a:tr>
            </a:tbl>
          </a:graphicData>
        </a:graphic>
      </p:graphicFrame>
      <p:sp>
        <p:nvSpPr>
          <p:cNvPr id="13" name="Title 1"/>
          <p:cNvSpPr>
            <a:spLocks noGrp="1"/>
          </p:cNvSpPr>
          <p:nvPr>
            <p:ph type="title"/>
          </p:nvPr>
        </p:nvSpPr>
        <p:spPr>
          <a:xfrm>
            <a:off x="0" y="340976"/>
            <a:ext cx="9144000" cy="990600"/>
          </a:xfrm>
        </p:spPr>
        <p:txBody>
          <a:bodyPr/>
          <a:lstStyle/>
          <a:p>
            <a:r>
              <a:rPr lang="en-US" sz="2400" dirty="0" smtClean="0"/>
              <a:t>Adult Heart Transplants (2009-6/2014)
</a:t>
            </a:r>
            <a:endParaRPr lang="en-US" sz="2400" dirty="0">
              <a:solidFill>
                <a:srgbClr val="FFFF00"/>
              </a:solidFill>
            </a:endParaRPr>
          </a:p>
        </p:txBody>
      </p:sp>
      <p:sp>
        <p:nvSpPr>
          <p:cNvPr id="14" name="Title 2"/>
          <p:cNvSpPr txBox="1">
            <a:spLocks/>
          </p:cNvSpPr>
          <p:nvPr/>
        </p:nvSpPr>
        <p:spPr bwMode="auto">
          <a:xfrm>
            <a:off x="0" y="69807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Risk Factors for Development of Renal Dysfunction within 1 Year</a:t>
            </a:r>
          </a:p>
          <a:p>
            <a:r>
              <a:rPr lang="en-US" sz="2000" kern="0" dirty="0" smtClean="0"/>
              <a:t>Limited to Recipients without Severe Renal Dysfunction* Pre-Transplant</a:t>
            </a:r>
          </a:p>
          <a:p>
            <a:r>
              <a:rPr lang="en-US" sz="2000" kern="0" dirty="0" smtClean="0"/>
              <a:t>Conditional on Survival to Transplant Discharge </a:t>
            </a:r>
            <a:r>
              <a:rPr lang="en-US" sz="2400" kern="0" dirty="0" smtClean="0"/>
              <a:t>
</a:t>
            </a:r>
            <a:endParaRPr lang="en-US" sz="2400" kern="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2"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4330579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754404"/>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0.0071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8,906)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914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sp>
        <p:nvSpPr>
          <p:cNvPr id="2" name="Title 1"/>
          <p:cNvSpPr>
            <a:spLocks noGrp="1"/>
          </p:cNvSpPr>
          <p:nvPr>
            <p:ph type="title"/>
          </p:nvPr>
        </p:nvSpPr>
        <p:spPr>
          <a:xfrm>
            <a:off x="0" y="381000"/>
            <a:ext cx="9144000" cy="990600"/>
          </a:xfrm>
        </p:spPr>
        <p:txBody>
          <a:bodyPr/>
          <a:lstStyle/>
          <a:p>
            <a:r>
              <a:rPr lang="en-US" sz="2400" dirty="0" smtClean="0"/>
              <a:t>Adult Heart Transplants (2009-6/2014)
</a:t>
            </a:r>
            <a:endParaRPr lang="en-US" sz="2400" dirty="0">
              <a:solidFill>
                <a:srgbClr val="FFFF00"/>
              </a:solidFill>
            </a:endParaRPr>
          </a:p>
        </p:txBody>
      </p:sp>
      <p:sp>
        <p:nvSpPr>
          <p:cNvPr id="15" name="Title 2"/>
          <p:cNvSpPr txBox="1">
            <a:spLocks/>
          </p:cNvSpPr>
          <p:nvPr/>
        </p:nvSpPr>
        <p:spPr bwMode="auto">
          <a:xfrm>
            <a:off x="0" y="69807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Risk Factors for Development of Renal Dysfunction within 1 Year</a:t>
            </a:r>
          </a:p>
          <a:p>
            <a:r>
              <a:rPr lang="en-US" sz="2000" kern="0" dirty="0" smtClean="0"/>
              <a:t>Limited to Recipients without Severe Renal Dysfunction* Pre-Transplant</a:t>
            </a:r>
          </a:p>
          <a:p>
            <a:r>
              <a:rPr lang="en-US" sz="2000" kern="0" dirty="0" smtClean="0"/>
              <a:t>Conditional on Survival to Transplant Discharge </a:t>
            </a:r>
            <a:r>
              <a:rPr lang="en-US" sz="2400" kern="0" dirty="0" smtClean="0"/>
              <a:t>
</a:t>
            </a:r>
            <a:endParaRPr lang="en-US" sz="2400" kern="0" dirty="0">
              <a:solidFill>
                <a:srgbClr val="FFFF00"/>
              </a:solidFill>
            </a:endParaRPr>
          </a:p>
        </p:txBody>
      </p:sp>
      <p:grpSp>
        <p:nvGrpSpPr>
          <p:cNvPr id="16" name="Group 15"/>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9837464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8,906)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89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creatinine
</a:t>
            </a:r>
            <a:endParaRPr lang="en-US" sz="2400" kern="0" dirty="0">
              <a:solidFill>
                <a:srgbClr val="FFFF00"/>
              </a:solidFill>
            </a:endParaRPr>
          </a:p>
        </p:txBody>
      </p:sp>
      <p:sp>
        <p:nvSpPr>
          <p:cNvPr id="2" name="Title 1" hidden="1"/>
          <p:cNvSpPr>
            <a:spLocks noGrp="1"/>
          </p:cNvSpPr>
          <p:nvPr>
            <p:ph type="title"/>
          </p:nvPr>
        </p:nvSpPr>
        <p:spPr>
          <a:xfrm>
            <a:off x="0" y="340976"/>
            <a:ext cx="9144000" cy="990600"/>
          </a:xfrm>
        </p:spPr>
        <p:txBody>
          <a:bodyPr/>
          <a:lstStyle/>
          <a:p>
            <a:r>
              <a:rPr lang="en-US" sz="2400" dirty="0" smtClean="0"/>
              <a:t>Adult Heart Transplants (2009-6/2014)
</a:t>
            </a:r>
            <a:endParaRPr lang="en-US" sz="2400" dirty="0">
              <a:solidFill>
                <a:srgbClr val="FFFF00"/>
              </a:solidFill>
            </a:endParaRPr>
          </a:p>
        </p:txBody>
      </p:sp>
      <p:sp>
        <p:nvSpPr>
          <p:cNvPr id="15" name="Title 2"/>
          <p:cNvSpPr txBox="1">
            <a:spLocks/>
          </p:cNvSpPr>
          <p:nvPr/>
        </p:nvSpPr>
        <p:spPr bwMode="auto">
          <a:xfrm>
            <a:off x="0" y="69807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Risk Factors for Development of Renal Dysfunction within 1 Year</a:t>
            </a:r>
          </a:p>
          <a:p>
            <a:r>
              <a:rPr lang="en-US" sz="2000" kern="0" dirty="0" smtClean="0"/>
              <a:t>Limited to Recipients without Severe Renal Dysfunction* Pre-Transplant</a:t>
            </a:r>
          </a:p>
          <a:p>
            <a:r>
              <a:rPr lang="en-US" sz="2000" kern="0" dirty="0" smtClean="0"/>
              <a:t>Conditional on Survival to Transplant Discharge </a:t>
            </a:r>
            <a:r>
              <a:rPr lang="en-US" sz="2400" kern="0" dirty="0" smtClean="0"/>
              <a:t>
</a:t>
            </a:r>
            <a:endParaRPr lang="en-US" sz="2400" kern="0" dirty="0">
              <a:solidFill>
                <a:srgbClr val="FFFF00"/>
              </a:solidFill>
            </a:endParaRPr>
          </a:p>
        </p:txBody>
      </p:sp>
      <p:sp>
        <p:nvSpPr>
          <p:cNvPr id="19" name="Title 1"/>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Adult Heart Transplants (2009-6/2014)
</a:t>
            </a:r>
            <a:endParaRPr lang="en-US" sz="2400" kern="0" dirty="0">
              <a:solidFill>
                <a:srgbClr val="FFFF00"/>
              </a:solidFill>
            </a:endParaRPr>
          </a:p>
        </p:txBody>
      </p:sp>
      <p:grpSp>
        <p:nvGrpSpPr>
          <p:cNvPr id="16" name="Group 15"/>
          <p:cNvGrpSpPr/>
          <p:nvPr/>
        </p:nvGrpSpPr>
        <p:grpSpPr>
          <a:xfrm>
            <a:off x="2" y="6146792"/>
            <a:ext cx="4715933" cy="711201"/>
            <a:chOff x="2" y="6146792"/>
            <a:chExt cx="4715933"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0833459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Focus Theme</a:t>
            </a:r>
            <a:endParaRPr lang="en-US" dirty="0"/>
          </a:p>
        </p:txBody>
      </p:sp>
      <p:grpSp>
        <p:nvGrpSpPr>
          <p:cNvPr id="9" name="Group 8"/>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128517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bwMode="auto">
          <a:xfrm>
            <a:off x="-9395" y="2413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Diagnosis by Gender</a:t>
            </a:r>
            <a:r>
              <a:rPr lang="en-US" sz="2800" kern="0" dirty="0" smtClean="0"/>
              <a:t/>
            </a:r>
            <a:br>
              <a:rPr lang="en-US" sz="28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57400" y="919367"/>
            <a:ext cx="5257800" cy="400110"/>
          </a:xfrm>
          <a:prstGeom prst="rect">
            <a:avLst/>
          </a:prstGeom>
          <a:noFill/>
        </p:spPr>
        <p:txBody>
          <a:bodyPr wrap="square" rtlCol="0">
            <a:spAutoFit/>
          </a:bodyPr>
          <a:lstStyle/>
          <a:p>
            <a:r>
              <a:rPr lang="en-US" sz="2000" b="1" kern="0" dirty="0" smtClean="0"/>
              <a:t>(Transplants: January 2009 – June 2015)</a:t>
            </a:r>
            <a:endParaRPr lang="en-US" sz="2000" b="1" dirty="0"/>
          </a:p>
        </p:txBody>
      </p:sp>
      <p:graphicFrame>
        <p:nvGraphicFramePr>
          <p:cNvPr id="14" name="Content Placeholder 9"/>
          <p:cNvGraphicFramePr>
            <a:graphicFrameLocks noGrp="1"/>
          </p:cNvGraphicFramePr>
          <p:nvPr>
            <p:ph idx="1"/>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678303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bwMode="auto">
          <a:xfrm>
            <a:off x="-9395" y="2413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Diagnosis by Era and Location</a:t>
            </a:r>
            <a:r>
              <a:rPr lang="en-US" sz="2800" kern="0" dirty="0" smtClean="0"/>
              <a:t/>
            </a:r>
            <a:br>
              <a:rPr lang="en-US" sz="28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graphicFrame>
        <p:nvGraphicFramePr>
          <p:cNvPr id="14" name="Content Placeholder 9"/>
          <p:cNvGraphicFramePr>
            <a:graphicFrameLocks noGrp="1"/>
          </p:cNvGraphicFramePr>
          <p:nvPr>
            <p:ph idx="1"/>
            <p:extLst/>
          </p:nvPr>
        </p:nvGraphicFramePr>
        <p:xfrm>
          <a:off x="76200" y="1066800"/>
          <a:ext cx="89154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447801" y="5743119"/>
            <a:ext cx="1600200" cy="369332"/>
          </a:xfrm>
          <a:prstGeom prst="rect">
            <a:avLst/>
          </a:prstGeom>
          <a:noFill/>
        </p:spPr>
        <p:txBody>
          <a:bodyPr wrap="square" rtlCol="0">
            <a:spAutoFit/>
          </a:bodyPr>
          <a:lstStyle/>
          <a:p>
            <a:pPr algn="ctr"/>
            <a:r>
              <a:rPr lang="en-US" b="1" dirty="0" smtClean="0">
                <a:solidFill>
                  <a:srgbClr val="FFFF00"/>
                </a:solidFill>
              </a:rPr>
              <a:t>Europe</a:t>
            </a:r>
            <a:endParaRPr lang="en-US" b="1" dirty="0">
              <a:solidFill>
                <a:srgbClr val="FFFF00"/>
              </a:solidFill>
            </a:endParaRPr>
          </a:p>
        </p:txBody>
      </p:sp>
      <p:sp>
        <p:nvSpPr>
          <p:cNvPr id="11" name="TextBox 10"/>
          <p:cNvSpPr txBox="1"/>
          <p:nvPr/>
        </p:nvSpPr>
        <p:spPr>
          <a:xfrm>
            <a:off x="3886200" y="5746226"/>
            <a:ext cx="2286000" cy="369332"/>
          </a:xfrm>
          <a:prstGeom prst="rect">
            <a:avLst/>
          </a:prstGeom>
          <a:noFill/>
        </p:spPr>
        <p:txBody>
          <a:bodyPr wrap="square" rtlCol="0">
            <a:spAutoFit/>
          </a:bodyPr>
          <a:lstStyle/>
          <a:p>
            <a:pPr algn="ctr"/>
            <a:r>
              <a:rPr lang="en-US" b="1" dirty="0" smtClean="0">
                <a:solidFill>
                  <a:srgbClr val="FFFF00"/>
                </a:solidFill>
              </a:rPr>
              <a:t>North America</a:t>
            </a:r>
            <a:endParaRPr lang="en-US" b="1" dirty="0">
              <a:solidFill>
                <a:srgbClr val="FFFF00"/>
              </a:solidFill>
            </a:endParaRPr>
          </a:p>
        </p:txBody>
      </p:sp>
      <p:sp>
        <p:nvSpPr>
          <p:cNvPr id="12" name="TextBox 11"/>
          <p:cNvSpPr txBox="1"/>
          <p:nvPr/>
        </p:nvSpPr>
        <p:spPr>
          <a:xfrm>
            <a:off x="6721401" y="5775146"/>
            <a:ext cx="2286000" cy="369332"/>
          </a:xfrm>
          <a:prstGeom prst="rect">
            <a:avLst/>
          </a:prstGeom>
          <a:noFill/>
        </p:spPr>
        <p:txBody>
          <a:bodyPr wrap="square" rtlCol="0">
            <a:spAutoFit/>
          </a:bodyPr>
          <a:lstStyle/>
          <a:p>
            <a:pPr algn="ctr"/>
            <a:r>
              <a:rPr lang="en-US" b="1" dirty="0" smtClean="0">
                <a:solidFill>
                  <a:srgbClr val="FFFF00"/>
                </a:solidFill>
              </a:rPr>
              <a:t>Other</a:t>
            </a:r>
            <a:endParaRPr lang="en-US" b="1" dirty="0">
              <a:solidFill>
                <a:srgbClr val="FFFF00"/>
              </a:solidFill>
            </a:endParaRPr>
          </a:p>
        </p:txBody>
      </p:sp>
    </p:spTree>
    <p:extLst>
      <p:ext uri="{BB962C8B-B14F-4D97-AF65-F5344CB8AC3E}">
        <p14:creationId xmlns:p14="http://schemas.microsoft.com/office/powerpoint/2010/main" val="331437878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2700" y="3721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3600" kern="0" dirty="0" smtClean="0"/>
              <a:t/>
            </a:r>
            <a:br>
              <a:rPr lang="en-US" sz="3600" kern="0" dirty="0" smtClean="0"/>
            </a:br>
            <a:r>
              <a:rPr lang="en-US" sz="2400" kern="0" dirty="0"/>
              <a:t>Age Group by Diagnosis</a:t>
            </a:r>
            <a:r>
              <a:rPr lang="en-US" sz="2400" kern="0" dirty="0" smtClean="0"/>
              <a:t/>
            </a:r>
            <a:br>
              <a:rPr lang="en-US" sz="2400" kern="0" dirty="0" smtClean="0"/>
            </a:br>
            <a:r>
              <a:rPr lang="en-US" sz="2000" kern="0" dirty="0" smtClean="0"/>
              <a:t> </a:t>
            </a:r>
            <a:endParaRPr lang="en-US" sz="2000" kern="0"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1691413" y="1019743"/>
            <a:ext cx="5867400" cy="400110"/>
          </a:xfrm>
          <a:prstGeom prst="rect">
            <a:avLst/>
          </a:prstGeom>
          <a:noFill/>
        </p:spPr>
        <p:txBody>
          <a:bodyPr wrap="square" rtlCol="0">
            <a:spAutoFit/>
          </a:bodyPr>
          <a:lstStyle/>
          <a:p>
            <a:pPr algn="ctr"/>
            <a:r>
              <a:rPr lang="en-US" sz="2000" b="1" kern="0" smtClean="0"/>
              <a:t>(Transplants: January 2009 – June 2015)</a:t>
            </a:r>
            <a:endParaRPr lang="en-US" sz="2000" b="1" kern="0" dirty="0"/>
          </a:p>
        </p:txBody>
      </p:sp>
    </p:spTree>
    <p:extLst>
      <p:ext uri="{BB962C8B-B14F-4D97-AF65-F5344CB8AC3E}">
        <p14:creationId xmlns:p14="http://schemas.microsoft.com/office/powerpoint/2010/main" val="1100994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by Year and Device Type</a:t>
            </a:r>
            <a:endParaRPr lang="en-US" sz="2400" dirty="0"/>
          </a:p>
        </p:txBody>
      </p:sp>
      <p:graphicFrame>
        <p:nvGraphicFramePr>
          <p:cNvPr id="4" name="Content Placeholder 3"/>
          <p:cNvGraphicFramePr>
            <a:graphicFrameLocks noGrp="1"/>
          </p:cNvGraphicFramePr>
          <p:nvPr>
            <p:ph idx="1"/>
            <p:extLst/>
          </p:nvPr>
        </p:nvGraphicFramePr>
        <p:xfrm>
          <a:off x="152400" y="1371600"/>
          <a:ext cx="8915400" cy="48691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77000" y="6299000"/>
            <a:ext cx="2438400" cy="292388"/>
          </a:xfrm>
          <a:prstGeom prst="rect">
            <a:avLst/>
          </a:prstGeom>
          <a:noFill/>
        </p:spPr>
        <p:txBody>
          <a:bodyPr wrap="square" rtlCol="0">
            <a:spAutoFit/>
          </a:bodyPr>
          <a:lstStyle/>
          <a:p>
            <a:r>
              <a:rPr lang="en-US" sz="1300" b="1" dirty="0" smtClean="0">
                <a:solidFill>
                  <a:srgbClr val="FFFF00"/>
                </a:solidFill>
              </a:rPr>
              <a:t>* LVAD, RVAD, TAH, ECMO</a:t>
            </a:r>
            <a:endParaRPr lang="en-US" sz="1300" b="1" dirty="0">
              <a:solidFill>
                <a:srgbClr val="FFFF00"/>
              </a:solidFill>
            </a:endParaRPr>
          </a:p>
        </p:txBody>
      </p:sp>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1135912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2700" y="3721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3600" kern="0" dirty="0" smtClean="0"/>
              <a:t/>
            </a:r>
            <a:br>
              <a:rPr lang="en-US" sz="3600" kern="0" dirty="0" smtClean="0"/>
            </a:br>
            <a:r>
              <a:rPr lang="en-US" sz="2400" kern="0" dirty="0" smtClean="0"/>
              <a:t>Donor Age </a:t>
            </a:r>
            <a:r>
              <a:rPr lang="en-US" sz="2400" kern="0" dirty="0"/>
              <a:t>Group by Diagnosis</a:t>
            </a:r>
            <a:r>
              <a:rPr lang="en-US" sz="2400" kern="0" dirty="0" smtClean="0"/>
              <a:t/>
            </a:r>
            <a:br>
              <a:rPr lang="en-US" sz="2400" kern="0" dirty="0" smtClean="0"/>
            </a:br>
            <a:r>
              <a:rPr lang="en-US" sz="2000" kern="0" dirty="0" smtClean="0"/>
              <a:t> </a:t>
            </a:r>
            <a:endParaRPr lang="en-US" sz="2000" kern="0"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1691413" y="1019743"/>
            <a:ext cx="5867400" cy="400110"/>
          </a:xfrm>
          <a:prstGeom prst="rect">
            <a:avLst/>
          </a:prstGeom>
          <a:noFill/>
        </p:spPr>
        <p:txBody>
          <a:bodyPr wrap="square" rtlCol="0">
            <a:spAutoFit/>
          </a:bodyPr>
          <a:lstStyle/>
          <a:p>
            <a:pPr algn="ctr"/>
            <a:r>
              <a:rPr lang="en-US" sz="2000" b="1" kern="0" smtClean="0"/>
              <a:t>(Transplants: January 2009 – June 2015)</a:t>
            </a:r>
            <a:endParaRPr lang="en-US" sz="2000" b="1" kern="0" dirty="0"/>
          </a:p>
        </p:txBody>
      </p:sp>
    </p:spTree>
    <p:extLst>
      <p:ext uri="{BB962C8B-B14F-4D97-AF65-F5344CB8AC3E}">
        <p14:creationId xmlns:p14="http://schemas.microsoft.com/office/powerpoint/2010/main" val="425429986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bwMode="auto">
          <a:xfrm>
            <a:off x="-9395" y="2413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a:t>% of Patients Bridged with Mechanical Circulatory Support*</a:t>
            </a:r>
          </a:p>
          <a:p>
            <a:r>
              <a:rPr lang="en-US" sz="2400" kern="0" dirty="0" smtClean="0"/>
              <a:t>by Diagnosis and Era</a:t>
            </a:r>
            <a:endParaRPr lang="en-US" sz="2400" kern="0" dirty="0"/>
          </a:p>
        </p:txBody>
      </p:sp>
      <p:grpSp>
        <p:nvGrpSpPr>
          <p:cNvPr id="13" name="Group 12"/>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graphicFrame>
        <p:nvGraphicFramePr>
          <p:cNvPr id="14" name="Content Placeholder 9"/>
          <p:cNvGraphicFramePr>
            <a:graphicFrameLocks noGrp="1"/>
          </p:cNvGraphicFramePr>
          <p:nvPr>
            <p:ph idx="1"/>
            <p:extLst/>
          </p:nvPr>
        </p:nvGraphicFramePr>
        <p:xfrm>
          <a:off x="76200" y="1231900"/>
          <a:ext cx="8915400" cy="50927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6477000" y="6299000"/>
            <a:ext cx="2438400" cy="292388"/>
          </a:xfrm>
          <a:prstGeom prst="rect">
            <a:avLst/>
          </a:prstGeom>
          <a:noFill/>
        </p:spPr>
        <p:txBody>
          <a:bodyPr wrap="square" rtlCol="0">
            <a:spAutoFit/>
          </a:bodyPr>
          <a:lstStyle/>
          <a:p>
            <a:r>
              <a:rPr lang="en-US" sz="1300" b="1" dirty="0" smtClean="0">
                <a:solidFill>
                  <a:srgbClr val="FFFF00"/>
                </a:solidFill>
              </a:rPr>
              <a:t>* LVAD, RVAD, TAH, ECMO</a:t>
            </a:r>
            <a:endParaRPr lang="en-US" sz="1300" b="1" dirty="0">
              <a:solidFill>
                <a:srgbClr val="FFFF00"/>
              </a:solidFill>
            </a:endParaRPr>
          </a:p>
        </p:txBody>
      </p:sp>
    </p:spTree>
    <p:extLst>
      <p:ext uri="{BB962C8B-B14F-4D97-AF65-F5344CB8AC3E}">
        <p14:creationId xmlns:p14="http://schemas.microsoft.com/office/powerpoint/2010/main" val="414251619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295400"/>
          <a:ext cx="8915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3517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Recipient Prior Cardiac Surgery Distribution by Diagnosis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48934" y="1014438"/>
            <a:ext cx="54102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145745553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295400"/>
          <a:ext cx="8915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2501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300" kern="0" dirty="0"/>
              <a:t>% of </a:t>
            </a:r>
            <a:r>
              <a:rPr lang="en-US" sz="2300" kern="0" dirty="0" smtClean="0"/>
              <a:t>Recipients </a:t>
            </a:r>
            <a:r>
              <a:rPr lang="en-US" sz="2300" dirty="0" smtClean="0"/>
              <a:t>Hospitalized </a:t>
            </a:r>
            <a:r>
              <a:rPr lang="en-US" sz="2300" dirty="0"/>
              <a:t>at </a:t>
            </a:r>
            <a:r>
              <a:rPr lang="en-US" sz="2300" dirty="0" smtClean="0"/>
              <a:t>Time </a:t>
            </a:r>
            <a:r>
              <a:rPr lang="en-US" sz="2300" dirty="0"/>
              <a:t>of </a:t>
            </a:r>
            <a:r>
              <a:rPr lang="en-US" sz="2300" dirty="0" smtClean="0"/>
              <a:t>Transplant </a:t>
            </a:r>
            <a:r>
              <a:rPr lang="en-US" sz="2300" kern="0" dirty="0" smtClean="0"/>
              <a:t>by Diagnosis</a:t>
            </a:r>
            <a:endParaRPr lang="en-US" sz="2300" kern="0" dirty="0"/>
          </a:p>
        </p:txBody>
      </p:sp>
      <p:grpSp>
        <p:nvGrpSpPr>
          <p:cNvPr id="13" name="Group 12"/>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48934" y="1014438"/>
            <a:ext cx="54102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392983868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2266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Graft Survival by Diagnosis</a:t>
            </a:r>
            <a:r>
              <a:rPr lang="en-US" sz="2800" kern="0" dirty="0" smtClean="0"/>
              <a:t/>
            </a:r>
            <a:br>
              <a:rPr lang="en-US" sz="2800" kern="0" dirty="0" smtClean="0"/>
            </a:br>
            <a:endParaRPr lang="en-US" sz="2000" kern="0" dirty="0"/>
          </a:p>
        </p:txBody>
      </p:sp>
      <p:grpSp>
        <p:nvGrpSpPr>
          <p:cNvPr id="18" name="Group 17"/>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762000" y="3695700"/>
            <a:ext cx="5562600" cy="492443"/>
          </a:xfrm>
          <a:prstGeom prst="rect">
            <a:avLst/>
          </a:prstGeom>
          <a:solidFill>
            <a:srgbClr val="000000"/>
          </a:solidFill>
        </p:spPr>
        <p:txBody>
          <a:bodyPr wrap="square" rtlCol="0">
            <a:spAutoFit/>
          </a:bodyPr>
          <a:lstStyle/>
          <a:p>
            <a:r>
              <a:rPr lang="en-US" sz="1300" b="1" dirty="0" smtClean="0">
                <a:solidFill>
                  <a:srgbClr val="FFFF00"/>
                </a:solidFill>
              </a:rPr>
              <a:t>All pair-wise comparisons were significant at p &lt; 0.05 except CHD vs. ICM, CHD vs. VCM, ICM vs. VCM and Retransplant vs. VCM</a:t>
            </a:r>
            <a:endParaRPr lang="en-US" sz="1300" b="1" dirty="0">
              <a:solidFill>
                <a:srgbClr val="FFFF00"/>
              </a:solidFill>
            </a:endParaRPr>
          </a:p>
        </p:txBody>
      </p:sp>
      <p:sp>
        <p:nvSpPr>
          <p:cNvPr id="3" name="title_cohort"/>
          <p:cNvSpPr txBox="1"/>
          <p:nvPr/>
        </p:nvSpPr>
        <p:spPr>
          <a:xfrm>
            <a:off x="1485900" y="912252"/>
            <a:ext cx="6172200" cy="400110"/>
          </a:xfrm>
          <a:prstGeom prst="rect">
            <a:avLst/>
          </a:prstGeom>
          <a:noFill/>
        </p:spPr>
        <p:txBody>
          <a:bodyPr wrap="square" rtlCol="0">
            <a:spAutoFit/>
          </a:bodyPr>
          <a:lstStyle/>
          <a:p>
            <a:pPr algn="ctr"/>
            <a:r>
              <a:rPr lang="en-US" sz="2000" b="1" kern="0" smtClean="0"/>
              <a:t>(Transplants: January 2004 – June 2014)</a:t>
            </a:r>
            <a:endParaRPr lang="en-US" sz="2000" b="1" dirty="0"/>
          </a:p>
        </p:txBody>
      </p:sp>
    </p:spTree>
    <p:extLst>
      <p:ext uri="{BB962C8B-B14F-4D97-AF65-F5344CB8AC3E}">
        <p14:creationId xmlns:p14="http://schemas.microsoft.com/office/powerpoint/2010/main" val="78776665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3" y="1323797"/>
          <a:ext cx="8686794" cy="4860782"/>
        </p:xfrm>
        <a:graphic>
          <a:graphicData uri="http://schemas.openxmlformats.org/drawingml/2006/table">
            <a:tbl>
              <a:tblPr>
                <a:tableStyleId>{5C22544A-7EE6-4342-B048-85BDC9FD1C3A}</a:tableStyleId>
              </a:tblPr>
              <a:tblGrid>
                <a:gridCol w="1676399"/>
                <a:gridCol w="1001485"/>
                <a:gridCol w="1055913"/>
                <a:gridCol w="947057"/>
                <a:gridCol w="1001485"/>
                <a:gridCol w="1001485"/>
                <a:gridCol w="1001485"/>
                <a:gridCol w="1001485"/>
              </a:tblGrid>
              <a:tr h="567019">
                <a:tc>
                  <a:txBody>
                    <a:bodyPr/>
                    <a:lstStyle/>
                    <a:p>
                      <a:pPr algn="ctr" rtl="0"/>
                      <a:r>
                        <a:rPr lang="en-US" sz="1200" b="1" dirty="0" smtClean="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CHD (N=263)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HCM (N=137)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ICM (N=2,601)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NICM (N=2,248)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RCM (N=148)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Retransplant (N=304)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VCM (N=289)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82306">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4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34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29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5 (1.6%)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112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111 (4.9%)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 (0.0%)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22 (8.4%)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 (15.3%)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362 (13.9%)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283 (12.6%)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27 (18.2%)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42 (13.8%)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46 (15.9%)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91 (34.6%)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53 (38.7%)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1,045 (40.2%)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955 (42.5%)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46 (31.1%)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110 (36.2%)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118 (40.8%)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33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195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126 (5.6%)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31 (10.7%)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128 (4.9%)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91 (4.0%)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 (6.8%)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57 (21.7%)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 (15.3%)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440 (16.9%)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394 (17.5%)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 (19.6%)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60 (19.7%)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54 (18.7%)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85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59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26 (9.9%)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 (6.6%)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180 (6.9%)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193 (8.6%)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 (10.1%)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24 (7.9%)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295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2,889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2,662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341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326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endParaRPr lang="en-US" sz="2000" kern="0" dirty="0"/>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25" name="title_cohort"/>
          <p:cNvSpPr txBox="1"/>
          <p:nvPr/>
        </p:nvSpPr>
        <p:spPr>
          <a:xfrm>
            <a:off x="3319347" y="572697"/>
            <a:ext cx="4800600" cy="400110"/>
          </a:xfrm>
          <a:prstGeom prst="rect">
            <a:avLst/>
          </a:prstGeom>
          <a:noFill/>
        </p:spPr>
        <p:txBody>
          <a:bodyPr wrap="square" rtlCol="0">
            <a:spAutoFit/>
          </a:bodyPr>
          <a:lstStyle/>
          <a:p>
            <a:pPr algn="ctr"/>
            <a:r>
              <a:rPr lang="en-US" sz="2000" b="1" kern="0" dirty="0" smtClean="0"/>
              <a:t>(</a:t>
            </a:r>
            <a:r>
              <a:rPr lang="en-US" sz="2000" b="1" kern="0" dirty="0"/>
              <a:t>Deaths: January 1994 – June </a:t>
            </a:r>
            <a:r>
              <a:rPr lang="en-US" sz="2000" b="1" kern="0" dirty="0" smtClean="0"/>
              <a:t>2015)</a:t>
            </a:r>
            <a:endParaRPr lang="en-US" sz="2000" b="1" kern="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804496"/>
            <a:ext cx="9144000" cy="51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Deaths Within 0-30 Days Post Transplant</a:t>
            </a:r>
            <a:endParaRPr lang="en-US" sz="2000" kern="0" dirty="0"/>
          </a:p>
        </p:txBody>
      </p:sp>
    </p:spTree>
    <p:extLst>
      <p:ext uri="{BB962C8B-B14F-4D97-AF65-F5344CB8AC3E}">
        <p14:creationId xmlns:p14="http://schemas.microsoft.com/office/powerpoint/2010/main" val="388549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3" y="1323797"/>
          <a:ext cx="8686794" cy="4780178"/>
        </p:xfrm>
        <a:graphic>
          <a:graphicData uri="http://schemas.openxmlformats.org/drawingml/2006/table">
            <a:tbl>
              <a:tblPr>
                <a:tableStyleId>{5C22544A-7EE6-4342-B048-85BDC9FD1C3A}</a:tableStyleId>
              </a:tblPr>
              <a:tblGrid>
                <a:gridCol w="1676399"/>
                <a:gridCol w="1001485"/>
                <a:gridCol w="1055913"/>
                <a:gridCol w="947057"/>
                <a:gridCol w="1001485"/>
                <a:gridCol w="1001485"/>
                <a:gridCol w="1001485"/>
                <a:gridCol w="1001485"/>
              </a:tblGrid>
              <a:tr h="567019">
                <a:tc>
                  <a:txBody>
                    <a:bodyPr/>
                    <a:lstStyle/>
                    <a:p>
                      <a:pPr algn="ctr" rtl="0"/>
                      <a:r>
                        <a:rPr lang="en-US" sz="1200" b="1" dirty="0" smtClean="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CHD (N=115)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HCM (N=93)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ICM (N=2,186)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NICM (N=2,225)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RCM (N=143)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Retransplant (N=196)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VCM (N=198)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82306">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5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6 (6.5%)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71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86 (3.9%)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8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6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 (11.3%)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10 (10.8%)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166 (7.6%)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266 (12.0%)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 (9.6%)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19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30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57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42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2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30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16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 (25.2%)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 (31.2%)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760 (34.8%)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642 (28.9%)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47 (32.9%)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49 (25.0%)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66 (33.3%)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 (9.6%)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 (11.8%)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324 (14.8%)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447 (20.1%)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17 (11.9%)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43 (21.9%)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32 (16.2%)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24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47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5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 (8.7%)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152 (7.0%)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127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 (12.6%)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22 (11.2%)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12 (6.1%)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 (18.3%)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20 (21.5%)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332 (15.2%)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325 (14.6%)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32 (22.4%)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44 (22.4%)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32 (16.2%)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17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114 (5.2%)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62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7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 (11.3%)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118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118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11 (5.6%)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127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2,482</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2,596</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225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224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endParaRPr lang="en-US" sz="2000" kern="0" dirty="0"/>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25" name="title_cohort"/>
          <p:cNvSpPr txBox="1"/>
          <p:nvPr/>
        </p:nvSpPr>
        <p:spPr>
          <a:xfrm>
            <a:off x="3319347" y="572697"/>
            <a:ext cx="4800600" cy="400110"/>
          </a:xfrm>
          <a:prstGeom prst="rect">
            <a:avLst/>
          </a:prstGeom>
          <a:noFill/>
        </p:spPr>
        <p:txBody>
          <a:bodyPr wrap="square" rtlCol="0">
            <a:spAutoFit/>
          </a:bodyPr>
          <a:lstStyle/>
          <a:p>
            <a:pPr algn="ctr"/>
            <a:r>
              <a:rPr lang="en-US" sz="2000" b="1" kern="0" dirty="0" smtClean="0"/>
              <a:t>(</a:t>
            </a:r>
            <a:r>
              <a:rPr lang="en-US" sz="2000" b="1" kern="0" dirty="0"/>
              <a:t>Deaths: January 1994 – June </a:t>
            </a:r>
            <a:r>
              <a:rPr lang="en-US" sz="2000" b="1" kern="0" dirty="0" smtClean="0"/>
              <a:t>2015)</a:t>
            </a:r>
            <a:endParaRPr lang="en-US" sz="2000" b="1" kern="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804496"/>
            <a:ext cx="9144000" cy="51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Deaths Within </a:t>
            </a:r>
            <a:r>
              <a:rPr lang="en-US" sz="2000" dirty="0"/>
              <a:t>31 Days - 1 Year </a:t>
            </a:r>
            <a:r>
              <a:rPr lang="en-US" sz="2000" kern="0" dirty="0" smtClean="0"/>
              <a:t>Post Transplant</a:t>
            </a:r>
            <a:endParaRPr lang="en-US" sz="2000" kern="0" dirty="0"/>
          </a:p>
        </p:txBody>
      </p:sp>
    </p:spTree>
    <p:extLst>
      <p:ext uri="{BB962C8B-B14F-4D97-AF65-F5344CB8AC3E}">
        <p14:creationId xmlns:p14="http://schemas.microsoft.com/office/powerpoint/2010/main" val="3390057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3" y="1323797"/>
          <a:ext cx="8686794" cy="4780178"/>
        </p:xfrm>
        <a:graphic>
          <a:graphicData uri="http://schemas.openxmlformats.org/drawingml/2006/table">
            <a:tbl>
              <a:tblPr>
                <a:tableStyleId>{5C22544A-7EE6-4342-B048-85BDC9FD1C3A}</a:tableStyleId>
              </a:tblPr>
              <a:tblGrid>
                <a:gridCol w="1676399"/>
                <a:gridCol w="1001485"/>
                <a:gridCol w="1055913"/>
                <a:gridCol w="947057"/>
                <a:gridCol w="1001485"/>
                <a:gridCol w="1001485"/>
                <a:gridCol w="1001485"/>
                <a:gridCol w="1001485"/>
              </a:tblGrid>
              <a:tr h="567019">
                <a:tc>
                  <a:txBody>
                    <a:bodyPr/>
                    <a:lstStyle/>
                    <a:p>
                      <a:pPr algn="ctr" rtl="0"/>
                      <a:r>
                        <a:rPr lang="en-US" sz="1200" b="1" dirty="0" smtClean="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CHD (N=70)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HCM (N=40)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ICM (N=1,689)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NICM (N=1,639)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RCM (N=81)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Retransplant (N=131)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VCM (N=112)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82306">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9 (12.9%)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183 (10.8%)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209 (12.8%)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23 (17.6%)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14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 (15.7%)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(15.0%)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121 (7.2%)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212 (12.9%)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4 (4.9%)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14 (10.7%)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14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43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33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247 (14.6%)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168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 (16.1%)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 (10.0%)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250 (14.8%)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185 (11.3%)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 (17.3%)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 (9.9%)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23 (32.9%)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14 (35.0%)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384 (22.7%)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480 (29.3%)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20 (24.7%)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37 (28.2%)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28 (25.0%)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17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(11.4%)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126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126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14 (17.3%)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113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80 (4.9%)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28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85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58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81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59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2,035</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2,038</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102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135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endParaRPr lang="en-US" sz="2000" kern="0" dirty="0"/>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25" name="title_cohort"/>
          <p:cNvSpPr txBox="1"/>
          <p:nvPr/>
        </p:nvSpPr>
        <p:spPr>
          <a:xfrm>
            <a:off x="3319347" y="572697"/>
            <a:ext cx="4800600" cy="400110"/>
          </a:xfrm>
          <a:prstGeom prst="rect">
            <a:avLst/>
          </a:prstGeom>
          <a:noFill/>
        </p:spPr>
        <p:txBody>
          <a:bodyPr wrap="square" rtlCol="0">
            <a:spAutoFit/>
          </a:bodyPr>
          <a:lstStyle/>
          <a:p>
            <a:pPr algn="ctr"/>
            <a:r>
              <a:rPr lang="en-US" sz="2000" b="1" kern="0" dirty="0" smtClean="0"/>
              <a:t>(</a:t>
            </a:r>
            <a:r>
              <a:rPr lang="en-US" sz="2000" b="1" kern="0" dirty="0"/>
              <a:t>Deaths: January 1994 – June </a:t>
            </a:r>
            <a:r>
              <a:rPr lang="en-US" sz="2000" b="1" kern="0" dirty="0" smtClean="0"/>
              <a:t>2015)</a:t>
            </a:r>
            <a:endParaRPr lang="en-US" sz="2000" b="1" kern="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804496"/>
            <a:ext cx="9144000" cy="51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Deaths Within </a:t>
            </a:r>
            <a:r>
              <a:rPr lang="en-US" sz="2000" dirty="0"/>
              <a:t>&gt;1-3 Years </a:t>
            </a:r>
            <a:r>
              <a:rPr lang="en-US" sz="2000" kern="0" dirty="0" smtClean="0"/>
              <a:t>Post Transplant</a:t>
            </a:r>
            <a:endParaRPr lang="en-US" sz="2000" kern="0" dirty="0"/>
          </a:p>
        </p:txBody>
      </p:sp>
    </p:spTree>
    <p:extLst>
      <p:ext uri="{BB962C8B-B14F-4D97-AF65-F5344CB8AC3E}">
        <p14:creationId xmlns:p14="http://schemas.microsoft.com/office/powerpoint/2010/main" val="118319831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3" y="1323797"/>
          <a:ext cx="8686794" cy="4780178"/>
        </p:xfrm>
        <a:graphic>
          <a:graphicData uri="http://schemas.openxmlformats.org/drawingml/2006/table">
            <a:tbl>
              <a:tblPr>
                <a:tableStyleId>{5C22544A-7EE6-4342-B048-85BDC9FD1C3A}</a:tableStyleId>
              </a:tblPr>
              <a:tblGrid>
                <a:gridCol w="1676399"/>
                <a:gridCol w="1001485"/>
                <a:gridCol w="1055913"/>
                <a:gridCol w="947057"/>
                <a:gridCol w="1001485"/>
                <a:gridCol w="1001485"/>
                <a:gridCol w="1001485"/>
                <a:gridCol w="1001485"/>
              </a:tblGrid>
              <a:tr h="567019">
                <a:tc>
                  <a:txBody>
                    <a:bodyPr/>
                    <a:lstStyle/>
                    <a:p>
                      <a:pPr algn="ctr" rtl="0"/>
                      <a:r>
                        <a:rPr lang="en-US" sz="1200" b="1" dirty="0" smtClean="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CHD (N=52)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HCM (N=23)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ICM (N=1,534)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NICM (N=1,405)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RCM (N=56)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Retransplant (N=93)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VCM (N=91)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82306">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10 (19.2%)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 (8.7%)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201 (13.1%)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199 (14.2%)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15 (16.1%)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8 (8.8%)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3 (5.8%)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2 (8.7%)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50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89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55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37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354 (23.1%)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243 (17.3%)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(10.7%)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4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(15.4%)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153 (10.0%)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139 (9.9%)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 (23.2%)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(12.9%)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 (15.4%)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 (28.8%)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(34.8%)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302 (19.7%)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383 (27.3%)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9 (16.1%)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 (20.4%)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 (20.9%)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109 (7.1%)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106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12 (21.4%)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97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70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7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7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50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40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6 (6.5%)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89 (5.8%)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44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7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63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43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5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1,889</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1,792</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119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119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endParaRPr lang="en-US" sz="2000" kern="0" dirty="0"/>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25" name="title_cohort"/>
          <p:cNvSpPr txBox="1"/>
          <p:nvPr/>
        </p:nvSpPr>
        <p:spPr>
          <a:xfrm>
            <a:off x="3319347" y="572697"/>
            <a:ext cx="4800600" cy="400110"/>
          </a:xfrm>
          <a:prstGeom prst="rect">
            <a:avLst/>
          </a:prstGeom>
          <a:noFill/>
        </p:spPr>
        <p:txBody>
          <a:bodyPr wrap="square" rtlCol="0">
            <a:spAutoFit/>
          </a:bodyPr>
          <a:lstStyle/>
          <a:p>
            <a:pPr algn="ctr"/>
            <a:r>
              <a:rPr lang="en-US" sz="2000" b="1" kern="0" dirty="0" smtClean="0"/>
              <a:t>(</a:t>
            </a:r>
            <a:r>
              <a:rPr lang="en-US" sz="2000" b="1" kern="0" dirty="0"/>
              <a:t>Deaths: January 1994 – June </a:t>
            </a:r>
            <a:r>
              <a:rPr lang="en-US" sz="2000" b="1" kern="0" dirty="0" smtClean="0"/>
              <a:t>2015)</a:t>
            </a:r>
            <a:endParaRPr lang="en-US" sz="2000" b="1" kern="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804496"/>
            <a:ext cx="9144000" cy="51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Deaths Within </a:t>
            </a:r>
            <a:r>
              <a:rPr lang="en-US" sz="2000" dirty="0"/>
              <a:t>&gt;3-5 Years </a:t>
            </a:r>
            <a:r>
              <a:rPr lang="en-US" sz="2000" kern="0" dirty="0" smtClean="0"/>
              <a:t>Post Transplant</a:t>
            </a:r>
            <a:endParaRPr lang="en-US" sz="2000" kern="0" dirty="0"/>
          </a:p>
        </p:txBody>
      </p:sp>
    </p:spTree>
    <p:extLst>
      <p:ext uri="{BB962C8B-B14F-4D97-AF65-F5344CB8AC3E}">
        <p14:creationId xmlns:p14="http://schemas.microsoft.com/office/powerpoint/2010/main" val="274816324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3" y="1323797"/>
          <a:ext cx="8686794" cy="4780178"/>
        </p:xfrm>
        <a:graphic>
          <a:graphicData uri="http://schemas.openxmlformats.org/drawingml/2006/table">
            <a:tbl>
              <a:tblPr>
                <a:tableStyleId>{5C22544A-7EE6-4342-B048-85BDC9FD1C3A}</a:tableStyleId>
              </a:tblPr>
              <a:tblGrid>
                <a:gridCol w="1676399"/>
                <a:gridCol w="1001485"/>
                <a:gridCol w="979713"/>
                <a:gridCol w="1023257"/>
                <a:gridCol w="1001485"/>
                <a:gridCol w="1001485"/>
                <a:gridCol w="1001485"/>
                <a:gridCol w="1001485"/>
              </a:tblGrid>
              <a:tr h="567019">
                <a:tc>
                  <a:txBody>
                    <a:bodyPr/>
                    <a:lstStyle/>
                    <a:p>
                      <a:pPr algn="ctr" rtl="0"/>
                      <a:r>
                        <a:rPr lang="en-US" sz="1200" b="1" dirty="0" smtClean="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CHD (N=77)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HCM (N=55)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ICM (N=4,361)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NICM (N=3,205)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RCM (N=78)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Retransplant (N=216)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VCM (N=255)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82306">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8 (10.4%)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4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552 (12.7%)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441 (13.8%)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6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33 (15.3%)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43 (16.9%)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52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95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152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111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 (3.9%)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(15.6%)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 (12.7%)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1,026 (23.5%)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616 (19.2%)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 (17.9%)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28 (13.0%)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54 (21.2%)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(16.4%)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481 (11.0%)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329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 (7.4%)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26 (10.2%)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31 (40.3%)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 (34.5%)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679 (15.6%)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715 (22.3%)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20 (25.6%)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58 (26.9%)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32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42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36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334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257 (8.0%)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 (11.5%)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 (7.4%)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25 (9.8%)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295 (6.8%)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218 (6.8%)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20 (9.3%)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24 (9.4%)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291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135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239 (5.5%)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110 (3.4%)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215 (4.9%)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140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14 (5.5%)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105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5,774</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4,280</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107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276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327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endParaRPr lang="en-US" sz="2000" kern="0" dirty="0"/>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25" name="title_cohort"/>
          <p:cNvSpPr txBox="1"/>
          <p:nvPr/>
        </p:nvSpPr>
        <p:spPr>
          <a:xfrm>
            <a:off x="3319347" y="572697"/>
            <a:ext cx="4800600" cy="400110"/>
          </a:xfrm>
          <a:prstGeom prst="rect">
            <a:avLst/>
          </a:prstGeom>
          <a:noFill/>
        </p:spPr>
        <p:txBody>
          <a:bodyPr wrap="square" rtlCol="0">
            <a:spAutoFit/>
          </a:bodyPr>
          <a:lstStyle/>
          <a:p>
            <a:pPr algn="ctr"/>
            <a:r>
              <a:rPr lang="en-US" sz="2000" b="1" kern="0" dirty="0" smtClean="0"/>
              <a:t>(</a:t>
            </a:r>
            <a:r>
              <a:rPr lang="en-US" sz="2000" b="1" kern="0" dirty="0"/>
              <a:t>Deaths: January 1994 – June </a:t>
            </a:r>
            <a:r>
              <a:rPr lang="en-US" sz="2000" b="1" kern="0" dirty="0" smtClean="0"/>
              <a:t>2015)</a:t>
            </a:r>
            <a:endParaRPr lang="en-US" sz="2000" b="1" kern="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804496"/>
            <a:ext cx="9144000" cy="51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Deaths Within </a:t>
            </a:r>
            <a:r>
              <a:rPr lang="en-US" sz="2000" dirty="0"/>
              <a:t>&gt;5-10 Years </a:t>
            </a:r>
            <a:r>
              <a:rPr lang="en-US" sz="2000" kern="0" dirty="0" smtClean="0"/>
              <a:t>Post Transplant</a:t>
            </a:r>
            <a:endParaRPr lang="en-US" sz="2000" kern="0" dirty="0"/>
          </a:p>
        </p:txBody>
      </p:sp>
    </p:spTree>
    <p:extLst>
      <p:ext uri="{BB962C8B-B14F-4D97-AF65-F5344CB8AC3E}">
        <p14:creationId xmlns:p14="http://schemas.microsoft.com/office/powerpoint/2010/main" val="850427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a:t>
            </a:r>
            <a:r>
              <a:rPr lang="en-US" sz="3200" dirty="0" smtClean="0"/>
              <a:t/>
            </a:r>
            <a:br>
              <a:rPr lang="en-US" sz="3200" dirty="0" smtClean="0"/>
            </a:br>
            <a:r>
              <a:rPr lang="en-US" sz="2400" dirty="0" smtClean="0"/>
              <a:t> Number and % of Combined Organ Transplants Reported</a:t>
            </a:r>
            <a:br>
              <a:rPr lang="en-US" sz="2400" dirty="0" smtClean="0"/>
            </a:br>
            <a:r>
              <a:rPr lang="en-US" sz="2400" dirty="0" smtClean="0"/>
              <a:t> by Year and Type of Transplant</a:t>
            </a:r>
            <a:endParaRPr lang="en-US" sz="2400" dirty="0"/>
          </a:p>
        </p:txBody>
      </p:sp>
      <p:graphicFrame>
        <p:nvGraphicFramePr>
          <p:cNvPr id="4" name="Content Placeholder 3"/>
          <p:cNvGraphicFramePr>
            <a:graphicFrameLocks noGrp="1"/>
          </p:cNvGraphicFramePr>
          <p:nvPr>
            <p:ph idx="1"/>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1394516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3" y="1323797"/>
          <a:ext cx="8686794" cy="4780178"/>
        </p:xfrm>
        <a:graphic>
          <a:graphicData uri="http://schemas.openxmlformats.org/drawingml/2006/table">
            <a:tbl>
              <a:tblPr>
                <a:tableStyleId>{5C22544A-7EE6-4342-B048-85BDC9FD1C3A}</a:tableStyleId>
              </a:tblPr>
              <a:tblGrid>
                <a:gridCol w="1676399"/>
                <a:gridCol w="1001485"/>
                <a:gridCol w="1055913"/>
                <a:gridCol w="947057"/>
                <a:gridCol w="1001485"/>
                <a:gridCol w="1001485"/>
                <a:gridCol w="1001485"/>
                <a:gridCol w="1001485"/>
              </a:tblGrid>
              <a:tr h="567019">
                <a:tc>
                  <a:txBody>
                    <a:bodyPr/>
                    <a:lstStyle/>
                    <a:p>
                      <a:pPr algn="ctr" rtl="0"/>
                      <a:r>
                        <a:rPr lang="en-US" sz="1200" b="1" dirty="0" smtClean="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CHD (N=50)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HCM (N=40)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ICM (N=2,966)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NICM (N=2,370)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RCM (N=39)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Retransplant (N=87)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rgbClr val="FFFF00"/>
                          </a:solidFill>
                          <a:effectLst/>
                          <a:latin typeface="+mj-lt"/>
                        </a:rPr>
                        <a:t>VCM (N=227)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82306">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8 (16.0%)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9 (22.5%)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363 (12.2%)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313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10 (11.5%)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30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14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30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78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76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 (14.0%)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702 (23.7%)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452 (19.1%)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(20.5%)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(13.8%)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35 (15.4%)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340 (11.5%)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235 (9.9%)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3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15 (17.2%)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32 (14.1%)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(24.0%)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 (25.0%)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419 (14.1%)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483 (20.4%)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9 (23.1%)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 (21.8%)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42 (18.5%)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25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34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(12.0%)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204 (6.9%)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152 (6.4%)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 (3.4%)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250 (8.4%)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190 (8.0%)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(20.5%)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8 (9.2%)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23 (10.1%)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262 (8.8%)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174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6 (6.9%)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20 (8.8%)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149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99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7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4681">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158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130 (5.5%)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13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4681">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4,301</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rgbClr val="FFFF00"/>
                          </a:solidFill>
                          <a:effectLst/>
                          <a:latin typeface="+mj-lt"/>
                        </a:rPr>
                        <a:t>3,446</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rgbClr val="FFFF00"/>
                          </a:solidFill>
                          <a:effectLst/>
                          <a:latin typeface="+mj-lt"/>
                        </a:rPr>
                        <a:t>138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320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endParaRPr lang="en-US" sz="2000" kern="0" dirty="0"/>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25" name="title_cohort"/>
          <p:cNvSpPr txBox="1"/>
          <p:nvPr/>
        </p:nvSpPr>
        <p:spPr>
          <a:xfrm>
            <a:off x="3319347" y="572697"/>
            <a:ext cx="4800600" cy="400110"/>
          </a:xfrm>
          <a:prstGeom prst="rect">
            <a:avLst/>
          </a:prstGeom>
          <a:noFill/>
        </p:spPr>
        <p:txBody>
          <a:bodyPr wrap="square" rtlCol="0">
            <a:spAutoFit/>
          </a:bodyPr>
          <a:lstStyle/>
          <a:p>
            <a:pPr algn="ctr"/>
            <a:r>
              <a:rPr lang="en-US" sz="2000" b="1" kern="0" dirty="0" smtClean="0"/>
              <a:t>(</a:t>
            </a:r>
            <a:r>
              <a:rPr lang="en-US" sz="2000" b="1" kern="0" dirty="0"/>
              <a:t>Deaths: January 1994 – June </a:t>
            </a:r>
            <a:r>
              <a:rPr lang="en-US" sz="2000" b="1" kern="0" dirty="0" smtClean="0"/>
              <a:t>2015)</a:t>
            </a:r>
            <a:endParaRPr lang="en-US" sz="2000" b="1" kern="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804496"/>
            <a:ext cx="9144000" cy="51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Deaths Within </a:t>
            </a:r>
            <a:r>
              <a:rPr lang="en-US" sz="2000" dirty="0"/>
              <a:t>&gt;10-15 Years </a:t>
            </a:r>
            <a:r>
              <a:rPr lang="en-US" sz="2000" kern="0" dirty="0" smtClean="0"/>
              <a:t>Post Transplant</a:t>
            </a:r>
            <a:endParaRPr lang="en-US" sz="2000" kern="0" dirty="0"/>
          </a:p>
        </p:txBody>
      </p:sp>
    </p:spTree>
    <p:extLst>
      <p:ext uri="{BB962C8B-B14F-4D97-AF65-F5344CB8AC3E}">
        <p14:creationId xmlns:p14="http://schemas.microsoft.com/office/powerpoint/2010/main" val="283444727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3" y="1323797"/>
          <a:ext cx="8686794" cy="4779728"/>
        </p:xfrm>
        <a:graphic>
          <a:graphicData uri="http://schemas.openxmlformats.org/drawingml/2006/table">
            <a:tbl>
              <a:tblPr>
                <a:tableStyleId>{5C22544A-7EE6-4342-B048-85BDC9FD1C3A}</a:tableStyleId>
              </a:tblPr>
              <a:tblGrid>
                <a:gridCol w="1676399"/>
                <a:gridCol w="1001485"/>
                <a:gridCol w="1055913"/>
                <a:gridCol w="947057"/>
                <a:gridCol w="1001485"/>
                <a:gridCol w="1001485"/>
                <a:gridCol w="1001485"/>
                <a:gridCol w="1001485"/>
              </a:tblGrid>
              <a:tr h="604213">
                <a:tc>
                  <a:txBody>
                    <a:bodyPr/>
                    <a:lstStyle/>
                    <a:p>
                      <a:pPr algn="ctr" rtl="0"/>
                      <a:r>
                        <a:rPr lang="en-US" sz="1200" b="1" dirty="0" smtClean="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CHD (N=45)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HCM (N=23)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ICM (N=1,793)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NICM (N=1,738)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RCM (N=21)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Retransplant (N=52)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VCM (N=190)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7383">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4 (17.4%)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186 (10.4%)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199 (11.4%)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9 (17.3%)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24 (12.6%)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4011">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4011">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41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37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 (3.7%)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4011">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(22.2%)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(26.1%)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363 (20.2%)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316 (18.2%)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31 (16.3%)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4011">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237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190 (10.9%)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26 (13.7%)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4011">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(26.1%)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253 (14.1%)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346 (19.9%)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(23.1%)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30 (15.8%)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4011">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21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4011">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143 (8.0%)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122 (7.0%)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17 (8.9%)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4011">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152 (8.5%)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175 (10.1%)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(11.5%)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17 (8.9%)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4011">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216 (12.0%)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140 (8.1%)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 (6.8%)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4011">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91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74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4011">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 </a:t>
                      </a:r>
                      <a:r>
                        <a:rPr lang="en-US" sz="1200" b="1" i="0" u="none" strike="noStrike" dirty="0" smtClean="0">
                          <a:solidFill>
                            <a:schemeClr val="tx1"/>
                          </a:solidFill>
                          <a:effectLst/>
                          <a:latin typeface="+mj-lt"/>
                        </a:rPr>
                        <a:t>0</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88 (4.9%)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99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smtClean="0">
                          <a:solidFill>
                            <a:schemeClr val="tx1"/>
                          </a:solidFill>
                          <a:effectLst/>
                          <a:latin typeface="+mj-lt"/>
                        </a:rPr>
                        <a:t>0 </a:t>
                      </a:r>
                      <a:endParaRPr lang="en-US" sz="12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(15.4%)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 (7.4%)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4011">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rgbClr val="FFFF00"/>
                          </a:solidFill>
                          <a:effectLst/>
                          <a:latin typeface="+mj-lt"/>
                        </a:rPr>
                        <a:t>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rgbClr val="FFFF00"/>
                          </a:solidFill>
                          <a:effectLst/>
                          <a:latin typeface="+mj-lt"/>
                        </a:rPr>
                        <a:t>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rgbClr val="FFFF00"/>
                          </a:solidFill>
                          <a:effectLst/>
                          <a:latin typeface="+mj-lt"/>
                        </a:rPr>
                        <a:t>2,689</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rgbClr val="FFFF00"/>
                          </a:solidFill>
                          <a:effectLst/>
                          <a:latin typeface="+mj-lt"/>
                        </a:rPr>
                        <a:t>2,635</a:t>
                      </a:r>
                      <a:endParaRPr lang="en-US" sz="1200" b="1" i="0" u="none" strike="noStrike" dirty="0">
                        <a:solidFill>
                          <a:srgbClr val="FFFF00"/>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rgbClr val="FFFF00"/>
                          </a:solidFill>
                          <a:effectLst/>
                          <a:latin typeface="+mj-lt"/>
                        </a:rPr>
                        <a:t>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rgbClr val="FFFF00"/>
                          </a:solidFill>
                          <a:effectLst/>
                          <a:latin typeface="+mj-lt"/>
                        </a:rPr>
                        <a:t>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rgbClr val="FFFF00"/>
                          </a:solidFill>
                          <a:effectLst/>
                          <a:latin typeface="+mj-lt"/>
                        </a:rPr>
                        <a:t>258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endParaRPr lang="en-US" sz="2000" kern="0" dirty="0"/>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25" name="title_cohort"/>
          <p:cNvSpPr txBox="1"/>
          <p:nvPr/>
        </p:nvSpPr>
        <p:spPr>
          <a:xfrm>
            <a:off x="3319347" y="572697"/>
            <a:ext cx="4800600" cy="400110"/>
          </a:xfrm>
          <a:prstGeom prst="rect">
            <a:avLst/>
          </a:prstGeom>
          <a:noFill/>
        </p:spPr>
        <p:txBody>
          <a:bodyPr wrap="square" rtlCol="0">
            <a:spAutoFit/>
          </a:bodyPr>
          <a:lstStyle/>
          <a:p>
            <a:pPr algn="ctr"/>
            <a:r>
              <a:rPr lang="en-US" sz="2000" b="1" kern="0" dirty="0" smtClean="0"/>
              <a:t>(</a:t>
            </a:r>
            <a:r>
              <a:rPr lang="en-US" sz="2000" b="1" kern="0" dirty="0"/>
              <a:t>Deaths: January 1994 – June </a:t>
            </a:r>
            <a:r>
              <a:rPr lang="en-US" sz="2000" b="1" kern="0" dirty="0" smtClean="0"/>
              <a:t>2015)</a:t>
            </a:r>
            <a:endParaRPr lang="en-US" sz="2000" b="1" kern="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804496"/>
            <a:ext cx="9144000" cy="51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Deaths Within </a:t>
            </a:r>
            <a:r>
              <a:rPr lang="en-US" sz="2000" dirty="0"/>
              <a:t>&gt;15 </a:t>
            </a:r>
            <a:r>
              <a:rPr lang="en-US" sz="2000" dirty="0" smtClean="0"/>
              <a:t>Years </a:t>
            </a:r>
            <a:r>
              <a:rPr lang="en-US" sz="2000" kern="0" dirty="0" smtClean="0"/>
              <a:t>Post Transplant</a:t>
            </a:r>
            <a:endParaRPr lang="en-US" sz="2000" kern="0" dirty="0"/>
          </a:p>
        </p:txBody>
      </p:sp>
    </p:spTree>
    <p:extLst>
      <p:ext uri="{BB962C8B-B14F-4D97-AF65-F5344CB8AC3E}">
        <p14:creationId xmlns:p14="http://schemas.microsoft.com/office/powerpoint/2010/main" val="132411696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5994536"/>
              </p:ext>
            </p:extLst>
          </p:nvPr>
        </p:nvGraphicFramePr>
        <p:xfrm>
          <a:off x="0" y="1371600"/>
          <a:ext cx="906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828478" y="6259316"/>
            <a:ext cx="4308088" cy="461665"/>
          </a:xfrm>
          <a:prstGeom prst="rect">
            <a:avLst/>
          </a:prstGeom>
          <a:noFill/>
        </p:spPr>
        <p:txBody>
          <a:bodyPr wrap="square" rtlCol="0">
            <a:spAutoFit/>
          </a:bodyPr>
          <a:lstStyle/>
          <a:p>
            <a:r>
              <a:rPr lang="en-US" sz="1200" b="1" dirty="0">
                <a:solidFill>
                  <a:srgbClr val="FFFF00"/>
                </a:solidFill>
              </a:rPr>
              <a:t>Since only leading causes of death are shown</a:t>
            </a:r>
            <a:r>
              <a:rPr lang="en-US" sz="1200" b="1" dirty="0" smtClean="0">
                <a:solidFill>
                  <a:srgbClr val="FFFF00"/>
                </a:solidFill>
              </a:rPr>
              <a:t>, the </a:t>
            </a:r>
            <a:r>
              <a:rPr lang="en-US" sz="1200" b="1" dirty="0">
                <a:solidFill>
                  <a:srgbClr val="FFFF00"/>
                </a:solidFill>
              </a:rPr>
              <a:t>sum of percentages for each time period is less than 100%. </a:t>
            </a:r>
          </a:p>
        </p:txBody>
      </p:sp>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7434" y="3048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 </a:t>
            </a:r>
            <a:r>
              <a:rPr lang="en-US" sz="2800" kern="0" dirty="0" smtClean="0"/>
              <a:t/>
            </a:r>
            <a:br>
              <a:rPr lang="en-US" sz="2800" kern="0" dirty="0" smtClean="0"/>
            </a:br>
            <a:r>
              <a:rPr lang="en-US" sz="2200" kern="0" dirty="0" smtClean="0"/>
              <a:t>Relative Incidence of Leading Causes of Death for ICM Diagnosis </a:t>
            </a:r>
            <a:br>
              <a:rPr lang="en-US" sz="2200" kern="0" dirty="0" smtClean="0"/>
            </a:br>
            <a:endParaRPr lang="en-US" sz="2200" kern="0" dirty="0"/>
          </a:p>
        </p:txBody>
      </p:sp>
      <p:sp>
        <p:nvSpPr>
          <p:cNvPr id="3" name="title_cohort"/>
          <p:cNvSpPr txBox="1"/>
          <p:nvPr/>
        </p:nvSpPr>
        <p:spPr>
          <a:xfrm>
            <a:off x="2247900" y="1012286"/>
            <a:ext cx="4648200" cy="400110"/>
          </a:xfrm>
          <a:prstGeom prst="rect">
            <a:avLst/>
          </a:prstGeom>
          <a:noFill/>
        </p:spPr>
        <p:txBody>
          <a:bodyPr wrap="square" rtlCol="0">
            <a:spAutoFit/>
          </a:bodyPr>
          <a:lstStyle/>
          <a:p>
            <a:pPr algn="ctr"/>
            <a:r>
              <a:rPr lang="en-US" sz="2000" b="1" kern="0" dirty="0" smtClean="0"/>
              <a:t>(Deaths: January 2009 – June 2015)</a:t>
            </a:r>
            <a:endParaRPr lang="en-US" sz="2000" b="1" kern="0" dirty="0"/>
          </a:p>
        </p:txBody>
      </p:sp>
    </p:spTree>
    <p:extLst>
      <p:ext uri="{BB962C8B-B14F-4D97-AF65-F5344CB8AC3E}">
        <p14:creationId xmlns:p14="http://schemas.microsoft.com/office/powerpoint/2010/main" val="179560255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371600"/>
          <a:ext cx="906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828478" y="6259316"/>
            <a:ext cx="4308088" cy="461665"/>
          </a:xfrm>
          <a:prstGeom prst="rect">
            <a:avLst/>
          </a:prstGeom>
          <a:noFill/>
        </p:spPr>
        <p:txBody>
          <a:bodyPr wrap="square" rtlCol="0">
            <a:spAutoFit/>
          </a:bodyPr>
          <a:lstStyle/>
          <a:p>
            <a:r>
              <a:rPr lang="en-US" sz="1200" b="1" dirty="0">
                <a:solidFill>
                  <a:srgbClr val="FFFF00"/>
                </a:solidFill>
              </a:rPr>
              <a:t>Since only leading causes of death are shown</a:t>
            </a:r>
            <a:r>
              <a:rPr lang="en-US" sz="1200" b="1" dirty="0" smtClean="0">
                <a:solidFill>
                  <a:srgbClr val="FFFF00"/>
                </a:solidFill>
              </a:rPr>
              <a:t>, the </a:t>
            </a:r>
            <a:r>
              <a:rPr lang="en-US" sz="1200" b="1" dirty="0">
                <a:solidFill>
                  <a:srgbClr val="FFFF00"/>
                </a:solidFill>
              </a:rPr>
              <a:t>sum of percentages for each time period is less than 100%. </a:t>
            </a:r>
          </a:p>
        </p:txBody>
      </p:sp>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7434" y="3048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 </a:t>
            </a:r>
            <a:r>
              <a:rPr lang="en-US" sz="2800" kern="0" dirty="0" smtClean="0"/>
              <a:t/>
            </a:r>
            <a:br>
              <a:rPr lang="en-US" sz="2800" kern="0" dirty="0" smtClean="0"/>
            </a:br>
            <a:r>
              <a:rPr lang="en-US" sz="2200" kern="0" dirty="0" smtClean="0"/>
              <a:t>Relative Incidence of Leading Causes of Death for NICM Diagnosis </a:t>
            </a:r>
            <a:br>
              <a:rPr lang="en-US" sz="2200" kern="0" dirty="0" smtClean="0"/>
            </a:br>
            <a:endParaRPr lang="en-US" sz="2200" kern="0" dirty="0"/>
          </a:p>
        </p:txBody>
      </p:sp>
      <p:sp>
        <p:nvSpPr>
          <p:cNvPr id="3" name="title_cohort"/>
          <p:cNvSpPr txBox="1"/>
          <p:nvPr/>
        </p:nvSpPr>
        <p:spPr>
          <a:xfrm>
            <a:off x="2247900" y="1012286"/>
            <a:ext cx="4648200" cy="400110"/>
          </a:xfrm>
          <a:prstGeom prst="rect">
            <a:avLst/>
          </a:prstGeom>
          <a:noFill/>
        </p:spPr>
        <p:txBody>
          <a:bodyPr wrap="square" rtlCol="0">
            <a:spAutoFit/>
          </a:bodyPr>
          <a:lstStyle/>
          <a:p>
            <a:pPr algn="ctr"/>
            <a:r>
              <a:rPr lang="en-US" sz="2000" b="1" kern="0" dirty="0" smtClean="0"/>
              <a:t>(Deaths: January 2009 – June 2015)</a:t>
            </a:r>
            <a:endParaRPr lang="en-US" sz="2000" b="1" kern="0" dirty="0"/>
          </a:p>
        </p:txBody>
      </p:sp>
    </p:spTree>
    <p:extLst>
      <p:ext uri="{BB962C8B-B14F-4D97-AF65-F5344CB8AC3E}">
        <p14:creationId xmlns:p14="http://schemas.microsoft.com/office/powerpoint/2010/main" val="23034128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Cumulative Incidence of Leading Causes of Death for CHD</a:t>
            </a:r>
            <a:br>
              <a:rPr lang="en-US" sz="2400" kern="0" dirty="0" smtClean="0"/>
            </a:br>
            <a:endParaRPr lang="en-US" sz="2000" kern="0" dirty="0"/>
          </a:p>
        </p:txBody>
      </p:sp>
      <p:sp>
        <p:nvSpPr>
          <p:cNvPr id="3" name="title_cohort"/>
          <p:cNvSpPr txBox="1"/>
          <p:nvPr/>
        </p:nvSpPr>
        <p:spPr>
          <a:xfrm>
            <a:off x="2819400" y="977742"/>
            <a:ext cx="5486400" cy="400110"/>
          </a:xfrm>
          <a:prstGeom prst="rect">
            <a:avLst/>
          </a:prstGeom>
          <a:noFill/>
        </p:spPr>
        <p:txBody>
          <a:bodyPr wrap="square" rtlCol="0">
            <a:spAutoFit/>
          </a:bodyPr>
          <a:lstStyle/>
          <a:p>
            <a:pPr algn="ctr"/>
            <a:r>
              <a:rPr lang="en-US" sz="2000" b="1" kern="0" smtClean="0"/>
              <a:t>(Transplants: January 2009 – June 2014)</a:t>
            </a:r>
            <a:endParaRPr lang="en-US" sz="2000" b="1" kern="0" dirty="0"/>
          </a:p>
        </p:txBody>
      </p:sp>
      <p:sp>
        <p:nvSpPr>
          <p:cNvPr id="2" name="TextBox 1"/>
          <p:cNvSpPr txBox="1"/>
          <p:nvPr/>
        </p:nvSpPr>
        <p:spPr>
          <a:xfrm>
            <a:off x="1461609" y="946964"/>
            <a:ext cx="2590800" cy="461665"/>
          </a:xfrm>
          <a:prstGeom prst="rect">
            <a:avLst/>
          </a:prstGeom>
          <a:noFill/>
        </p:spPr>
        <p:txBody>
          <a:bodyPr wrap="square" rtlCol="0">
            <a:spAutoFit/>
          </a:bodyPr>
          <a:lstStyle/>
          <a:p>
            <a:r>
              <a:rPr lang="en-US" sz="2400" b="1" dirty="0" smtClean="0"/>
              <a:t>Diagnosis</a:t>
            </a:r>
            <a:endParaRPr lang="en-US" sz="2400" b="1" dirty="0"/>
          </a:p>
        </p:txBody>
      </p:sp>
    </p:spTree>
    <p:extLst>
      <p:ext uri="{BB962C8B-B14F-4D97-AF65-F5344CB8AC3E}">
        <p14:creationId xmlns:p14="http://schemas.microsoft.com/office/powerpoint/2010/main" val="397460784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Cumulative Incidence of Leading Causes of Death for HCM</a:t>
            </a:r>
            <a:br>
              <a:rPr lang="en-US" sz="2400" kern="0" dirty="0" smtClean="0"/>
            </a:br>
            <a:endParaRPr lang="en-US" sz="2000" kern="0" dirty="0"/>
          </a:p>
        </p:txBody>
      </p:sp>
      <p:sp>
        <p:nvSpPr>
          <p:cNvPr id="3" name="title_cohort"/>
          <p:cNvSpPr txBox="1"/>
          <p:nvPr/>
        </p:nvSpPr>
        <p:spPr>
          <a:xfrm>
            <a:off x="2819400" y="977742"/>
            <a:ext cx="5486400" cy="400110"/>
          </a:xfrm>
          <a:prstGeom prst="rect">
            <a:avLst/>
          </a:prstGeom>
          <a:noFill/>
        </p:spPr>
        <p:txBody>
          <a:bodyPr wrap="square" rtlCol="0">
            <a:spAutoFit/>
          </a:bodyPr>
          <a:lstStyle/>
          <a:p>
            <a:pPr algn="ctr"/>
            <a:r>
              <a:rPr lang="en-US" sz="2000" b="1" kern="0" smtClean="0"/>
              <a:t>(Transplants: January 2009 – June 2014)</a:t>
            </a:r>
            <a:endParaRPr lang="en-US" sz="2000" b="1" kern="0" dirty="0"/>
          </a:p>
        </p:txBody>
      </p:sp>
      <p:sp>
        <p:nvSpPr>
          <p:cNvPr id="2" name="TextBox 1"/>
          <p:cNvSpPr txBox="1"/>
          <p:nvPr/>
        </p:nvSpPr>
        <p:spPr>
          <a:xfrm>
            <a:off x="1461609" y="946964"/>
            <a:ext cx="2590800" cy="461665"/>
          </a:xfrm>
          <a:prstGeom prst="rect">
            <a:avLst/>
          </a:prstGeom>
          <a:noFill/>
        </p:spPr>
        <p:txBody>
          <a:bodyPr wrap="square" rtlCol="0">
            <a:spAutoFit/>
          </a:bodyPr>
          <a:lstStyle/>
          <a:p>
            <a:r>
              <a:rPr lang="en-US" sz="2400" b="1" dirty="0" smtClean="0"/>
              <a:t>Diagnosis</a:t>
            </a:r>
            <a:endParaRPr lang="en-US" sz="2400" b="1" dirty="0"/>
          </a:p>
        </p:txBody>
      </p:sp>
    </p:spTree>
    <p:extLst>
      <p:ext uri="{BB962C8B-B14F-4D97-AF65-F5344CB8AC3E}">
        <p14:creationId xmlns:p14="http://schemas.microsoft.com/office/powerpoint/2010/main" val="222444662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Cumulative Incidence of Leading Causes of Death for ICM</a:t>
            </a:r>
            <a:br>
              <a:rPr lang="en-US" sz="2400" kern="0" dirty="0" smtClean="0"/>
            </a:br>
            <a:endParaRPr lang="en-US" sz="2000" kern="0" dirty="0"/>
          </a:p>
        </p:txBody>
      </p:sp>
      <p:sp>
        <p:nvSpPr>
          <p:cNvPr id="3" name="title_cohort"/>
          <p:cNvSpPr txBox="1"/>
          <p:nvPr/>
        </p:nvSpPr>
        <p:spPr>
          <a:xfrm>
            <a:off x="2819400" y="977742"/>
            <a:ext cx="5486400" cy="400110"/>
          </a:xfrm>
          <a:prstGeom prst="rect">
            <a:avLst/>
          </a:prstGeom>
          <a:noFill/>
        </p:spPr>
        <p:txBody>
          <a:bodyPr wrap="square" rtlCol="0">
            <a:spAutoFit/>
          </a:bodyPr>
          <a:lstStyle/>
          <a:p>
            <a:pPr algn="ctr"/>
            <a:r>
              <a:rPr lang="en-US" sz="2000" b="1" kern="0" smtClean="0"/>
              <a:t>(Transplants: January 2009 – June 2014)</a:t>
            </a:r>
            <a:endParaRPr lang="en-US" sz="2000" b="1" kern="0" dirty="0"/>
          </a:p>
        </p:txBody>
      </p:sp>
      <p:sp>
        <p:nvSpPr>
          <p:cNvPr id="2" name="TextBox 1"/>
          <p:cNvSpPr txBox="1"/>
          <p:nvPr/>
        </p:nvSpPr>
        <p:spPr>
          <a:xfrm>
            <a:off x="1461609" y="946964"/>
            <a:ext cx="2590800" cy="461665"/>
          </a:xfrm>
          <a:prstGeom prst="rect">
            <a:avLst/>
          </a:prstGeom>
          <a:noFill/>
        </p:spPr>
        <p:txBody>
          <a:bodyPr wrap="square" rtlCol="0">
            <a:spAutoFit/>
          </a:bodyPr>
          <a:lstStyle/>
          <a:p>
            <a:r>
              <a:rPr lang="en-US" sz="2400" b="1" dirty="0" smtClean="0"/>
              <a:t>Diagnosis</a:t>
            </a:r>
            <a:endParaRPr lang="en-US" sz="2400" b="1" dirty="0"/>
          </a:p>
        </p:txBody>
      </p:sp>
    </p:spTree>
    <p:extLst>
      <p:ext uri="{BB962C8B-B14F-4D97-AF65-F5344CB8AC3E}">
        <p14:creationId xmlns:p14="http://schemas.microsoft.com/office/powerpoint/2010/main" val="136639316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Cumulative Incidence of Leading Causes of Death for NICM</a:t>
            </a:r>
            <a:br>
              <a:rPr lang="en-US" sz="2400" kern="0" dirty="0" smtClean="0"/>
            </a:br>
            <a:endParaRPr lang="en-US" sz="2000" kern="0" dirty="0"/>
          </a:p>
        </p:txBody>
      </p:sp>
      <p:sp>
        <p:nvSpPr>
          <p:cNvPr id="3" name="title_cohort"/>
          <p:cNvSpPr txBox="1"/>
          <p:nvPr/>
        </p:nvSpPr>
        <p:spPr>
          <a:xfrm>
            <a:off x="2819400" y="977742"/>
            <a:ext cx="5486400" cy="400110"/>
          </a:xfrm>
          <a:prstGeom prst="rect">
            <a:avLst/>
          </a:prstGeom>
          <a:noFill/>
        </p:spPr>
        <p:txBody>
          <a:bodyPr wrap="square" rtlCol="0">
            <a:spAutoFit/>
          </a:bodyPr>
          <a:lstStyle/>
          <a:p>
            <a:pPr algn="ctr"/>
            <a:r>
              <a:rPr lang="en-US" sz="2000" b="1" kern="0" smtClean="0"/>
              <a:t>(Transplants: January 2009 – June 2014)</a:t>
            </a:r>
            <a:endParaRPr lang="en-US" sz="2000" b="1" kern="0" dirty="0"/>
          </a:p>
        </p:txBody>
      </p:sp>
      <p:sp>
        <p:nvSpPr>
          <p:cNvPr id="2" name="TextBox 1"/>
          <p:cNvSpPr txBox="1"/>
          <p:nvPr/>
        </p:nvSpPr>
        <p:spPr>
          <a:xfrm>
            <a:off x="1461609" y="946964"/>
            <a:ext cx="2590800" cy="461665"/>
          </a:xfrm>
          <a:prstGeom prst="rect">
            <a:avLst/>
          </a:prstGeom>
          <a:noFill/>
        </p:spPr>
        <p:txBody>
          <a:bodyPr wrap="square" rtlCol="0">
            <a:spAutoFit/>
          </a:bodyPr>
          <a:lstStyle/>
          <a:p>
            <a:r>
              <a:rPr lang="en-US" sz="2400" b="1" dirty="0" smtClean="0"/>
              <a:t>Diagnosis</a:t>
            </a:r>
            <a:endParaRPr lang="en-US" sz="2400" b="1" dirty="0"/>
          </a:p>
        </p:txBody>
      </p:sp>
    </p:spTree>
    <p:extLst>
      <p:ext uri="{BB962C8B-B14F-4D97-AF65-F5344CB8AC3E}">
        <p14:creationId xmlns:p14="http://schemas.microsoft.com/office/powerpoint/2010/main" val="325385502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Cumulative Incidence of Leading Causes of Death for RCM</a:t>
            </a:r>
            <a:br>
              <a:rPr lang="en-US" sz="2400" kern="0" dirty="0" smtClean="0"/>
            </a:br>
            <a:endParaRPr lang="en-US" sz="2000" kern="0" dirty="0"/>
          </a:p>
        </p:txBody>
      </p:sp>
      <p:sp>
        <p:nvSpPr>
          <p:cNvPr id="3" name="title_cohort"/>
          <p:cNvSpPr txBox="1"/>
          <p:nvPr/>
        </p:nvSpPr>
        <p:spPr>
          <a:xfrm>
            <a:off x="2819400" y="977742"/>
            <a:ext cx="5486400" cy="400110"/>
          </a:xfrm>
          <a:prstGeom prst="rect">
            <a:avLst/>
          </a:prstGeom>
          <a:noFill/>
        </p:spPr>
        <p:txBody>
          <a:bodyPr wrap="square" rtlCol="0">
            <a:spAutoFit/>
          </a:bodyPr>
          <a:lstStyle/>
          <a:p>
            <a:pPr algn="ctr"/>
            <a:r>
              <a:rPr lang="en-US" sz="2000" b="1" kern="0" smtClean="0"/>
              <a:t>(Transplants: January 2009 – June 2014)</a:t>
            </a:r>
            <a:endParaRPr lang="en-US" sz="2000" b="1" kern="0" dirty="0"/>
          </a:p>
        </p:txBody>
      </p:sp>
      <p:sp>
        <p:nvSpPr>
          <p:cNvPr id="2" name="TextBox 1"/>
          <p:cNvSpPr txBox="1"/>
          <p:nvPr/>
        </p:nvSpPr>
        <p:spPr>
          <a:xfrm>
            <a:off x="1461609" y="946964"/>
            <a:ext cx="2590800" cy="461665"/>
          </a:xfrm>
          <a:prstGeom prst="rect">
            <a:avLst/>
          </a:prstGeom>
          <a:noFill/>
        </p:spPr>
        <p:txBody>
          <a:bodyPr wrap="square" rtlCol="0">
            <a:spAutoFit/>
          </a:bodyPr>
          <a:lstStyle/>
          <a:p>
            <a:r>
              <a:rPr lang="en-US" sz="2400" b="1" dirty="0" smtClean="0"/>
              <a:t>Diagnosis</a:t>
            </a:r>
            <a:endParaRPr lang="en-US" sz="2400" b="1" dirty="0"/>
          </a:p>
        </p:txBody>
      </p:sp>
    </p:spTree>
    <p:extLst>
      <p:ext uri="{BB962C8B-B14F-4D97-AF65-F5344CB8AC3E}">
        <p14:creationId xmlns:p14="http://schemas.microsoft.com/office/powerpoint/2010/main" val="340382786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Cumulative Incidence of Leading Causes of Death for</a:t>
            </a:r>
            <a:br>
              <a:rPr lang="en-US" sz="2400" kern="0" dirty="0" smtClean="0"/>
            </a:br>
            <a:endParaRPr lang="en-US" sz="2000" kern="0" dirty="0"/>
          </a:p>
        </p:txBody>
      </p:sp>
      <p:sp>
        <p:nvSpPr>
          <p:cNvPr id="3" name="title_cohort"/>
          <p:cNvSpPr txBox="1"/>
          <p:nvPr/>
        </p:nvSpPr>
        <p:spPr>
          <a:xfrm>
            <a:off x="3581400" y="977742"/>
            <a:ext cx="5486400" cy="400110"/>
          </a:xfrm>
          <a:prstGeom prst="rect">
            <a:avLst/>
          </a:prstGeom>
          <a:noFill/>
        </p:spPr>
        <p:txBody>
          <a:bodyPr wrap="square" rtlCol="0">
            <a:spAutoFit/>
          </a:bodyPr>
          <a:lstStyle/>
          <a:p>
            <a:pPr algn="ctr"/>
            <a:r>
              <a:rPr lang="en-US" sz="2000" b="1" kern="0" smtClean="0"/>
              <a:t>(Transplants: January 2009 – June 2014)</a:t>
            </a:r>
            <a:endParaRPr lang="en-US" sz="2000" b="1" kern="0" dirty="0"/>
          </a:p>
        </p:txBody>
      </p:sp>
      <p:sp>
        <p:nvSpPr>
          <p:cNvPr id="2" name="TextBox 1"/>
          <p:cNvSpPr txBox="1"/>
          <p:nvPr/>
        </p:nvSpPr>
        <p:spPr>
          <a:xfrm>
            <a:off x="316391" y="946964"/>
            <a:ext cx="3976209" cy="461665"/>
          </a:xfrm>
          <a:prstGeom prst="rect">
            <a:avLst/>
          </a:prstGeom>
          <a:noFill/>
        </p:spPr>
        <p:txBody>
          <a:bodyPr wrap="square" rtlCol="0">
            <a:spAutoFit/>
          </a:bodyPr>
          <a:lstStyle/>
          <a:p>
            <a:r>
              <a:rPr lang="en-US" sz="2400" b="1" dirty="0" smtClean="0"/>
              <a:t>Retransplant Diagnosis</a:t>
            </a:r>
            <a:endParaRPr lang="en-US" sz="2400" b="1" dirty="0"/>
          </a:p>
        </p:txBody>
      </p:sp>
    </p:spTree>
    <p:extLst>
      <p:ext uri="{BB962C8B-B14F-4D97-AF65-F5344CB8AC3E}">
        <p14:creationId xmlns:p14="http://schemas.microsoft.com/office/powerpoint/2010/main" val="41532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457200" y="1600200"/>
            <a:ext cx="8458200" cy="4114800"/>
          </a:xfrm>
        </p:spPr>
        <p:txBody>
          <a:bodyPr lIns="9144" rIns="9144"/>
          <a:lstStyle/>
          <a:p>
            <a:pPr>
              <a:lnSpc>
                <a:spcPct val="120000"/>
              </a:lnSpc>
            </a:pPr>
            <a:r>
              <a:rPr lang="en-US" sz="2800" b="1" dirty="0" smtClean="0"/>
              <a:t>Donor and recipient characteristics: slides 3-26</a:t>
            </a:r>
          </a:p>
          <a:p>
            <a:pPr>
              <a:lnSpc>
                <a:spcPct val="120000"/>
              </a:lnSpc>
            </a:pPr>
            <a:r>
              <a:rPr lang="en-US" sz="2800" b="1" dirty="0"/>
              <a:t>Immunosuppression: slides </a:t>
            </a:r>
            <a:r>
              <a:rPr lang="en-US" sz="2800" b="1" dirty="0" smtClean="0"/>
              <a:t>27-42</a:t>
            </a:r>
            <a:endParaRPr lang="en-US" sz="2800" b="1" dirty="0"/>
          </a:p>
          <a:p>
            <a:pPr>
              <a:lnSpc>
                <a:spcPct val="120000"/>
              </a:lnSpc>
            </a:pPr>
            <a:r>
              <a:rPr lang="en-US" sz="2800" b="1" dirty="0" smtClean="0"/>
              <a:t>Survival analyses: slides 43-81</a:t>
            </a:r>
          </a:p>
          <a:p>
            <a:pPr>
              <a:lnSpc>
                <a:spcPct val="120000"/>
              </a:lnSpc>
            </a:pPr>
            <a:r>
              <a:rPr lang="en-US" sz="2800" b="1" dirty="0" smtClean="0"/>
              <a:t>Morbidity: slides 82-106</a:t>
            </a:r>
          </a:p>
          <a:p>
            <a:pPr>
              <a:lnSpc>
                <a:spcPct val="120000"/>
              </a:lnSpc>
            </a:pPr>
            <a:r>
              <a:rPr lang="en-US" sz="2800" b="1" dirty="0" smtClean="0"/>
              <a:t>Multivariable analyses: slides 107-175</a:t>
            </a:r>
          </a:p>
          <a:p>
            <a:pPr>
              <a:lnSpc>
                <a:spcPct val="120000"/>
              </a:lnSpc>
            </a:pPr>
            <a:r>
              <a:rPr lang="en-US" sz="2800" b="1" dirty="0" smtClean="0"/>
              <a:t>Focus theme: slides 176-206</a:t>
            </a:r>
          </a:p>
          <a:p>
            <a:pPr>
              <a:buNone/>
            </a:pPr>
            <a:endParaRPr lang="en-US" dirty="0"/>
          </a:p>
        </p:txBody>
      </p:sp>
      <p:grpSp>
        <p:nvGrpSpPr>
          <p:cNvPr id="9" name="Group 8"/>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49350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898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Recipient BMI Distribution by Location  </a:t>
            </a:r>
            <a:br>
              <a:rPr lang="en-US" sz="2400" kern="0" dirty="0" smtClean="0"/>
            </a:br>
            <a:endParaRPr lang="en-US" sz="2000" kern="0" dirty="0"/>
          </a:p>
        </p:txBody>
      </p:sp>
      <p:grpSp>
        <p:nvGrpSpPr>
          <p:cNvPr id="19" name="Group 18"/>
          <p:cNvGrpSpPr/>
          <p:nvPr/>
        </p:nvGrpSpPr>
        <p:grpSpPr>
          <a:xfrm>
            <a:off x="2" y="6146792"/>
            <a:ext cx="4715933" cy="711201"/>
            <a:chOff x="2" y="6146792"/>
            <a:chExt cx="4715933"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1854200" y="1000699"/>
            <a:ext cx="5435600" cy="400110"/>
          </a:xfrm>
          <a:prstGeom prst="rect">
            <a:avLst/>
          </a:prstGeom>
          <a:noFill/>
        </p:spPr>
        <p:txBody>
          <a:bodyPr wrap="square" rtlCol="0">
            <a:spAutoFit/>
          </a:bodyPr>
          <a:lstStyle/>
          <a:p>
            <a:pPr algn="ctr"/>
            <a:r>
              <a:rPr lang="en-US" sz="2000" b="1" kern="0" smtClean="0"/>
              <a:t>(Transplants: January 2009 – June 2015)</a:t>
            </a:r>
            <a:endParaRPr lang="en-US" sz="2000" b="1" kern="0" dirty="0"/>
          </a:p>
        </p:txBody>
      </p:sp>
    </p:spTree>
    <p:extLst>
      <p:ext uri="{BB962C8B-B14F-4D97-AF65-F5344CB8AC3E}">
        <p14:creationId xmlns:p14="http://schemas.microsoft.com/office/powerpoint/2010/main" val="187276794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Cumulative Incidence of Leading Causes of Death for VCM</a:t>
            </a:r>
            <a:br>
              <a:rPr lang="en-US" sz="2400" kern="0" dirty="0" smtClean="0"/>
            </a:br>
            <a:endParaRPr lang="en-US" sz="2000" kern="0" dirty="0"/>
          </a:p>
        </p:txBody>
      </p:sp>
      <p:sp>
        <p:nvSpPr>
          <p:cNvPr id="3" name="title_cohort"/>
          <p:cNvSpPr txBox="1"/>
          <p:nvPr/>
        </p:nvSpPr>
        <p:spPr>
          <a:xfrm>
            <a:off x="2819400" y="977742"/>
            <a:ext cx="5486400" cy="400110"/>
          </a:xfrm>
          <a:prstGeom prst="rect">
            <a:avLst/>
          </a:prstGeom>
          <a:noFill/>
        </p:spPr>
        <p:txBody>
          <a:bodyPr wrap="square" rtlCol="0">
            <a:spAutoFit/>
          </a:bodyPr>
          <a:lstStyle/>
          <a:p>
            <a:pPr algn="ctr"/>
            <a:r>
              <a:rPr lang="en-US" sz="2000" b="1" kern="0" smtClean="0"/>
              <a:t>(Transplants: January 2009 – June 2014)</a:t>
            </a:r>
            <a:endParaRPr lang="en-US" sz="2000" b="1" kern="0" dirty="0"/>
          </a:p>
        </p:txBody>
      </p:sp>
      <p:sp>
        <p:nvSpPr>
          <p:cNvPr id="2" name="TextBox 1"/>
          <p:cNvSpPr txBox="1"/>
          <p:nvPr/>
        </p:nvSpPr>
        <p:spPr>
          <a:xfrm>
            <a:off x="1461609" y="946964"/>
            <a:ext cx="2590800" cy="461665"/>
          </a:xfrm>
          <a:prstGeom prst="rect">
            <a:avLst/>
          </a:prstGeom>
          <a:noFill/>
        </p:spPr>
        <p:txBody>
          <a:bodyPr wrap="square" rtlCol="0">
            <a:spAutoFit/>
          </a:bodyPr>
          <a:lstStyle/>
          <a:p>
            <a:r>
              <a:rPr lang="en-US" sz="2400" b="1" dirty="0" smtClean="0"/>
              <a:t>Diagnosis</a:t>
            </a:r>
            <a:endParaRPr lang="en-US" sz="2400" b="1" dirty="0"/>
          </a:p>
        </p:txBody>
      </p:sp>
    </p:spTree>
    <p:extLst>
      <p:ext uri="{BB962C8B-B14F-4D97-AF65-F5344CB8AC3E}">
        <p14:creationId xmlns:p14="http://schemas.microsoft.com/office/powerpoint/2010/main" val="154148636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1" name="Title 1"/>
          <p:cNvSpPr txBox="1">
            <a:spLocks/>
          </p:cNvSpPr>
          <p:nvPr/>
        </p:nvSpPr>
        <p:spPr bwMode="auto">
          <a:xfrm>
            <a:off x="1859" y="14735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err="1" smtClean="0"/>
              <a:t>Rehospitalization</a:t>
            </a:r>
            <a:r>
              <a:rPr lang="en-US" sz="2400" kern="0" dirty="0" smtClean="0"/>
              <a:t> Up to 1 Year Post Transplant of Surviving Recipients by Diagnosis</a:t>
            </a:r>
            <a:br>
              <a:rPr lang="en-US" sz="2400" kern="0" dirty="0" smtClean="0"/>
            </a:br>
            <a:endParaRPr lang="en-US" sz="2000" kern="0" dirty="0"/>
          </a:p>
        </p:txBody>
      </p:sp>
      <p:sp>
        <p:nvSpPr>
          <p:cNvPr id="3" name="title_cohort"/>
          <p:cNvSpPr txBox="1"/>
          <p:nvPr/>
        </p:nvSpPr>
        <p:spPr>
          <a:xfrm>
            <a:off x="1752600" y="1187390"/>
            <a:ext cx="5638800" cy="400110"/>
          </a:xfrm>
          <a:prstGeom prst="rect">
            <a:avLst/>
          </a:prstGeom>
          <a:noFill/>
        </p:spPr>
        <p:txBody>
          <a:bodyPr wrap="square" rtlCol="0">
            <a:spAutoFit/>
          </a:bodyPr>
          <a:lstStyle/>
          <a:p>
            <a:pPr algn="ctr"/>
            <a:r>
              <a:rPr lang="en-US" sz="2000" b="1" kern="0" smtClean="0"/>
              <a:t>(Follow-ups: January 2004 – June 2015)</a:t>
            </a:r>
            <a:endParaRPr lang="en-US" sz="2000" b="1" kern="0" dirty="0"/>
          </a:p>
        </p:txBody>
      </p:sp>
    </p:spTree>
    <p:extLst>
      <p:ext uri="{BB962C8B-B14F-4D97-AF65-F5344CB8AC3E}">
        <p14:creationId xmlns:p14="http://schemas.microsoft.com/office/powerpoint/2010/main" val="247864267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62600" y="6146792"/>
            <a:ext cx="30480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discharge.</a:t>
            </a:r>
          </a:p>
        </p:txBody>
      </p:sp>
      <p:sp>
        <p:nvSpPr>
          <p:cNvPr id="12" name="Title 1"/>
          <p:cNvSpPr txBox="1">
            <a:spLocks/>
          </p:cNvSpPr>
          <p:nvPr/>
        </p:nvSpPr>
        <p:spPr bwMode="auto">
          <a:xfrm>
            <a:off x="-12700" y="457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Induction Immunosuppression </a:t>
            </a:r>
            <a:r>
              <a:rPr lang="en-US" sz="2400" dirty="0"/>
              <a:t>by Diagnosis</a:t>
            </a:r>
            <a:r>
              <a:rPr lang="en-US" sz="2400" kern="0" dirty="0" smtClean="0"/>
              <a:t/>
            </a:r>
            <a:br>
              <a:rPr lang="en-US" sz="2400" kern="0" dirty="0" smtClean="0"/>
            </a:br>
            <a:r>
              <a:rPr lang="en-US" sz="2000" i="1" kern="0" dirty="0" smtClean="0"/>
              <a:t> </a:t>
            </a:r>
            <a:r>
              <a:rPr lang="en-US" sz="2000" kern="0" dirty="0" smtClean="0"/>
              <a:t/>
            </a:r>
            <a:br>
              <a:rPr lang="en-US" sz="20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82800" y="1047026"/>
            <a:ext cx="5562600" cy="400110"/>
          </a:xfrm>
          <a:prstGeom prst="rect">
            <a:avLst/>
          </a:prstGeom>
          <a:noFill/>
        </p:spPr>
        <p:txBody>
          <a:bodyPr wrap="square" rtlCol="0">
            <a:spAutoFit/>
          </a:bodyPr>
          <a:lstStyle/>
          <a:p>
            <a:r>
              <a:rPr lang="en-US" sz="2000" b="1" kern="0" dirty="0" smtClean="0"/>
              <a:t>(Transplants: January 2009 – June 2015)</a:t>
            </a:r>
            <a:endParaRPr lang="en-US" sz="2000" b="1" dirty="0"/>
          </a:p>
        </p:txBody>
      </p:sp>
      <p:graphicFrame>
        <p:nvGraphicFramePr>
          <p:cNvPr id="15" name="Content Placeholder 9"/>
          <p:cNvGraphicFramePr>
            <a:graphicFrameLocks noGrp="1"/>
          </p:cNvGraphicFramePr>
          <p:nvPr>
            <p:ph idx="1"/>
            <p:extLst>
              <p:ext uri="{D42A27DB-BD31-4B8C-83A1-F6EECF244321}">
                <p14:modId xmlns:p14="http://schemas.microsoft.com/office/powerpoint/2010/main" val="3401940148"/>
              </p:ext>
            </p:extLst>
          </p:nvPr>
        </p:nvGraphicFramePr>
        <p:xfrm>
          <a:off x="152400" y="1565732"/>
          <a:ext cx="8839200" cy="46826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038347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9309508"/>
              </p:ext>
            </p:extLst>
          </p:nvPr>
        </p:nvGraphicFramePr>
        <p:xfrm>
          <a:off x="3" y="1447800"/>
          <a:ext cx="8980446" cy="46812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08649" y="6259316"/>
            <a:ext cx="29718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follow-up.</a:t>
            </a: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6" name="Title 1"/>
          <p:cNvSpPr txBox="1">
            <a:spLocks/>
          </p:cNvSpPr>
          <p:nvPr/>
        </p:nvSpPr>
        <p:spPr bwMode="auto">
          <a:xfrm>
            <a:off x="152400" y="142741"/>
            <a:ext cx="8839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 Maintenance Immunosuppression at Time of 1 Year</a:t>
            </a:r>
            <a:endParaRPr lang="en-US" sz="2000" kern="0" dirty="0"/>
          </a:p>
        </p:txBody>
      </p:sp>
      <p:sp>
        <p:nvSpPr>
          <p:cNvPr id="3" name="tile2"/>
          <p:cNvSpPr txBox="1"/>
          <p:nvPr/>
        </p:nvSpPr>
        <p:spPr>
          <a:xfrm>
            <a:off x="190500" y="991217"/>
            <a:ext cx="3886200" cy="461665"/>
          </a:xfrm>
          <a:prstGeom prst="rect">
            <a:avLst/>
          </a:prstGeom>
          <a:noFill/>
        </p:spPr>
        <p:txBody>
          <a:bodyPr wrap="square" rtlCol="0">
            <a:spAutoFit/>
          </a:bodyPr>
          <a:lstStyle/>
          <a:p>
            <a:r>
              <a:rPr lang="en-US" sz="2400" b="1" kern="0" dirty="0"/>
              <a:t>Follow-up by </a:t>
            </a:r>
            <a:r>
              <a:rPr lang="en-US" sz="2400" b="1" kern="0" dirty="0" smtClean="0"/>
              <a:t>Diagnosis</a:t>
            </a:r>
            <a:endParaRPr lang="en-US" sz="2400" b="1" kern="0" dirty="0"/>
          </a:p>
        </p:txBody>
      </p:sp>
      <p:sp>
        <p:nvSpPr>
          <p:cNvPr id="17" name="title_cohort"/>
          <p:cNvSpPr txBox="1"/>
          <p:nvPr/>
        </p:nvSpPr>
        <p:spPr>
          <a:xfrm>
            <a:off x="3736472" y="1026091"/>
            <a:ext cx="5181600" cy="400110"/>
          </a:xfrm>
          <a:prstGeom prst="rect">
            <a:avLst/>
          </a:prstGeom>
          <a:noFill/>
        </p:spPr>
        <p:txBody>
          <a:bodyPr wrap="square" rtlCol="0">
            <a:spAutoFit/>
          </a:bodyPr>
          <a:lstStyle/>
          <a:p>
            <a:r>
              <a:rPr lang="en-US" sz="2000" b="1" kern="0" dirty="0" smtClean="0"/>
              <a:t>(</a:t>
            </a:r>
            <a:r>
              <a:rPr lang="en-US" sz="2000" b="1" kern="0" dirty="0"/>
              <a:t>Follow-ups: January 2009 – June 2015</a:t>
            </a:r>
            <a:r>
              <a:rPr lang="en-US" sz="2000" b="1" kern="0" dirty="0" smtClean="0"/>
              <a:t>)</a:t>
            </a:r>
            <a:endParaRPr lang="en-US" sz="2000" b="1" kern="0" dirty="0"/>
          </a:p>
        </p:txBody>
      </p:sp>
    </p:spTree>
    <p:extLst>
      <p:ext uri="{BB962C8B-B14F-4D97-AF65-F5344CB8AC3E}">
        <p14:creationId xmlns:p14="http://schemas.microsoft.com/office/powerpoint/2010/main" val="83376897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65732"/>
          <a:ext cx="8839200" cy="468266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a:spLocks noGrp="1"/>
          </p:cNvSpPr>
          <p:nvPr>
            <p:ph type="title"/>
          </p:nvPr>
        </p:nvSpPr>
        <p:spPr>
          <a:xfrm>
            <a:off x="0" y="228600"/>
            <a:ext cx="9144000" cy="1295400"/>
          </a:xfrm>
        </p:spPr>
        <p:txBody>
          <a:bodyPr/>
          <a:lstStyle/>
          <a:p>
            <a:r>
              <a:rPr lang="en-US" sz="2600" dirty="0" smtClean="0"/>
              <a:t>Adult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Diagnosis</a:t>
            </a:r>
            <a:br>
              <a:rPr lang="en-US" sz="2200" dirty="0" smtClean="0"/>
            </a:br>
            <a:endParaRPr lang="en-US" sz="1900" dirty="0"/>
          </a:p>
        </p:txBody>
      </p:sp>
      <p:sp>
        <p:nvSpPr>
          <p:cNvPr id="15" name="title_cohort"/>
          <p:cNvSpPr txBox="1"/>
          <p:nvPr/>
        </p:nvSpPr>
        <p:spPr>
          <a:xfrm>
            <a:off x="304800" y="1232508"/>
            <a:ext cx="8534400" cy="384721"/>
          </a:xfrm>
          <a:prstGeom prst="rect">
            <a:avLst/>
          </a:prstGeom>
          <a:noFill/>
        </p:spPr>
        <p:txBody>
          <a:bodyPr wrap="square" rtlCol="0">
            <a:spAutoFit/>
          </a:bodyPr>
          <a:lstStyle/>
          <a:p>
            <a:pPr algn="ctr"/>
            <a:r>
              <a:rPr lang="en-US" sz="1900" b="1" dirty="0" smtClean="0"/>
              <a:t>(Follow-ups: January 2005 – June 2015)</a:t>
            </a:r>
            <a:endParaRPr lang="en-US" sz="1900" b="1" dirty="0"/>
          </a:p>
        </p:txBody>
      </p:sp>
      <p:sp>
        <p:nvSpPr>
          <p:cNvPr id="20" name="TextBox 19"/>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21" name="TextBox 20"/>
          <p:cNvSpPr txBox="1"/>
          <p:nvPr/>
        </p:nvSpPr>
        <p:spPr>
          <a:xfrm>
            <a:off x="0" y="5737378"/>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22" name="pvalues"/>
          <p:cNvSpPr txBox="1"/>
          <p:nvPr/>
        </p:nvSpPr>
        <p:spPr>
          <a:xfrm>
            <a:off x="1295428" y="1858071"/>
            <a:ext cx="7010343" cy="492443"/>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were significant at p &lt; 0.05 except ICM vs. NICM and ICM vs. Retransplant</a:t>
            </a:r>
            <a:endParaRPr lang="en-US" sz="1300" dirty="0">
              <a:solidFill>
                <a:srgbClr val="FFFF00"/>
              </a:solidFill>
            </a:endParaRPr>
          </a:p>
        </p:txBody>
      </p:sp>
    </p:spTree>
    <p:extLst>
      <p:ext uri="{BB962C8B-B14F-4D97-AF65-F5344CB8AC3E}">
        <p14:creationId xmlns:p14="http://schemas.microsoft.com/office/powerpoint/2010/main" val="84790752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Coronary Artery Vasculopathy-Free Survival</a:t>
            </a:r>
            <a:br>
              <a:rPr lang="en-US" sz="24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7667455"/>
              </p:ext>
            </p:extLst>
          </p:nvPr>
        </p:nvGraphicFramePr>
        <p:xfrm>
          <a:off x="228600" y="1426205"/>
          <a:ext cx="8610600" cy="4974595"/>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1219200" y="1009973"/>
            <a:ext cx="2438400" cy="461665"/>
          </a:xfrm>
          <a:prstGeom prst="rect">
            <a:avLst/>
          </a:prstGeom>
          <a:noFill/>
        </p:spPr>
        <p:txBody>
          <a:bodyPr wrap="square" rtlCol="0">
            <a:spAutoFit/>
          </a:bodyPr>
          <a:lstStyle/>
          <a:p>
            <a:r>
              <a:rPr lang="en-US" sz="2400" b="1" dirty="0"/>
              <a:t>by </a:t>
            </a:r>
            <a:r>
              <a:rPr lang="en-US" sz="2400" b="1" dirty="0" smtClean="0"/>
              <a:t>Diagnosis</a:t>
            </a:r>
            <a:endParaRPr lang="en-US" sz="2400" b="1" dirty="0"/>
          </a:p>
        </p:txBody>
      </p:sp>
      <p:sp>
        <p:nvSpPr>
          <p:cNvPr id="5" name="title_cohort"/>
          <p:cNvSpPr txBox="1"/>
          <p:nvPr/>
        </p:nvSpPr>
        <p:spPr>
          <a:xfrm>
            <a:off x="3178366" y="1045474"/>
            <a:ext cx="5181600" cy="400110"/>
          </a:xfrm>
          <a:prstGeom prst="rect">
            <a:avLst/>
          </a:prstGeom>
          <a:noFill/>
        </p:spPr>
        <p:txBody>
          <a:bodyPr wrap="square" rtlCol="0">
            <a:spAutoFit/>
          </a:bodyPr>
          <a:lstStyle/>
          <a:p>
            <a:r>
              <a:rPr lang="en-US" sz="2000" b="1" smtClean="0"/>
              <a:t>(Transplants: January 1994 – June 2014)</a:t>
            </a:r>
            <a:endParaRPr lang="en-US" sz="2000" b="1" dirty="0"/>
          </a:p>
        </p:txBody>
      </p:sp>
      <p:sp>
        <p:nvSpPr>
          <p:cNvPr id="12" name="pvalues"/>
          <p:cNvSpPr txBox="1"/>
          <p:nvPr/>
        </p:nvSpPr>
        <p:spPr>
          <a:xfrm>
            <a:off x="1299025" y="4267200"/>
            <a:ext cx="4475057" cy="660404"/>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CHD vs. ICM, ICM vs. NICM and all pair-wise comparisons with Retransplant were significant at p &lt; 0.05 except ICM vs. Retransplant. No other pair-wise comparisons were significant at p &lt;0.05.</a:t>
            </a:r>
            <a:endParaRPr lang="en-US" sz="1400" dirty="0">
              <a:solidFill>
                <a:srgbClr val="FFFF00"/>
              </a:solidFill>
            </a:endParaRPr>
          </a:p>
        </p:txBody>
      </p:sp>
    </p:spTree>
    <p:extLst>
      <p:ext uri="{BB962C8B-B14F-4D97-AF65-F5344CB8AC3E}">
        <p14:creationId xmlns:p14="http://schemas.microsoft.com/office/powerpoint/2010/main" val="209876751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Severe </a:t>
            </a:r>
            <a:r>
              <a:rPr lang="en-US" sz="2400" dirty="0"/>
              <a:t>Renal Dysfunction</a:t>
            </a:r>
            <a:r>
              <a:rPr lang="en-US" sz="2400" dirty="0" smtClean="0"/>
              <a:t>*-Free Survival </a:t>
            </a:r>
            <a:r>
              <a:rPr lang="en-US" sz="2400" dirty="0"/>
              <a:t>by Diagnosis</a:t>
            </a:r>
            <a:r>
              <a:rPr lang="en-US" sz="2400" dirty="0" smtClean="0"/>
              <a:t/>
            </a:r>
            <a:br>
              <a:rPr lang="en-US" sz="24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4074634"/>
              </p:ext>
            </p:extLst>
          </p:nvPr>
        </p:nvGraphicFramePr>
        <p:xfrm>
          <a:off x="228600" y="1445584"/>
          <a:ext cx="8610600" cy="495521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pvalues"/>
          <p:cNvSpPr txBox="1"/>
          <p:nvPr/>
        </p:nvSpPr>
        <p:spPr>
          <a:xfrm>
            <a:off x="1270222" y="3586550"/>
            <a:ext cx="6891423" cy="201855"/>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All pair-wise comparisons were significant at p &lt; 0.05 except NICM vs. VCM.</a:t>
            </a:r>
            <a:endParaRPr lang="en-US" sz="1400" dirty="0">
              <a:solidFill>
                <a:srgbClr val="FFFF00"/>
              </a:solidFill>
            </a:endParaRPr>
          </a:p>
        </p:txBody>
      </p:sp>
      <p:sp>
        <p:nvSpPr>
          <p:cNvPr id="5" name="title_cohort"/>
          <p:cNvSpPr txBox="1"/>
          <p:nvPr/>
        </p:nvSpPr>
        <p:spPr>
          <a:xfrm>
            <a:off x="838200" y="1045474"/>
            <a:ext cx="7521766" cy="400110"/>
          </a:xfrm>
          <a:prstGeom prst="rect">
            <a:avLst/>
          </a:prstGeom>
          <a:noFill/>
        </p:spPr>
        <p:txBody>
          <a:bodyPr wrap="square" rtlCol="0">
            <a:spAutoFit/>
          </a:bodyPr>
          <a:lstStyle/>
          <a:p>
            <a:pPr algn="ctr"/>
            <a:r>
              <a:rPr lang="en-US" sz="2000" b="1" smtClean="0"/>
              <a:t>(Transplants: January 1994 – June 2014)</a:t>
            </a:r>
            <a:endParaRPr lang="en-US" sz="2000" b="1" dirty="0"/>
          </a:p>
        </p:txBody>
      </p:sp>
    </p:spTree>
    <p:extLst>
      <p:ext uri="{BB962C8B-B14F-4D97-AF65-F5344CB8AC3E}">
        <p14:creationId xmlns:p14="http://schemas.microsoft.com/office/powerpoint/2010/main" val="2372222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0" y="3937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Recipient BMI Distribution by Diagnosis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32000" y="1013110"/>
            <a:ext cx="57912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733053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295400"/>
          <a:ext cx="8915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898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Recipient Diabetes Mellitus Distribution by Location  </a:t>
            </a:r>
            <a:br>
              <a:rPr lang="en-US" sz="2400" kern="0" dirty="0" smtClean="0"/>
            </a:br>
            <a:endParaRPr lang="en-US" sz="2000" kern="0" dirty="0"/>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57400" y="1032826"/>
            <a:ext cx="5181600" cy="400110"/>
          </a:xfrm>
          <a:prstGeom prst="rect">
            <a:avLst/>
          </a:prstGeom>
          <a:noFill/>
        </p:spPr>
        <p:txBody>
          <a:bodyPr wrap="square" rtlCol="0">
            <a:spAutoFit/>
          </a:bodyPr>
          <a:lstStyle/>
          <a:p>
            <a:r>
              <a:rPr lang="en-US" sz="2000" b="1" kern="0" smtClean="0"/>
              <a:t>(Transplants: January 2009 – June 2015)</a:t>
            </a:r>
            <a:endParaRPr lang="en-US" sz="2000" b="1" dirty="0"/>
          </a:p>
        </p:txBody>
      </p:sp>
    </p:spTree>
    <p:extLst>
      <p:ext uri="{BB962C8B-B14F-4D97-AF65-F5344CB8AC3E}">
        <p14:creationId xmlns:p14="http://schemas.microsoft.com/office/powerpoint/2010/main" val="955920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295400"/>
          <a:ext cx="8915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3898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Recipient Diabetes Mellitus Distribution by Diagnosis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48934" y="1014438"/>
            <a:ext cx="54102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4289851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19200"/>
          <a:ext cx="8915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2700" y="3810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Recipient Cigarette History by Location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36929" y="1033849"/>
            <a:ext cx="52578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2664963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9078"/>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Recipient Cigarette and COPD History by Diagnosis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57400" y="1014438"/>
            <a:ext cx="56388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609596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438653712"/>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Adult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Location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2200112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3505200"/>
            <a:ext cx="8458200" cy="1600200"/>
          </a:xfrm>
        </p:spPr>
        <p:txBody>
          <a:bodyPr lIns="9144" rIns="9144"/>
          <a:lstStyle/>
          <a:p>
            <a:pPr>
              <a:lnSpc>
                <a:spcPct val="120000"/>
              </a:lnSpc>
            </a:pPr>
            <a:r>
              <a:rPr lang="en-US" sz="2400" b="1" dirty="0" smtClean="0"/>
              <a:t>Induction: slides 28-30 and 37-38</a:t>
            </a:r>
          </a:p>
          <a:p>
            <a:pPr>
              <a:lnSpc>
                <a:spcPct val="120000"/>
              </a:lnSpc>
            </a:pPr>
            <a:r>
              <a:rPr lang="en-US" sz="2400" b="1" dirty="0" smtClean="0"/>
              <a:t>Maintenance: slides 31-34 and 39-40</a:t>
            </a:r>
          </a:p>
          <a:p>
            <a:pPr>
              <a:lnSpc>
                <a:spcPct val="120000"/>
              </a:lnSpc>
            </a:pPr>
            <a:r>
              <a:rPr lang="en-US" sz="2400" b="1" dirty="0" smtClean="0"/>
              <a:t>Rejection: slides 35-42</a:t>
            </a:r>
          </a:p>
          <a:p>
            <a:endParaRPr lang="en-US" dirty="0"/>
          </a:p>
        </p:txBody>
      </p:sp>
      <p:sp>
        <p:nvSpPr>
          <p:cNvPr id="11" name="Title 1"/>
          <p:cNvSpPr txBox="1">
            <a:spLocks/>
          </p:cNvSpPr>
          <p:nvPr/>
        </p:nvSpPr>
        <p:spPr bwMode="auto">
          <a:xfrm>
            <a:off x="304800" y="19050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Immunosuppression:</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56461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62600" y="6146792"/>
            <a:ext cx="30480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discharge.</a:t>
            </a:r>
          </a:p>
        </p:txBody>
      </p:sp>
      <p:graphicFrame>
        <p:nvGraphicFramePr>
          <p:cNvPr id="14" name="Content Placeholder 9"/>
          <p:cNvGraphicFramePr>
            <a:graphicFrameLocks noGrp="1"/>
          </p:cNvGraphicFramePr>
          <p:nvPr>
            <p:ph idx="1"/>
            <p:extLst/>
          </p:nvPr>
        </p:nvGraphicFramePr>
        <p:xfrm>
          <a:off x="152400" y="1371600"/>
          <a:ext cx="88392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2700" y="457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Induction Immunosuppression</a:t>
            </a:r>
            <a:br>
              <a:rPr lang="en-US" sz="2400" kern="0" dirty="0" smtClean="0"/>
            </a:br>
            <a:r>
              <a:rPr lang="en-US" sz="2000" i="1" kern="0" dirty="0" smtClean="0"/>
              <a:t> </a:t>
            </a:r>
            <a:r>
              <a:rPr lang="en-US" sz="2000" kern="0" dirty="0" smtClean="0"/>
              <a:t/>
            </a:r>
            <a:br>
              <a:rPr lang="en-US" sz="20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82800" y="1047026"/>
            <a:ext cx="5562600" cy="400110"/>
          </a:xfrm>
          <a:prstGeom prst="rect">
            <a:avLst/>
          </a:prstGeom>
          <a:noFill/>
        </p:spPr>
        <p:txBody>
          <a:bodyPr wrap="square" rtlCol="0">
            <a:spAutoFit/>
          </a:bodyPr>
          <a:lstStyle/>
          <a:p>
            <a:r>
              <a:rPr lang="en-US" sz="2000" b="1" kern="0" smtClean="0"/>
              <a:t>(Transplants: January 2009 – June 2015)</a:t>
            </a:r>
            <a:endParaRPr lang="en-US" sz="2000" b="1" dirty="0"/>
          </a:p>
        </p:txBody>
      </p:sp>
    </p:spTree>
    <p:extLst>
      <p:ext uri="{BB962C8B-B14F-4D97-AF65-F5344CB8AC3E}">
        <p14:creationId xmlns:p14="http://schemas.microsoft.com/office/powerpoint/2010/main" val="4292903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01342"/>
          <a:ext cx="8839200" cy="51609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562600" y="6146792"/>
            <a:ext cx="30480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discharge.</a:t>
            </a:r>
          </a:p>
        </p:txBody>
      </p:sp>
      <p:sp>
        <p:nvSpPr>
          <p:cNvPr id="15" name="Title 1"/>
          <p:cNvSpPr txBox="1">
            <a:spLocks/>
          </p:cNvSpPr>
          <p:nvPr/>
        </p:nvSpPr>
        <p:spPr bwMode="auto">
          <a:xfrm>
            <a:off x="0" y="312943"/>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Heart Transplants</a:t>
            </a:r>
            <a:r>
              <a:rPr lang="en-US" sz="2400" kern="0" dirty="0" smtClean="0"/>
              <a:t/>
            </a:r>
            <a:br>
              <a:rPr lang="en-US" sz="2400" kern="0" dirty="0" smtClean="0"/>
            </a:br>
            <a:r>
              <a:rPr lang="en-US" sz="2400" kern="0" dirty="0" smtClean="0"/>
              <a:t>Induction Immunosuppression by Location</a:t>
            </a:r>
            <a:br>
              <a:rPr lang="en-US" sz="2400" kern="0" dirty="0" smtClean="0"/>
            </a:br>
            <a:r>
              <a:rPr lang="en-US" sz="2400" i="1" kern="0" dirty="0" smtClean="0"/>
              <a:t> </a:t>
            </a:r>
            <a:endParaRPr lang="en-US" sz="2000" kern="0" dirty="0"/>
          </a:p>
        </p:txBody>
      </p:sp>
      <p:grpSp>
        <p:nvGrpSpPr>
          <p:cNvPr id="16" name="Group 15"/>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87034" y="1052032"/>
            <a:ext cx="51816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2131430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2209800"/>
            <a:ext cx="8686800" cy="3810000"/>
          </a:xfrm>
        </p:spPr>
        <p:txBody>
          <a:bodyPr lIns="9144" rIns="9144"/>
          <a:lstStyle/>
          <a:p>
            <a:pPr>
              <a:lnSpc>
                <a:spcPct val="120000"/>
              </a:lnSpc>
              <a:spcBef>
                <a:spcPts val="400"/>
              </a:spcBef>
            </a:pPr>
            <a:r>
              <a:rPr lang="en-US" sz="2800" b="1" dirty="0" smtClean="0"/>
              <a:t>Diagnosis: slides 4-6, 11, 21, 23 and 25</a:t>
            </a:r>
          </a:p>
          <a:p>
            <a:pPr>
              <a:lnSpc>
                <a:spcPct val="120000"/>
              </a:lnSpc>
              <a:spcBef>
                <a:spcPts val="400"/>
              </a:spcBef>
            </a:pPr>
            <a:r>
              <a:rPr lang="en-US" sz="2800" b="1" dirty="0" smtClean="0"/>
              <a:t>Retransplants by year: slide 7</a:t>
            </a:r>
          </a:p>
          <a:p>
            <a:pPr>
              <a:lnSpc>
                <a:spcPct val="120000"/>
              </a:lnSpc>
              <a:spcBef>
                <a:spcPts val="400"/>
              </a:spcBef>
            </a:pPr>
            <a:r>
              <a:rPr lang="en-US" sz="2800" b="1" dirty="0" smtClean="0"/>
              <a:t>Recipient and donor characteristics: slides 8-26</a:t>
            </a:r>
          </a:p>
        </p:txBody>
      </p:sp>
      <p:sp>
        <p:nvSpPr>
          <p:cNvPr id="12" name="Title 1"/>
          <p:cNvSpPr txBox="1">
            <a:spLocks/>
          </p:cNvSpPr>
          <p:nvPr/>
        </p:nvSpPr>
        <p:spPr bwMode="auto">
          <a:xfrm>
            <a:off x="152400" y="5334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Donor and Recipient Characteristics:</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62837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600200"/>
          <a:ext cx="8915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Induction Type </a:t>
            </a:r>
            <a:br>
              <a:rPr lang="en-US" sz="2400" kern="0" dirty="0" smtClean="0"/>
            </a:br>
            <a:r>
              <a:rPr lang="en-US" sz="2000" kern="0" dirty="0" smtClean="0"/>
              <a:t>Conditional on Survival to 14 Days</a:t>
            </a:r>
            <a:r>
              <a:rPr lang="en-US" sz="2800" kern="0" dirty="0" smtClean="0"/>
              <a:t/>
            </a:r>
            <a:br>
              <a:rPr lang="en-US" sz="28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6248400" y="2590800"/>
            <a:ext cx="2207701" cy="461665"/>
          </a:xfrm>
          <a:prstGeom prst="rect">
            <a:avLst/>
          </a:prstGeom>
          <a:solidFill>
            <a:srgbClr val="000000"/>
          </a:solidFill>
        </p:spPr>
        <p:txBody>
          <a:bodyPr wrap="square" rtlCol="0">
            <a:spAutoFit/>
          </a:bodyPr>
          <a:lstStyle/>
          <a:p>
            <a:r>
              <a:rPr lang="en-US" sz="1200" b="1" dirty="0">
                <a:solidFill>
                  <a:srgbClr val="FFFF00"/>
                </a:solidFill>
              </a:rPr>
              <a:t>No pair-wise comparisons were significant at p &lt; 0.05.</a:t>
            </a:r>
          </a:p>
        </p:txBody>
      </p:sp>
      <p:sp>
        <p:nvSpPr>
          <p:cNvPr id="3" name="title_cohort"/>
          <p:cNvSpPr txBox="1"/>
          <p:nvPr/>
        </p:nvSpPr>
        <p:spPr>
          <a:xfrm>
            <a:off x="2057400" y="1217751"/>
            <a:ext cx="5599650" cy="400110"/>
          </a:xfrm>
          <a:prstGeom prst="rect">
            <a:avLst/>
          </a:prstGeom>
          <a:noFill/>
        </p:spPr>
        <p:txBody>
          <a:bodyPr wrap="square" rtlCol="0">
            <a:spAutoFit/>
          </a:bodyPr>
          <a:lstStyle/>
          <a:p>
            <a:r>
              <a:rPr lang="en-US" sz="2000" b="1" kern="0" smtClean="0"/>
              <a:t>(Transplants: January 2004 – June 2014)</a:t>
            </a:r>
            <a:endParaRPr lang="en-US" sz="2000" b="1" kern="0" dirty="0"/>
          </a:p>
        </p:txBody>
      </p:sp>
    </p:spTree>
    <p:extLst>
      <p:ext uri="{BB962C8B-B14F-4D97-AF65-F5344CB8AC3E}">
        <p14:creationId xmlns:p14="http://schemas.microsoft.com/office/powerpoint/2010/main" val="3187994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59593" y="6259316"/>
            <a:ext cx="29718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follow-up.</a:t>
            </a:r>
          </a:p>
        </p:txBody>
      </p:sp>
      <p:graphicFrame>
        <p:nvGraphicFramePr>
          <p:cNvPr id="22" name="Content Placeholder 3"/>
          <p:cNvGraphicFramePr>
            <a:graphicFrameLocks noGrp="1"/>
          </p:cNvGraphicFramePr>
          <p:nvPr>
            <p:ph idx="1"/>
            <p:extLst/>
          </p:nvPr>
        </p:nvGraphicFramePr>
        <p:xfrm>
          <a:off x="2" y="1447799"/>
          <a:ext cx="8991598" cy="49067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228600" y="179288"/>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Maintenance Immunosuppression at Time of Follow-up</a:t>
            </a:r>
            <a:endParaRPr lang="en-US" sz="2000" kern="0" dirty="0"/>
          </a:p>
        </p:txBody>
      </p:sp>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1525694" y="1052668"/>
            <a:ext cx="6019800" cy="400110"/>
          </a:xfrm>
          <a:prstGeom prst="rect">
            <a:avLst/>
          </a:prstGeom>
          <a:noFill/>
        </p:spPr>
        <p:txBody>
          <a:bodyPr wrap="square" rtlCol="0">
            <a:spAutoFit/>
          </a:bodyPr>
          <a:lstStyle/>
          <a:p>
            <a:pPr algn="ctr"/>
            <a:r>
              <a:rPr lang="en-US" sz="2000" b="1" kern="0" smtClean="0"/>
              <a:t>(Follow-ups: January 2009 – June 2015)</a:t>
            </a:r>
            <a:endParaRPr lang="en-US" sz="2000" b="1" kern="0" dirty="0"/>
          </a:p>
        </p:txBody>
      </p:sp>
    </p:spTree>
    <p:extLst>
      <p:ext uri="{BB962C8B-B14F-4D97-AF65-F5344CB8AC3E}">
        <p14:creationId xmlns:p14="http://schemas.microsoft.com/office/powerpoint/2010/main" val="3432957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t>Adult Heart Transplants</a:t>
            </a:r>
            <a:r>
              <a:rPr lang="en-US" sz="2800" dirty="0" smtClean="0"/>
              <a:t/>
            </a:r>
            <a:br>
              <a:rPr lang="en-US" sz="2800" dirty="0" smtClean="0"/>
            </a:br>
            <a:r>
              <a:rPr lang="en-US" sz="2400" dirty="0" smtClean="0"/>
              <a:t> Maintenance Immunosuppression at Time of 1 Year Follow-up by Year</a:t>
            </a:r>
            <a:endParaRPr lang="en-US" sz="2000" dirty="0"/>
          </a:p>
        </p:txBody>
      </p:sp>
      <p:graphicFrame>
        <p:nvGraphicFramePr>
          <p:cNvPr id="4" name="Content Placeholder 3"/>
          <p:cNvGraphicFramePr>
            <a:graphicFrameLocks noGrp="1"/>
          </p:cNvGraphicFramePr>
          <p:nvPr>
            <p:ph idx="1"/>
            <p:extLst/>
          </p:nvPr>
        </p:nvGraphicFramePr>
        <p:xfrm>
          <a:off x="3" y="1447800"/>
          <a:ext cx="8980446" cy="46812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08649" y="6259316"/>
            <a:ext cx="29718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follow-up.</a:t>
            </a:r>
          </a:p>
        </p:txBody>
      </p:sp>
      <p:sp>
        <p:nvSpPr>
          <p:cNvPr id="11" name="TextBox 10"/>
          <p:cNvSpPr txBox="1"/>
          <p:nvPr/>
        </p:nvSpPr>
        <p:spPr>
          <a:xfrm>
            <a:off x="0" y="5886006"/>
            <a:ext cx="9144000" cy="307777"/>
          </a:xfrm>
          <a:prstGeom prst="rect">
            <a:avLst/>
          </a:prstGeom>
          <a:noFill/>
        </p:spPr>
        <p:txBody>
          <a:bodyPr wrap="square" rtlCol="0">
            <a:spAutoFit/>
          </a:bodyPr>
          <a:lstStyle/>
          <a:p>
            <a:pPr algn="ctr"/>
            <a:r>
              <a:rPr lang="en-US" sz="1400" b="1" dirty="0">
                <a:solidFill>
                  <a:srgbClr val="FFFF00"/>
                </a:solidFill>
              </a:rPr>
              <a:t>NOTE: Different patients are analyzed in each </a:t>
            </a:r>
            <a:r>
              <a:rPr lang="en-US" sz="1400" b="1" dirty="0" smtClean="0">
                <a:solidFill>
                  <a:srgbClr val="FFFF00"/>
                </a:solidFill>
              </a:rPr>
              <a:t>timeframe.</a:t>
            </a:r>
            <a:endParaRPr lang="en-US" sz="1400" b="1"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63956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008649" y="6259316"/>
            <a:ext cx="29718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follow-up.</a:t>
            </a:r>
          </a:p>
        </p:txBody>
      </p:sp>
      <p:sp>
        <p:nvSpPr>
          <p:cNvPr id="20" name="Title 2"/>
          <p:cNvSpPr txBox="1"/>
          <p:nvPr/>
        </p:nvSpPr>
        <p:spPr>
          <a:xfrm>
            <a:off x="764672" y="795328"/>
            <a:ext cx="2971800" cy="461665"/>
          </a:xfrm>
          <a:prstGeom prst="rect">
            <a:avLst/>
          </a:prstGeom>
          <a:noFill/>
        </p:spPr>
        <p:txBody>
          <a:bodyPr wrap="square" rtlCol="0">
            <a:spAutoFit/>
          </a:bodyPr>
          <a:lstStyle/>
          <a:p>
            <a:r>
              <a:rPr lang="en-US" sz="2400" b="1" kern="0" dirty="0"/>
              <a:t>Time of </a:t>
            </a:r>
            <a:r>
              <a:rPr lang="en-US" sz="2400" b="1" kern="0" dirty="0" smtClean="0"/>
              <a:t>Follow-up</a:t>
            </a:r>
            <a:endParaRPr lang="en-US" sz="2400" b="1" dirty="0"/>
          </a:p>
        </p:txBody>
      </p:sp>
      <p:sp>
        <p:nvSpPr>
          <p:cNvPr id="12"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Heart Transplants</a:t>
            </a:r>
            <a:r>
              <a:rPr lang="en-US" sz="4400" kern="0" dirty="0" smtClean="0"/>
              <a:t/>
            </a:r>
            <a:br>
              <a:rPr lang="en-US" sz="4400" kern="0" dirty="0" smtClean="0"/>
            </a:br>
            <a:r>
              <a:rPr lang="en-US" sz="2000" kern="0" dirty="0" smtClean="0"/>
              <a:t> </a:t>
            </a:r>
            <a:r>
              <a:rPr lang="en-US" sz="2400" kern="0" dirty="0" smtClean="0"/>
              <a:t>Maintenance Immunosuppression Drug Combinations at</a:t>
            </a:r>
          </a:p>
          <a:p>
            <a:pPr>
              <a:lnSpc>
                <a:spcPct val="90000"/>
              </a:lnSpc>
            </a:pPr>
            <a:endParaRPr lang="en-US" sz="2400" kern="0" dirty="0"/>
          </a:p>
          <a:p>
            <a:pPr>
              <a:lnSpc>
                <a:spcPct val="90000"/>
              </a:lnSpc>
            </a:pPr>
            <a:r>
              <a:rPr lang="en-US" sz="2400" kern="0" dirty="0" smtClean="0"/>
              <a:t> </a:t>
            </a:r>
            <a:r>
              <a:rPr lang="en-US" sz="2000" kern="0" dirty="0" smtClean="0"/>
              <a:t>For the Same Patients at Year 1 and 5</a:t>
            </a:r>
            <a:endParaRPr lang="en-US" sz="1900" kern="0" dirty="0"/>
          </a:p>
        </p:txBody>
      </p:sp>
      <p:grpSp>
        <p:nvGrpSpPr>
          <p:cNvPr id="13" name="Group 12"/>
          <p:cNvGrpSpPr/>
          <p:nvPr/>
        </p:nvGrpSpPr>
        <p:grpSpPr>
          <a:xfrm>
            <a:off x="2" y="6146792"/>
            <a:ext cx="4715933" cy="711201"/>
            <a:chOff x="2" y="6146792"/>
            <a:chExt cx="4715933"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p:spPr>
          </p:pic>
          <p:sp>
            <p:nvSpPr>
              <p:cNvPr id="24" name="logo_year"/>
              <p:cNvSpPr txBox="1"/>
              <p:nvPr/>
            </p:nvSpPr>
            <p:spPr>
              <a:xfrm>
                <a:off x="2971800" y="6067776"/>
                <a:ext cx="1885813" cy="461665"/>
              </a:xfrm>
              <a:prstGeom prst="rect">
                <a:avLst/>
              </a:prstGeom>
              <a:noFill/>
            </p:spPr>
            <p:txBody>
              <a:bodyPr wrap="square" rtlCol="0">
                <a:spAutoFit/>
              </a:bodyPr>
              <a:lstStyle/>
              <a:p>
                <a:pPr algn="ctr"/>
                <a:endParaRPr lang="en-US" sz="2100" b="1" dirty="0">
                  <a:solidFill>
                    <a:schemeClr val="bg1"/>
                  </a:solidFill>
                  <a:latin typeface="Arial"/>
                  <a:cs typeface="Arial"/>
                </a:endParaRPr>
              </a:p>
            </p:txBody>
          </p:sp>
        </p:grpSp>
        <p:sp>
          <p:nvSpPr>
            <p:cNvPr id="2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endParaRPr lang="en-US" sz="900" b="1" dirty="0">
                <a:solidFill>
                  <a:schemeClr val="bg1"/>
                </a:solidFill>
                <a:latin typeface="Arial"/>
                <a:cs typeface="Arial"/>
              </a:endParaRPr>
            </a:p>
          </p:txBody>
        </p:sp>
      </p:grpSp>
      <p:sp>
        <p:nvSpPr>
          <p:cNvPr id="3" name="title_cohort"/>
          <p:cNvSpPr txBox="1"/>
          <p:nvPr/>
        </p:nvSpPr>
        <p:spPr>
          <a:xfrm>
            <a:off x="3430336" y="845713"/>
            <a:ext cx="5332664" cy="400110"/>
          </a:xfrm>
          <a:prstGeom prst="rect">
            <a:avLst/>
          </a:prstGeom>
          <a:noFill/>
        </p:spPr>
        <p:txBody>
          <a:bodyPr wrap="square" rtlCol="0">
            <a:spAutoFit/>
          </a:bodyPr>
          <a:lstStyle/>
          <a:p>
            <a:r>
              <a:rPr lang="en-US" sz="2000" b="1" dirty="0"/>
              <a:t>(Follow-ups: January 2004 – June </a:t>
            </a:r>
            <a:r>
              <a:rPr lang="en-US" sz="2000" b="1" dirty="0" smtClean="0"/>
              <a:t>2015)</a:t>
            </a:r>
            <a:endParaRPr lang="en-US" sz="2000" b="1" dirty="0"/>
          </a:p>
        </p:txBody>
      </p:sp>
      <p:sp>
        <p:nvSpPr>
          <p:cNvPr id="14" name="logo_year"/>
          <p:cNvSpPr txBox="1"/>
          <p:nvPr/>
        </p:nvSpPr>
        <p:spPr>
          <a:xfrm>
            <a:off x="2838026" y="6146792"/>
            <a:ext cx="1795552" cy="415498"/>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sp>
        <p:nvSpPr>
          <p:cNvPr id="16" name="logo_citation"/>
          <p:cNvSpPr txBox="1"/>
          <p:nvPr/>
        </p:nvSpPr>
        <p:spPr>
          <a:xfrm>
            <a:off x="2765474"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59597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24000"/>
          <a:ext cx="8915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2"/>
          <p:cNvSpPr txBox="1"/>
          <p:nvPr/>
        </p:nvSpPr>
        <p:spPr>
          <a:xfrm>
            <a:off x="1385408" y="876300"/>
            <a:ext cx="1600200" cy="461665"/>
          </a:xfrm>
          <a:prstGeom prst="rect">
            <a:avLst/>
          </a:prstGeom>
          <a:noFill/>
        </p:spPr>
        <p:txBody>
          <a:bodyPr wrap="square" rtlCol="0">
            <a:spAutoFit/>
          </a:bodyPr>
          <a:lstStyle/>
          <a:p>
            <a:r>
              <a:rPr lang="en-US" sz="2400" b="1" kern="0" dirty="0"/>
              <a:t>at 1 </a:t>
            </a:r>
            <a:r>
              <a:rPr lang="en-US" sz="2400" b="1" kern="0" dirty="0" smtClean="0"/>
              <a:t>year</a:t>
            </a:r>
            <a:endParaRPr lang="en-US" sz="2400" b="1" dirty="0"/>
          </a:p>
        </p:txBody>
      </p:sp>
      <p:sp>
        <p:nvSpPr>
          <p:cNvPr id="12" name="Title 1"/>
          <p:cNvSpPr txBox="1">
            <a:spLocks/>
          </p:cNvSpPr>
          <p:nvPr/>
        </p:nvSpPr>
        <p:spPr bwMode="auto">
          <a:xfrm>
            <a:off x="0" y="226678"/>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Maintenance Immunosuppression</a:t>
            </a:r>
          </a:p>
          <a:p>
            <a:r>
              <a:rPr lang="en-US" sz="2400" kern="0" dirty="0" smtClean="0"/>
              <a:t/>
            </a:r>
            <a:br>
              <a:rPr lang="en-US" sz="2400" kern="0" dirty="0" smtClean="0"/>
            </a:br>
            <a:r>
              <a:rPr lang="en-US" sz="2000" kern="0" dirty="0" smtClean="0"/>
              <a:t>Conditional on Survival to 1 Year</a:t>
            </a:r>
            <a:endParaRPr lang="en-US" sz="2000" kern="0" dirty="0"/>
          </a:p>
        </p:txBody>
      </p:sp>
      <p:grpSp>
        <p:nvGrpSpPr>
          <p:cNvPr id="13" name="Group 12"/>
          <p:cNvGrpSpPr/>
          <p:nvPr/>
        </p:nvGrpSpPr>
        <p:grpSpPr>
          <a:xfrm>
            <a:off x="2" y="6146792"/>
            <a:ext cx="4715933" cy="711201"/>
            <a:chOff x="2" y="6146792"/>
            <a:chExt cx="4715933"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3276600" y="3048000"/>
            <a:ext cx="1219200" cy="307777"/>
          </a:xfrm>
          <a:prstGeom prst="rect">
            <a:avLst/>
          </a:prstGeom>
          <a:solidFill>
            <a:srgbClr val="000000"/>
          </a:solidFill>
        </p:spPr>
        <p:txBody>
          <a:bodyPr wrap="square" rtlCol="0">
            <a:spAutoFit/>
          </a:bodyPr>
          <a:lstStyle/>
          <a:p>
            <a:r>
              <a:rPr lang="en-US" sz="1400" b="1" smtClean="0">
                <a:solidFill>
                  <a:srgbClr val="FFFF00"/>
                </a:solidFill>
              </a:rPr>
              <a:t>p = 0.2394</a:t>
            </a:r>
            <a:endParaRPr lang="en-US" sz="1400" b="1" dirty="0">
              <a:solidFill>
                <a:srgbClr val="FFFF00"/>
              </a:solidFill>
            </a:endParaRPr>
          </a:p>
        </p:txBody>
      </p:sp>
      <p:sp>
        <p:nvSpPr>
          <p:cNvPr id="3" name="title_cohort"/>
          <p:cNvSpPr txBox="1"/>
          <p:nvPr/>
        </p:nvSpPr>
        <p:spPr>
          <a:xfrm>
            <a:off x="2692400" y="914381"/>
            <a:ext cx="5105400" cy="400110"/>
          </a:xfrm>
          <a:prstGeom prst="rect">
            <a:avLst/>
          </a:prstGeom>
          <a:noFill/>
        </p:spPr>
        <p:txBody>
          <a:bodyPr wrap="square" rtlCol="0">
            <a:spAutoFit/>
          </a:bodyPr>
          <a:lstStyle/>
          <a:p>
            <a:r>
              <a:rPr lang="en-US" sz="2000" b="1" kern="0" smtClean="0"/>
              <a:t>(Transplants: January 2004 – June 2014)</a:t>
            </a:r>
            <a:endParaRPr lang="en-US" sz="2000" b="1" dirty="0"/>
          </a:p>
        </p:txBody>
      </p:sp>
    </p:spTree>
    <p:extLst>
      <p:ext uri="{BB962C8B-B14F-4D97-AF65-F5344CB8AC3E}">
        <p14:creationId xmlns:p14="http://schemas.microsoft.com/office/powerpoint/2010/main" val="562884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 </a:t>
            </a:r>
            <a:br>
              <a:rPr lang="en-US" sz="2600" dirty="0" smtClean="0"/>
            </a:br>
            <a:r>
              <a:rPr lang="en-US" sz="2100" dirty="0" smtClean="0"/>
              <a:t>% of Recipients Experiencing </a:t>
            </a:r>
            <a:r>
              <a:rPr lang="en-US" sz="2100" i="1" u="sng" dirty="0" smtClean="0"/>
              <a:t>Treated</a:t>
            </a:r>
            <a:r>
              <a:rPr lang="en-US" sz="2100" dirty="0" smtClean="0"/>
              <a:t> Rejection Between Transplant Discharge and 1-Year Follow-Up by Era</a:t>
            </a:r>
            <a:endParaRPr lang="en-US" sz="2100" dirty="0"/>
          </a:p>
        </p:txBody>
      </p:sp>
      <p:graphicFrame>
        <p:nvGraphicFramePr>
          <p:cNvPr id="19" name="Content Placeholder 3"/>
          <p:cNvGraphicFramePr>
            <a:graphicFrameLocks noGrp="1"/>
          </p:cNvGraphicFramePr>
          <p:nvPr>
            <p:ph idx="1"/>
            <p:extLst/>
          </p:nvPr>
        </p:nvGraphicFramePr>
        <p:xfrm>
          <a:off x="152400" y="1295400"/>
          <a:ext cx="8839200" cy="49276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562600" y="5779109"/>
            <a:ext cx="3352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pvalues"/>
          <p:cNvSpPr txBox="1"/>
          <p:nvPr/>
        </p:nvSpPr>
        <p:spPr>
          <a:xfrm>
            <a:off x="4267200" y="1656344"/>
            <a:ext cx="1219200" cy="307777"/>
          </a:xfrm>
          <a:prstGeom prst="rect">
            <a:avLst/>
          </a:prstGeom>
          <a:solidFill>
            <a:srgbClr val="000000"/>
          </a:solid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Tree>
    <p:extLst>
      <p:ext uri="{BB962C8B-B14F-4D97-AF65-F5344CB8AC3E}">
        <p14:creationId xmlns:p14="http://schemas.microsoft.com/office/powerpoint/2010/main" val="3401015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 </a:t>
            </a:r>
            <a:br>
              <a:rPr lang="en-US" sz="2600" dirty="0" smtClean="0"/>
            </a:br>
            <a:r>
              <a:rPr lang="en-US" sz="2100" dirty="0" smtClean="0"/>
              <a:t>% of Recipients Experiencing </a:t>
            </a:r>
            <a:r>
              <a:rPr lang="en-US" sz="2100" i="1" u="sng" dirty="0" smtClean="0"/>
              <a:t>Any</a:t>
            </a:r>
            <a:r>
              <a:rPr lang="en-US" sz="2100" dirty="0" smtClean="0"/>
              <a:t> Rejection Between Transplant Discharge and 1-Year Follow-Up by Era</a:t>
            </a:r>
            <a:endParaRPr lang="en-US" sz="2100" dirty="0"/>
          </a:p>
        </p:txBody>
      </p:sp>
      <p:graphicFrame>
        <p:nvGraphicFramePr>
          <p:cNvPr id="19" name="Content Placeholder 3"/>
          <p:cNvGraphicFramePr>
            <a:graphicFrameLocks noGrp="1"/>
          </p:cNvGraphicFramePr>
          <p:nvPr>
            <p:ph idx="1"/>
            <p:extLst/>
          </p:nvPr>
        </p:nvGraphicFramePr>
        <p:xfrm>
          <a:off x="76200" y="1295400"/>
          <a:ext cx="89154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0"/>
          <p:cNvSpPr txBox="1"/>
          <p:nvPr/>
        </p:nvSpPr>
        <p:spPr>
          <a:xfrm>
            <a:off x="155533" y="5741499"/>
            <a:ext cx="2997604" cy="48152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grpSp>
        <p:nvGrpSpPr>
          <p:cNvPr id="22" name="Group 21"/>
          <p:cNvGrpSpPr/>
          <p:nvPr/>
        </p:nvGrpSpPr>
        <p:grpSpPr>
          <a:xfrm>
            <a:off x="2" y="6146792"/>
            <a:ext cx="4715933" cy="711201"/>
            <a:chOff x="2" y="6146792"/>
            <a:chExt cx="4715933"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p:spPr>
          </p:pic>
          <p:sp>
            <p:nvSpPr>
              <p:cNvPr id="2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1" name="pvalues"/>
          <p:cNvSpPr txBox="1"/>
          <p:nvPr/>
        </p:nvSpPr>
        <p:spPr>
          <a:xfrm>
            <a:off x="3924309" y="1700693"/>
            <a:ext cx="1219181" cy="30775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rgbClr val="FFFF00"/>
                </a:solidFill>
              </a:rPr>
              <a:t>p&lt;0.0001</a:t>
            </a:r>
            <a:endParaRPr lang="en-US" sz="1400" b="1" dirty="0">
              <a:solidFill>
                <a:srgbClr val="FFFF00"/>
              </a:solidFill>
            </a:endParaRPr>
          </a:p>
        </p:txBody>
      </p:sp>
      <p:sp>
        <p:nvSpPr>
          <p:cNvPr id="12" name="TextBox 11"/>
          <p:cNvSpPr txBox="1"/>
          <p:nvPr/>
        </p:nvSpPr>
        <p:spPr>
          <a:xfrm>
            <a:off x="5562600" y="5959581"/>
            <a:ext cx="33528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spTree>
    <p:extLst>
      <p:ext uri="{BB962C8B-B14F-4D97-AF65-F5344CB8AC3E}">
        <p14:creationId xmlns:p14="http://schemas.microsoft.com/office/powerpoint/2010/main" val="4167948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3500" y="5937047"/>
            <a:ext cx="5486400" cy="276999"/>
          </a:xfrm>
          <a:prstGeom prst="rect">
            <a:avLst/>
          </a:prstGeom>
          <a:noFill/>
        </p:spPr>
        <p:txBody>
          <a:bodyPr wrap="square" rtlCol="0">
            <a:spAutoFit/>
          </a:bodyPr>
          <a:lstStyle/>
          <a:p>
            <a:r>
              <a:rPr lang="en-US" sz="1200" b="1" dirty="0"/>
              <a:t>Analysis is limited to patients who were alive at the time of the follow-up.</a:t>
            </a:r>
            <a:endParaRPr lang="en-US" sz="1200" dirty="0"/>
          </a:p>
        </p:txBody>
      </p:sp>
      <p:sp>
        <p:nvSpPr>
          <p:cNvPr id="12" name="TextBox 11"/>
          <p:cNvSpPr txBox="1"/>
          <p:nvPr/>
        </p:nvSpPr>
        <p:spPr>
          <a:xfrm>
            <a:off x="5562600" y="5779109"/>
            <a:ext cx="3352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1510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1900" kern="0" dirty="0" smtClean="0"/>
              <a:t> </a:t>
            </a:r>
            <a:r>
              <a:rPr lang="en-US" sz="2200" kern="0" dirty="0" smtClean="0"/>
              <a:t>% of Recipients Experiencing </a:t>
            </a:r>
            <a:r>
              <a:rPr lang="en-US" sz="2200" i="1" u="sng" kern="0" dirty="0" smtClean="0"/>
              <a:t>Treated</a:t>
            </a:r>
            <a:r>
              <a:rPr lang="en-US" sz="2200" kern="0" dirty="0" smtClean="0"/>
              <a:t> Rejection Between Transplant Discharge and 1-Year Follow-Up by Type of Induction</a:t>
            </a:r>
            <a:r>
              <a:rPr lang="en-US" sz="2400" kern="0" dirty="0" smtClean="0"/>
              <a:t/>
            </a:r>
            <a:br>
              <a:rPr lang="en-US" sz="2400" kern="0" dirty="0" smtClean="0"/>
            </a:br>
            <a:endParaRPr lang="en-US" sz="1900" kern="0" dirty="0"/>
          </a:p>
        </p:txBody>
      </p:sp>
      <p:grpSp>
        <p:nvGrpSpPr>
          <p:cNvPr id="15" name="Group 14"/>
          <p:cNvGrpSpPr/>
          <p:nvPr/>
        </p:nvGrpSpPr>
        <p:grpSpPr>
          <a:xfrm>
            <a:off x="2" y="6146792"/>
            <a:ext cx="4715933" cy="711201"/>
            <a:chOff x="2" y="6146792"/>
            <a:chExt cx="4715933"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p:spPr>
          </p:pic>
          <p:sp>
            <p:nvSpPr>
              <p:cNvPr id="2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pvalues"/>
          <p:cNvSpPr txBox="1"/>
          <p:nvPr/>
        </p:nvSpPr>
        <p:spPr>
          <a:xfrm>
            <a:off x="334417" y="5541019"/>
            <a:ext cx="8763033" cy="3693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FFFF00"/>
                </a:solidFill>
              </a:rPr>
              <a:t>No Induction vs. Polyclonal: p = 0.0036; No Induction vs. IL-2R Antagonist: p = 0.0171; Polyclonal vs. IL-2R Antagonist:</a:t>
            </a:r>
          </a:p>
          <a:p>
            <a:r>
              <a:rPr lang="en-US" sz="1200" b="1" dirty="0" smtClean="0">
                <a:solidFill>
                  <a:srgbClr val="FFFF00"/>
                </a:solidFill>
              </a:rPr>
              <a:t> p = 0.9999</a:t>
            </a:r>
          </a:p>
        </p:txBody>
      </p:sp>
      <p:sp>
        <p:nvSpPr>
          <p:cNvPr id="3" name="title_cohort"/>
          <p:cNvSpPr txBox="1"/>
          <p:nvPr/>
        </p:nvSpPr>
        <p:spPr>
          <a:xfrm>
            <a:off x="2209800" y="1188751"/>
            <a:ext cx="5257800" cy="384721"/>
          </a:xfrm>
          <a:prstGeom prst="rect">
            <a:avLst/>
          </a:prstGeom>
          <a:noFill/>
        </p:spPr>
        <p:txBody>
          <a:bodyPr wrap="square" rtlCol="0">
            <a:spAutoFit/>
          </a:bodyPr>
          <a:lstStyle/>
          <a:p>
            <a:r>
              <a:rPr lang="en-US" sz="1900" b="1" kern="0" dirty="0" smtClean="0"/>
              <a:t>(Follow-ups: January 2005 – June 2015)</a:t>
            </a:r>
            <a:endParaRPr lang="en-US" sz="1900" b="1" kern="0" dirty="0"/>
          </a:p>
        </p:txBody>
      </p:sp>
    </p:spTree>
    <p:extLst>
      <p:ext uri="{BB962C8B-B14F-4D97-AF65-F5344CB8AC3E}">
        <p14:creationId xmlns:p14="http://schemas.microsoft.com/office/powerpoint/2010/main" val="834851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6368" y="5954994"/>
            <a:ext cx="5486400" cy="276999"/>
          </a:xfrm>
          <a:prstGeom prst="rect">
            <a:avLst/>
          </a:prstGeom>
          <a:noFill/>
        </p:spPr>
        <p:txBody>
          <a:bodyPr wrap="square" rtlCol="0">
            <a:spAutoFit/>
          </a:bodyPr>
          <a:lstStyle/>
          <a:p>
            <a:r>
              <a:rPr lang="en-US" sz="1200" b="1" dirty="0"/>
              <a:t>Analysis is limited to patients who were alive at the time of the follow-up.</a:t>
            </a:r>
            <a:endParaRPr lang="en-US" sz="1200" dirty="0"/>
          </a:p>
        </p:txBody>
      </p:sp>
      <p:sp>
        <p:nvSpPr>
          <p:cNvPr id="10" name="TextBox 9"/>
          <p:cNvSpPr txBox="1"/>
          <p:nvPr/>
        </p:nvSpPr>
        <p:spPr>
          <a:xfrm>
            <a:off x="5562600" y="5959581"/>
            <a:ext cx="33528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sp>
        <p:nvSpPr>
          <p:cNvPr id="13" name="Title 1"/>
          <p:cNvSpPr txBox="1">
            <a:spLocks/>
          </p:cNvSpPr>
          <p:nvPr/>
        </p:nvSpPr>
        <p:spPr bwMode="auto">
          <a:xfrm>
            <a:off x="1270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1900" kern="0" dirty="0" smtClean="0"/>
              <a:t> </a:t>
            </a:r>
            <a:r>
              <a:rPr lang="en-US" sz="2200" kern="0" dirty="0" smtClean="0"/>
              <a:t>% of Recipients Experiencing </a:t>
            </a:r>
            <a:r>
              <a:rPr lang="en-US" sz="2200" i="1" u="sng" kern="0" dirty="0" smtClean="0"/>
              <a:t>Any</a:t>
            </a:r>
            <a:r>
              <a:rPr lang="en-US" sz="2200" kern="0" dirty="0" smtClean="0"/>
              <a:t> Rejection Between Transplant Discharge and 1-Year Follow-Up by Type of Induction</a:t>
            </a:r>
            <a:r>
              <a:rPr lang="en-US" sz="2400" kern="0" dirty="0" smtClean="0"/>
              <a:t/>
            </a:r>
            <a:br>
              <a:rPr lang="en-US" sz="2400" kern="0" dirty="0" smtClean="0"/>
            </a:br>
            <a:endParaRPr lang="en-US" sz="1900" kern="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pvalues"/>
          <p:cNvSpPr txBox="1"/>
          <p:nvPr/>
        </p:nvSpPr>
        <p:spPr>
          <a:xfrm>
            <a:off x="381000" y="5450597"/>
            <a:ext cx="8534400" cy="3693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smtClean="0">
                <a:solidFill>
                  <a:srgbClr val="FFFF00"/>
                </a:solidFill>
              </a:rPr>
              <a:t>No Induction vs. Polyclonal: p = 0.0177; No Induction vs. IL-2R Antagonist: p&lt;0.0001; Polyclonal vs. IL-2R Antagonist: p = 0.0009</a:t>
            </a:r>
            <a:endParaRPr lang="en-US" sz="1200" b="1" dirty="0" smtClean="0">
              <a:solidFill>
                <a:srgbClr val="FFFF00"/>
              </a:solidFill>
            </a:endParaRPr>
          </a:p>
        </p:txBody>
      </p:sp>
      <p:sp>
        <p:nvSpPr>
          <p:cNvPr id="3" name="title_cohort"/>
          <p:cNvSpPr txBox="1"/>
          <p:nvPr/>
        </p:nvSpPr>
        <p:spPr>
          <a:xfrm>
            <a:off x="2209800" y="1191490"/>
            <a:ext cx="5562600" cy="384721"/>
          </a:xfrm>
          <a:prstGeom prst="rect">
            <a:avLst/>
          </a:prstGeom>
          <a:noFill/>
        </p:spPr>
        <p:txBody>
          <a:bodyPr wrap="square" rtlCol="0">
            <a:spAutoFit/>
          </a:bodyPr>
          <a:lstStyle/>
          <a:p>
            <a:r>
              <a:rPr lang="en-US" sz="1900" b="1" kern="0" smtClean="0"/>
              <a:t>(Follow-ups: January 2005 – June 2015)</a:t>
            </a:r>
            <a:endParaRPr lang="en-US" sz="1900" b="1" kern="0" dirty="0"/>
          </a:p>
        </p:txBody>
      </p:sp>
    </p:spTree>
    <p:extLst>
      <p:ext uri="{BB962C8B-B14F-4D97-AF65-F5344CB8AC3E}">
        <p14:creationId xmlns:p14="http://schemas.microsoft.com/office/powerpoint/2010/main" val="2195706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76200" y="5869793"/>
            <a:ext cx="5486400" cy="276999"/>
          </a:xfrm>
          <a:prstGeom prst="rect">
            <a:avLst/>
          </a:prstGeom>
          <a:noFill/>
        </p:spPr>
        <p:txBody>
          <a:bodyPr wrap="square" rtlCol="0">
            <a:spAutoFit/>
          </a:bodyPr>
          <a:lstStyle/>
          <a:p>
            <a:r>
              <a:rPr lang="en-US" sz="1200" b="1" dirty="0"/>
              <a:t>Analysis is limited to patients who were alive at the time of the follow-up.</a:t>
            </a:r>
            <a:endParaRPr lang="en-US" sz="1200" dirty="0"/>
          </a:p>
        </p:txBody>
      </p:sp>
      <p:sp>
        <p:nvSpPr>
          <p:cNvPr id="17" name="TextBox 16"/>
          <p:cNvSpPr txBox="1"/>
          <p:nvPr/>
        </p:nvSpPr>
        <p:spPr>
          <a:xfrm>
            <a:off x="5562600" y="5779109"/>
            <a:ext cx="3352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2179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200" kern="0" dirty="0" smtClean="0"/>
              <a:t> % of Recipients Experiencing </a:t>
            </a:r>
            <a:r>
              <a:rPr lang="en-US" sz="2200" i="1" u="sng" kern="0" dirty="0" smtClean="0"/>
              <a:t>Treated</a:t>
            </a:r>
            <a:r>
              <a:rPr lang="en-US" sz="2200" kern="0" dirty="0" smtClean="0"/>
              <a:t> Rejection Between Transplant Discharge and 1-Year Follow-Up by Maintenance</a:t>
            </a:r>
            <a:endParaRPr lang="en-US" sz="1900" kern="0" dirty="0"/>
          </a:p>
        </p:txBody>
      </p:sp>
      <p:sp>
        <p:nvSpPr>
          <p:cNvPr id="3" name="Title 2"/>
          <p:cNvSpPr txBox="1"/>
          <p:nvPr/>
        </p:nvSpPr>
        <p:spPr>
          <a:xfrm>
            <a:off x="800100" y="1152563"/>
            <a:ext cx="3276600" cy="430887"/>
          </a:xfrm>
          <a:prstGeom prst="rect">
            <a:avLst/>
          </a:prstGeom>
          <a:noFill/>
        </p:spPr>
        <p:txBody>
          <a:bodyPr wrap="square" rtlCol="0">
            <a:spAutoFit/>
          </a:bodyPr>
          <a:lstStyle/>
          <a:p>
            <a:r>
              <a:rPr lang="en-US" sz="2200" b="1" kern="0" dirty="0"/>
              <a:t>Immunosuppression </a:t>
            </a:r>
          </a:p>
        </p:txBody>
      </p:sp>
      <p:grpSp>
        <p:nvGrpSpPr>
          <p:cNvPr id="14" name="Group 13"/>
          <p:cNvGrpSpPr/>
          <p:nvPr/>
        </p:nvGrpSpPr>
        <p:grpSpPr>
          <a:xfrm>
            <a:off x="2" y="6146792"/>
            <a:ext cx="4715933" cy="711201"/>
            <a:chOff x="2" y="6146792"/>
            <a:chExt cx="4715933"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p:spPr>
          </p:pic>
          <p:sp>
            <p:nvSpPr>
              <p:cNvPr id="2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pvalues"/>
          <p:cNvSpPr txBox="1"/>
          <p:nvPr/>
        </p:nvSpPr>
        <p:spPr>
          <a:xfrm>
            <a:off x="4953000" y="1981200"/>
            <a:ext cx="9382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rgbClr val="FFFF00"/>
                </a:solidFill>
              </a:rPr>
              <a:t>p&lt;0.0001</a:t>
            </a:r>
            <a:endParaRPr lang="en-US" sz="1400" b="1" dirty="0" smtClean="0">
              <a:solidFill>
                <a:srgbClr val="FFFF00"/>
              </a:solidFill>
            </a:endParaRPr>
          </a:p>
        </p:txBody>
      </p:sp>
      <p:sp>
        <p:nvSpPr>
          <p:cNvPr id="21" name="title_cohort"/>
          <p:cNvSpPr txBox="1"/>
          <p:nvPr/>
        </p:nvSpPr>
        <p:spPr>
          <a:xfrm>
            <a:off x="3613037" y="1156304"/>
            <a:ext cx="5257800" cy="384721"/>
          </a:xfrm>
          <a:prstGeom prst="rect">
            <a:avLst/>
          </a:prstGeom>
          <a:noFill/>
        </p:spPr>
        <p:txBody>
          <a:bodyPr wrap="square" rtlCol="0">
            <a:spAutoFit/>
          </a:bodyPr>
          <a:lstStyle/>
          <a:p>
            <a:r>
              <a:rPr lang="en-US" sz="1900" b="1" kern="0" smtClean="0"/>
              <a:t>(Follow-ups: January 2005 – June 2015)</a:t>
            </a:r>
            <a:endParaRPr lang="en-US" sz="1900" b="1" kern="0" dirty="0"/>
          </a:p>
        </p:txBody>
      </p:sp>
    </p:spTree>
    <p:extLst>
      <p:ext uri="{BB962C8B-B14F-4D97-AF65-F5344CB8AC3E}">
        <p14:creationId xmlns:p14="http://schemas.microsoft.com/office/powerpoint/2010/main" val="642991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600" dirty="0" smtClean="0"/>
              <a:t>Adult Heart Transplants</a:t>
            </a:r>
            <a:r>
              <a:rPr lang="en-US" sz="2800" dirty="0" smtClean="0"/>
              <a:t/>
            </a:r>
            <a:br>
              <a:rPr lang="en-US" sz="2800" dirty="0" smtClean="0"/>
            </a:br>
            <a:r>
              <a:rPr lang="en-US" sz="2400" dirty="0" smtClean="0"/>
              <a:t>Diagnosis</a:t>
            </a:r>
            <a:endParaRPr lang="en-US" sz="2400" dirty="0"/>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3" name="Picture 22"/>
              <p:cNvPicPr>
                <a:picLocks noChangeAspect="1"/>
              </p:cNvPicPr>
              <p:nvPr/>
            </p:nvPicPr>
            <p:blipFill>
              <a:blip r:embed="rId3" cstate="print"/>
              <a:stretch>
                <a:fillRect/>
              </a:stretch>
            </p:blipFill>
            <p:spPr>
              <a:xfrm>
                <a:off x="1" y="6172200"/>
                <a:ext cx="4952999" cy="685800"/>
              </a:xfrm>
              <a:prstGeom prst="rect">
                <a:avLst/>
              </a:prstGeom>
            </p:spPr>
          </p:pic>
          <p:sp>
            <p:nvSpPr>
              <p:cNvPr id="2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graphicFrame>
        <p:nvGraphicFramePr>
          <p:cNvPr id="14" name="Content Placeholder 10"/>
          <p:cNvGraphicFramePr>
            <a:graphicFrameLocks/>
          </p:cNvGraphicFramePr>
          <p:nvPr>
            <p:extLst>
              <p:ext uri="{D42A27DB-BD31-4B8C-83A1-F6EECF244321}">
                <p14:modId xmlns:p14="http://schemas.microsoft.com/office/powerpoint/2010/main" val="2525004402"/>
              </p:ext>
            </p:extLst>
          </p:nvPr>
        </p:nvGraphicFramePr>
        <p:xfrm>
          <a:off x="152400" y="1676400"/>
          <a:ext cx="4563534" cy="3995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10"/>
          <p:cNvGraphicFramePr>
            <a:graphicFrameLocks/>
          </p:cNvGraphicFramePr>
          <p:nvPr>
            <p:extLst/>
          </p:nvPr>
        </p:nvGraphicFramePr>
        <p:xfrm>
          <a:off x="3517900" y="1219200"/>
          <a:ext cx="6007100"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22" name="pvalues"/>
          <p:cNvSpPr txBox="1"/>
          <p:nvPr/>
        </p:nvSpPr>
        <p:spPr>
          <a:xfrm>
            <a:off x="5689977" y="5257800"/>
            <a:ext cx="2158623" cy="414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1/2009 – 6/2015</a:t>
            </a:r>
            <a:endParaRPr lang="en-US" sz="1500" b="1" dirty="0">
              <a:solidFill>
                <a:srgbClr val="FFFF00"/>
              </a:solidFill>
            </a:endParaRPr>
          </a:p>
        </p:txBody>
      </p:sp>
      <p:sp>
        <p:nvSpPr>
          <p:cNvPr id="16" name="title_cohort"/>
          <p:cNvSpPr txBox="1"/>
          <p:nvPr/>
        </p:nvSpPr>
        <p:spPr>
          <a:xfrm>
            <a:off x="838200" y="5260107"/>
            <a:ext cx="1922061" cy="4331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1/1982 – 6/2015</a:t>
            </a:r>
            <a:endParaRPr lang="en-US" sz="1500" b="1" dirty="0">
              <a:solidFill>
                <a:srgbClr val="FFFF00"/>
              </a:solidFill>
            </a:endParaRPr>
          </a:p>
        </p:txBody>
      </p:sp>
    </p:spTree>
    <p:extLst>
      <p:ext uri="{BB962C8B-B14F-4D97-AF65-F5344CB8AC3E}">
        <p14:creationId xmlns:p14="http://schemas.microsoft.com/office/powerpoint/2010/main" val="1106260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3808" y="5909103"/>
            <a:ext cx="5486400" cy="276999"/>
          </a:xfrm>
          <a:prstGeom prst="rect">
            <a:avLst/>
          </a:prstGeom>
          <a:noFill/>
        </p:spPr>
        <p:txBody>
          <a:bodyPr wrap="square" rtlCol="0">
            <a:spAutoFit/>
          </a:bodyPr>
          <a:lstStyle/>
          <a:p>
            <a:r>
              <a:rPr lang="en-US" sz="1200" b="1" dirty="0"/>
              <a:t>Analysis is limited to patients who were alive at the time of the follow-up.</a:t>
            </a:r>
            <a:endParaRPr lang="en-US" sz="1200" dirty="0"/>
          </a:p>
        </p:txBody>
      </p:sp>
      <p:sp>
        <p:nvSpPr>
          <p:cNvPr id="17" name="TextBox 16"/>
          <p:cNvSpPr txBox="1"/>
          <p:nvPr/>
        </p:nvSpPr>
        <p:spPr>
          <a:xfrm>
            <a:off x="5562600" y="5959581"/>
            <a:ext cx="33528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sp>
        <p:nvSpPr>
          <p:cNvPr id="14"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200" kern="0" dirty="0" smtClean="0"/>
              <a:t> % of Recipients Experiencing </a:t>
            </a:r>
            <a:r>
              <a:rPr lang="en-US" sz="2200" i="1" u="sng" kern="0" dirty="0" smtClean="0"/>
              <a:t>Any</a:t>
            </a:r>
            <a:r>
              <a:rPr lang="en-US" sz="2200" kern="0" dirty="0" smtClean="0"/>
              <a:t> Rejection Between Transplant Discharge and 1-Year Follow-Up by Maintenance</a:t>
            </a:r>
            <a:endParaRPr lang="en-US" sz="1900" kern="0" dirty="0"/>
          </a:p>
        </p:txBody>
      </p:sp>
      <p:sp>
        <p:nvSpPr>
          <p:cNvPr id="3" name="Title 2"/>
          <p:cNvSpPr txBox="1"/>
          <p:nvPr/>
        </p:nvSpPr>
        <p:spPr>
          <a:xfrm>
            <a:off x="781606" y="1154677"/>
            <a:ext cx="2980266" cy="430887"/>
          </a:xfrm>
          <a:prstGeom prst="rect">
            <a:avLst/>
          </a:prstGeom>
          <a:noFill/>
        </p:spPr>
        <p:txBody>
          <a:bodyPr wrap="square" rtlCol="0">
            <a:spAutoFit/>
          </a:bodyPr>
          <a:lstStyle/>
          <a:p>
            <a:r>
              <a:rPr lang="en-US" sz="2200" b="1" kern="0" dirty="0" smtClean="0"/>
              <a:t>Immunosuppression</a:t>
            </a:r>
            <a:endParaRPr lang="en-US" sz="2200" b="1" dirty="0"/>
          </a:p>
        </p:txBody>
      </p:sp>
      <p:grpSp>
        <p:nvGrpSpPr>
          <p:cNvPr id="24" name="Group 23"/>
          <p:cNvGrpSpPr/>
          <p:nvPr/>
        </p:nvGrpSpPr>
        <p:grpSpPr>
          <a:xfrm>
            <a:off x="2" y="6146792"/>
            <a:ext cx="4715933" cy="711201"/>
            <a:chOff x="2" y="6146792"/>
            <a:chExt cx="4715933" cy="711201"/>
          </a:xfrm>
        </p:grpSpPr>
        <p:grpSp>
          <p:nvGrpSpPr>
            <p:cNvPr id="25" name="Group 24"/>
            <p:cNvGrpSpPr/>
            <p:nvPr/>
          </p:nvGrpSpPr>
          <p:grpSpPr>
            <a:xfrm>
              <a:off x="2" y="6146792"/>
              <a:ext cx="4715932" cy="711201"/>
              <a:chOff x="1" y="6067776"/>
              <a:chExt cx="4952999" cy="790224"/>
            </a:xfrm>
          </p:grpSpPr>
          <p:pic>
            <p:nvPicPr>
              <p:cNvPr id="27" name="Picture 26"/>
              <p:cNvPicPr>
                <a:picLocks noChangeAspect="1"/>
              </p:cNvPicPr>
              <p:nvPr/>
            </p:nvPicPr>
            <p:blipFill>
              <a:blip r:embed="rId4" cstate="print"/>
              <a:stretch>
                <a:fillRect/>
              </a:stretch>
            </p:blipFill>
            <p:spPr>
              <a:xfrm>
                <a:off x="1" y="6172200"/>
                <a:ext cx="4952999" cy="685800"/>
              </a:xfrm>
              <a:prstGeom prst="rect">
                <a:avLst/>
              </a:prstGeom>
            </p:spPr>
          </p:pic>
          <p:sp>
            <p:nvSpPr>
              <p:cNvPr id="2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8" name="pvalues"/>
          <p:cNvSpPr txBox="1"/>
          <p:nvPr/>
        </p:nvSpPr>
        <p:spPr>
          <a:xfrm>
            <a:off x="6934200" y="2133600"/>
            <a:ext cx="938254"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rgbClr val="FFFF00"/>
                </a:solidFill>
              </a:rPr>
              <a:t>p&lt;0.0001</a:t>
            </a:r>
            <a:endParaRPr lang="en-US" sz="1400" b="1" dirty="0" smtClean="0">
              <a:solidFill>
                <a:srgbClr val="FFFF00"/>
              </a:solidFill>
            </a:endParaRPr>
          </a:p>
        </p:txBody>
      </p:sp>
      <p:sp>
        <p:nvSpPr>
          <p:cNvPr id="23" name="title_cohort"/>
          <p:cNvSpPr txBox="1"/>
          <p:nvPr/>
        </p:nvSpPr>
        <p:spPr>
          <a:xfrm>
            <a:off x="3625737" y="1193880"/>
            <a:ext cx="4876800" cy="384721"/>
          </a:xfrm>
          <a:prstGeom prst="rect">
            <a:avLst/>
          </a:prstGeom>
          <a:noFill/>
        </p:spPr>
        <p:txBody>
          <a:bodyPr wrap="square" rtlCol="0">
            <a:spAutoFit/>
          </a:bodyPr>
          <a:lstStyle/>
          <a:p>
            <a:r>
              <a:rPr lang="en-US" sz="1900" b="1" kern="0" smtClean="0"/>
              <a:t>(Follow-ups: January 2005 – June 2015)</a:t>
            </a:r>
            <a:endParaRPr lang="en-US" sz="1900" b="1" dirty="0"/>
          </a:p>
        </p:txBody>
      </p:sp>
    </p:spTree>
    <p:extLst>
      <p:ext uri="{BB962C8B-B14F-4D97-AF65-F5344CB8AC3E}">
        <p14:creationId xmlns:p14="http://schemas.microsoft.com/office/powerpoint/2010/main" val="2095527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613210"/>
          <a:ext cx="8991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990600" y="3227164"/>
            <a:ext cx="6248400" cy="646331"/>
          </a:xfrm>
          <a:prstGeom prst="rect">
            <a:avLst/>
          </a:prstGeom>
          <a:solidFill>
            <a:schemeClr val="bg2"/>
          </a:solidFill>
        </p:spPr>
        <p:txBody>
          <a:bodyPr wrap="square" rtlCol="0">
            <a:spAutoFit/>
          </a:bodyPr>
          <a:lstStyle/>
          <a:p>
            <a:r>
              <a:rPr lang="en-US" sz="1200" b="1" dirty="0">
                <a:solidFill>
                  <a:srgbClr val="FFFF00"/>
                </a:solidFill>
              </a:rPr>
              <a:t>No pair-wise comparisons were significant at p &lt; 0.05 except:</a:t>
            </a:r>
          </a:p>
          <a:p>
            <a:pPr>
              <a:buFont typeface="Arial" pitchFamily="34" charset="0"/>
              <a:buChar char="•"/>
            </a:pPr>
            <a:r>
              <a:rPr lang="en-US" sz="1200" b="1" dirty="0">
                <a:solidFill>
                  <a:srgbClr val="FFFF00"/>
                </a:solidFill>
              </a:rPr>
              <a:t> primary/no rejection vs. primary/treated rejection and </a:t>
            </a:r>
            <a:r>
              <a:rPr lang="en-US" sz="1200" b="1" dirty="0" err="1">
                <a:solidFill>
                  <a:srgbClr val="FFFF00"/>
                </a:solidFill>
              </a:rPr>
              <a:t>retx</a:t>
            </a:r>
            <a:r>
              <a:rPr lang="en-US" sz="1200" b="1" dirty="0">
                <a:solidFill>
                  <a:srgbClr val="FFFF00"/>
                </a:solidFill>
              </a:rPr>
              <a:t>/treated rejection,</a:t>
            </a:r>
          </a:p>
          <a:p>
            <a:pPr>
              <a:buFont typeface="Arial" pitchFamily="34" charset="0"/>
              <a:buChar char="•"/>
            </a:pPr>
            <a:r>
              <a:rPr lang="en-US" sz="1200" b="1" dirty="0">
                <a:solidFill>
                  <a:srgbClr val="FFFF00"/>
                </a:solidFill>
              </a:rPr>
              <a:t> primary/untreated rejection vs. primary/ treated </a:t>
            </a:r>
            <a:r>
              <a:rPr lang="en-US" sz="1200" b="1" dirty="0" smtClean="0">
                <a:solidFill>
                  <a:srgbClr val="FFFF00"/>
                </a:solidFill>
              </a:rPr>
              <a:t>rejection and </a:t>
            </a:r>
            <a:r>
              <a:rPr lang="en-US" sz="1200" b="1" dirty="0" err="1" smtClean="0">
                <a:solidFill>
                  <a:srgbClr val="FFFF00"/>
                </a:solidFill>
              </a:rPr>
              <a:t>retx</a:t>
            </a:r>
            <a:r>
              <a:rPr lang="en-US" sz="1200" b="1" dirty="0" smtClean="0">
                <a:solidFill>
                  <a:srgbClr val="FFFF00"/>
                </a:solidFill>
              </a:rPr>
              <a:t>/treated </a:t>
            </a:r>
            <a:r>
              <a:rPr lang="en-US" sz="1200" b="1" dirty="0">
                <a:solidFill>
                  <a:srgbClr val="FFFF00"/>
                </a:solidFill>
              </a:rPr>
              <a:t>rejection</a:t>
            </a:r>
          </a:p>
        </p:txBody>
      </p:sp>
      <p:sp>
        <p:nvSpPr>
          <p:cNvPr id="10" name="TextBox 9"/>
          <p:cNvSpPr txBox="1"/>
          <p:nvPr/>
        </p:nvSpPr>
        <p:spPr>
          <a:xfrm>
            <a:off x="4953000" y="5674114"/>
            <a:ext cx="41148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 No rejection = Recipient had (</a:t>
            </a:r>
            <a:r>
              <a:rPr lang="en-US" sz="1100" b="1" dirty="0"/>
              <a:t>1</a:t>
            </a:r>
            <a:r>
              <a:rPr lang="en-US" sz="1100" b="1" dirty="0" smtClean="0"/>
              <a:t>) no acute rejection episodes and (2) was reported either as not hospitalized for rejection or did not receive anti-rejection agents.</a:t>
            </a:r>
            <a:endParaRPr lang="en-US" sz="1100" dirty="0"/>
          </a:p>
        </p:txBody>
      </p:sp>
      <p:sp>
        <p:nvSpPr>
          <p:cNvPr id="13" name="Title 1"/>
          <p:cNvSpPr txBox="1">
            <a:spLocks/>
          </p:cNvSpPr>
          <p:nvPr/>
        </p:nvSpPr>
        <p:spPr bwMode="auto">
          <a:xfrm>
            <a:off x="0" y="2286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300" kern="0" dirty="0" smtClean="0"/>
              <a:t>Kaplan-Meier Survival by Treatment for Rejection Within 1</a:t>
            </a:r>
            <a:r>
              <a:rPr lang="en-US" sz="2300" kern="0" baseline="30000" dirty="0" smtClean="0"/>
              <a:t>st</a:t>
            </a:r>
            <a:r>
              <a:rPr lang="en-US" sz="2300" kern="0" dirty="0" smtClean="0"/>
              <a:t> Year</a:t>
            </a:r>
          </a:p>
          <a:p>
            <a:r>
              <a:rPr lang="en-US" sz="2000" kern="0" dirty="0" smtClean="0"/>
              <a:t/>
            </a:r>
            <a:br>
              <a:rPr lang="en-US" sz="2000" kern="0" dirty="0" smtClean="0"/>
            </a:br>
            <a:r>
              <a:rPr lang="en-US" sz="2000" kern="0" dirty="0" smtClean="0"/>
              <a:t>Conditional on survival to 1 year</a:t>
            </a:r>
            <a:endParaRPr lang="en-US" sz="2000" kern="0" dirty="0"/>
          </a:p>
        </p:txBody>
      </p:sp>
      <p:sp>
        <p:nvSpPr>
          <p:cNvPr id="3" name="Title 2"/>
          <p:cNvSpPr txBox="1"/>
          <p:nvPr/>
        </p:nvSpPr>
        <p:spPr>
          <a:xfrm>
            <a:off x="190500" y="922205"/>
            <a:ext cx="3810000" cy="446276"/>
          </a:xfrm>
          <a:prstGeom prst="rect">
            <a:avLst/>
          </a:prstGeom>
          <a:noFill/>
        </p:spPr>
        <p:txBody>
          <a:bodyPr wrap="square" rtlCol="0">
            <a:spAutoFit/>
          </a:bodyPr>
          <a:lstStyle/>
          <a:p>
            <a:r>
              <a:rPr lang="en-US" sz="2300" b="1" kern="0" dirty="0"/>
              <a:t>and Transplant </a:t>
            </a:r>
            <a:r>
              <a:rPr lang="en-US" sz="2300" b="1" kern="0" dirty="0" smtClean="0"/>
              <a:t>Type</a:t>
            </a:r>
            <a:endParaRPr lang="en-US" sz="2300" b="1"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p:spPr>
          </p:pic>
          <p:sp>
            <p:nvSpPr>
              <p:cNvPr id="2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1" name="title_cohort"/>
          <p:cNvSpPr txBox="1"/>
          <p:nvPr/>
        </p:nvSpPr>
        <p:spPr>
          <a:xfrm>
            <a:off x="3124200" y="940654"/>
            <a:ext cx="5943600" cy="400110"/>
          </a:xfrm>
          <a:prstGeom prst="rect">
            <a:avLst/>
          </a:prstGeom>
          <a:noFill/>
        </p:spPr>
        <p:txBody>
          <a:bodyPr wrap="square" rtlCol="0">
            <a:spAutoFit/>
          </a:bodyPr>
          <a:lstStyle/>
          <a:p>
            <a:r>
              <a:rPr lang="en-US" sz="2000" b="1" kern="0" smtClean="0"/>
              <a:t>(1 Year Follow-ups: January 2005 – June 2014)</a:t>
            </a:r>
            <a:endParaRPr lang="en-US" sz="2000" b="1" dirty="0"/>
          </a:p>
        </p:txBody>
      </p:sp>
    </p:spTree>
    <p:extLst>
      <p:ext uri="{BB962C8B-B14F-4D97-AF65-F5344CB8AC3E}">
        <p14:creationId xmlns:p14="http://schemas.microsoft.com/office/powerpoint/2010/main" val="4184176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7000421"/>
              </p:ext>
            </p:extLst>
          </p:nvPr>
        </p:nvGraphicFramePr>
        <p:xfrm>
          <a:off x="0" y="1346226"/>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95400" y="5029200"/>
            <a:ext cx="5791200" cy="307777"/>
          </a:xfrm>
          <a:prstGeom prst="rect">
            <a:avLst/>
          </a:prstGeom>
          <a:solidFill>
            <a:schemeClr val="bg2"/>
          </a:solidFill>
        </p:spPr>
        <p:txBody>
          <a:bodyPr wrap="square" rtlCol="0">
            <a:spAutoFit/>
          </a:bodyPr>
          <a:lstStyle/>
          <a:p>
            <a:r>
              <a:rPr lang="en-US" sz="1400" b="1" dirty="0">
                <a:solidFill>
                  <a:srgbClr val="FFFF00"/>
                </a:solidFill>
              </a:rPr>
              <a:t>All pair-wise comparisons were statistically significant at p &lt; 0.01.</a:t>
            </a:r>
          </a:p>
        </p:txBody>
      </p:sp>
      <p:sp>
        <p:nvSpPr>
          <p:cNvPr id="12" name="Title 1"/>
          <p:cNvSpPr txBox="1">
            <a:spLocks/>
          </p:cNvSpPr>
          <p:nvPr/>
        </p:nvSpPr>
        <p:spPr bwMode="auto">
          <a:xfrm>
            <a:off x="0" y="2159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300" kern="0" dirty="0" smtClean="0"/>
              <a:t/>
            </a:r>
            <a:br>
              <a:rPr lang="en-US" sz="2300" kern="0" dirty="0" smtClean="0"/>
            </a:br>
            <a:r>
              <a:rPr lang="en-US" sz="2400" kern="0" dirty="0" smtClean="0"/>
              <a:t>Hospitalization for Rejection-Free Survival by Era</a:t>
            </a:r>
            <a:br>
              <a:rPr lang="en-US" sz="24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1447800" y="989238"/>
            <a:ext cx="62484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2882126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p:spPr>
        <p:txBody>
          <a:bodyPr/>
          <a:lstStyle/>
          <a:p>
            <a:r>
              <a:rPr lang="en-US" dirty="0" smtClean="0"/>
              <a:t>Survival Analyses:</a:t>
            </a:r>
            <a:endParaRPr lang="en-US" dirty="0"/>
          </a:p>
        </p:txBody>
      </p:sp>
      <p:sp>
        <p:nvSpPr>
          <p:cNvPr id="10" name="Content Placeholder 9"/>
          <p:cNvSpPr>
            <a:spLocks noGrp="1"/>
          </p:cNvSpPr>
          <p:nvPr>
            <p:ph idx="1"/>
          </p:nvPr>
        </p:nvSpPr>
        <p:spPr>
          <a:xfrm>
            <a:off x="228600" y="925317"/>
            <a:ext cx="8754534" cy="5250174"/>
          </a:xfrm>
        </p:spPr>
        <p:txBody>
          <a:bodyPr lIns="0" rIns="0"/>
          <a:lstStyle/>
          <a:p>
            <a:pPr marL="274320" indent="-274320">
              <a:spcBef>
                <a:spcPts val="0"/>
              </a:spcBef>
            </a:pPr>
            <a:r>
              <a:rPr lang="en-US" sz="2150" b="1" dirty="0" smtClean="0"/>
              <a:t>by era: slides 44-45, 61-65 and 74 </a:t>
            </a:r>
          </a:p>
          <a:p>
            <a:pPr marL="274320" indent="-274320">
              <a:spcBef>
                <a:spcPts val="0"/>
              </a:spcBef>
            </a:pPr>
            <a:r>
              <a:rPr lang="en-US" sz="2150" b="1" dirty="0" smtClean="0"/>
              <a:t>by diagnosis: slides 46-51 and 61-65</a:t>
            </a:r>
          </a:p>
          <a:p>
            <a:pPr marL="274320" indent="-274320">
              <a:spcBef>
                <a:spcPts val="0"/>
              </a:spcBef>
            </a:pPr>
            <a:r>
              <a:rPr lang="en-US" sz="2150" b="1" dirty="0" smtClean="0"/>
              <a:t>by transplant type: slides 41, 52-53 and 74</a:t>
            </a:r>
          </a:p>
          <a:p>
            <a:pPr marL="274320" indent="-274320">
              <a:spcBef>
                <a:spcPts val="0"/>
              </a:spcBef>
            </a:pPr>
            <a:r>
              <a:rPr lang="en-US" sz="2150" b="1" dirty="0" smtClean="0"/>
              <a:t>by age group: slides 54-56</a:t>
            </a:r>
          </a:p>
          <a:p>
            <a:pPr marL="274320" indent="-274320">
              <a:spcBef>
                <a:spcPts val="0"/>
              </a:spcBef>
            </a:pPr>
            <a:r>
              <a:rPr lang="en-US" sz="2150" b="1" dirty="0" smtClean="0"/>
              <a:t>by gender: slides 57-60</a:t>
            </a:r>
          </a:p>
          <a:p>
            <a:pPr marL="274320" indent="-274320">
              <a:spcBef>
                <a:spcPts val="0"/>
              </a:spcBef>
            </a:pPr>
            <a:r>
              <a:rPr lang="en-US" sz="2150" b="1" dirty="0" smtClean="0"/>
              <a:t>by PVR: slide 66</a:t>
            </a:r>
          </a:p>
          <a:p>
            <a:pPr marL="274320" indent="-274320">
              <a:spcBef>
                <a:spcPts val="0"/>
              </a:spcBef>
            </a:pPr>
            <a:r>
              <a:rPr lang="en-US" sz="2150" b="1" dirty="0" smtClean="0"/>
              <a:t>by BMI: slide 67</a:t>
            </a:r>
          </a:p>
          <a:p>
            <a:pPr marL="274320" indent="-274320">
              <a:spcBef>
                <a:spcPts val="0"/>
              </a:spcBef>
            </a:pPr>
            <a:r>
              <a:rPr lang="en-US" sz="2150" b="1" dirty="0" smtClean="0"/>
              <a:t>by diabetes mellitus: slide 68</a:t>
            </a:r>
          </a:p>
          <a:p>
            <a:pPr marL="274320" indent="-274320">
              <a:spcBef>
                <a:spcPts val="0"/>
              </a:spcBef>
            </a:pPr>
            <a:r>
              <a:rPr lang="en-US" sz="2150" b="1" dirty="0" smtClean="0"/>
              <a:t>by cigarette history: slide 69</a:t>
            </a:r>
          </a:p>
          <a:p>
            <a:pPr marL="274320" indent="-274320">
              <a:spcBef>
                <a:spcPts val="0"/>
              </a:spcBef>
            </a:pPr>
            <a:r>
              <a:rPr lang="en-US" sz="2150" b="1" dirty="0" smtClean="0"/>
              <a:t>by COPD history: slide 70</a:t>
            </a:r>
          </a:p>
          <a:p>
            <a:pPr marL="274320" indent="-274320">
              <a:spcBef>
                <a:spcPts val="0"/>
              </a:spcBef>
            </a:pPr>
            <a:r>
              <a:rPr lang="en-US" sz="2150" b="1" dirty="0" smtClean="0"/>
              <a:t>by mechanical circulatory support use: slides 71-73</a:t>
            </a:r>
          </a:p>
          <a:p>
            <a:pPr marL="274320" indent="-274320">
              <a:spcBef>
                <a:spcPts val="0"/>
              </a:spcBef>
            </a:pPr>
            <a:r>
              <a:rPr lang="en-US" sz="2150" b="1" dirty="0" smtClean="0"/>
              <a:t>by employment status post transplant: slide 75</a:t>
            </a:r>
          </a:p>
          <a:p>
            <a:pPr marL="274320" indent="-274320">
              <a:spcBef>
                <a:spcPts val="0"/>
              </a:spcBef>
            </a:pPr>
            <a:r>
              <a:rPr lang="en-US" sz="2150" b="1" dirty="0" smtClean="0"/>
              <a:t>by induction and immunosuppression: slides 30 and 34</a:t>
            </a:r>
          </a:p>
          <a:p>
            <a:pPr marL="274320" indent="-274320">
              <a:spcBef>
                <a:spcPts val="0"/>
              </a:spcBef>
            </a:pPr>
            <a:r>
              <a:rPr lang="en-US" sz="2150" b="1" dirty="0" smtClean="0"/>
              <a:t>by treatment for rejection: slide 41</a:t>
            </a:r>
          </a:p>
          <a:p>
            <a:pPr marL="274320" indent="-274320">
              <a:spcBef>
                <a:spcPts val="0"/>
              </a:spcBef>
            </a:pPr>
            <a:r>
              <a:rPr lang="en-US" sz="2150" b="1" dirty="0" smtClean="0"/>
              <a:t>by PRA: slide 76</a:t>
            </a:r>
          </a:p>
          <a:p>
            <a:pPr marL="274320" indent="-274320">
              <a:spcBef>
                <a:spcPts val="0"/>
              </a:spcBef>
            </a:pPr>
            <a:r>
              <a:rPr lang="en-US" sz="2150" b="1" dirty="0" smtClean="0"/>
              <a:t>Cause of death: </a:t>
            </a:r>
            <a:r>
              <a:rPr lang="en-US" sz="2150" b="1" dirty="0"/>
              <a:t>slides </a:t>
            </a:r>
            <a:r>
              <a:rPr lang="en-US" sz="2150" b="1" dirty="0" smtClean="0"/>
              <a:t>77-81</a:t>
            </a:r>
            <a:endParaRPr lang="en-US" sz="2150" b="1" dirty="0"/>
          </a:p>
          <a:p>
            <a:pPr>
              <a:spcBef>
                <a:spcPts val="0"/>
              </a:spcBef>
            </a:pPr>
            <a:endParaRPr lang="en-US" sz="2150" b="1" dirty="0"/>
          </a:p>
        </p:txBody>
      </p:sp>
      <p:grpSp>
        <p:nvGrpSpPr>
          <p:cNvPr id="9" name="Group 8"/>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85417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474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Era </a:t>
            </a:r>
            <a:r>
              <a:rPr lang="en-US" sz="2800" kern="0" dirty="0" smtClean="0"/>
              <a:t/>
            </a:r>
            <a:br>
              <a:rPr lang="en-US" sz="28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median_survival"/>
          <p:cNvSpPr txBox="1"/>
          <p:nvPr/>
        </p:nvSpPr>
        <p:spPr>
          <a:xfrm>
            <a:off x="1109961" y="4795004"/>
            <a:ext cx="5660986" cy="521201"/>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1982-1991=8.5; 1992-2001=10.4; 2002-2008=11.9; 2009-6/2014=NA</a:t>
            </a:r>
          </a:p>
        </p:txBody>
      </p:sp>
      <p:sp>
        <p:nvSpPr>
          <p:cNvPr id="9" name="pvalues"/>
          <p:cNvSpPr txBox="1"/>
          <p:nvPr/>
        </p:nvSpPr>
        <p:spPr>
          <a:xfrm>
            <a:off x="1109961" y="4207753"/>
            <a:ext cx="4842932" cy="307777"/>
          </a:xfrm>
          <a:prstGeom prst="rect">
            <a:avLst/>
          </a:prstGeom>
          <a:solidFill>
            <a:schemeClr val="bg2"/>
          </a:solidFill>
        </p:spPr>
        <p:txBody>
          <a:bodyPr wrap="square" rtlCol="0">
            <a:spAutoFit/>
          </a:bodyPr>
          <a:lstStyle/>
          <a:p>
            <a:r>
              <a:rPr lang="en-US" sz="1400" b="1" dirty="0">
                <a:solidFill>
                  <a:srgbClr val="FFFF00"/>
                </a:solidFill>
              </a:rPr>
              <a:t>All pair-wise comparisons were significant at p &lt; 0.05.</a:t>
            </a:r>
          </a:p>
        </p:txBody>
      </p:sp>
      <p:sp>
        <p:nvSpPr>
          <p:cNvPr id="3" name="title_cohort"/>
          <p:cNvSpPr txBox="1"/>
          <p:nvPr/>
        </p:nvSpPr>
        <p:spPr>
          <a:xfrm>
            <a:off x="2036929" y="950938"/>
            <a:ext cx="5257800" cy="400110"/>
          </a:xfrm>
          <a:prstGeom prst="rect">
            <a:avLst/>
          </a:prstGeom>
          <a:noFill/>
        </p:spPr>
        <p:txBody>
          <a:bodyPr wrap="squar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1334018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8381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Era Conditional on Survival to 1</a:t>
            </a:r>
            <a:endParaRPr lang="en-US" sz="2000" kern="0" dirty="0"/>
          </a:p>
        </p:txBody>
      </p:sp>
      <p:sp>
        <p:nvSpPr>
          <p:cNvPr id="3" name="Title 2"/>
          <p:cNvSpPr txBox="1"/>
          <p:nvPr/>
        </p:nvSpPr>
        <p:spPr>
          <a:xfrm>
            <a:off x="1656342" y="953721"/>
            <a:ext cx="1075266" cy="461665"/>
          </a:xfrm>
          <a:prstGeom prst="rect">
            <a:avLst/>
          </a:prstGeom>
          <a:noFill/>
        </p:spPr>
        <p:txBody>
          <a:bodyPr wrap="square" rtlCol="0">
            <a:spAutoFit/>
          </a:bodyPr>
          <a:lstStyle/>
          <a:p>
            <a:r>
              <a:rPr lang="en-US" sz="2400" b="1" kern="0" dirty="0" smtClean="0"/>
              <a:t>Year</a:t>
            </a:r>
            <a:endParaRPr lang="en-US" sz="2400" b="1" dirty="0"/>
          </a:p>
        </p:txBody>
      </p:sp>
      <p:grpSp>
        <p:nvGrpSpPr>
          <p:cNvPr id="20" name="Group 19"/>
          <p:cNvGrpSpPr/>
          <p:nvPr/>
        </p:nvGrpSpPr>
        <p:grpSpPr>
          <a:xfrm>
            <a:off x="2" y="6146792"/>
            <a:ext cx="4715933" cy="711201"/>
            <a:chOff x="2" y="6146792"/>
            <a:chExt cx="4715933"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p:spPr>
          </p:pic>
          <p:sp>
            <p:nvSpPr>
              <p:cNvPr id="2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5" name="median_survival"/>
          <p:cNvSpPr txBox="1"/>
          <p:nvPr/>
        </p:nvSpPr>
        <p:spPr>
          <a:xfrm>
            <a:off x="1143000" y="4782806"/>
            <a:ext cx="5701471" cy="533385"/>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1982-1991=11.8; 1992-2001=13.2; 2002-2008=NA; 2009-6/2014=NA</a:t>
            </a:r>
          </a:p>
        </p:txBody>
      </p:sp>
      <p:sp>
        <p:nvSpPr>
          <p:cNvPr id="9" name="pvalues"/>
          <p:cNvSpPr txBox="1"/>
          <p:nvPr/>
        </p:nvSpPr>
        <p:spPr>
          <a:xfrm>
            <a:off x="990600" y="4077192"/>
            <a:ext cx="5181600" cy="523220"/>
          </a:xfrm>
          <a:prstGeom prst="rect">
            <a:avLst/>
          </a:prstGeom>
          <a:solidFill>
            <a:schemeClr val="bg2"/>
          </a:solidFill>
        </p:spPr>
        <p:txBody>
          <a:bodyPr wrap="square" lIns="0" rIns="0" rtlCol="0">
            <a:spAutoFit/>
          </a:bodyPr>
          <a:lstStyle/>
          <a:p>
            <a:r>
              <a:rPr lang="en-US" sz="1400" b="1" dirty="0">
                <a:solidFill>
                  <a:srgbClr val="FFFF00"/>
                </a:solidFill>
              </a:rPr>
              <a:t>All pair-wise comparisons were significant at p &lt; 0.05 except 1992-2001 vs. </a:t>
            </a:r>
            <a:r>
              <a:rPr lang="en-US" sz="1400" b="1" dirty="0" smtClean="0">
                <a:solidFill>
                  <a:srgbClr val="FFFF00"/>
                </a:solidFill>
              </a:rPr>
              <a:t>2009-6/2014 and 2002-2008 vs. 2009-6/2014.</a:t>
            </a:r>
            <a:endParaRPr lang="en-US" sz="1400" b="1" dirty="0">
              <a:solidFill>
                <a:srgbClr val="FFFF00"/>
              </a:solidFill>
            </a:endParaRPr>
          </a:p>
        </p:txBody>
      </p:sp>
      <p:sp>
        <p:nvSpPr>
          <p:cNvPr id="19" name="title_cohort"/>
          <p:cNvSpPr txBox="1"/>
          <p:nvPr/>
        </p:nvSpPr>
        <p:spPr>
          <a:xfrm>
            <a:off x="2408768" y="1014438"/>
            <a:ext cx="5735058" cy="400110"/>
          </a:xfrm>
          <a:prstGeom prst="rect">
            <a:avLst/>
          </a:prstGeom>
          <a:noFill/>
        </p:spPr>
        <p:txBody>
          <a:bodyPr wrap="square" rtlCol="0">
            <a:spAutoFit/>
          </a:bodyPr>
          <a:lstStyle/>
          <a:p>
            <a:r>
              <a:rPr lang="en-US" sz="2000" b="1" kern="0" smtClean="0"/>
              <a:t>(Transplants: January 1982 – June 2014)</a:t>
            </a:r>
            <a:endParaRPr lang="en-US" sz="2000" b="1" dirty="0"/>
          </a:p>
        </p:txBody>
      </p:sp>
    </p:spTree>
    <p:extLst>
      <p:ext uri="{BB962C8B-B14F-4D97-AF65-F5344CB8AC3E}">
        <p14:creationId xmlns:p14="http://schemas.microsoft.com/office/powerpoint/2010/main" val="1514753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24262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Within 1 Year by Diagnosis</a:t>
            </a:r>
            <a:br>
              <a:rPr lang="en-US" sz="2400" kern="0" dirty="0" smtClean="0"/>
            </a:br>
            <a:endParaRPr lang="en-US" sz="2000" kern="0" dirty="0"/>
          </a:p>
        </p:txBody>
      </p:sp>
      <p:grpSp>
        <p:nvGrpSpPr>
          <p:cNvPr id="12" name="Group 11"/>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990600" y="3670300"/>
            <a:ext cx="6705600" cy="307777"/>
          </a:xfrm>
          <a:prstGeom prst="rect">
            <a:avLst/>
          </a:prstGeom>
          <a:solidFill>
            <a:srgbClr val="000000"/>
          </a:solidFill>
        </p:spPr>
        <p:txBody>
          <a:bodyPr wrap="square" rtlCol="0">
            <a:spAutoFit/>
          </a:bodyPr>
          <a:lstStyle/>
          <a:p>
            <a:r>
              <a:rPr lang="en-US" sz="1400" b="1" dirty="0">
                <a:solidFill>
                  <a:srgbClr val="FFFF00"/>
                </a:solidFill>
              </a:rPr>
              <a:t>All pair-wise comparisons were significant at p &lt; 0.01 except </a:t>
            </a:r>
            <a:r>
              <a:rPr lang="en-US" sz="1400" b="1" dirty="0" smtClean="0">
                <a:solidFill>
                  <a:srgbClr val="FFFF00"/>
                </a:solidFill>
              </a:rPr>
              <a:t>CHD vs. VCM.</a:t>
            </a:r>
            <a:endParaRPr lang="en-US" sz="1400" b="1" dirty="0">
              <a:solidFill>
                <a:srgbClr val="FFFF00"/>
              </a:solidFill>
            </a:endParaRPr>
          </a:p>
        </p:txBody>
      </p:sp>
      <p:sp>
        <p:nvSpPr>
          <p:cNvPr id="3" name="title_cohort"/>
          <p:cNvSpPr txBox="1"/>
          <p:nvPr/>
        </p:nvSpPr>
        <p:spPr>
          <a:xfrm>
            <a:off x="1714500" y="907034"/>
            <a:ext cx="5715000" cy="400110"/>
          </a:xfrm>
          <a:prstGeom prst="rect">
            <a:avLst/>
          </a:prstGeom>
          <a:noFill/>
        </p:spPr>
        <p:txBody>
          <a:bodyPr wrap="square" rtlCol="0">
            <a:spAutoFit/>
          </a:bodyPr>
          <a:lstStyle/>
          <a:p>
            <a:pPr algn="ctr"/>
            <a:r>
              <a:rPr lang="en-US" sz="2000" b="1" kern="0" smtClean="0"/>
              <a:t>(Transplants: January 1982 – June 2014)</a:t>
            </a:r>
            <a:endParaRPr lang="en-US" sz="2000" b="1" kern="0" dirty="0"/>
          </a:p>
        </p:txBody>
      </p:sp>
    </p:spTree>
    <p:extLst>
      <p:ext uri="{BB962C8B-B14F-4D97-AF65-F5344CB8AC3E}">
        <p14:creationId xmlns:p14="http://schemas.microsoft.com/office/powerpoint/2010/main" val="411579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Diagnosis</a:t>
            </a:r>
            <a:r>
              <a:rPr lang="en-US" sz="2800" kern="0" dirty="0" smtClean="0"/>
              <a:t/>
            </a:r>
            <a:br>
              <a:rPr lang="en-US" sz="2800" kern="0" dirty="0" smtClean="0"/>
            </a:br>
            <a:endParaRPr lang="en-US" sz="2000" kern="0" dirty="0"/>
          </a:p>
        </p:txBody>
      </p:sp>
      <p:grpSp>
        <p:nvGrpSpPr>
          <p:cNvPr id="18" name="Group 17"/>
          <p:cNvGrpSpPr/>
          <p:nvPr/>
        </p:nvGrpSpPr>
        <p:grpSpPr>
          <a:xfrm>
            <a:off x="2" y="6146792"/>
            <a:ext cx="4715933" cy="711201"/>
            <a:chOff x="2" y="6146792"/>
            <a:chExt cx="4715933"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p:spPr>
          </p:pic>
          <p:sp>
            <p:nvSpPr>
              <p:cNvPr id="2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median_survival"/>
          <p:cNvSpPr txBox="1"/>
          <p:nvPr/>
        </p:nvSpPr>
        <p:spPr>
          <a:xfrm>
            <a:off x="3505200" y="2485356"/>
            <a:ext cx="5105400" cy="492443"/>
          </a:xfrm>
          <a:prstGeom prst="rect">
            <a:avLst/>
          </a:prstGeom>
          <a:solidFill>
            <a:schemeClr val="bg2"/>
          </a:solidFill>
          <a:ln>
            <a:solidFill>
              <a:srgbClr val="FFFF00"/>
            </a:solidFill>
          </a:ln>
        </p:spPr>
        <p:txBody>
          <a:bodyPr wrap="square" rtlCol="0">
            <a:spAutoFit/>
          </a:bodyPr>
          <a:lstStyle/>
          <a:p>
            <a:r>
              <a:rPr lang="en-US" sz="1300" b="1" dirty="0" smtClean="0"/>
              <a:t>Median survival (years):</a:t>
            </a:r>
          </a:p>
          <a:p>
            <a:r>
              <a:rPr lang="en-US" sz="1300" b="1" dirty="0" smtClean="0"/>
              <a:t>CHD=14.8; ICM=9.5; NICM=11.7; Retransplant=6.2; VCM=10.8</a:t>
            </a:r>
            <a:endParaRPr lang="en-US" sz="1300" b="1" dirty="0"/>
          </a:p>
        </p:txBody>
      </p:sp>
      <p:sp>
        <p:nvSpPr>
          <p:cNvPr id="9" name="pvalues"/>
          <p:cNvSpPr txBox="1"/>
          <p:nvPr/>
        </p:nvSpPr>
        <p:spPr>
          <a:xfrm>
            <a:off x="990600" y="4876800"/>
            <a:ext cx="4724400" cy="523220"/>
          </a:xfrm>
          <a:prstGeom prst="rect">
            <a:avLst/>
          </a:prstGeom>
          <a:solidFill>
            <a:srgbClr val="000000"/>
          </a:solidFill>
        </p:spPr>
        <p:txBody>
          <a:bodyPr wrap="square" lIns="9144" rIns="9144" rtlCol="0">
            <a:spAutoFit/>
          </a:bodyPr>
          <a:lstStyle/>
          <a:p>
            <a:r>
              <a:rPr lang="en-US" sz="1400" b="1" dirty="0">
                <a:solidFill>
                  <a:srgbClr val="FFFF00"/>
                </a:solidFill>
              </a:rPr>
              <a:t>All pair-wise comparisons were significant at p &lt; </a:t>
            </a:r>
            <a:r>
              <a:rPr lang="en-US" sz="1400" b="1" dirty="0" smtClean="0">
                <a:solidFill>
                  <a:srgbClr val="FFFF00"/>
                </a:solidFill>
              </a:rPr>
              <a:t>0.05 </a:t>
            </a:r>
            <a:r>
              <a:rPr lang="en-US" sz="1400" b="1" dirty="0">
                <a:solidFill>
                  <a:srgbClr val="FFFF00"/>
                </a:solidFill>
              </a:rPr>
              <a:t>except </a:t>
            </a:r>
            <a:r>
              <a:rPr lang="en-US" sz="1400" b="1" dirty="0" smtClean="0">
                <a:solidFill>
                  <a:srgbClr val="FFFF00"/>
                </a:solidFill>
              </a:rPr>
              <a:t>CHD vs. NICM. </a:t>
            </a:r>
            <a:endParaRPr lang="en-US" sz="1400" b="1" dirty="0">
              <a:solidFill>
                <a:srgbClr val="FFFF00"/>
              </a:solidFill>
            </a:endParaRPr>
          </a:p>
        </p:txBody>
      </p:sp>
      <p:sp>
        <p:nvSpPr>
          <p:cNvPr id="3" name="title_cohort"/>
          <p:cNvSpPr txBox="1"/>
          <p:nvPr/>
        </p:nvSpPr>
        <p:spPr>
          <a:xfrm>
            <a:off x="1181100" y="946292"/>
            <a:ext cx="6781800" cy="400110"/>
          </a:xfrm>
          <a:prstGeom prst="rect">
            <a:avLst/>
          </a:prstGeom>
          <a:noFill/>
        </p:spPr>
        <p:txBody>
          <a:bodyPr wrap="square" rtlCol="0">
            <a:spAutoFit/>
          </a:bodyPr>
          <a:lstStyle/>
          <a:p>
            <a:pPr algn="ctr"/>
            <a:r>
              <a:rPr lang="en-US" sz="2000" b="1" kern="0" smtClean="0"/>
              <a:t>(Transplants: January 1982 – June 2014)</a:t>
            </a:r>
            <a:endParaRPr lang="en-US" sz="2000" b="1" kern="0" dirty="0"/>
          </a:p>
        </p:txBody>
      </p:sp>
    </p:spTree>
    <p:extLst>
      <p:ext uri="{BB962C8B-B14F-4D97-AF65-F5344CB8AC3E}">
        <p14:creationId xmlns:p14="http://schemas.microsoft.com/office/powerpoint/2010/main" val="1565446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2"/>
          <p:cNvSpPr txBox="1"/>
          <p:nvPr/>
        </p:nvSpPr>
        <p:spPr>
          <a:xfrm>
            <a:off x="1330961" y="919793"/>
            <a:ext cx="1524000" cy="461665"/>
          </a:xfrm>
          <a:prstGeom prst="rect">
            <a:avLst/>
          </a:prstGeom>
          <a:noFill/>
        </p:spPr>
        <p:txBody>
          <a:bodyPr wrap="square" rtlCol="0">
            <a:spAutoFit/>
          </a:bodyPr>
          <a:lstStyle/>
          <a:p>
            <a:r>
              <a:rPr lang="en-US" sz="2400" b="1" kern="0" dirty="0"/>
              <a:t>to 1 </a:t>
            </a:r>
            <a:r>
              <a:rPr lang="en-US" sz="2400" b="1" kern="0" dirty="0" smtClean="0"/>
              <a:t>Year</a:t>
            </a:r>
            <a:endParaRPr lang="en-US" sz="2400" b="1" kern="0" dirty="0"/>
          </a:p>
        </p:txBody>
      </p:sp>
      <p:sp>
        <p:nvSpPr>
          <p:cNvPr id="14" name="Title 1"/>
          <p:cNvSpPr txBox="1">
            <a:spLocks/>
          </p:cNvSpPr>
          <p:nvPr/>
        </p:nvSpPr>
        <p:spPr bwMode="auto">
          <a:xfrm>
            <a:off x="-12700" y="6478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Diagnosis Conditional on Survival</a:t>
            </a:r>
            <a:endParaRPr lang="en-US" sz="2000" kern="0" dirty="0"/>
          </a:p>
        </p:txBody>
      </p:sp>
      <p:grpSp>
        <p:nvGrpSpPr>
          <p:cNvPr id="15" name="Group 14"/>
          <p:cNvGrpSpPr/>
          <p:nvPr/>
        </p:nvGrpSpPr>
        <p:grpSpPr>
          <a:xfrm>
            <a:off x="2" y="6146792"/>
            <a:ext cx="4715933" cy="711201"/>
            <a:chOff x="2" y="6146792"/>
            <a:chExt cx="4715933"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p:spPr>
          </p:pic>
          <p:sp>
            <p:nvSpPr>
              <p:cNvPr id="2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median_survival"/>
          <p:cNvSpPr txBox="1"/>
          <p:nvPr/>
        </p:nvSpPr>
        <p:spPr>
          <a:xfrm>
            <a:off x="3581399" y="1524000"/>
            <a:ext cx="5096935" cy="492443"/>
          </a:xfrm>
          <a:prstGeom prst="rect">
            <a:avLst/>
          </a:prstGeom>
          <a:solidFill>
            <a:srgbClr val="000000"/>
          </a:solidFill>
          <a:ln>
            <a:solidFill>
              <a:srgbClr val="FFFF00"/>
            </a:solidFill>
          </a:ln>
        </p:spPr>
        <p:txBody>
          <a:bodyPr wrap="square" lIns="45720" rIns="45720" rtlCol="0">
            <a:spAutoFit/>
          </a:bodyPr>
          <a:lstStyle/>
          <a:p>
            <a:r>
              <a:rPr lang="en-US" sz="1300" b="1" dirty="0" smtClean="0"/>
              <a:t>Median survival (years):</a:t>
            </a:r>
          </a:p>
          <a:p>
            <a:r>
              <a:rPr lang="en-US" sz="1300" b="1" dirty="0" smtClean="0"/>
              <a:t>CHD=20.5; ICM=11.8; NICM=14.1; Retransplant=11.2; VCM=14.3</a:t>
            </a:r>
            <a:endParaRPr lang="en-US" sz="1300" b="1" dirty="0"/>
          </a:p>
        </p:txBody>
      </p:sp>
      <p:sp>
        <p:nvSpPr>
          <p:cNvPr id="9" name="pvalues"/>
          <p:cNvSpPr txBox="1"/>
          <p:nvPr/>
        </p:nvSpPr>
        <p:spPr>
          <a:xfrm>
            <a:off x="838200" y="3613076"/>
            <a:ext cx="3276600" cy="646331"/>
          </a:xfrm>
          <a:prstGeom prst="rect">
            <a:avLst/>
          </a:prstGeom>
          <a:solidFill>
            <a:srgbClr val="000000"/>
          </a:solidFill>
        </p:spPr>
        <p:txBody>
          <a:bodyPr wrap="square" rtlCol="0">
            <a:spAutoFit/>
          </a:bodyPr>
          <a:lstStyle/>
          <a:p>
            <a:r>
              <a:rPr lang="en-US" sz="1200" b="1" dirty="0">
                <a:solidFill>
                  <a:srgbClr val="FFFF00"/>
                </a:solidFill>
              </a:rPr>
              <a:t>All pair-wise comparisons were significant at p &lt; 0.0001 except </a:t>
            </a:r>
            <a:r>
              <a:rPr lang="en-US" sz="1200" b="1" dirty="0" smtClean="0">
                <a:solidFill>
                  <a:srgbClr val="FFFF00"/>
                </a:solidFill>
              </a:rPr>
              <a:t>ICM vs. Retransplant and NICM vs. VCM.</a:t>
            </a:r>
            <a:endParaRPr lang="en-US" sz="1200" b="1" dirty="0">
              <a:solidFill>
                <a:srgbClr val="FFFF00"/>
              </a:solidFill>
            </a:endParaRPr>
          </a:p>
        </p:txBody>
      </p:sp>
      <p:sp>
        <p:nvSpPr>
          <p:cNvPr id="3" name="title_cohort"/>
          <p:cNvSpPr txBox="1"/>
          <p:nvPr/>
        </p:nvSpPr>
        <p:spPr>
          <a:xfrm>
            <a:off x="2717800" y="976564"/>
            <a:ext cx="5486400" cy="400110"/>
          </a:xfrm>
          <a:prstGeom prst="rect">
            <a:avLst/>
          </a:prstGeom>
          <a:noFill/>
        </p:spPr>
        <p:txBody>
          <a:bodyPr wrap="squar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14291331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1" y="95719"/>
            <a:ext cx="9144000" cy="1152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300" kern="0" dirty="0" smtClean="0"/>
              <a:t>Kaplan-Meier Survival Within 1 Year (Panel A), Overall (Panel B) and Conditional on Survival to 1 Year (Panel C) by Diagnosis</a:t>
            </a:r>
            <a:endParaRPr lang="en-US" sz="2000" kern="0" dirty="0"/>
          </a:p>
        </p:txBody>
      </p:sp>
      <p:grpSp>
        <p:nvGrpSpPr>
          <p:cNvPr id="19" name="Group 18"/>
          <p:cNvGrpSpPr/>
          <p:nvPr/>
        </p:nvGrpSpPr>
        <p:grpSpPr>
          <a:xfrm>
            <a:off x="2" y="6146792"/>
            <a:ext cx="4715933" cy="711201"/>
            <a:chOff x="2" y="6146792"/>
            <a:chExt cx="4715933" cy="711201"/>
          </a:xfrm>
        </p:grpSpPr>
        <p:grpSp>
          <p:nvGrpSpPr>
            <p:cNvPr id="20" name="Group 19"/>
            <p:cNvGrpSpPr/>
            <p:nvPr/>
          </p:nvGrpSpPr>
          <p:grpSpPr>
            <a:xfrm>
              <a:off x="2" y="6146792"/>
              <a:ext cx="4715932" cy="711201"/>
              <a:chOff x="1" y="6067776"/>
              <a:chExt cx="4952999" cy="790224"/>
            </a:xfrm>
          </p:grpSpPr>
          <p:pic>
            <p:nvPicPr>
              <p:cNvPr id="27" name="Picture 26"/>
              <p:cNvPicPr>
                <a:picLocks noChangeAspect="1"/>
              </p:cNvPicPr>
              <p:nvPr/>
            </p:nvPicPr>
            <p:blipFill>
              <a:blip r:embed="rId3" cstate="print"/>
              <a:stretch>
                <a:fillRect/>
              </a:stretch>
            </p:blipFill>
            <p:spPr>
              <a:xfrm>
                <a:off x="1" y="6172200"/>
                <a:ext cx="4952999" cy="685800"/>
              </a:xfrm>
              <a:prstGeom prst="rect">
                <a:avLst/>
              </a:prstGeom>
            </p:spPr>
          </p:pic>
          <p:sp>
            <p:nvSpPr>
              <p:cNvPr id="3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graphicFrame>
        <p:nvGraphicFramePr>
          <p:cNvPr id="28" name="Content Placeholder 3"/>
          <p:cNvGraphicFramePr>
            <a:graphicFrameLocks noGrp="1"/>
          </p:cNvGraphicFramePr>
          <p:nvPr>
            <p:ph idx="1"/>
            <p:extLst/>
          </p:nvPr>
        </p:nvGraphicFramePr>
        <p:xfrm>
          <a:off x="-1" y="1287244"/>
          <a:ext cx="9026769" cy="53144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ontent Placeholder 3"/>
          <p:cNvGraphicFramePr>
            <a:graphicFrameLocks/>
          </p:cNvGraphicFramePr>
          <p:nvPr>
            <p:extLst/>
          </p:nvPr>
        </p:nvGraphicFramePr>
        <p:xfrm>
          <a:off x="3268134" y="1524000"/>
          <a:ext cx="2979760" cy="4914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ontent Placeholder 3"/>
          <p:cNvGraphicFramePr>
            <a:graphicFrameLocks/>
          </p:cNvGraphicFramePr>
          <p:nvPr>
            <p:extLst/>
          </p:nvPr>
        </p:nvGraphicFramePr>
        <p:xfrm>
          <a:off x="6096000" y="1752600"/>
          <a:ext cx="2895600" cy="4854890"/>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2162810" y="2023473"/>
            <a:ext cx="1333500" cy="338554"/>
          </a:xfrm>
          <a:prstGeom prst="rect">
            <a:avLst/>
          </a:prstGeom>
          <a:noFill/>
        </p:spPr>
        <p:txBody>
          <a:bodyPr wrap="square" rtlCol="0">
            <a:spAutoFit/>
          </a:bodyPr>
          <a:lstStyle/>
          <a:p>
            <a:r>
              <a:rPr lang="en-US" sz="1600" b="1" dirty="0" smtClean="0"/>
              <a:t>Panel A</a:t>
            </a:r>
            <a:endParaRPr lang="en-US" sz="1600" b="1" dirty="0"/>
          </a:p>
        </p:txBody>
      </p:sp>
      <p:sp>
        <p:nvSpPr>
          <p:cNvPr id="32" name="TextBox 31"/>
          <p:cNvSpPr txBox="1"/>
          <p:nvPr/>
        </p:nvSpPr>
        <p:spPr>
          <a:xfrm>
            <a:off x="5028270" y="2010290"/>
            <a:ext cx="1333500" cy="338554"/>
          </a:xfrm>
          <a:prstGeom prst="rect">
            <a:avLst/>
          </a:prstGeom>
          <a:noFill/>
        </p:spPr>
        <p:txBody>
          <a:bodyPr wrap="square" rtlCol="0">
            <a:spAutoFit/>
          </a:bodyPr>
          <a:lstStyle/>
          <a:p>
            <a:r>
              <a:rPr lang="en-US" sz="1600" b="1" dirty="0" smtClean="0"/>
              <a:t>Panel B</a:t>
            </a:r>
            <a:endParaRPr lang="en-US" sz="1600" b="1" dirty="0"/>
          </a:p>
        </p:txBody>
      </p:sp>
      <p:sp>
        <p:nvSpPr>
          <p:cNvPr id="35" name="TextBox 34"/>
          <p:cNvSpPr txBox="1"/>
          <p:nvPr/>
        </p:nvSpPr>
        <p:spPr>
          <a:xfrm>
            <a:off x="7893730" y="2023473"/>
            <a:ext cx="1333500" cy="338554"/>
          </a:xfrm>
          <a:prstGeom prst="rect">
            <a:avLst/>
          </a:prstGeom>
          <a:noFill/>
        </p:spPr>
        <p:txBody>
          <a:bodyPr wrap="square" rtlCol="0">
            <a:spAutoFit/>
          </a:bodyPr>
          <a:lstStyle/>
          <a:p>
            <a:r>
              <a:rPr lang="en-US" sz="1600" b="1" dirty="0" smtClean="0"/>
              <a:t>Panel C</a:t>
            </a:r>
            <a:endParaRPr lang="en-US" sz="1600" b="1" dirty="0"/>
          </a:p>
        </p:txBody>
      </p:sp>
      <p:sp>
        <p:nvSpPr>
          <p:cNvPr id="36" name="pvalues"/>
          <p:cNvSpPr txBox="1"/>
          <p:nvPr/>
        </p:nvSpPr>
        <p:spPr>
          <a:xfrm>
            <a:off x="838200" y="4191000"/>
            <a:ext cx="2236346" cy="600164"/>
          </a:xfrm>
          <a:prstGeom prst="rect">
            <a:avLst/>
          </a:prstGeom>
          <a:solidFill>
            <a:srgbClr val="000000"/>
          </a:solidFill>
        </p:spPr>
        <p:txBody>
          <a:bodyPr wrap="square" rtlCol="0">
            <a:spAutoFit/>
          </a:bodyPr>
          <a:lstStyle/>
          <a:p>
            <a:r>
              <a:rPr lang="en-US" sz="1100" b="1" dirty="0">
                <a:solidFill>
                  <a:srgbClr val="FFFF00"/>
                </a:solidFill>
              </a:rPr>
              <a:t>All pair-wise comparisons were significant at p &lt; 0.01 except CHD vs. VCM.</a:t>
            </a:r>
          </a:p>
        </p:txBody>
      </p:sp>
      <p:sp>
        <p:nvSpPr>
          <p:cNvPr id="37" name="pvalues"/>
          <p:cNvSpPr txBox="1"/>
          <p:nvPr/>
        </p:nvSpPr>
        <p:spPr>
          <a:xfrm>
            <a:off x="4419600" y="2404999"/>
            <a:ext cx="1600200" cy="769441"/>
          </a:xfrm>
          <a:prstGeom prst="rect">
            <a:avLst/>
          </a:prstGeom>
          <a:solidFill>
            <a:srgbClr val="000000"/>
          </a:solidFill>
        </p:spPr>
        <p:txBody>
          <a:bodyPr wrap="square" lIns="9144" rIns="9144" rtlCol="0">
            <a:spAutoFit/>
          </a:bodyPr>
          <a:lstStyle/>
          <a:p>
            <a:r>
              <a:rPr lang="en-US" sz="1100" b="1" dirty="0">
                <a:solidFill>
                  <a:srgbClr val="FFFF00"/>
                </a:solidFill>
              </a:rPr>
              <a:t>All pair-wise comparisons were significant at p &lt; 0.05 except CHD vs. NICM. </a:t>
            </a:r>
          </a:p>
        </p:txBody>
      </p:sp>
      <p:sp>
        <p:nvSpPr>
          <p:cNvPr id="38" name="pvalues"/>
          <p:cNvSpPr txBox="1"/>
          <p:nvPr/>
        </p:nvSpPr>
        <p:spPr>
          <a:xfrm>
            <a:off x="6248400" y="3986535"/>
            <a:ext cx="1219200" cy="1384995"/>
          </a:xfrm>
          <a:prstGeom prst="rect">
            <a:avLst/>
          </a:prstGeom>
          <a:solidFill>
            <a:srgbClr val="000000"/>
          </a:solidFill>
        </p:spPr>
        <p:txBody>
          <a:bodyPr wrap="square" rtlCol="0">
            <a:spAutoFit/>
          </a:bodyPr>
          <a:lstStyle/>
          <a:p>
            <a:r>
              <a:rPr lang="en-US" sz="1050" b="1" dirty="0">
                <a:solidFill>
                  <a:srgbClr val="FFFF00"/>
                </a:solidFill>
              </a:rPr>
              <a:t>All pair-wise comparisons were significant at p &lt; 0.0001 except ICM vs. Retransplant and NICM vs. VCM.</a:t>
            </a:r>
          </a:p>
        </p:txBody>
      </p:sp>
      <p:sp>
        <p:nvSpPr>
          <p:cNvPr id="5" name="title_cohort"/>
          <p:cNvSpPr txBox="1"/>
          <p:nvPr/>
        </p:nvSpPr>
        <p:spPr>
          <a:xfrm>
            <a:off x="1752600" y="1183887"/>
            <a:ext cx="5638800" cy="400110"/>
          </a:xfrm>
          <a:prstGeom prst="rect">
            <a:avLst/>
          </a:prstGeom>
          <a:noFill/>
        </p:spPr>
        <p:txBody>
          <a:bodyPr wrap="square" rtlCol="0">
            <a:spAutoFit/>
          </a:bodyPr>
          <a:lstStyle/>
          <a:p>
            <a:pPr algn="ctr"/>
            <a:r>
              <a:rPr lang="en-US" sz="2000" b="1" kern="0" smtClean="0"/>
              <a:t>(Transplants: January 1982 – June 2014)</a:t>
            </a:r>
            <a:endParaRPr lang="en-US" sz="2000" b="1" dirty="0"/>
          </a:p>
        </p:txBody>
      </p:sp>
    </p:spTree>
    <p:extLst>
      <p:ext uri="{BB962C8B-B14F-4D97-AF65-F5344CB8AC3E}">
        <p14:creationId xmlns:p14="http://schemas.microsoft.com/office/powerpoint/2010/main" val="60149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0"/>
          <p:cNvGraphicFramePr>
            <a:graphicFrameLocks noGrp="1"/>
          </p:cNvGraphicFramePr>
          <p:nvPr>
            <p:ph idx="1"/>
            <p:extLst/>
          </p:nvPr>
        </p:nvGraphicFramePr>
        <p:xfrm>
          <a:off x="0" y="1143000"/>
          <a:ext cx="47244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0"/>
          <p:cNvGraphicFramePr>
            <a:graphicFrameLocks/>
          </p:cNvGraphicFramePr>
          <p:nvPr>
            <p:extLst/>
          </p:nvPr>
        </p:nvGraphicFramePr>
        <p:xfrm>
          <a:off x="4267200" y="1163446"/>
          <a:ext cx="47244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10"/>
          <p:cNvGraphicFramePr>
            <a:graphicFrameLocks/>
          </p:cNvGraphicFramePr>
          <p:nvPr>
            <p:extLst/>
          </p:nvPr>
        </p:nvGraphicFramePr>
        <p:xfrm>
          <a:off x="2200405" y="1475979"/>
          <a:ext cx="4724400" cy="4945267"/>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p:cNvSpPr txBox="1">
            <a:spLocks/>
          </p:cNvSpPr>
          <p:nvPr/>
        </p:nvSpPr>
        <p:spPr bwMode="auto">
          <a:xfrm>
            <a:off x="-9395" y="2413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Diagnosis by Location</a:t>
            </a:r>
            <a:r>
              <a:rPr lang="en-US" sz="2800" kern="0" dirty="0" smtClean="0"/>
              <a:t/>
            </a:r>
            <a:br>
              <a:rPr lang="en-US" sz="28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6" cstate="print"/>
              <a:stretch>
                <a:fillRect/>
              </a:stretch>
            </p:blipFill>
            <p:spPr>
              <a:xfrm>
                <a:off x="1" y="6172200"/>
                <a:ext cx="4952999" cy="685800"/>
              </a:xfrm>
              <a:prstGeom prst="rect">
                <a:avLst/>
              </a:prstGeom>
            </p:spPr>
          </p:pic>
          <p:sp>
            <p:nvSpPr>
              <p:cNvPr id="2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57400" y="919367"/>
            <a:ext cx="5257800" cy="400110"/>
          </a:xfrm>
          <a:prstGeom prst="rect">
            <a:avLst/>
          </a:prstGeom>
          <a:noFill/>
        </p:spPr>
        <p:txBody>
          <a:bodyPr wrap="square" rtlCol="0">
            <a:spAutoFit/>
          </a:bodyPr>
          <a:lstStyle/>
          <a:p>
            <a:r>
              <a:rPr lang="en-US" sz="2000" b="1" kern="0" smtClean="0"/>
              <a:t>(Transplants: January 2009 – June 2015)</a:t>
            </a:r>
            <a:endParaRPr lang="en-US" sz="2000" b="1" dirty="0"/>
          </a:p>
        </p:txBody>
      </p:sp>
    </p:spTree>
    <p:extLst>
      <p:ext uri="{BB962C8B-B14F-4D97-AF65-F5344CB8AC3E}">
        <p14:creationId xmlns:p14="http://schemas.microsoft.com/office/powerpoint/2010/main" val="2193040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2266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Diagnosis</a:t>
            </a:r>
            <a:r>
              <a:rPr lang="en-US" sz="2800" kern="0" dirty="0" smtClean="0"/>
              <a:t/>
            </a:r>
            <a:br>
              <a:rPr lang="en-US" sz="2800" kern="0" dirty="0" smtClean="0"/>
            </a:br>
            <a:endParaRPr lang="en-US" sz="2000" kern="0" dirty="0"/>
          </a:p>
        </p:txBody>
      </p:sp>
      <p:grpSp>
        <p:nvGrpSpPr>
          <p:cNvPr id="18" name="Group 17"/>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762000" y="3695700"/>
            <a:ext cx="5562600" cy="492443"/>
          </a:xfrm>
          <a:prstGeom prst="rect">
            <a:avLst/>
          </a:prstGeom>
          <a:solidFill>
            <a:srgbClr val="000000"/>
          </a:solidFill>
        </p:spPr>
        <p:txBody>
          <a:bodyPr wrap="square" rtlCol="0">
            <a:spAutoFit/>
          </a:bodyPr>
          <a:lstStyle/>
          <a:p>
            <a:r>
              <a:rPr lang="en-US" sz="1300" b="1" dirty="0" smtClean="0">
                <a:solidFill>
                  <a:srgbClr val="FFFF00"/>
                </a:solidFill>
              </a:rPr>
              <a:t>All pair-wise </a:t>
            </a:r>
            <a:r>
              <a:rPr lang="en-US" sz="1300" b="1" dirty="0">
                <a:solidFill>
                  <a:srgbClr val="FFFF00"/>
                </a:solidFill>
              </a:rPr>
              <a:t>comparisons were significant at p &lt; </a:t>
            </a:r>
            <a:r>
              <a:rPr lang="en-US" sz="1300" b="1" dirty="0" smtClean="0">
                <a:solidFill>
                  <a:srgbClr val="FFFF00"/>
                </a:solidFill>
              </a:rPr>
              <a:t>0.05 except CHD vs. ICM, CHD vs. VCM, ICM vs. VCM and Retransplant vs. VCM.</a:t>
            </a:r>
            <a:endParaRPr lang="en-US" sz="1300" b="1" dirty="0">
              <a:solidFill>
                <a:srgbClr val="FFFF00"/>
              </a:solidFill>
            </a:endParaRPr>
          </a:p>
        </p:txBody>
      </p:sp>
      <p:sp>
        <p:nvSpPr>
          <p:cNvPr id="3" name="title_cohort"/>
          <p:cNvSpPr txBox="1"/>
          <p:nvPr/>
        </p:nvSpPr>
        <p:spPr>
          <a:xfrm>
            <a:off x="1485900" y="912252"/>
            <a:ext cx="6172200" cy="400110"/>
          </a:xfrm>
          <a:prstGeom prst="rect">
            <a:avLst/>
          </a:prstGeom>
          <a:noFill/>
        </p:spPr>
        <p:txBody>
          <a:bodyPr wrap="square" rtlCol="0">
            <a:spAutoFit/>
          </a:bodyPr>
          <a:lstStyle/>
          <a:p>
            <a:pPr algn="ctr"/>
            <a:r>
              <a:rPr lang="en-US" sz="2000" b="1" kern="0" smtClean="0"/>
              <a:t>(Transplants: January 2004 – June 2014)</a:t>
            </a:r>
            <a:endParaRPr lang="en-US" sz="2000" b="1" dirty="0"/>
          </a:p>
        </p:txBody>
      </p:sp>
    </p:spTree>
    <p:extLst>
      <p:ext uri="{BB962C8B-B14F-4D97-AF65-F5344CB8AC3E}">
        <p14:creationId xmlns:p14="http://schemas.microsoft.com/office/powerpoint/2010/main" val="1331568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6511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Kaplan-Meier Survival by Diagnosis Conditional on Survival</a:t>
            </a:r>
            <a:endParaRPr lang="en-US" sz="2000" kern="0" dirty="0"/>
          </a:p>
        </p:txBody>
      </p:sp>
      <p:sp>
        <p:nvSpPr>
          <p:cNvPr id="16" name="Ttitle 2"/>
          <p:cNvSpPr txBox="1"/>
          <p:nvPr/>
        </p:nvSpPr>
        <p:spPr>
          <a:xfrm>
            <a:off x="1371600" y="959602"/>
            <a:ext cx="2209800" cy="461665"/>
          </a:xfrm>
          <a:prstGeom prst="rect">
            <a:avLst/>
          </a:prstGeom>
          <a:noFill/>
        </p:spPr>
        <p:txBody>
          <a:bodyPr wrap="square" rtlCol="0">
            <a:spAutoFit/>
          </a:bodyPr>
          <a:lstStyle/>
          <a:p>
            <a:r>
              <a:rPr lang="en-US" sz="2400" b="1" kern="0" dirty="0"/>
              <a:t>to 1 </a:t>
            </a:r>
            <a:r>
              <a:rPr lang="en-US" sz="2400" b="1" kern="0" dirty="0" smtClean="0"/>
              <a:t>Year</a:t>
            </a:r>
            <a:endParaRPr lang="en-US" sz="2400" b="1" dirty="0"/>
          </a:p>
        </p:txBody>
      </p:sp>
      <p:grpSp>
        <p:nvGrpSpPr>
          <p:cNvPr id="21" name="Group 20"/>
          <p:cNvGrpSpPr/>
          <p:nvPr/>
        </p:nvGrpSpPr>
        <p:grpSpPr>
          <a:xfrm>
            <a:off x="2" y="6146792"/>
            <a:ext cx="4715933" cy="711201"/>
            <a:chOff x="2" y="6146792"/>
            <a:chExt cx="4715933"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p:spPr>
          </p:pic>
          <p:sp>
            <p:nvSpPr>
              <p:cNvPr id="2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914400" y="3271672"/>
            <a:ext cx="62484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a:t>
            </a:r>
            <a:r>
              <a:rPr lang="en-US" sz="1400" b="1" dirty="0" smtClean="0">
                <a:solidFill>
                  <a:srgbClr val="FFFF00"/>
                </a:solidFill>
              </a:rPr>
              <a:t>except CHD vs. ICM, CHD vs. Retransplant, ICM vs. NICM and NICM vs. Retransplant.</a:t>
            </a:r>
            <a:endParaRPr lang="en-US" sz="1400" b="1" dirty="0">
              <a:solidFill>
                <a:srgbClr val="FFFF00"/>
              </a:solidFill>
            </a:endParaRPr>
          </a:p>
        </p:txBody>
      </p:sp>
      <p:sp>
        <p:nvSpPr>
          <p:cNvPr id="3" name="title_cohort"/>
          <p:cNvSpPr txBox="1"/>
          <p:nvPr/>
        </p:nvSpPr>
        <p:spPr>
          <a:xfrm>
            <a:off x="2706208" y="999431"/>
            <a:ext cx="5334000" cy="400110"/>
          </a:xfrm>
          <a:prstGeom prst="rect">
            <a:avLst/>
          </a:prstGeom>
          <a:noFill/>
        </p:spPr>
        <p:txBody>
          <a:bodyPr wrap="square" rtlCol="0">
            <a:spAutoFit/>
          </a:bodyPr>
          <a:lstStyle/>
          <a:p>
            <a:r>
              <a:rPr lang="en-US" sz="2000" b="1" kern="0" smtClean="0"/>
              <a:t>(Transplants: January 2004 – June 2014)</a:t>
            </a:r>
            <a:endParaRPr lang="en-US" sz="2000" b="1" dirty="0"/>
          </a:p>
        </p:txBody>
      </p:sp>
    </p:spTree>
    <p:extLst>
      <p:ext uri="{BB962C8B-B14F-4D97-AF65-F5344CB8AC3E}">
        <p14:creationId xmlns:p14="http://schemas.microsoft.com/office/powerpoint/2010/main" val="42230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Transplant Type</a:t>
            </a:r>
            <a:r>
              <a:rPr lang="en-US" sz="2800" kern="0" dirty="0" smtClean="0"/>
              <a:t/>
            </a:r>
            <a:br>
              <a:rPr lang="en-US" sz="28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median_survival"/>
          <p:cNvSpPr txBox="1"/>
          <p:nvPr/>
        </p:nvSpPr>
        <p:spPr>
          <a:xfrm>
            <a:off x="1066800" y="4800600"/>
            <a:ext cx="2819283" cy="519857"/>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chemeClr val="tx1"/>
                </a:solidFill>
              </a:rPr>
              <a:t>Median survival (years): Primary=10.6; Retransplant=6.2</a:t>
            </a:r>
            <a:endParaRPr lang="en-US" sz="1400" b="1" dirty="0" smtClean="0">
              <a:solidFill>
                <a:schemeClr val="tx1"/>
              </a:solidFill>
            </a:endParaRPr>
          </a:p>
        </p:txBody>
      </p:sp>
      <p:sp>
        <p:nvSpPr>
          <p:cNvPr id="9" name="pvalues"/>
          <p:cNvSpPr txBox="1"/>
          <p:nvPr/>
        </p:nvSpPr>
        <p:spPr>
          <a:xfrm>
            <a:off x="4876800" y="3048000"/>
            <a:ext cx="10668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2041217" y="941016"/>
            <a:ext cx="5243992" cy="400110"/>
          </a:xfrm>
          <a:prstGeom prst="rect">
            <a:avLst/>
          </a:prstGeom>
          <a:noFill/>
        </p:spPr>
        <p:txBody>
          <a:bodyPr wrap="squar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40251477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726572" y="912838"/>
            <a:ext cx="3048000" cy="461665"/>
          </a:xfrm>
          <a:prstGeom prst="rect">
            <a:avLst/>
          </a:prstGeom>
          <a:noFill/>
        </p:spPr>
        <p:txBody>
          <a:bodyPr wrap="square" rtlCol="0">
            <a:spAutoFit/>
          </a:bodyPr>
          <a:lstStyle/>
          <a:p>
            <a:r>
              <a:rPr lang="en-US" sz="2400" b="1" kern="0" dirty="0"/>
              <a:t>Survival to 1 </a:t>
            </a:r>
            <a:r>
              <a:rPr lang="en-US" sz="2400" b="1" kern="0" dirty="0" smtClean="0"/>
              <a:t>Year</a:t>
            </a:r>
            <a:endParaRPr lang="en-US" sz="2400" b="1" kern="0" dirty="0"/>
          </a:p>
        </p:txBody>
      </p:sp>
      <p:sp>
        <p:nvSpPr>
          <p:cNvPr id="12" name="Title 1"/>
          <p:cNvSpPr txBox="1">
            <a:spLocks/>
          </p:cNvSpPr>
          <p:nvPr/>
        </p:nvSpPr>
        <p:spPr bwMode="auto">
          <a:xfrm>
            <a:off x="0" y="5001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Transplant Type Conditional on</a:t>
            </a:r>
            <a:endParaRPr lang="en-US" sz="2000" kern="0" dirty="0"/>
          </a:p>
        </p:txBody>
      </p:sp>
      <p:grpSp>
        <p:nvGrpSpPr>
          <p:cNvPr id="13" name="Group 12"/>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median_survival"/>
          <p:cNvSpPr txBox="1"/>
          <p:nvPr/>
        </p:nvSpPr>
        <p:spPr>
          <a:xfrm>
            <a:off x="1014675" y="4769004"/>
            <a:ext cx="3100125" cy="519857"/>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chemeClr val="tx1"/>
                </a:solidFill>
              </a:rPr>
              <a:t>Median survival (years): Primary=13.1; Retransplant=11.2</a:t>
            </a:r>
            <a:endParaRPr lang="en-US" sz="1400" b="1" dirty="0" smtClean="0">
              <a:solidFill>
                <a:schemeClr val="tx1"/>
              </a:solidFill>
            </a:endParaRPr>
          </a:p>
        </p:txBody>
      </p:sp>
      <p:sp>
        <p:nvSpPr>
          <p:cNvPr id="9" name="pvalues"/>
          <p:cNvSpPr txBox="1"/>
          <p:nvPr/>
        </p:nvSpPr>
        <p:spPr>
          <a:xfrm>
            <a:off x="5486400" y="3059919"/>
            <a:ext cx="1905000" cy="304800"/>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15" name="title_cohort"/>
          <p:cNvSpPr txBox="1"/>
          <p:nvPr/>
        </p:nvSpPr>
        <p:spPr>
          <a:xfrm>
            <a:off x="3370514" y="971490"/>
            <a:ext cx="5638800" cy="400110"/>
          </a:xfrm>
          <a:prstGeom prst="rect">
            <a:avLst/>
          </a:prstGeom>
          <a:noFill/>
        </p:spPr>
        <p:txBody>
          <a:bodyPr wrap="squar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1688582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Age Group</a:t>
            </a:r>
            <a:br>
              <a:rPr lang="en-US" sz="24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median_survival"/>
          <p:cNvSpPr txBox="1"/>
          <p:nvPr/>
        </p:nvSpPr>
        <p:spPr>
          <a:xfrm>
            <a:off x="4549698" y="1676411"/>
            <a:ext cx="4023788" cy="609589"/>
          </a:xfrm>
          <a:prstGeom prst="rect">
            <a:avLst/>
          </a:prstGeom>
          <a:solidFill>
            <a:srgbClr val="000000"/>
          </a:solidFill>
          <a:ln>
            <a:solidFill>
              <a:srgbClr val="FFFF00"/>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18-39=12.6; 40-59=10.7; 60-69=9.1; 70+=8.3</a:t>
            </a:r>
          </a:p>
        </p:txBody>
      </p:sp>
      <p:sp>
        <p:nvSpPr>
          <p:cNvPr id="9" name="pvalues"/>
          <p:cNvSpPr txBox="1"/>
          <p:nvPr/>
        </p:nvSpPr>
        <p:spPr>
          <a:xfrm>
            <a:off x="5562600" y="2727980"/>
            <a:ext cx="2514600" cy="523220"/>
          </a:xfrm>
          <a:prstGeom prst="rect">
            <a:avLst/>
          </a:prstGeom>
          <a:solidFill>
            <a:srgbClr val="000000"/>
          </a:solidFill>
        </p:spPr>
        <p:txBody>
          <a:bodyPr wrap="square" rtlCol="0">
            <a:spAutoFit/>
          </a:bodyPr>
          <a:lstStyle/>
          <a:p>
            <a:r>
              <a:rPr lang="en-US" sz="1400" b="1" dirty="0">
                <a:solidFill>
                  <a:srgbClr val="FFFF00"/>
                </a:solidFill>
              </a:rPr>
              <a:t>All pair-wise comparisons were significant at p &lt; </a:t>
            </a:r>
            <a:r>
              <a:rPr lang="en-US" sz="1400" b="1" dirty="0" smtClean="0">
                <a:solidFill>
                  <a:srgbClr val="FFFF00"/>
                </a:solidFill>
              </a:rPr>
              <a:t>0.05.</a:t>
            </a:r>
            <a:endParaRPr lang="en-US" sz="1400" b="1" dirty="0">
              <a:solidFill>
                <a:srgbClr val="FFFF00"/>
              </a:solidFill>
            </a:endParaRPr>
          </a:p>
        </p:txBody>
      </p:sp>
      <p:sp>
        <p:nvSpPr>
          <p:cNvPr id="3" name="title_cohort"/>
          <p:cNvSpPr txBox="1"/>
          <p:nvPr/>
        </p:nvSpPr>
        <p:spPr>
          <a:xfrm>
            <a:off x="2034313" y="907990"/>
            <a:ext cx="5105400" cy="400110"/>
          </a:xfrm>
          <a:prstGeom prst="rect">
            <a:avLst/>
          </a:prstGeom>
          <a:noFill/>
        </p:spPr>
        <p:txBody>
          <a:bodyPr wrap="squar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29401012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9154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474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Age Group</a:t>
            </a:r>
            <a:br>
              <a:rPr lang="en-US" sz="24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1174637" y="3515368"/>
            <a:ext cx="51054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a:t>
            </a:r>
            <a:r>
              <a:rPr lang="en-US" sz="1400" b="1" dirty="0" smtClean="0">
                <a:solidFill>
                  <a:srgbClr val="FFFF00"/>
                </a:solidFill>
              </a:rPr>
              <a:t>except 18-39 </a:t>
            </a:r>
            <a:r>
              <a:rPr lang="en-US" sz="1400" b="1" dirty="0">
                <a:solidFill>
                  <a:srgbClr val="FFFF00"/>
                </a:solidFill>
              </a:rPr>
              <a:t>vs. 60-69 and 40-59 vs. 60-69.</a:t>
            </a:r>
          </a:p>
        </p:txBody>
      </p:sp>
      <p:sp>
        <p:nvSpPr>
          <p:cNvPr id="3" name="title_cohort"/>
          <p:cNvSpPr txBox="1"/>
          <p:nvPr/>
        </p:nvSpPr>
        <p:spPr>
          <a:xfrm>
            <a:off x="1866900" y="913072"/>
            <a:ext cx="5410200" cy="400110"/>
          </a:xfrm>
          <a:prstGeom prst="rect">
            <a:avLst/>
          </a:prstGeom>
          <a:noFill/>
        </p:spPr>
        <p:txBody>
          <a:bodyPr wrap="square" rtlCol="0">
            <a:spAutoFit/>
          </a:bodyPr>
          <a:lstStyle/>
          <a:p>
            <a:pPr algn="ctr"/>
            <a:r>
              <a:rPr lang="en-US" sz="2000" b="1" kern="0" smtClean="0"/>
              <a:t>(Transplants: January 2009 – June 2014)</a:t>
            </a:r>
            <a:endParaRPr lang="en-US" sz="2000" b="1" dirty="0"/>
          </a:p>
        </p:txBody>
      </p:sp>
    </p:spTree>
    <p:extLst>
      <p:ext uri="{BB962C8B-B14F-4D97-AF65-F5344CB8AC3E}">
        <p14:creationId xmlns:p14="http://schemas.microsoft.com/office/powerpoint/2010/main" val="2359087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Donor Age Group</a:t>
            </a:r>
            <a:br>
              <a:rPr lang="en-US" sz="24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median_survival"/>
          <p:cNvSpPr txBox="1"/>
          <p:nvPr/>
        </p:nvSpPr>
        <p:spPr>
          <a:xfrm>
            <a:off x="4876800" y="1743848"/>
            <a:ext cx="3728394" cy="533384"/>
          </a:xfrm>
          <a:prstGeom prst="rect">
            <a:avLst/>
          </a:prstGeom>
          <a:solidFill>
            <a:srgbClr val="000000"/>
          </a:solidFill>
          <a:ln>
            <a:solidFill>
              <a:srgbClr val="FFFF00"/>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0-10=10.8; 11-39=11.3; 40-59=9.5; 60+=6.8</a:t>
            </a:r>
          </a:p>
        </p:txBody>
      </p:sp>
      <p:sp>
        <p:nvSpPr>
          <p:cNvPr id="9" name="pvalues"/>
          <p:cNvSpPr txBox="1"/>
          <p:nvPr/>
        </p:nvSpPr>
        <p:spPr>
          <a:xfrm>
            <a:off x="4715934" y="2710594"/>
            <a:ext cx="3886200" cy="523220"/>
          </a:xfrm>
          <a:prstGeom prst="rect">
            <a:avLst/>
          </a:prstGeom>
          <a:solidFill>
            <a:srgbClr val="000000"/>
          </a:solidFill>
        </p:spPr>
        <p:txBody>
          <a:bodyPr wrap="square" rtlCol="0">
            <a:spAutoFit/>
          </a:bodyPr>
          <a:lstStyle/>
          <a:p>
            <a:r>
              <a:rPr lang="en-US" sz="1400" b="1" dirty="0">
                <a:solidFill>
                  <a:srgbClr val="FFFF00"/>
                </a:solidFill>
              </a:rPr>
              <a:t>All pair-wise comparisons were significant at p &lt; 0.05 except 0-10 vs. </a:t>
            </a:r>
            <a:r>
              <a:rPr lang="en-US" sz="1400" b="1" dirty="0" smtClean="0">
                <a:solidFill>
                  <a:srgbClr val="FFFF00"/>
                </a:solidFill>
              </a:rPr>
              <a:t>11-39.</a:t>
            </a:r>
            <a:endParaRPr lang="en-US" sz="1400" b="1" dirty="0">
              <a:solidFill>
                <a:srgbClr val="FFFF00"/>
              </a:solidFill>
            </a:endParaRPr>
          </a:p>
        </p:txBody>
      </p:sp>
      <p:sp>
        <p:nvSpPr>
          <p:cNvPr id="3" name="title_cohort"/>
          <p:cNvSpPr txBox="1"/>
          <p:nvPr/>
        </p:nvSpPr>
        <p:spPr>
          <a:xfrm>
            <a:off x="1752600" y="913064"/>
            <a:ext cx="5638800" cy="400110"/>
          </a:xfrm>
          <a:prstGeom prst="rect">
            <a:avLst/>
          </a:prstGeom>
          <a:noFill/>
        </p:spPr>
        <p:txBody>
          <a:bodyPr wrap="square" rtlCol="0">
            <a:spAutoFit/>
          </a:bodyPr>
          <a:lstStyle/>
          <a:p>
            <a:pPr algn="ctr"/>
            <a:r>
              <a:rPr lang="en-US" sz="2000" b="1" kern="0" smtClean="0"/>
              <a:t>(Transplants: January 1982 – June 2014)</a:t>
            </a:r>
            <a:endParaRPr lang="en-US" sz="2000" b="1" kern="0" dirty="0"/>
          </a:p>
        </p:txBody>
      </p:sp>
    </p:spTree>
    <p:extLst>
      <p:ext uri="{BB962C8B-B14F-4D97-AF65-F5344CB8AC3E}">
        <p14:creationId xmlns:p14="http://schemas.microsoft.com/office/powerpoint/2010/main" val="40890413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270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Recipient Gender</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median_survival"/>
          <p:cNvSpPr txBox="1"/>
          <p:nvPr/>
        </p:nvSpPr>
        <p:spPr>
          <a:xfrm>
            <a:off x="990600" y="4800600"/>
            <a:ext cx="2362135" cy="533385"/>
          </a:xfrm>
          <a:prstGeom prst="rect">
            <a:avLst/>
          </a:prstGeom>
          <a:solidFill>
            <a:srgbClr val="000000"/>
          </a:solidFill>
          <a:ln>
            <a:solidFill>
              <a:srgbClr val="FFFF00"/>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chemeClr val="tx1"/>
                </a:solidFill>
              </a:rPr>
              <a:t>Median survival (years): Male=10.3; Female=11.2</a:t>
            </a:r>
            <a:endParaRPr lang="en-US" sz="1400" b="1" dirty="0" smtClean="0">
              <a:solidFill>
                <a:schemeClr val="tx1"/>
              </a:solidFill>
            </a:endParaRPr>
          </a:p>
        </p:txBody>
      </p:sp>
      <p:sp>
        <p:nvSpPr>
          <p:cNvPr id="9" name="pvalues"/>
          <p:cNvSpPr txBox="1"/>
          <p:nvPr/>
        </p:nvSpPr>
        <p:spPr>
          <a:xfrm>
            <a:off x="5181600" y="2971800"/>
            <a:ext cx="18288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2048934" y="971490"/>
            <a:ext cx="5334000" cy="400110"/>
          </a:xfrm>
          <a:prstGeom prst="rect">
            <a:avLst/>
          </a:prstGeom>
          <a:noFill/>
        </p:spPr>
        <p:txBody>
          <a:bodyPr wrap="squar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30348338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2"/>
          <p:cNvSpPr txBox="1"/>
          <p:nvPr/>
        </p:nvSpPr>
        <p:spPr>
          <a:xfrm>
            <a:off x="711200" y="955661"/>
            <a:ext cx="2895600" cy="461665"/>
          </a:xfrm>
          <a:prstGeom prst="rect">
            <a:avLst/>
          </a:prstGeom>
          <a:noFill/>
        </p:spPr>
        <p:txBody>
          <a:bodyPr wrap="square" rtlCol="0">
            <a:spAutoFit/>
          </a:bodyPr>
          <a:lstStyle/>
          <a:p>
            <a:r>
              <a:rPr lang="en-US" sz="2400" b="1" kern="0" dirty="0"/>
              <a:t>Survival to 1 </a:t>
            </a:r>
            <a:r>
              <a:rPr lang="en-US" sz="2400" b="1" kern="0" dirty="0" smtClean="0"/>
              <a:t>Year</a:t>
            </a:r>
            <a:endParaRPr lang="en-US" sz="2400" b="1" kern="0" dirty="0"/>
          </a:p>
        </p:txBody>
      </p:sp>
      <p:sp>
        <p:nvSpPr>
          <p:cNvPr id="12" name="Title 1"/>
          <p:cNvSpPr txBox="1">
            <a:spLocks/>
          </p:cNvSpPr>
          <p:nvPr/>
        </p:nvSpPr>
        <p:spPr bwMode="auto">
          <a:xfrm>
            <a:off x="2478" y="381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Recipient Gender Conditional on</a:t>
            </a:r>
            <a:endParaRPr lang="en-US" sz="2000" kern="0" dirty="0"/>
          </a:p>
        </p:txBody>
      </p:sp>
      <p:grpSp>
        <p:nvGrpSpPr>
          <p:cNvPr id="20" name="Group 19"/>
          <p:cNvGrpSpPr/>
          <p:nvPr/>
        </p:nvGrpSpPr>
        <p:grpSpPr>
          <a:xfrm>
            <a:off x="2" y="6146792"/>
            <a:ext cx="4715933" cy="711201"/>
            <a:chOff x="2" y="6146792"/>
            <a:chExt cx="4715933"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p:spPr>
          </p:pic>
          <p:sp>
            <p:nvSpPr>
              <p:cNvPr id="2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5" name="median_survival"/>
          <p:cNvSpPr txBox="1"/>
          <p:nvPr/>
        </p:nvSpPr>
        <p:spPr>
          <a:xfrm>
            <a:off x="1030696" y="4831389"/>
            <a:ext cx="2386920" cy="533385"/>
          </a:xfrm>
          <a:prstGeom prst="rect">
            <a:avLst/>
          </a:prstGeom>
          <a:solidFill>
            <a:srgbClr val="000000"/>
          </a:solidFill>
          <a:ln>
            <a:solidFill>
              <a:srgbClr val="FFFF00"/>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chemeClr val="tx1"/>
                </a:solidFill>
              </a:rPr>
              <a:t>Median survival (years): Male=12.8; Female=14.1</a:t>
            </a:r>
            <a:endParaRPr lang="en-US" sz="1400" b="1" dirty="0" smtClean="0">
              <a:solidFill>
                <a:schemeClr val="tx1"/>
              </a:solidFill>
            </a:endParaRPr>
          </a:p>
        </p:txBody>
      </p:sp>
      <p:sp>
        <p:nvSpPr>
          <p:cNvPr id="9" name="pvalues"/>
          <p:cNvSpPr txBox="1"/>
          <p:nvPr/>
        </p:nvSpPr>
        <p:spPr>
          <a:xfrm>
            <a:off x="1563416" y="2998406"/>
            <a:ext cx="18288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3352800" y="1014438"/>
            <a:ext cx="5410200" cy="400110"/>
          </a:xfrm>
          <a:prstGeom prst="rect">
            <a:avLst/>
          </a:prstGeom>
          <a:noFill/>
        </p:spPr>
        <p:txBody>
          <a:bodyPr wrap="squar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41258190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Donor/Recipient Gender</a:t>
            </a:r>
            <a:br>
              <a:rPr lang="en-US" sz="24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median_survival"/>
          <p:cNvSpPr txBox="1"/>
          <p:nvPr/>
        </p:nvSpPr>
        <p:spPr>
          <a:xfrm>
            <a:off x="1021270" y="4572000"/>
            <a:ext cx="3471478" cy="761999"/>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chemeClr val="tx1"/>
                </a:solidFill>
              </a:rPr>
              <a:t>Median survival (years): Male/Male=10.9; Male/Female=11.1; Female/Male=9.7; Female/Female=11.6</a:t>
            </a:r>
            <a:endParaRPr lang="en-US" sz="1400" b="1" dirty="0" smtClean="0">
              <a:solidFill>
                <a:schemeClr val="tx1"/>
              </a:solidFill>
            </a:endParaRPr>
          </a:p>
        </p:txBody>
      </p:sp>
      <p:sp>
        <p:nvSpPr>
          <p:cNvPr id="9" name="pvalues"/>
          <p:cNvSpPr txBox="1"/>
          <p:nvPr/>
        </p:nvSpPr>
        <p:spPr>
          <a:xfrm>
            <a:off x="4572000" y="2666026"/>
            <a:ext cx="4038600" cy="692497"/>
          </a:xfrm>
          <a:prstGeom prst="rect">
            <a:avLst/>
          </a:prstGeom>
          <a:solidFill>
            <a:srgbClr val="000000"/>
          </a:solidFill>
        </p:spPr>
        <p:txBody>
          <a:bodyPr wrap="square" rtlCol="0">
            <a:spAutoFit/>
          </a:bodyPr>
          <a:lstStyle/>
          <a:p>
            <a:r>
              <a:rPr lang="en-US" sz="1300" b="1" dirty="0" smtClean="0">
                <a:solidFill>
                  <a:srgbClr val="FFFF00"/>
                </a:solidFill>
              </a:rPr>
              <a:t>All pair-wise </a:t>
            </a:r>
            <a:r>
              <a:rPr lang="en-US" sz="1300" b="1" dirty="0">
                <a:solidFill>
                  <a:srgbClr val="FFFF00"/>
                </a:solidFill>
              </a:rPr>
              <a:t>comparisons </a:t>
            </a:r>
            <a:r>
              <a:rPr lang="en-US" sz="1300" b="1" dirty="0" smtClean="0">
                <a:solidFill>
                  <a:srgbClr val="FFFF00"/>
                </a:solidFill>
              </a:rPr>
              <a:t>were </a:t>
            </a:r>
            <a:r>
              <a:rPr lang="en-US" sz="1300" b="1" dirty="0">
                <a:solidFill>
                  <a:srgbClr val="FFFF00"/>
                </a:solidFill>
              </a:rPr>
              <a:t>significant at p &lt; </a:t>
            </a:r>
            <a:r>
              <a:rPr lang="en-US" sz="1300" b="1" dirty="0" smtClean="0">
                <a:solidFill>
                  <a:srgbClr val="FFFF00"/>
                </a:solidFill>
              </a:rPr>
              <a:t>0.05 except Male/Male vs. Male/Female and Male/Female vs. Female/Female.</a:t>
            </a:r>
            <a:endParaRPr lang="en-US" sz="1300" b="1" dirty="0">
              <a:solidFill>
                <a:srgbClr val="FFFF00"/>
              </a:solidFill>
            </a:endParaRPr>
          </a:p>
        </p:txBody>
      </p:sp>
      <p:sp>
        <p:nvSpPr>
          <p:cNvPr id="3" name="title_cohort"/>
          <p:cNvSpPr txBox="1"/>
          <p:nvPr/>
        </p:nvSpPr>
        <p:spPr>
          <a:xfrm>
            <a:off x="2048934" y="979116"/>
            <a:ext cx="5334000" cy="400110"/>
          </a:xfrm>
          <a:prstGeom prst="rect">
            <a:avLst/>
          </a:prstGeom>
          <a:noFill/>
        </p:spPr>
        <p:txBody>
          <a:bodyPr wrap="squar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2868951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graphicFrame>
        <p:nvGraphicFramePr>
          <p:cNvPr id="15" name="Content Placeholder 10"/>
          <p:cNvGraphicFramePr>
            <a:graphicFrameLocks noGrp="1"/>
          </p:cNvGraphicFramePr>
          <p:nvPr>
            <p:ph idx="1"/>
            <p:extLst/>
          </p:nvPr>
        </p:nvGraphicFramePr>
        <p:xfrm>
          <a:off x="152400" y="1384488"/>
          <a:ext cx="29718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0"/>
          <p:cNvGraphicFramePr>
            <a:graphicFrameLocks/>
          </p:cNvGraphicFramePr>
          <p:nvPr>
            <p:extLst/>
          </p:nvPr>
        </p:nvGraphicFramePr>
        <p:xfrm>
          <a:off x="3200400" y="1371600"/>
          <a:ext cx="6248400" cy="3276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ontent Placeholder 10"/>
          <p:cNvGraphicFramePr>
            <a:graphicFrameLocks/>
          </p:cNvGraphicFramePr>
          <p:nvPr>
            <p:extLst/>
          </p:nvPr>
        </p:nvGraphicFramePr>
        <p:xfrm>
          <a:off x="1190495" y="3516556"/>
          <a:ext cx="3560929" cy="29046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ontent Placeholder 10"/>
          <p:cNvGraphicFramePr>
            <a:graphicFrameLocks/>
          </p:cNvGraphicFramePr>
          <p:nvPr>
            <p:extLst/>
          </p:nvPr>
        </p:nvGraphicFramePr>
        <p:xfrm>
          <a:off x="4001427" y="3452386"/>
          <a:ext cx="3810000" cy="2895600"/>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1"/>
          <p:cNvSpPr txBox="1">
            <a:spLocks/>
          </p:cNvSpPr>
          <p:nvPr/>
        </p:nvSpPr>
        <p:spPr bwMode="auto">
          <a:xfrm>
            <a:off x="-12700" y="228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Diagnosis by Age Group</a:t>
            </a:r>
            <a:r>
              <a:rPr lang="en-US" sz="2800" kern="0" dirty="0" smtClean="0"/>
              <a:t/>
            </a:r>
            <a:br>
              <a:rPr lang="en-US" sz="2800" kern="0" dirty="0" smtClean="0"/>
            </a:br>
            <a:endParaRPr lang="en-US" sz="2000" kern="0" dirty="0"/>
          </a:p>
        </p:txBody>
      </p:sp>
      <p:sp>
        <p:nvSpPr>
          <p:cNvPr id="3" name="title_cohort"/>
          <p:cNvSpPr txBox="1"/>
          <p:nvPr/>
        </p:nvSpPr>
        <p:spPr>
          <a:xfrm>
            <a:off x="1792324" y="901734"/>
            <a:ext cx="5562600" cy="400110"/>
          </a:xfrm>
          <a:prstGeom prst="rect">
            <a:avLst/>
          </a:prstGeom>
          <a:noFill/>
        </p:spPr>
        <p:txBody>
          <a:bodyPr wrap="square" rtlCol="0">
            <a:spAutoFit/>
          </a:bodyPr>
          <a:lstStyle/>
          <a:p>
            <a:pPr algn="ctr"/>
            <a:r>
              <a:rPr lang="en-US" sz="2000" b="1" kern="0" smtClean="0"/>
              <a:t>(Transplants: January 2009 – June 2015)</a:t>
            </a:r>
            <a:endParaRPr lang="en-US" sz="2000" b="1" kern="0" dirty="0"/>
          </a:p>
        </p:txBody>
      </p:sp>
    </p:spTree>
    <p:extLst>
      <p:ext uri="{BB962C8B-B14F-4D97-AF65-F5344CB8AC3E}">
        <p14:creationId xmlns:p14="http://schemas.microsoft.com/office/powerpoint/2010/main" val="31524786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240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37474"/>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Donor/Recipient Gender  Conditional on Survival to 1 Year</a:t>
            </a:r>
            <a:br>
              <a:rPr lang="en-US" sz="24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median_survival"/>
          <p:cNvSpPr txBox="1"/>
          <p:nvPr/>
        </p:nvSpPr>
        <p:spPr>
          <a:xfrm>
            <a:off x="972386" y="4572000"/>
            <a:ext cx="3566160" cy="775505"/>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Male/Male=13.1; Male/Female=13.9; Female/Male=12.6; Female/Female=14.4</a:t>
            </a:r>
          </a:p>
        </p:txBody>
      </p:sp>
      <p:sp>
        <p:nvSpPr>
          <p:cNvPr id="9" name="pvalues"/>
          <p:cNvSpPr txBox="1"/>
          <p:nvPr/>
        </p:nvSpPr>
        <p:spPr>
          <a:xfrm>
            <a:off x="5638800" y="2792933"/>
            <a:ext cx="2951329" cy="692497"/>
          </a:xfrm>
          <a:prstGeom prst="rect">
            <a:avLst/>
          </a:prstGeom>
          <a:solidFill>
            <a:schemeClr val="bg2"/>
          </a:solidFill>
        </p:spPr>
        <p:txBody>
          <a:bodyPr wrap="square" rtlCol="0">
            <a:spAutoFit/>
          </a:bodyPr>
          <a:lstStyle/>
          <a:p>
            <a:r>
              <a:rPr lang="en-US" sz="1300" b="1" dirty="0">
                <a:solidFill>
                  <a:srgbClr val="FFFF00"/>
                </a:solidFill>
              </a:rPr>
              <a:t>All pair-wise comparisons were significant at p &lt; 0.05 except Male/Female vs. Female/Female.</a:t>
            </a:r>
          </a:p>
        </p:txBody>
      </p:sp>
      <p:sp>
        <p:nvSpPr>
          <p:cNvPr id="3" name="title_cohort"/>
          <p:cNvSpPr txBox="1"/>
          <p:nvPr/>
        </p:nvSpPr>
        <p:spPr>
          <a:xfrm>
            <a:off x="2048934" y="1255371"/>
            <a:ext cx="5334000" cy="400110"/>
          </a:xfrm>
          <a:prstGeom prst="rect">
            <a:avLst/>
          </a:prstGeom>
          <a:noFill/>
        </p:spPr>
        <p:txBody>
          <a:bodyPr wrap="squar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15247214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3747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endParaRPr lang="en-US" sz="2800" kern="0" dirty="0" smtClean="0"/>
          </a:p>
          <a:p>
            <a:r>
              <a:rPr lang="en-US" sz="2300" kern="0" dirty="0" smtClean="0">
                <a:solidFill>
                  <a:srgbClr val="FFFF00"/>
                </a:solidFill>
              </a:rPr>
              <a:t>Diagnosis: CHD</a:t>
            </a:r>
            <a:endParaRPr lang="en-US" sz="2400" kern="0" dirty="0">
              <a:solidFill>
                <a:srgbClr val="FFFF00"/>
              </a:solidFill>
            </a:endParaRPr>
          </a:p>
        </p:txBody>
      </p:sp>
      <p:sp>
        <p:nvSpPr>
          <p:cNvPr id="3" name="Title 2"/>
          <p:cNvSpPr txBox="1"/>
          <p:nvPr/>
        </p:nvSpPr>
        <p:spPr>
          <a:xfrm>
            <a:off x="76200" y="615137"/>
            <a:ext cx="4495800" cy="430887"/>
          </a:xfrm>
          <a:prstGeom prst="rect">
            <a:avLst/>
          </a:prstGeom>
          <a:noFill/>
        </p:spPr>
        <p:txBody>
          <a:bodyPr wrap="square" rtlCol="0">
            <a:spAutoFit/>
          </a:bodyPr>
          <a:lstStyle/>
          <a:p>
            <a:r>
              <a:rPr lang="en-US" sz="2200" b="1" kern="0" dirty="0"/>
              <a:t>Kaplan-Meier Survival by </a:t>
            </a:r>
            <a:r>
              <a:rPr lang="en-US" sz="2200" b="1" kern="0" dirty="0" smtClean="0"/>
              <a:t>Era</a:t>
            </a:r>
            <a:endParaRPr lang="en-US" sz="2200" b="1" dirty="0"/>
          </a:p>
        </p:txBody>
      </p:sp>
      <p:grpSp>
        <p:nvGrpSpPr>
          <p:cNvPr id="13" name="Group 12"/>
          <p:cNvGrpSpPr/>
          <p:nvPr/>
        </p:nvGrpSpPr>
        <p:grpSpPr>
          <a:xfrm>
            <a:off x="2" y="6146792"/>
            <a:ext cx="4715933" cy="711201"/>
            <a:chOff x="2" y="6146792"/>
            <a:chExt cx="4715933"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4" name="median_survival"/>
          <p:cNvSpPr txBox="1"/>
          <p:nvPr/>
        </p:nvSpPr>
        <p:spPr>
          <a:xfrm>
            <a:off x="1023435" y="4876800"/>
            <a:ext cx="5631985" cy="541127"/>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1982-1991=13.7; 1992-2001=13.1; 2002-2008=NA; 2009-6/2014=NA</a:t>
            </a:r>
          </a:p>
        </p:txBody>
      </p:sp>
      <p:sp>
        <p:nvSpPr>
          <p:cNvPr id="9" name="pvalues"/>
          <p:cNvSpPr txBox="1"/>
          <p:nvPr/>
        </p:nvSpPr>
        <p:spPr>
          <a:xfrm>
            <a:off x="1143000" y="4140315"/>
            <a:ext cx="4929913" cy="307777"/>
          </a:xfrm>
          <a:prstGeom prst="rect">
            <a:avLst/>
          </a:prstGeom>
          <a:noFill/>
        </p:spPr>
        <p:txBody>
          <a:bodyPr wrap="square" rtlCol="0">
            <a:spAutoFit/>
          </a:bodyPr>
          <a:lstStyle/>
          <a:p>
            <a:r>
              <a:rPr lang="en-US" sz="1400" b="1" dirty="0">
                <a:solidFill>
                  <a:srgbClr val="FFFF00"/>
                </a:solidFill>
              </a:rPr>
              <a:t>No pair-wise comparisons were significant at p &lt; 0.05.</a:t>
            </a:r>
          </a:p>
        </p:txBody>
      </p:sp>
      <p:sp>
        <p:nvSpPr>
          <p:cNvPr id="19" name="title_cohort"/>
          <p:cNvSpPr txBox="1"/>
          <p:nvPr/>
        </p:nvSpPr>
        <p:spPr>
          <a:xfrm>
            <a:off x="4000500" y="645914"/>
            <a:ext cx="5181600" cy="400110"/>
          </a:xfrm>
          <a:prstGeom prst="rect">
            <a:avLst/>
          </a:prstGeom>
          <a:noFill/>
        </p:spPr>
        <p:txBody>
          <a:bodyPr wrap="square" rtlCol="0">
            <a:spAutoFit/>
          </a:bodyPr>
          <a:lstStyle/>
          <a:p>
            <a:r>
              <a:rPr lang="en-US" sz="2000" b="1" kern="0" smtClean="0"/>
              <a:t>(Transplants: January 1982 – June 2014)</a:t>
            </a:r>
            <a:endParaRPr lang="en-US" sz="2000" b="1" dirty="0"/>
          </a:p>
        </p:txBody>
      </p:sp>
    </p:spTree>
    <p:extLst>
      <p:ext uri="{BB962C8B-B14F-4D97-AF65-F5344CB8AC3E}">
        <p14:creationId xmlns:p14="http://schemas.microsoft.com/office/powerpoint/2010/main" val="4189720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21457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endParaRPr lang="en-US" sz="2800" kern="0" dirty="0" smtClean="0"/>
          </a:p>
          <a:p>
            <a:r>
              <a:rPr lang="en-US" sz="2300" kern="0" dirty="0" smtClean="0">
                <a:solidFill>
                  <a:srgbClr val="FFFF00"/>
                </a:solidFill>
              </a:rPr>
              <a:t>Diagnosis: ICM</a:t>
            </a:r>
            <a:endParaRPr lang="en-US" sz="2300" kern="0" dirty="0">
              <a:solidFill>
                <a:srgbClr val="FFFF00"/>
              </a:solidFill>
            </a:endParaRPr>
          </a:p>
        </p:txBody>
      </p:sp>
      <p:sp>
        <p:nvSpPr>
          <p:cNvPr id="17" name="Title 2"/>
          <p:cNvSpPr txBox="1"/>
          <p:nvPr/>
        </p:nvSpPr>
        <p:spPr>
          <a:xfrm>
            <a:off x="76200" y="606376"/>
            <a:ext cx="4343400" cy="430887"/>
          </a:xfrm>
          <a:prstGeom prst="rect">
            <a:avLst/>
          </a:prstGeom>
          <a:noFill/>
        </p:spPr>
        <p:txBody>
          <a:bodyPr wrap="square" rtlCol="0">
            <a:spAutoFit/>
          </a:bodyPr>
          <a:lstStyle/>
          <a:p>
            <a:r>
              <a:rPr lang="en-US" sz="2200" b="1" kern="0" dirty="0"/>
              <a:t>Kaplan-Meier Survival by </a:t>
            </a:r>
            <a:r>
              <a:rPr lang="en-US" sz="2200" b="1" kern="0" dirty="0" smtClean="0"/>
              <a:t>Era</a:t>
            </a:r>
            <a:endParaRPr lang="en-US" sz="2200" b="1" dirty="0"/>
          </a:p>
        </p:txBody>
      </p:sp>
      <p:grpSp>
        <p:nvGrpSpPr>
          <p:cNvPr id="12" name="Group 11"/>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median_survival"/>
          <p:cNvSpPr txBox="1"/>
          <p:nvPr/>
        </p:nvSpPr>
        <p:spPr>
          <a:xfrm>
            <a:off x="938970" y="4865615"/>
            <a:ext cx="5550399" cy="530517"/>
          </a:xfrm>
          <a:prstGeom prst="rect">
            <a:avLst/>
          </a:prstGeom>
          <a:solidFill>
            <a:srgbClr val="000000"/>
          </a:solidFill>
          <a:ln>
            <a:solidFill>
              <a:srgbClr val="FFFF00"/>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1982-1991=8.1; 1992-2001=9.6; 2002-2008=10.4; 2009-6/2014=NA</a:t>
            </a:r>
          </a:p>
        </p:txBody>
      </p:sp>
      <p:sp>
        <p:nvSpPr>
          <p:cNvPr id="22" name="pvalues"/>
          <p:cNvSpPr txBox="1"/>
          <p:nvPr/>
        </p:nvSpPr>
        <p:spPr>
          <a:xfrm>
            <a:off x="4715934" y="2988943"/>
            <a:ext cx="4000154" cy="523220"/>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All </a:t>
            </a:r>
            <a:r>
              <a:rPr lang="en-US" sz="1400" b="1" dirty="0">
                <a:solidFill>
                  <a:srgbClr val="FFFF00"/>
                </a:solidFill>
              </a:rPr>
              <a:t>pair-wise comparisons were significant at p &lt; </a:t>
            </a:r>
            <a:r>
              <a:rPr lang="en-US" sz="1400" b="1" dirty="0" smtClean="0">
                <a:solidFill>
                  <a:srgbClr val="FFFF00"/>
                </a:solidFill>
              </a:rPr>
              <a:t>0.05 except 2002-2008 vs. 2009-6/2014.</a:t>
            </a:r>
            <a:endParaRPr lang="en-US" sz="1400" b="1" dirty="0">
              <a:solidFill>
                <a:srgbClr val="FFFF00"/>
              </a:solidFill>
            </a:endParaRPr>
          </a:p>
        </p:txBody>
      </p:sp>
      <p:sp>
        <p:nvSpPr>
          <p:cNvPr id="3" name="title_cohort"/>
          <p:cNvSpPr txBox="1"/>
          <p:nvPr/>
        </p:nvSpPr>
        <p:spPr>
          <a:xfrm>
            <a:off x="4000500" y="600307"/>
            <a:ext cx="5181600" cy="400110"/>
          </a:xfrm>
          <a:prstGeom prst="rect">
            <a:avLst/>
          </a:prstGeom>
          <a:noFill/>
        </p:spPr>
        <p:txBody>
          <a:bodyPr wrap="square" rtlCol="0">
            <a:spAutoFit/>
          </a:bodyPr>
          <a:lstStyle/>
          <a:p>
            <a:r>
              <a:rPr lang="en-US" sz="2000" b="1" kern="0" dirty="0" smtClean="0"/>
              <a:t>(Transplants: January 1982 – June 2014)</a:t>
            </a:r>
            <a:endParaRPr lang="en-US" sz="2000" b="1" dirty="0"/>
          </a:p>
        </p:txBody>
      </p:sp>
    </p:spTree>
    <p:extLst>
      <p:ext uri="{BB962C8B-B14F-4D97-AF65-F5344CB8AC3E}">
        <p14:creationId xmlns:p14="http://schemas.microsoft.com/office/powerpoint/2010/main" val="3977752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1974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endParaRPr lang="en-US" sz="2800" kern="0" dirty="0" smtClean="0"/>
          </a:p>
          <a:p>
            <a:r>
              <a:rPr lang="en-US" sz="2300" kern="0" dirty="0" smtClean="0">
                <a:solidFill>
                  <a:srgbClr val="FFFF00"/>
                </a:solidFill>
              </a:rPr>
              <a:t>Diagnosis: NICM</a:t>
            </a:r>
            <a:endParaRPr lang="en-US" sz="2300" kern="0" dirty="0">
              <a:solidFill>
                <a:srgbClr val="FFFF00"/>
              </a:solidFill>
            </a:endParaRPr>
          </a:p>
        </p:txBody>
      </p:sp>
      <p:sp>
        <p:nvSpPr>
          <p:cNvPr id="19" name="Title 2"/>
          <p:cNvSpPr txBox="1"/>
          <p:nvPr/>
        </p:nvSpPr>
        <p:spPr>
          <a:xfrm>
            <a:off x="76200" y="652125"/>
            <a:ext cx="4126540" cy="430887"/>
          </a:xfrm>
          <a:prstGeom prst="rect">
            <a:avLst/>
          </a:prstGeom>
          <a:noFill/>
        </p:spPr>
        <p:txBody>
          <a:bodyPr wrap="square" rtlCol="0">
            <a:spAutoFit/>
          </a:bodyPr>
          <a:lstStyle/>
          <a:p>
            <a:r>
              <a:rPr lang="en-US" sz="2200" b="1" kern="0" dirty="0"/>
              <a:t>Kaplan-Meier Survival by </a:t>
            </a:r>
            <a:r>
              <a:rPr lang="en-US" sz="2200" b="1" kern="0" dirty="0" smtClean="0"/>
              <a:t>Era</a:t>
            </a:r>
            <a:endParaRPr lang="en-US" sz="2200" b="1" dirty="0"/>
          </a:p>
        </p:txBody>
      </p:sp>
      <p:grpSp>
        <p:nvGrpSpPr>
          <p:cNvPr id="13" name="Group 12"/>
          <p:cNvGrpSpPr/>
          <p:nvPr/>
        </p:nvGrpSpPr>
        <p:grpSpPr>
          <a:xfrm>
            <a:off x="2" y="6146792"/>
            <a:ext cx="4715933" cy="711201"/>
            <a:chOff x="2" y="6146792"/>
            <a:chExt cx="4715933"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4" name="median_survival"/>
          <p:cNvSpPr txBox="1"/>
          <p:nvPr/>
        </p:nvSpPr>
        <p:spPr>
          <a:xfrm>
            <a:off x="990600" y="4835101"/>
            <a:ext cx="5751049" cy="541127"/>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1982-1991=9.8; 1992-2001=11.5; 2002-2008=NA; 2009-6/2014=NA</a:t>
            </a:r>
          </a:p>
        </p:txBody>
      </p:sp>
      <p:sp>
        <p:nvSpPr>
          <p:cNvPr id="9" name="pvalues"/>
          <p:cNvSpPr txBox="1"/>
          <p:nvPr/>
        </p:nvSpPr>
        <p:spPr>
          <a:xfrm>
            <a:off x="938840" y="4003280"/>
            <a:ext cx="4058658" cy="523220"/>
          </a:xfrm>
          <a:prstGeom prst="rect">
            <a:avLst/>
          </a:prstGeom>
          <a:solidFill>
            <a:schemeClr val="bg2"/>
          </a:solidFill>
        </p:spPr>
        <p:txBody>
          <a:bodyPr wrap="square" rtlCol="0">
            <a:spAutoFit/>
          </a:bodyPr>
          <a:lstStyle/>
          <a:p>
            <a:r>
              <a:rPr lang="en-US" sz="1400" b="1" dirty="0">
                <a:solidFill>
                  <a:srgbClr val="FFFF00"/>
                </a:solidFill>
              </a:rPr>
              <a:t>All comparisons were significant at p &lt; 0.05 except 2002-2008 vs. </a:t>
            </a:r>
            <a:r>
              <a:rPr lang="en-US" sz="1400" b="1" dirty="0" smtClean="0">
                <a:solidFill>
                  <a:srgbClr val="FFFF00"/>
                </a:solidFill>
              </a:rPr>
              <a:t>2009-6/2014.</a:t>
            </a:r>
            <a:endParaRPr lang="en-US" sz="1400" b="1" dirty="0">
              <a:solidFill>
                <a:srgbClr val="FFFF00"/>
              </a:solidFill>
            </a:endParaRPr>
          </a:p>
        </p:txBody>
      </p:sp>
      <p:sp>
        <p:nvSpPr>
          <p:cNvPr id="3" name="title_cohort"/>
          <p:cNvSpPr txBox="1"/>
          <p:nvPr/>
        </p:nvSpPr>
        <p:spPr>
          <a:xfrm>
            <a:off x="4006370" y="673648"/>
            <a:ext cx="5257800" cy="400110"/>
          </a:xfrm>
          <a:prstGeom prst="rect">
            <a:avLst/>
          </a:prstGeom>
          <a:noFill/>
        </p:spPr>
        <p:txBody>
          <a:bodyPr wrap="square" rtlCol="0">
            <a:spAutoFit/>
          </a:bodyPr>
          <a:lstStyle/>
          <a:p>
            <a:r>
              <a:rPr lang="en-US" sz="2000" b="1" kern="0" smtClean="0"/>
              <a:t>(Transplants: January 1982 – June 2014)</a:t>
            </a:r>
            <a:endParaRPr lang="en-US" sz="2000" b="1" dirty="0"/>
          </a:p>
        </p:txBody>
      </p:sp>
    </p:spTree>
    <p:extLst>
      <p:ext uri="{BB962C8B-B14F-4D97-AF65-F5344CB8AC3E}">
        <p14:creationId xmlns:p14="http://schemas.microsoft.com/office/powerpoint/2010/main" val="27723175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endParaRPr lang="en-US" sz="2800" kern="0" dirty="0" smtClean="0"/>
          </a:p>
          <a:p>
            <a:r>
              <a:rPr lang="en-US" sz="2300" kern="0" dirty="0" smtClean="0">
                <a:solidFill>
                  <a:srgbClr val="FFFF00"/>
                </a:solidFill>
              </a:rPr>
              <a:t>Diagnosis: Retransplant</a:t>
            </a:r>
            <a:endParaRPr lang="en-US" sz="2300" kern="0" dirty="0">
              <a:solidFill>
                <a:srgbClr val="FFFF00"/>
              </a:solidFill>
            </a:endParaRPr>
          </a:p>
        </p:txBody>
      </p:sp>
      <p:sp>
        <p:nvSpPr>
          <p:cNvPr id="14" name="Title 2"/>
          <p:cNvSpPr txBox="1"/>
          <p:nvPr/>
        </p:nvSpPr>
        <p:spPr>
          <a:xfrm>
            <a:off x="76200" y="695397"/>
            <a:ext cx="4114800" cy="430887"/>
          </a:xfrm>
          <a:prstGeom prst="rect">
            <a:avLst/>
          </a:prstGeom>
          <a:noFill/>
        </p:spPr>
        <p:txBody>
          <a:bodyPr wrap="square" rtlCol="0">
            <a:spAutoFit/>
          </a:bodyPr>
          <a:lstStyle/>
          <a:p>
            <a:r>
              <a:rPr lang="en-US" sz="2200" b="1" kern="0" dirty="0"/>
              <a:t>Kaplan-Meier Survival by Era </a:t>
            </a:r>
            <a:endParaRPr lang="en-US" sz="2200" b="1" dirty="0"/>
          </a:p>
        </p:txBody>
      </p:sp>
      <p:grpSp>
        <p:nvGrpSpPr>
          <p:cNvPr id="13" name="Group 12"/>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median_survival"/>
          <p:cNvSpPr txBox="1"/>
          <p:nvPr/>
        </p:nvSpPr>
        <p:spPr>
          <a:xfrm>
            <a:off x="3048000" y="1681578"/>
            <a:ext cx="5646216" cy="618437"/>
          </a:xfrm>
          <a:prstGeom prst="rect">
            <a:avLst/>
          </a:prstGeom>
          <a:solidFill>
            <a:srgbClr val="000000"/>
          </a:solidFill>
          <a:ln>
            <a:solidFill>
              <a:srgbClr val="FFFF00"/>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1982-1991=1.3; 1992-2001=5.2; 2002-2008=8.8; 2009-6/2014=NA</a:t>
            </a:r>
          </a:p>
        </p:txBody>
      </p:sp>
      <p:sp>
        <p:nvSpPr>
          <p:cNvPr id="24" name="pvalues"/>
          <p:cNvSpPr txBox="1"/>
          <p:nvPr/>
        </p:nvSpPr>
        <p:spPr>
          <a:xfrm>
            <a:off x="4343400" y="2621531"/>
            <a:ext cx="406753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All comparisons were significant at p &lt; 0.05 except 2002-2008 vs. 2009-6/2014.</a:t>
            </a:r>
          </a:p>
        </p:txBody>
      </p:sp>
      <p:sp>
        <p:nvSpPr>
          <p:cNvPr id="3" name="title_cohort"/>
          <p:cNvSpPr txBox="1"/>
          <p:nvPr/>
        </p:nvSpPr>
        <p:spPr>
          <a:xfrm>
            <a:off x="4000500" y="699198"/>
            <a:ext cx="5181600" cy="400110"/>
          </a:xfrm>
          <a:prstGeom prst="rect">
            <a:avLst/>
          </a:prstGeom>
          <a:noFill/>
        </p:spPr>
        <p:txBody>
          <a:bodyPr wrap="square" rtlCol="0">
            <a:spAutoFit/>
          </a:bodyPr>
          <a:lstStyle/>
          <a:p>
            <a:r>
              <a:rPr lang="en-US" sz="2000" b="1" kern="0" smtClean="0"/>
              <a:t>(Transplants: January 1982 – June 2014)</a:t>
            </a:r>
            <a:endParaRPr lang="en-US" sz="2000" b="1" dirty="0"/>
          </a:p>
        </p:txBody>
      </p:sp>
    </p:spTree>
    <p:extLst>
      <p:ext uri="{BB962C8B-B14F-4D97-AF65-F5344CB8AC3E}">
        <p14:creationId xmlns:p14="http://schemas.microsoft.com/office/powerpoint/2010/main" val="2371034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0981"/>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endParaRPr lang="en-US" sz="2800" kern="0" dirty="0" smtClean="0"/>
          </a:p>
          <a:p>
            <a:r>
              <a:rPr lang="en-US" sz="2300" kern="0" dirty="0" smtClean="0">
                <a:solidFill>
                  <a:srgbClr val="FFFF00"/>
                </a:solidFill>
              </a:rPr>
              <a:t>Diagnosis: VCM</a:t>
            </a:r>
            <a:endParaRPr lang="en-US" sz="2300" kern="0" dirty="0">
              <a:solidFill>
                <a:srgbClr val="FFFF00"/>
              </a:solidFill>
            </a:endParaRPr>
          </a:p>
        </p:txBody>
      </p:sp>
      <p:sp>
        <p:nvSpPr>
          <p:cNvPr id="19" name="Title 2"/>
          <p:cNvSpPr txBox="1"/>
          <p:nvPr/>
        </p:nvSpPr>
        <p:spPr>
          <a:xfrm>
            <a:off x="76200" y="660155"/>
            <a:ext cx="4343400" cy="430887"/>
          </a:xfrm>
          <a:prstGeom prst="rect">
            <a:avLst/>
          </a:prstGeom>
          <a:noFill/>
        </p:spPr>
        <p:txBody>
          <a:bodyPr wrap="square" rtlCol="0">
            <a:spAutoFit/>
          </a:bodyPr>
          <a:lstStyle/>
          <a:p>
            <a:r>
              <a:rPr lang="en-US" sz="2200" b="1" kern="0" dirty="0"/>
              <a:t>Kaplan-Meier Survival by </a:t>
            </a:r>
            <a:r>
              <a:rPr lang="en-US" sz="2200" b="1" kern="0" dirty="0" smtClean="0"/>
              <a:t>Era</a:t>
            </a:r>
            <a:endParaRPr lang="en-US" sz="2200" b="1" dirty="0"/>
          </a:p>
        </p:txBody>
      </p:sp>
      <p:grpSp>
        <p:nvGrpSpPr>
          <p:cNvPr id="13" name="Group 12"/>
          <p:cNvGrpSpPr/>
          <p:nvPr/>
        </p:nvGrpSpPr>
        <p:grpSpPr>
          <a:xfrm>
            <a:off x="2" y="6146792"/>
            <a:ext cx="4715933" cy="711201"/>
            <a:chOff x="2" y="6146792"/>
            <a:chExt cx="4715933"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4" name="median_survival"/>
          <p:cNvSpPr txBox="1"/>
          <p:nvPr/>
        </p:nvSpPr>
        <p:spPr>
          <a:xfrm>
            <a:off x="990600" y="4811500"/>
            <a:ext cx="5710212" cy="541127"/>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1982-1991=9.1; 1992-2001=11.3; 2002-2008=10.8; 2009-6/2014=NA</a:t>
            </a:r>
          </a:p>
        </p:txBody>
      </p:sp>
      <p:sp>
        <p:nvSpPr>
          <p:cNvPr id="9" name="pvalues"/>
          <p:cNvSpPr txBox="1"/>
          <p:nvPr/>
        </p:nvSpPr>
        <p:spPr>
          <a:xfrm>
            <a:off x="4746168" y="2732481"/>
            <a:ext cx="3909287" cy="738664"/>
          </a:xfrm>
          <a:prstGeom prst="rect">
            <a:avLst/>
          </a:prstGeom>
          <a:solidFill>
            <a:schemeClr val="bg2"/>
          </a:solidFill>
        </p:spPr>
        <p:txBody>
          <a:bodyPr wrap="square" rtlCol="0">
            <a:spAutoFit/>
          </a:bodyPr>
          <a:lstStyle/>
          <a:p>
            <a:r>
              <a:rPr lang="en-US" sz="1400" b="1" dirty="0">
                <a:solidFill>
                  <a:srgbClr val="FFFF00"/>
                </a:solidFill>
              </a:rPr>
              <a:t>No pair-wise comparisons were significant at p &lt; </a:t>
            </a:r>
            <a:r>
              <a:rPr lang="en-US" sz="1400" b="1" dirty="0" smtClean="0">
                <a:solidFill>
                  <a:srgbClr val="FFFF00"/>
                </a:solidFill>
              </a:rPr>
              <a:t>0.05 except 1982-1991 vs. 1992-2001 and 1982-1991 vs. 2009-6/2014.</a:t>
            </a:r>
            <a:endParaRPr lang="en-US" sz="1400" b="1" dirty="0">
              <a:solidFill>
                <a:srgbClr val="FFFF00"/>
              </a:solidFill>
            </a:endParaRPr>
          </a:p>
        </p:txBody>
      </p:sp>
      <p:sp>
        <p:nvSpPr>
          <p:cNvPr id="3" name="title_cohort"/>
          <p:cNvSpPr txBox="1"/>
          <p:nvPr/>
        </p:nvSpPr>
        <p:spPr>
          <a:xfrm>
            <a:off x="4000500" y="675374"/>
            <a:ext cx="5105400" cy="400110"/>
          </a:xfrm>
          <a:prstGeom prst="rect">
            <a:avLst/>
          </a:prstGeom>
          <a:noFill/>
        </p:spPr>
        <p:txBody>
          <a:bodyPr wrap="square" rtlCol="0">
            <a:spAutoFit/>
          </a:bodyPr>
          <a:lstStyle/>
          <a:p>
            <a:r>
              <a:rPr lang="en-US" sz="2000" b="1" kern="0" smtClean="0"/>
              <a:t>(Transplants: January 1982 – June 2014)</a:t>
            </a:r>
            <a:endParaRPr lang="en-US" sz="2000" b="1" dirty="0"/>
          </a:p>
        </p:txBody>
      </p:sp>
    </p:spTree>
    <p:extLst>
      <p:ext uri="{BB962C8B-B14F-4D97-AF65-F5344CB8AC3E}">
        <p14:creationId xmlns:p14="http://schemas.microsoft.com/office/powerpoint/2010/main" val="21725033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42628"/>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PVR </a:t>
            </a:r>
            <a:br>
              <a:rPr lang="en-US" sz="24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5867400" y="1828800"/>
            <a:ext cx="26670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a:t>
            </a:r>
          </a:p>
        </p:txBody>
      </p:sp>
      <p:sp>
        <p:nvSpPr>
          <p:cNvPr id="3" name="title_cohort"/>
          <p:cNvSpPr txBox="1"/>
          <p:nvPr/>
        </p:nvSpPr>
        <p:spPr>
          <a:xfrm>
            <a:off x="2034313" y="950571"/>
            <a:ext cx="5181600" cy="400110"/>
          </a:xfrm>
          <a:prstGeom prst="rect">
            <a:avLst/>
          </a:prstGeom>
          <a:noFill/>
        </p:spPr>
        <p:txBody>
          <a:bodyPr wrap="square" rtlCol="0">
            <a:spAutoFit/>
          </a:bodyPr>
          <a:lstStyle/>
          <a:p>
            <a:r>
              <a:rPr lang="en-US" sz="2000" b="1" kern="0" smtClean="0"/>
              <a:t>(Transplants: January 2004 – June 2014)</a:t>
            </a:r>
            <a:endParaRPr lang="en-US" sz="2000" b="1" kern="0" dirty="0"/>
          </a:p>
        </p:txBody>
      </p:sp>
    </p:spTree>
    <p:extLst>
      <p:ext uri="{BB962C8B-B14F-4D97-AF65-F5344CB8AC3E}">
        <p14:creationId xmlns:p14="http://schemas.microsoft.com/office/powerpoint/2010/main" val="34037447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698992"/>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0" y="250902"/>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BMI Group</a:t>
            </a:r>
            <a:br>
              <a:rPr lang="en-US" sz="2400" kern="0" dirty="0" smtClean="0"/>
            </a:br>
            <a:endParaRPr lang="en-US" sz="2400" kern="0" dirty="0">
              <a:solidFill>
                <a:srgbClr val="FFFF00"/>
              </a:solidFill>
            </a:endParaRPr>
          </a:p>
        </p:txBody>
      </p:sp>
      <p:sp>
        <p:nvSpPr>
          <p:cNvPr id="9" name="pvalues"/>
          <p:cNvSpPr txBox="1"/>
          <p:nvPr/>
        </p:nvSpPr>
        <p:spPr>
          <a:xfrm>
            <a:off x="914400" y="3124200"/>
            <a:ext cx="5105400" cy="307777"/>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a:t>
            </a:r>
            <a:r>
              <a:rPr lang="en-US" sz="1400" b="1" dirty="0" smtClean="0">
                <a:solidFill>
                  <a:srgbClr val="FFFF00"/>
                </a:solidFill>
              </a:rPr>
              <a:t>0.05.</a:t>
            </a:r>
            <a:endParaRPr lang="en-US" sz="1400" b="1" dirty="0">
              <a:solidFill>
                <a:srgbClr val="FFFF00"/>
              </a:solidFill>
            </a:endParaRPr>
          </a:p>
        </p:txBody>
      </p:sp>
      <p:sp>
        <p:nvSpPr>
          <p:cNvPr id="3" name="title_cohort"/>
          <p:cNvSpPr txBox="1"/>
          <p:nvPr/>
        </p:nvSpPr>
        <p:spPr>
          <a:xfrm>
            <a:off x="1943100" y="1018360"/>
            <a:ext cx="5257800" cy="400110"/>
          </a:xfrm>
          <a:prstGeom prst="rect">
            <a:avLst/>
          </a:prstGeom>
          <a:noFill/>
        </p:spPr>
        <p:txBody>
          <a:bodyPr wrap="square" rtlCol="0">
            <a:spAutoFit/>
          </a:bodyPr>
          <a:lstStyle/>
          <a:p>
            <a:pPr algn="ctr"/>
            <a:r>
              <a:rPr lang="en-US" sz="2000" b="1" kern="0" smtClean="0"/>
              <a:t>(Transplants: January 2009 – June 2014)</a:t>
            </a:r>
            <a:endParaRPr lang="en-US" sz="2000" b="1" kern="0" dirty="0">
              <a:solidFill>
                <a:srgbClr val="FFFF00"/>
              </a:solidFill>
            </a:endParaRPr>
          </a:p>
        </p:txBody>
      </p:sp>
    </p:spTree>
    <p:extLst>
      <p:ext uri="{BB962C8B-B14F-4D97-AF65-F5344CB8AC3E}">
        <p14:creationId xmlns:p14="http://schemas.microsoft.com/office/powerpoint/2010/main" val="9749537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096316"/>
              </p:ext>
            </p:extLst>
          </p:nvPr>
        </p:nvGraphicFramePr>
        <p:xfrm>
          <a:off x="152400" y="15240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9293" y="241083"/>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Recipient Diabetes Mellitus </a:t>
            </a:r>
            <a:br>
              <a:rPr lang="en-US" sz="2400" kern="0" dirty="0" smtClean="0"/>
            </a:br>
            <a:endParaRPr lang="en-US" sz="2400" kern="0" dirty="0">
              <a:solidFill>
                <a:srgbClr val="FFFF00"/>
              </a:solidFill>
            </a:endParaRPr>
          </a:p>
        </p:txBody>
      </p:sp>
      <p:sp>
        <p:nvSpPr>
          <p:cNvPr id="9" name="pvalues"/>
          <p:cNvSpPr txBox="1"/>
          <p:nvPr/>
        </p:nvSpPr>
        <p:spPr>
          <a:xfrm>
            <a:off x="6705600" y="2057400"/>
            <a:ext cx="1143000" cy="307777"/>
          </a:xfrm>
          <a:prstGeom prst="rect">
            <a:avLst/>
          </a:prstGeom>
          <a:solidFill>
            <a:srgbClr val="000000"/>
          </a:solid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1970049" y="1008297"/>
            <a:ext cx="5181600" cy="400110"/>
          </a:xfrm>
          <a:prstGeom prst="rect">
            <a:avLst/>
          </a:prstGeom>
          <a:noFill/>
        </p:spPr>
        <p:txBody>
          <a:bodyPr wrap="square" rtlCol="0">
            <a:spAutoFit/>
          </a:bodyPr>
          <a:lstStyle/>
          <a:p>
            <a:pPr algn="ctr"/>
            <a:r>
              <a:rPr lang="en-US" sz="2000" b="1" kern="0" smtClean="0"/>
              <a:t>(Transplants: January 2004 – June 2014)</a:t>
            </a:r>
            <a:endParaRPr lang="en-US" sz="2000" b="1" kern="0" dirty="0">
              <a:solidFill>
                <a:srgbClr val="FFFF00"/>
              </a:solidFill>
            </a:endParaRPr>
          </a:p>
        </p:txBody>
      </p:sp>
    </p:spTree>
    <p:extLst>
      <p:ext uri="{BB962C8B-B14F-4D97-AF65-F5344CB8AC3E}">
        <p14:creationId xmlns:p14="http://schemas.microsoft.com/office/powerpoint/2010/main" val="2307983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24000"/>
          <a:ext cx="8991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0" y="2394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Recipient Cigarette History </a:t>
            </a:r>
            <a:br>
              <a:rPr lang="en-US" sz="2400" kern="0" dirty="0" smtClean="0"/>
            </a:br>
            <a:endParaRPr lang="en-US" sz="2400" kern="0" dirty="0">
              <a:solidFill>
                <a:srgbClr val="FFFF00"/>
              </a:solidFill>
            </a:endParaRPr>
          </a:p>
        </p:txBody>
      </p:sp>
      <p:sp>
        <p:nvSpPr>
          <p:cNvPr id="9" name="pvalues"/>
          <p:cNvSpPr txBox="1"/>
          <p:nvPr/>
        </p:nvSpPr>
        <p:spPr>
          <a:xfrm>
            <a:off x="2396068" y="2895600"/>
            <a:ext cx="1143000" cy="307777"/>
          </a:xfrm>
          <a:prstGeom prst="rect">
            <a:avLst/>
          </a:prstGeom>
          <a:solidFill>
            <a:srgbClr val="000000"/>
          </a:solid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943100" y="1010055"/>
            <a:ext cx="5257800" cy="400110"/>
          </a:xfrm>
          <a:prstGeom prst="rect">
            <a:avLst/>
          </a:prstGeom>
          <a:noFill/>
        </p:spPr>
        <p:txBody>
          <a:bodyPr wrap="square" rtlCol="0">
            <a:spAutoFit/>
          </a:bodyPr>
          <a:lstStyle/>
          <a:p>
            <a:pPr algn="ctr"/>
            <a:r>
              <a:rPr lang="en-US" sz="2000" b="1" kern="0" smtClean="0"/>
              <a:t>(Transplants: July 2004 – June 2014)</a:t>
            </a:r>
            <a:endParaRPr lang="en-US" sz="2000" b="1" kern="0" dirty="0">
              <a:solidFill>
                <a:srgbClr val="FFFF00"/>
              </a:solidFill>
            </a:endParaRPr>
          </a:p>
        </p:txBody>
      </p:sp>
    </p:spTree>
    <p:extLst>
      <p:ext uri="{BB962C8B-B14F-4D97-AF65-F5344CB8AC3E}">
        <p14:creationId xmlns:p14="http://schemas.microsoft.com/office/powerpoint/2010/main" val="1315482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chemeClr val="tx1"/>
                </a:solidFill>
              </a:rPr>
              <a:t>Adult Heart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aphicFrame>
        <p:nvGraphicFramePr>
          <p:cNvPr id="11" name="Chart 10"/>
          <p:cNvGraphicFramePr/>
          <p:nvPr>
            <p:extLst/>
          </p:nvPr>
        </p:nvGraphicFramePr>
        <p:xfrm>
          <a:off x="76200" y="1066800"/>
          <a:ext cx="8915400" cy="5173974"/>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378169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24000"/>
          <a:ext cx="89154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6504" y="239751"/>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Recipient COPD History </a:t>
            </a:r>
            <a:br>
              <a:rPr lang="en-US" sz="2400" kern="0" dirty="0" smtClean="0"/>
            </a:br>
            <a:endParaRPr lang="en-US" sz="2400" kern="0" dirty="0">
              <a:solidFill>
                <a:srgbClr val="FFFF00"/>
              </a:solidFill>
            </a:endParaRPr>
          </a:p>
        </p:txBody>
      </p:sp>
      <p:sp>
        <p:nvSpPr>
          <p:cNvPr id="9" name="pvalues"/>
          <p:cNvSpPr txBox="1"/>
          <p:nvPr/>
        </p:nvSpPr>
        <p:spPr>
          <a:xfrm>
            <a:off x="6553200" y="1981200"/>
            <a:ext cx="1143000" cy="307777"/>
          </a:xfrm>
          <a:prstGeom prst="rect">
            <a:avLst/>
          </a:prstGeom>
          <a:solidFill>
            <a:srgbClr val="000000"/>
          </a:solidFill>
        </p:spPr>
        <p:txBody>
          <a:bodyPr wrap="square" rtlCol="0">
            <a:spAutoFit/>
          </a:bodyPr>
          <a:lstStyle/>
          <a:p>
            <a:r>
              <a:rPr lang="en-US" sz="1400" b="1" smtClean="0">
                <a:solidFill>
                  <a:srgbClr val="FFFF00"/>
                </a:solidFill>
              </a:rPr>
              <a:t>p = 0.0267</a:t>
            </a:r>
            <a:endParaRPr lang="en-US" sz="1400" b="1" dirty="0">
              <a:solidFill>
                <a:srgbClr val="FFFF00"/>
              </a:solidFill>
            </a:endParaRPr>
          </a:p>
        </p:txBody>
      </p:sp>
      <p:sp>
        <p:nvSpPr>
          <p:cNvPr id="3" name="title_cohort"/>
          <p:cNvSpPr txBox="1"/>
          <p:nvPr/>
        </p:nvSpPr>
        <p:spPr>
          <a:xfrm>
            <a:off x="1828800" y="1010055"/>
            <a:ext cx="5486400" cy="400110"/>
          </a:xfrm>
          <a:prstGeom prst="rect">
            <a:avLst/>
          </a:prstGeom>
          <a:noFill/>
        </p:spPr>
        <p:txBody>
          <a:bodyPr wrap="square" rtlCol="0">
            <a:spAutoFit/>
          </a:bodyPr>
          <a:lstStyle/>
          <a:p>
            <a:pPr algn="ctr"/>
            <a:r>
              <a:rPr lang="en-US" sz="2000" b="1" kern="0" smtClean="0"/>
              <a:t>(Transplants: January 2004 – June 2014)</a:t>
            </a:r>
            <a:endParaRPr lang="en-US" sz="2000" b="1" kern="0" dirty="0">
              <a:solidFill>
                <a:srgbClr val="FFFF00"/>
              </a:solidFill>
            </a:endParaRPr>
          </a:p>
        </p:txBody>
      </p:sp>
    </p:spTree>
    <p:extLst>
      <p:ext uri="{BB962C8B-B14F-4D97-AF65-F5344CB8AC3E}">
        <p14:creationId xmlns:p14="http://schemas.microsoft.com/office/powerpoint/2010/main" val="6160389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2561498"/>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ittle 2"/>
          <p:cNvSpPr txBox="1"/>
          <p:nvPr/>
        </p:nvSpPr>
        <p:spPr>
          <a:xfrm>
            <a:off x="241300" y="928683"/>
            <a:ext cx="4191000" cy="461665"/>
          </a:xfrm>
          <a:prstGeom prst="rect">
            <a:avLst/>
          </a:prstGeom>
          <a:noFill/>
        </p:spPr>
        <p:txBody>
          <a:bodyPr wrap="square" rtlCol="0">
            <a:spAutoFit/>
          </a:bodyPr>
          <a:lstStyle/>
          <a:p>
            <a:r>
              <a:rPr lang="en-US" sz="2400" b="1" dirty="0"/>
              <a:t>Circulatory Support Use</a:t>
            </a:r>
          </a:p>
        </p:txBody>
      </p:sp>
      <p:sp>
        <p:nvSpPr>
          <p:cNvPr id="23" name="Title 1"/>
          <p:cNvSpPr txBox="1">
            <a:spLocks/>
          </p:cNvSpPr>
          <p:nvPr/>
        </p:nvSpPr>
        <p:spPr bwMode="auto">
          <a:xfrm>
            <a:off x="3717" y="1524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a:t>
            </a:r>
            <a:r>
              <a:rPr lang="en-US" sz="2400" dirty="0" smtClean="0"/>
              <a:t>Pre-Transplant Mechanical</a:t>
            </a:r>
            <a:r>
              <a:rPr lang="en-US" sz="2400" kern="0" dirty="0" smtClean="0"/>
              <a:t/>
            </a:r>
            <a:br>
              <a:rPr lang="en-US" sz="2400" kern="0" dirty="0" smtClean="0"/>
            </a:br>
            <a:endParaRPr lang="en-US" sz="2400" kern="0" dirty="0">
              <a:solidFill>
                <a:srgbClr val="FFFF00"/>
              </a:solidFill>
            </a:endParaRPr>
          </a:p>
        </p:txBody>
      </p:sp>
      <p:sp>
        <p:nvSpPr>
          <p:cNvPr id="9" name="pvalues"/>
          <p:cNvSpPr txBox="1"/>
          <p:nvPr/>
        </p:nvSpPr>
        <p:spPr>
          <a:xfrm>
            <a:off x="3810000" y="1676400"/>
            <a:ext cx="4800600" cy="492443"/>
          </a:xfrm>
          <a:prstGeom prst="rect">
            <a:avLst/>
          </a:prstGeom>
          <a:solidFill>
            <a:srgbClr val="000000"/>
          </a:solidFill>
        </p:spPr>
        <p:txBody>
          <a:bodyPr wrap="square" rtlCol="0">
            <a:spAutoFit/>
          </a:bodyPr>
          <a:lstStyle/>
          <a:p>
            <a:r>
              <a:rPr lang="en-US" sz="1300" b="1" dirty="0">
                <a:solidFill>
                  <a:srgbClr val="FFFF00"/>
                </a:solidFill>
              </a:rPr>
              <a:t>No </a:t>
            </a:r>
            <a:r>
              <a:rPr lang="en-US" sz="1300" b="1" dirty="0" smtClean="0">
                <a:solidFill>
                  <a:srgbClr val="FFFF00"/>
                </a:solidFill>
              </a:rPr>
              <a:t>pair-wise </a:t>
            </a:r>
            <a:r>
              <a:rPr lang="en-US" sz="1300" b="1" dirty="0">
                <a:solidFill>
                  <a:srgbClr val="FFFF00"/>
                </a:solidFill>
              </a:rPr>
              <a:t>comparisons </a:t>
            </a:r>
            <a:r>
              <a:rPr lang="en-US" sz="1300" b="1" dirty="0" smtClean="0">
                <a:solidFill>
                  <a:srgbClr val="FFFF00"/>
                </a:solidFill>
              </a:rPr>
              <a:t>were </a:t>
            </a:r>
            <a:r>
              <a:rPr lang="en-US" sz="1300" b="1" dirty="0">
                <a:solidFill>
                  <a:srgbClr val="FFFF00"/>
                </a:solidFill>
              </a:rPr>
              <a:t>significant </a:t>
            </a:r>
            <a:r>
              <a:rPr lang="en-US" sz="1300" b="1" dirty="0" smtClean="0">
                <a:solidFill>
                  <a:srgbClr val="FFFF00"/>
                </a:solidFill>
              </a:rPr>
              <a:t>at p </a:t>
            </a:r>
            <a:r>
              <a:rPr lang="en-US" sz="1300" b="1" dirty="0">
                <a:solidFill>
                  <a:srgbClr val="FFFF00"/>
                </a:solidFill>
              </a:rPr>
              <a:t>&lt; </a:t>
            </a:r>
            <a:r>
              <a:rPr lang="en-US" sz="1300" b="1" dirty="0" smtClean="0">
                <a:solidFill>
                  <a:srgbClr val="FFFF00"/>
                </a:solidFill>
              </a:rPr>
              <a:t>0.05 except all comparisons with ECMO. </a:t>
            </a:r>
            <a:endParaRPr lang="en-US" sz="1300" b="1" dirty="0">
              <a:solidFill>
                <a:srgbClr val="FFFF00"/>
              </a:solidFill>
            </a:endParaRPr>
          </a:p>
        </p:txBody>
      </p:sp>
      <p:sp>
        <p:nvSpPr>
          <p:cNvPr id="3" name="title_cohort"/>
          <p:cNvSpPr txBox="1"/>
          <p:nvPr/>
        </p:nvSpPr>
        <p:spPr>
          <a:xfrm>
            <a:off x="3835400" y="979483"/>
            <a:ext cx="5181600" cy="400110"/>
          </a:xfrm>
          <a:prstGeom prst="rect">
            <a:avLst/>
          </a:prstGeom>
          <a:noFill/>
        </p:spPr>
        <p:txBody>
          <a:bodyPr wrap="square" rtlCol="0">
            <a:spAutoFit/>
          </a:bodyPr>
          <a:lstStyle/>
          <a:p>
            <a:r>
              <a:rPr lang="en-US" sz="2000" b="1" kern="0" dirty="0" smtClean="0"/>
              <a:t>(Transplants: January 1999 – June 2014)</a:t>
            </a:r>
            <a:endParaRPr lang="en-US" sz="2000" b="1" kern="0" dirty="0">
              <a:solidFill>
                <a:srgbClr val="FFFF00"/>
              </a:solidFill>
            </a:endParaRPr>
          </a:p>
        </p:txBody>
      </p:sp>
    </p:spTree>
    <p:extLst>
      <p:ext uri="{BB962C8B-B14F-4D97-AF65-F5344CB8AC3E}">
        <p14:creationId xmlns:p14="http://schemas.microsoft.com/office/powerpoint/2010/main" val="28904055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11151" y="762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a:t>
            </a:r>
            <a:r>
              <a:rPr lang="en-US" sz="2400" dirty="0"/>
              <a:t>Pre-Transplant </a:t>
            </a:r>
            <a:r>
              <a:rPr lang="en-US" sz="2400" dirty="0" smtClean="0"/>
              <a:t>Mechanical </a:t>
            </a:r>
            <a:r>
              <a:rPr lang="en-US" sz="2400" dirty="0"/>
              <a:t>Circulatory Support</a:t>
            </a:r>
            <a:r>
              <a:rPr lang="en-US" sz="2400" kern="0" dirty="0" smtClean="0"/>
              <a:t> Use Conditional on Survival to 6 Months</a:t>
            </a:r>
          </a:p>
        </p:txBody>
      </p:sp>
      <p:sp>
        <p:nvSpPr>
          <p:cNvPr id="9" name="pvalues"/>
          <p:cNvSpPr txBox="1"/>
          <p:nvPr/>
        </p:nvSpPr>
        <p:spPr>
          <a:xfrm>
            <a:off x="914400" y="3746208"/>
            <a:ext cx="4876800" cy="307777"/>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a:t>
            </a:r>
          </a:p>
        </p:txBody>
      </p:sp>
      <p:sp>
        <p:nvSpPr>
          <p:cNvPr id="24" name="title_cohort"/>
          <p:cNvSpPr txBox="1"/>
          <p:nvPr/>
        </p:nvSpPr>
        <p:spPr>
          <a:xfrm>
            <a:off x="1869523" y="1210110"/>
            <a:ext cx="5384180" cy="400110"/>
          </a:xfrm>
          <a:prstGeom prst="rect">
            <a:avLst/>
          </a:prstGeom>
          <a:noFill/>
        </p:spPr>
        <p:txBody>
          <a:bodyPr wrap="square" rtlCol="0">
            <a:spAutoFit/>
          </a:bodyPr>
          <a:lstStyle/>
          <a:p>
            <a:pPr algn="ctr"/>
            <a:r>
              <a:rPr lang="en-US" sz="2000" b="1" kern="0" dirty="0" smtClean="0"/>
              <a:t>(Transplants: January 1999 – June 2014)</a:t>
            </a:r>
            <a:endParaRPr lang="en-US" sz="2000" b="1" kern="0" dirty="0">
              <a:solidFill>
                <a:srgbClr val="FFFF00"/>
              </a:solidFill>
            </a:endParaRPr>
          </a:p>
        </p:txBody>
      </p:sp>
    </p:spTree>
    <p:extLst>
      <p:ext uri="{BB962C8B-B14F-4D97-AF65-F5344CB8AC3E}">
        <p14:creationId xmlns:p14="http://schemas.microsoft.com/office/powerpoint/2010/main" val="40678136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9154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itle 2"/>
          <p:cNvSpPr txBox="1"/>
          <p:nvPr/>
        </p:nvSpPr>
        <p:spPr>
          <a:xfrm>
            <a:off x="249768" y="923416"/>
            <a:ext cx="4038600" cy="461665"/>
          </a:xfrm>
          <a:prstGeom prst="rect">
            <a:avLst/>
          </a:prstGeom>
          <a:noFill/>
        </p:spPr>
        <p:txBody>
          <a:bodyPr wrap="square" rtlCol="0">
            <a:spAutoFit/>
          </a:bodyPr>
          <a:lstStyle/>
          <a:p>
            <a:r>
              <a:rPr lang="en-US" sz="2400" b="1" dirty="0"/>
              <a:t>Circulatory Support</a:t>
            </a:r>
            <a:r>
              <a:rPr lang="en-US" sz="2400" b="1" kern="0" dirty="0"/>
              <a:t> Use</a:t>
            </a:r>
            <a:endParaRPr lang="en-US" sz="2400" b="1" dirty="0"/>
          </a:p>
        </p:txBody>
      </p:sp>
      <p:sp>
        <p:nvSpPr>
          <p:cNvPr id="11" name="Title 1"/>
          <p:cNvSpPr txBox="1">
            <a:spLocks/>
          </p:cNvSpPr>
          <p:nvPr/>
        </p:nvSpPr>
        <p:spPr bwMode="auto">
          <a:xfrm>
            <a:off x="0" y="-254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Kaplan-Meier Survival by </a:t>
            </a:r>
            <a:r>
              <a:rPr lang="en-US" sz="2400" dirty="0"/>
              <a:t>Pre-Transplant </a:t>
            </a:r>
            <a:r>
              <a:rPr lang="en-US" sz="2400" dirty="0" smtClean="0"/>
              <a:t>Mechanical</a:t>
            </a:r>
            <a:endParaRPr lang="en-US" sz="2400" kern="0" dirty="0">
              <a:solidFill>
                <a:srgbClr val="FFFF00"/>
              </a:solidFill>
            </a:endParaRPr>
          </a:p>
        </p:txBody>
      </p:sp>
      <p:sp>
        <p:nvSpPr>
          <p:cNvPr id="9" name="pvalues"/>
          <p:cNvSpPr txBox="1"/>
          <p:nvPr/>
        </p:nvSpPr>
        <p:spPr>
          <a:xfrm>
            <a:off x="2057400" y="3886200"/>
            <a:ext cx="5715000" cy="449354"/>
          </a:xfrm>
          <a:prstGeom prst="rect">
            <a:avLst/>
          </a:prstGeom>
          <a:solidFill>
            <a:srgbClr val="000000"/>
          </a:solidFill>
        </p:spPr>
        <p:txBody>
          <a:bodyPr wrap="square" lIns="9144" tIns="9144" rIns="9144" bIns="9144" rtlCol="0">
            <a:spAutoFit/>
          </a:bodyPr>
          <a:lstStyle/>
          <a:p>
            <a:r>
              <a:rPr lang="en-US" sz="1400" b="1" dirty="0">
                <a:solidFill>
                  <a:srgbClr val="FFFF00"/>
                </a:solidFill>
              </a:rPr>
              <a:t>No pair-wise comparisons were significant at p &lt; 0.05 except all comparisons with ECMO. </a:t>
            </a:r>
          </a:p>
        </p:txBody>
      </p:sp>
      <p:sp>
        <p:nvSpPr>
          <p:cNvPr id="3" name="title_cohort"/>
          <p:cNvSpPr txBox="1"/>
          <p:nvPr/>
        </p:nvSpPr>
        <p:spPr>
          <a:xfrm>
            <a:off x="3835400" y="970716"/>
            <a:ext cx="5109632" cy="400110"/>
          </a:xfrm>
          <a:prstGeom prst="rect">
            <a:avLst/>
          </a:prstGeom>
          <a:noFill/>
        </p:spPr>
        <p:txBody>
          <a:bodyPr wrap="square" rtlCol="0">
            <a:spAutoFit/>
          </a:bodyPr>
          <a:lstStyle/>
          <a:p>
            <a:r>
              <a:rPr lang="en-US" sz="2000" b="1" kern="0" dirty="0" smtClean="0"/>
              <a:t>(Transplants: January 2009 – June 2014)</a:t>
            </a:r>
            <a:endParaRPr lang="en-US" sz="2000" b="1" kern="0" dirty="0">
              <a:solidFill>
                <a:srgbClr val="FFFF00"/>
              </a:solidFill>
            </a:endParaRPr>
          </a:p>
        </p:txBody>
      </p:sp>
    </p:spTree>
    <p:extLst>
      <p:ext uri="{BB962C8B-B14F-4D97-AF65-F5344CB8AC3E}">
        <p14:creationId xmlns:p14="http://schemas.microsoft.com/office/powerpoint/2010/main" val="22558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a:t>Adult Heart Retransplants</a:t>
            </a:r>
            <a:r>
              <a:rPr lang="en-US" sz="3200" dirty="0" smtClean="0"/>
              <a:t/>
            </a:r>
            <a:br>
              <a:rPr lang="en-US" sz="3200" dirty="0" smtClean="0"/>
            </a:br>
            <a:r>
              <a:rPr lang="en-US" sz="2400" dirty="0" smtClean="0"/>
              <a:t>Kaplan-Meier 1 Year Survival</a:t>
            </a:r>
            <a:endParaRPr lang="en-US" sz="2400" dirty="0"/>
          </a:p>
        </p:txBody>
      </p:sp>
      <p:graphicFrame>
        <p:nvGraphicFramePr>
          <p:cNvPr id="4" name="Content Placeholder 3"/>
          <p:cNvGraphicFramePr>
            <a:graphicFrameLocks noGrp="1"/>
          </p:cNvGraphicFramePr>
          <p:nvPr>
            <p:ph idx="1"/>
            <p:extLst/>
          </p:nvPr>
        </p:nvGraphicFramePr>
        <p:xfrm>
          <a:off x="76200" y="1239959"/>
          <a:ext cx="8850015"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95939" y="5777887"/>
            <a:ext cx="6858000" cy="353943"/>
          </a:xfrm>
          <a:prstGeom prst="rect">
            <a:avLst/>
          </a:prstGeom>
          <a:noFill/>
        </p:spPr>
        <p:txBody>
          <a:bodyPr wrap="square" rtlCol="0">
            <a:spAutoFit/>
          </a:bodyPr>
          <a:lstStyle/>
          <a:p>
            <a:pPr algn="ctr"/>
            <a:r>
              <a:rPr lang="en-US" sz="1700" b="1" dirty="0" smtClean="0"/>
              <a:t>Time (Months) Between </a:t>
            </a:r>
            <a:r>
              <a:rPr lang="en-US" sz="1700" b="1" dirty="0"/>
              <a:t>P</a:t>
            </a:r>
            <a:r>
              <a:rPr lang="en-US" sz="1700" b="1" dirty="0" smtClean="0"/>
              <a:t>revious and Current </a:t>
            </a:r>
            <a:r>
              <a:rPr lang="en-US" sz="1700" b="1" dirty="0"/>
              <a:t>T</a:t>
            </a:r>
            <a:r>
              <a:rPr lang="en-US" sz="1700" b="1" dirty="0" smtClean="0"/>
              <a:t>ransplant</a:t>
            </a:r>
            <a:endParaRPr lang="en-US" sz="1700" b="1" dirty="0"/>
          </a:p>
        </p:txBody>
      </p:sp>
      <p:grpSp>
        <p:nvGrpSpPr>
          <p:cNvPr id="5" name="Group 61"/>
          <p:cNvGrpSpPr/>
          <p:nvPr/>
        </p:nvGrpSpPr>
        <p:grpSpPr>
          <a:xfrm>
            <a:off x="1143000" y="3509731"/>
            <a:ext cx="7557470" cy="1483056"/>
            <a:chOff x="1336344" y="3505200"/>
            <a:chExt cx="7557470" cy="1483056"/>
          </a:xfrm>
        </p:grpSpPr>
        <p:grpSp>
          <p:nvGrpSpPr>
            <p:cNvPr id="6" name="Group 59"/>
            <p:cNvGrpSpPr/>
            <p:nvPr/>
          </p:nvGrpSpPr>
          <p:grpSpPr>
            <a:xfrm>
              <a:off x="1336344" y="3853216"/>
              <a:ext cx="2827360" cy="1135040"/>
              <a:chOff x="1336344" y="3853216"/>
              <a:chExt cx="2827360" cy="1135040"/>
            </a:xfrm>
          </p:grpSpPr>
          <p:grpSp>
            <p:nvGrpSpPr>
              <p:cNvPr id="7" name="Group 34"/>
              <p:cNvGrpSpPr/>
              <p:nvPr/>
            </p:nvGrpSpPr>
            <p:grpSpPr>
              <a:xfrm>
                <a:off x="1336344" y="4150056"/>
                <a:ext cx="1281752" cy="838200"/>
                <a:chOff x="1336344" y="4114800"/>
                <a:chExt cx="1281752" cy="838200"/>
              </a:xfrm>
            </p:grpSpPr>
            <p:sp>
              <p:nvSpPr>
                <p:cNvPr id="36"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306</a:t>
                  </a:r>
                  <a:endParaRPr lang="en-US" sz="1500" b="1" dirty="0">
                    <a:solidFill>
                      <a:srgbClr val="000000"/>
                    </a:solidFill>
                  </a:endParaRPr>
                </a:p>
              </p:txBody>
            </p:sp>
            <p:sp>
              <p:nvSpPr>
                <p:cNvPr id="37"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93</a:t>
                  </a:r>
                  <a:endParaRPr lang="en-US" sz="1500" b="1" dirty="0"/>
                </a:p>
              </p:txBody>
            </p:sp>
            <p:sp>
              <p:nvSpPr>
                <p:cNvPr id="38"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237</a:t>
                  </a:r>
                  <a:endParaRPr lang="en-US" sz="1500" b="1" dirty="0">
                    <a:solidFill>
                      <a:srgbClr val="000000"/>
                    </a:solidFill>
                  </a:endParaRPr>
                </a:p>
              </p:txBody>
            </p:sp>
            <p:sp>
              <p:nvSpPr>
                <p:cNvPr id="39"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64</a:t>
                  </a:r>
                  <a:endParaRPr lang="en-US" sz="1500" b="1" dirty="0"/>
                </a:p>
              </p:txBody>
            </p:sp>
          </p:grpSp>
          <p:grpSp>
            <p:nvGrpSpPr>
              <p:cNvPr id="10" name="Group 39"/>
              <p:cNvGrpSpPr/>
              <p:nvPr/>
            </p:nvGrpSpPr>
            <p:grpSpPr>
              <a:xfrm>
                <a:off x="2881952" y="3853216"/>
                <a:ext cx="1281752" cy="838200"/>
                <a:chOff x="1336344" y="4114800"/>
                <a:chExt cx="1281752" cy="838200"/>
              </a:xfrm>
            </p:grpSpPr>
            <p:sp>
              <p:nvSpPr>
                <p:cNvPr id="41"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109</a:t>
                  </a:r>
                  <a:endParaRPr lang="en-US" sz="1500" b="1" dirty="0">
                    <a:solidFill>
                      <a:srgbClr val="000000"/>
                    </a:solidFill>
                  </a:endParaRPr>
                </a:p>
              </p:txBody>
            </p:sp>
            <p:sp>
              <p:nvSpPr>
                <p:cNvPr id="42"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56</a:t>
                  </a:r>
                  <a:endParaRPr lang="en-US" sz="1500" b="1" dirty="0"/>
                </a:p>
              </p:txBody>
            </p:sp>
            <p:sp>
              <p:nvSpPr>
                <p:cNvPr id="43"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105</a:t>
                  </a:r>
                  <a:endParaRPr lang="en-US" sz="1500" b="1" dirty="0">
                    <a:solidFill>
                      <a:srgbClr val="000000"/>
                    </a:solidFill>
                  </a:endParaRPr>
                </a:p>
              </p:txBody>
            </p:sp>
            <p:sp>
              <p:nvSpPr>
                <p:cNvPr id="44"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41</a:t>
                  </a:r>
                  <a:endParaRPr lang="en-US" sz="1500" b="1" dirty="0"/>
                </a:p>
              </p:txBody>
            </p:sp>
          </p:grpSp>
        </p:grpSp>
        <p:grpSp>
          <p:nvGrpSpPr>
            <p:cNvPr id="11" name="Group 60"/>
            <p:cNvGrpSpPr/>
            <p:nvPr/>
          </p:nvGrpSpPr>
          <p:grpSpPr>
            <a:xfrm>
              <a:off x="4458897" y="3505200"/>
              <a:ext cx="4434917" cy="1066796"/>
              <a:chOff x="4458897" y="3505200"/>
              <a:chExt cx="4434917" cy="1066796"/>
            </a:xfrm>
          </p:grpSpPr>
          <p:grpSp>
            <p:nvGrpSpPr>
              <p:cNvPr id="12" name="Group 44"/>
              <p:cNvGrpSpPr/>
              <p:nvPr/>
            </p:nvGrpSpPr>
            <p:grpSpPr>
              <a:xfrm>
                <a:off x="4458897" y="3733800"/>
                <a:ext cx="1316191" cy="838196"/>
                <a:chOff x="1402937" y="4114800"/>
                <a:chExt cx="1316191" cy="838196"/>
              </a:xfrm>
            </p:grpSpPr>
            <p:sp>
              <p:nvSpPr>
                <p:cNvPr id="46" name="TextBox 1"/>
                <p:cNvSpPr txBox="1"/>
                <p:nvPr/>
              </p:nvSpPr>
              <p:spPr>
                <a:xfrm>
                  <a:off x="140293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64</a:t>
                  </a:r>
                  <a:endParaRPr lang="en-US" sz="1500" b="1" dirty="0">
                    <a:solidFill>
                      <a:srgbClr val="000000"/>
                    </a:solidFill>
                  </a:endParaRPr>
                </a:p>
              </p:txBody>
            </p:sp>
            <p:sp>
              <p:nvSpPr>
                <p:cNvPr id="47" name="TextBox 1"/>
                <p:cNvSpPr txBox="1"/>
                <p:nvPr/>
              </p:nvSpPr>
              <p:spPr>
                <a:xfrm>
                  <a:off x="2133331"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48</a:t>
                  </a:r>
                  <a:endParaRPr lang="en-US" sz="1500" b="1" dirty="0"/>
                </a:p>
              </p:txBody>
            </p:sp>
            <p:sp>
              <p:nvSpPr>
                <p:cNvPr id="48" name="TextBox 1"/>
                <p:cNvSpPr txBox="1"/>
                <p:nvPr/>
              </p:nvSpPr>
              <p:spPr>
                <a:xfrm>
                  <a:off x="1771465"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113</a:t>
                  </a:r>
                  <a:endParaRPr lang="en-US" sz="1500" b="1" dirty="0">
                    <a:solidFill>
                      <a:srgbClr val="000000"/>
                    </a:solidFill>
                  </a:endParaRPr>
                </a:p>
              </p:txBody>
            </p:sp>
            <p:sp>
              <p:nvSpPr>
                <p:cNvPr id="49" name="TextBox 1"/>
                <p:cNvSpPr txBox="1"/>
                <p:nvPr/>
              </p:nvSpPr>
              <p:spPr>
                <a:xfrm>
                  <a:off x="249051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56</a:t>
                  </a:r>
                  <a:endParaRPr lang="en-US" sz="1500" b="1" dirty="0"/>
                </a:p>
              </p:txBody>
            </p:sp>
          </p:grpSp>
          <p:grpSp>
            <p:nvGrpSpPr>
              <p:cNvPr id="13" name="Group 49"/>
              <p:cNvGrpSpPr/>
              <p:nvPr/>
            </p:nvGrpSpPr>
            <p:grpSpPr>
              <a:xfrm>
                <a:off x="6019800" y="3657600"/>
                <a:ext cx="1303360" cy="838196"/>
                <a:chOff x="1439840" y="4114800"/>
                <a:chExt cx="1303360" cy="838196"/>
              </a:xfrm>
            </p:grpSpPr>
            <p:sp>
              <p:nvSpPr>
                <p:cNvPr id="51" name="TextBox 1"/>
                <p:cNvSpPr txBox="1"/>
                <p:nvPr/>
              </p:nvSpPr>
              <p:spPr>
                <a:xfrm>
                  <a:off x="1439840"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44</a:t>
                  </a:r>
                  <a:endParaRPr lang="en-US" sz="1500" b="1" dirty="0">
                    <a:solidFill>
                      <a:srgbClr val="000000"/>
                    </a:solidFill>
                  </a:endParaRPr>
                </a:p>
              </p:txBody>
            </p:sp>
            <p:sp>
              <p:nvSpPr>
                <p:cNvPr id="52" name="TextBox 1"/>
                <p:cNvSpPr txBox="1"/>
                <p:nvPr/>
              </p:nvSpPr>
              <p:spPr>
                <a:xfrm>
                  <a:off x="2179985"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439</a:t>
                  </a:r>
                  <a:endParaRPr lang="en-US" sz="1500" b="1" dirty="0"/>
                </a:p>
              </p:txBody>
            </p:sp>
            <p:sp>
              <p:nvSpPr>
                <p:cNvPr id="53" name="TextBox 1"/>
                <p:cNvSpPr txBox="1"/>
                <p:nvPr/>
              </p:nvSpPr>
              <p:spPr>
                <a:xfrm>
                  <a:off x="181511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423</a:t>
                  </a:r>
                  <a:endParaRPr lang="en-US" sz="1500" b="1" dirty="0">
                    <a:solidFill>
                      <a:srgbClr val="000000"/>
                    </a:solidFill>
                  </a:endParaRPr>
                </a:p>
              </p:txBody>
            </p:sp>
            <p:sp>
              <p:nvSpPr>
                <p:cNvPr id="54" name="TextBox 1"/>
                <p:cNvSpPr txBox="1"/>
                <p:nvPr/>
              </p:nvSpPr>
              <p:spPr>
                <a:xfrm>
                  <a:off x="251458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375</a:t>
                  </a:r>
                  <a:endParaRPr lang="en-US" sz="1500" b="1" dirty="0"/>
                </a:p>
              </p:txBody>
            </p:sp>
          </p:grpSp>
          <p:grpSp>
            <p:nvGrpSpPr>
              <p:cNvPr id="16" name="Group 54"/>
              <p:cNvGrpSpPr/>
              <p:nvPr/>
            </p:nvGrpSpPr>
            <p:grpSpPr>
              <a:xfrm>
                <a:off x="7612062" y="3505200"/>
                <a:ext cx="1281752" cy="838196"/>
                <a:chOff x="1480806" y="4114800"/>
                <a:chExt cx="1281752" cy="838196"/>
              </a:xfrm>
            </p:grpSpPr>
            <p:sp>
              <p:nvSpPr>
                <p:cNvPr id="56" name="TextBox 1"/>
                <p:cNvSpPr txBox="1"/>
                <p:nvPr/>
              </p:nvSpPr>
              <p:spPr>
                <a:xfrm>
                  <a:off x="1480806"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20,819</a:t>
                  </a:r>
                  <a:endParaRPr lang="en-US" sz="1500" b="1" dirty="0">
                    <a:solidFill>
                      <a:srgbClr val="000000"/>
                    </a:solidFill>
                  </a:endParaRPr>
                </a:p>
              </p:txBody>
            </p:sp>
            <p:sp>
              <p:nvSpPr>
                <p:cNvPr id="57" name="TextBox 1"/>
                <p:cNvSpPr txBox="1"/>
                <p:nvPr/>
              </p:nvSpPr>
              <p:spPr>
                <a:xfrm>
                  <a:off x="2199343"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23,745</a:t>
                  </a:r>
                  <a:endParaRPr lang="en-US" sz="1500" b="1" dirty="0"/>
                </a:p>
              </p:txBody>
            </p:sp>
            <p:sp>
              <p:nvSpPr>
                <p:cNvPr id="58" name="TextBox 1"/>
                <p:cNvSpPr txBox="1"/>
                <p:nvPr/>
              </p:nvSpPr>
              <p:spPr>
                <a:xfrm>
                  <a:off x="18344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38,925</a:t>
                  </a:r>
                  <a:endParaRPr lang="en-US" sz="1500" b="1" dirty="0">
                    <a:solidFill>
                      <a:srgbClr val="000000"/>
                    </a:solidFill>
                  </a:endParaRPr>
                </a:p>
              </p:txBody>
            </p:sp>
            <p:sp>
              <p:nvSpPr>
                <p:cNvPr id="59" name="TextBox 1"/>
                <p:cNvSpPr txBox="1"/>
                <p:nvPr/>
              </p:nvSpPr>
              <p:spPr>
                <a:xfrm>
                  <a:off x="253394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19,970</a:t>
                  </a:r>
                  <a:endParaRPr lang="en-US" sz="1500" b="1" dirty="0"/>
                </a:p>
              </p:txBody>
            </p:sp>
          </p:grpSp>
        </p:grpSp>
      </p:grpSp>
      <p:grpSp>
        <p:nvGrpSpPr>
          <p:cNvPr id="45" name="Group 44"/>
          <p:cNvGrpSpPr/>
          <p:nvPr/>
        </p:nvGrpSpPr>
        <p:grpSpPr>
          <a:xfrm>
            <a:off x="2" y="6146792"/>
            <a:ext cx="4715933" cy="711201"/>
            <a:chOff x="2" y="6146792"/>
            <a:chExt cx="4715933" cy="711201"/>
          </a:xfrm>
        </p:grpSpPr>
        <p:grpSp>
          <p:nvGrpSpPr>
            <p:cNvPr id="50" name="Group 49"/>
            <p:cNvGrpSpPr/>
            <p:nvPr/>
          </p:nvGrpSpPr>
          <p:grpSpPr>
            <a:xfrm>
              <a:off x="2" y="6146792"/>
              <a:ext cx="4715932" cy="711201"/>
              <a:chOff x="1" y="6067776"/>
              <a:chExt cx="4952999" cy="790224"/>
            </a:xfrm>
          </p:grpSpPr>
          <p:pic>
            <p:nvPicPr>
              <p:cNvPr id="66" name="Picture 65"/>
              <p:cNvPicPr>
                <a:picLocks noChangeAspect="1"/>
              </p:cNvPicPr>
              <p:nvPr/>
            </p:nvPicPr>
            <p:blipFill>
              <a:blip r:embed="rId4" cstate="print"/>
              <a:stretch>
                <a:fillRect/>
              </a:stretch>
            </p:blipFill>
            <p:spPr>
              <a:xfrm>
                <a:off x="1" y="6172200"/>
                <a:ext cx="4952999" cy="685800"/>
              </a:xfrm>
              <a:prstGeom prst="rect">
                <a:avLst/>
              </a:prstGeom>
            </p:spPr>
          </p:pic>
          <p:sp>
            <p:nvSpPr>
              <p:cNvPr id="6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5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textbox"/>
          <p:cNvSpPr txBox="1"/>
          <p:nvPr/>
        </p:nvSpPr>
        <p:spPr>
          <a:xfrm>
            <a:off x="990600" y="1256385"/>
            <a:ext cx="7848600" cy="492443"/>
          </a:xfrm>
          <a:prstGeom prst="rect">
            <a:avLst/>
          </a:prstGeom>
          <a:solidFill>
            <a:srgbClr val="000000"/>
          </a:solidFill>
          <a:ln>
            <a:solidFill>
              <a:schemeClr val="tx1"/>
            </a:solidFill>
          </a:ln>
        </p:spPr>
        <p:txBody>
          <a:bodyPr wrap="square" rtlCol="0">
            <a:spAutoFit/>
          </a:bodyPr>
          <a:lstStyle/>
          <a:p>
            <a:r>
              <a:rPr lang="en-US" sz="1300" b="1" dirty="0" smtClean="0">
                <a:solidFill>
                  <a:srgbClr val="FFFF00"/>
                </a:solidFill>
              </a:rPr>
              <a:t>Comparison of survival for interval ≤ 12 months vs. &gt; 12 months: </a:t>
            </a:r>
          </a:p>
          <a:p>
            <a:r>
              <a:rPr lang="en-US" sz="1300" b="1" dirty="0" smtClean="0">
                <a:solidFill>
                  <a:srgbClr val="FFFF00"/>
                </a:solidFill>
              </a:rPr>
              <a:t>Comparison of survival for interval ≤ 12 months vs. &gt; 12 months for</a:t>
            </a:r>
            <a:endParaRPr lang="en-US" sz="1300" b="1" dirty="0">
              <a:solidFill>
                <a:srgbClr val="FFFF00"/>
              </a:solidFill>
            </a:endParaRPr>
          </a:p>
        </p:txBody>
      </p:sp>
      <p:sp>
        <p:nvSpPr>
          <p:cNvPr id="60" name="median_survival"/>
          <p:cNvSpPr txBox="1"/>
          <p:nvPr/>
        </p:nvSpPr>
        <p:spPr>
          <a:xfrm>
            <a:off x="6346261" y="1449757"/>
            <a:ext cx="2411585" cy="292388"/>
          </a:xfrm>
          <a:prstGeom prst="rect">
            <a:avLst/>
          </a:prstGeom>
          <a:noFill/>
        </p:spPr>
        <p:txBody>
          <a:bodyPr wrap="square" rtlCol="0">
            <a:spAutoFit/>
          </a:bodyPr>
          <a:lstStyle/>
          <a:p>
            <a:r>
              <a:rPr lang="en-US" sz="1300" b="1" smtClean="0">
                <a:solidFill>
                  <a:srgbClr val="FFFF00"/>
                </a:solidFill>
              </a:rPr>
              <a:t>2009-6/2014: p&lt;0.0001</a:t>
            </a:r>
            <a:endParaRPr lang="en-US" sz="1300" dirty="0"/>
          </a:p>
        </p:txBody>
      </p:sp>
      <p:sp>
        <p:nvSpPr>
          <p:cNvPr id="15" name="pvalues"/>
          <p:cNvSpPr txBox="1"/>
          <p:nvPr/>
        </p:nvSpPr>
        <p:spPr>
          <a:xfrm>
            <a:off x="6143845" y="1252257"/>
            <a:ext cx="1600200" cy="292388"/>
          </a:xfrm>
          <a:prstGeom prst="rect">
            <a:avLst/>
          </a:prstGeom>
          <a:noFill/>
        </p:spPr>
        <p:txBody>
          <a:bodyPr wrap="square" rtlCol="0">
            <a:spAutoFit/>
          </a:bodyPr>
          <a:lstStyle/>
          <a:p>
            <a:r>
              <a:rPr lang="en-US" sz="1300" b="1" smtClean="0">
                <a:solidFill>
                  <a:srgbClr val="FFFF00"/>
                </a:solidFill>
              </a:rPr>
              <a:t>p&lt;0.0001</a:t>
            </a:r>
            <a:endParaRPr lang="en-US" sz="1300" dirty="0"/>
          </a:p>
        </p:txBody>
      </p:sp>
    </p:spTree>
    <p:extLst>
      <p:ext uri="{BB962C8B-B14F-4D97-AF65-F5344CB8AC3E}">
        <p14:creationId xmlns:p14="http://schemas.microsoft.com/office/powerpoint/2010/main" val="24012409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600200"/>
          <a:ext cx="8839200" cy="4640574"/>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2642" y="2394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Employment Status at 1 Year</a:t>
            </a:r>
            <a:br>
              <a:rPr lang="en-US" sz="2400" kern="0" dirty="0" smtClean="0"/>
            </a:br>
            <a:r>
              <a:rPr lang="en-US" sz="2400" kern="0" dirty="0" smtClean="0"/>
              <a:t>Conditional on Survival to 1 Year</a:t>
            </a:r>
            <a:br>
              <a:rPr lang="en-US" sz="2400" kern="0" dirty="0" smtClean="0"/>
            </a:br>
            <a:endParaRPr lang="en-US" sz="1900" kern="0" dirty="0"/>
          </a:p>
        </p:txBody>
      </p:sp>
      <p:sp>
        <p:nvSpPr>
          <p:cNvPr id="9" name="pvalues"/>
          <p:cNvSpPr txBox="1"/>
          <p:nvPr/>
        </p:nvSpPr>
        <p:spPr>
          <a:xfrm>
            <a:off x="3589868" y="3330253"/>
            <a:ext cx="1143000" cy="307777"/>
          </a:xfrm>
          <a:prstGeom prst="rect">
            <a:avLst/>
          </a:prstGeom>
          <a:solidFill>
            <a:srgbClr val="000000"/>
          </a:solid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485900" y="1232444"/>
            <a:ext cx="6172200" cy="400110"/>
          </a:xfrm>
          <a:prstGeom prst="rect">
            <a:avLst/>
          </a:prstGeom>
          <a:noFill/>
        </p:spPr>
        <p:txBody>
          <a:bodyPr wrap="square" rtlCol="0">
            <a:spAutoFit/>
          </a:bodyPr>
          <a:lstStyle/>
          <a:p>
            <a:pPr algn="ctr"/>
            <a:r>
              <a:rPr lang="en-US" sz="2000" b="1" kern="0" smtClean="0"/>
              <a:t>(1 Year Follow-ups: January 2004 – June 2014)</a:t>
            </a:r>
            <a:endParaRPr lang="en-US" sz="2000" b="1" kern="0" dirty="0"/>
          </a:p>
        </p:txBody>
      </p:sp>
    </p:spTree>
    <p:extLst>
      <p:ext uri="{BB962C8B-B14F-4D97-AF65-F5344CB8AC3E}">
        <p14:creationId xmlns:p14="http://schemas.microsoft.com/office/powerpoint/2010/main" val="38080863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2" y="300379"/>
            <a:ext cx="9144000" cy="1219200"/>
          </a:xfrm>
        </p:spPr>
        <p:txBody>
          <a:bodyPr/>
          <a:lstStyle/>
          <a:p>
            <a:r>
              <a:rPr lang="en-US" sz="2600" dirty="0" smtClean="0"/>
              <a:t>Adult Heart Transplants</a:t>
            </a:r>
            <a:r>
              <a:rPr lang="en-US" sz="2800" dirty="0" smtClean="0">
                <a:solidFill>
                  <a:srgbClr val="FFFF00"/>
                </a:solidFill>
              </a:rPr>
              <a:t/>
            </a:r>
            <a:br>
              <a:rPr lang="en-US" sz="2800" dirty="0" smtClean="0">
                <a:solidFill>
                  <a:srgbClr val="FFFF00"/>
                </a:solidFill>
              </a:rPr>
            </a:br>
            <a:r>
              <a:rPr lang="en-US" sz="2400" dirty="0" smtClean="0"/>
              <a:t>Kaplan-Meier Survival by PRA Group</a:t>
            </a:r>
            <a:br>
              <a:rPr lang="en-US" sz="2400" dirty="0" smtClean="0"/>
            </a:br>
            <a:endParaRPr lang="en-US" sz="2400" dirty="0">
              <a:solidFill>
                <a:srgbClr val="FFFF00"/>
              </a:solidFill>
            </a:endParaRPr>
          </a:p>
        </p:txBody>
      </p:sp>
      <p:graphicFrame>
        <p:nvGraphicFramePr>
          <p:cNvPr id="4" name="Content Placeholder 3"/>
          <p:cNvGraphicFramePr>
            <a:graphicFrameLocks noGrp="1"/>
          </p:cNvGraphicFramePr>
          <p:nvPr>
            <p:ph idx="1"/>
            <p:extLst/>
          </p:nvPr>
        </p:nvGraphicFramePr>
        <p:xfrm>
          <a:off x="152400" y="14478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968798" y="6276679"/>
            <a:ext cx="4114800" cy="461665"/>
          </a:xfrm>
          <a:prstGeom prst="rect">
            <a:avLst/>
          </a:prstGeom>
          <a:noFill/>
          <a:ln>
            <a:noFill/>
          </a:ln>
        </p:spPr>
        <p:txBody>
          <a:bodyPr wrap="square" rtlCol="0">
            <a:spAutoFit/>
          </a:bodyPr>
          <a:lstStyle/>
          <a:p>
            <a:r>
              <a:rPr lang="en-US" sz="1200" b="1" dirty="0">
                <a:solidFill>
                  <a:srgbClr val="FFFF00"/>
                </a:solidFill>
              </a:rPr>
              <a:t>If Class I and Class II values were reported separately, the greater </a:t>
            </a:r>
            <a:r>
              <a:rPr lang="en-US" sz="1200" b="1" dirty="0" smtClean="0">
                <a:solidFill>
                  <a:srgbClr val="FFFF00"/>
                </a:solidFill>
              </a:rPr>
              <a:t>of </a:t>
            </a:r>
            <a:r>
              <a:rPr lang="en-US" sz="1200" b="1" dirty="0">
                <a:solidFill>
                  <a:srgbClr val="FFFF00"/>
                </a:solidFill>
              </a:rPr>
              <a:t>the two values was used.</a:t>
            </a:r>
            <a:endParaRPr lang="en-US" dirty="0"/>
          </a:p>
        </p:txBody>
      </p:sp>
      <p:grpSp>
        <p:nvGrpSpPr>
          <p:cNvPr id="13" name="Group 12"/>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1063568" y="2971800"/>
            <a:ext cx="5327537" cy="307777"/>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a:t>
            </a:r>
          </a:p>
        </p:txBody>
      </p:sp>
      <p:sp>
        <p:nvSpPr>
          <p:cNvPr id="3" name="title_cohort"/>
          <p:cNvSpPr txBox="1"/>
          <p:nvPr/>
        </p:nvSpPr>
        <p:spPr>
          <a:xfrm>
            <a:off x="2080530" y="1079487"/>
            <a:ext cx="5181600" cy="400110"/>
          </a:xfrm>
          <a:prstGeom prst="rect">
            <a:avLst/>
          </a:prstGeom>
          <a:noFill/>
        </p:spPr>
        <p:txBody>
          <a:bodyPr wrap="square" rtlCol="0">
            <a:spAutoFit/>
          </a:bodyPr>
          <a:lstStyle/>
          <a:p>
            <a:r>
              <a:rPr lang="en-US" sz="2000" b="1" kern="0" smtClean="0"/>
              <a:t>(Transplants: January 2009 – June 2014)</a:t>
            </a:r>
            <a:endParaRPr lang="en-US" sz="2000" b="1" kern="0" dirty="0">
              <a:solidFill>
                <a:srgbClr val="FFFF00"/>
              </a:solidFill>
            </a:endParaRPr>
          </a:p>
        </p:txBody>
      </p:sp>
    </p:spTree>
    <p:extLst>
      <p:ext uri="{BB962C8B-B14F-4D97-AF65-F5344CB8AC3E}">
        <p14:creationId xmlns:p14="http://schemas.microsoft.com/office/powerpoint/2010/main" val="35611615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333373564"/>
              </p:ext>
            </p:extLst>
          </p:nvPr>
        </p:nvGraphicFramePr>
        <p:xfrm>
          <a:off x="228603" y="1066800"/>
          <a:ext cx="8686794" cy="5037174"/>
        </p:xfrm>
        <a:graphic>
          <a:graphicData uri="http://schemas.openxmlformats.org/drawingml/2006/table">
            <a:tbl>
              <a:tblPr>
                <a:tableStyleId>{5C22544A-7EE6-4342-B048-85BDC9FD1C3A}</a:tableStyleId>
              </a:tblPr>
              <a:tblGrid>
                <a:gridCol w="1676399"/>
                <a:gridCol w="1001485"/>
                <a:gridCol w="1055913"/>
                <a:gridCol w="947057"/>
                <a:gridCol w="1001485"/>
                <a:gridCol w="1001485"/>
                <a:gridCol w="1001485"/>
                <a:gridCol w="1001485"/>
              </a:tblGrid>
              <a:tr h="565319">
                <a:tc>
                  <a:txBody>
                    <a:bodyPr/>
                    <a:lstStyle/>
                    <a:p>
                      <a:pPr algn="ctr" rtl="0"/>
                      <a:r>
                        <a:rPr lang="en-US" sz="1200" b="1" dirty="0" smtClean="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0-30 Days (N=6,238)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31 Days - 1 Year (N=5,370)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&gt;</a:t>
                      </a:r>
                      <a:r>
                        <a:rPr lang="en-US" sz="1200" b="1" i="0" u="none" strike="noStrike" dirty="0" smtClean="0">
                          <a:solidFill>
                            <a:srgbClr val="FFFF00"/>
                          </a:solidFill>
                          <a:effectLst/>
                          <a:latin typeface="+mj-lt"/>
                        </a:rPr>
                        <a:t>1-3 </a:t>
                      </a:r>
                      <a:r>
                        <a:rPr lang="en-US" sz="1200" b="1" i="0" u="none" strike="noStrike" dirty="0">
                          <a:solidFill>
                            <a:srgbClr val="FFFF00"/>
                          </a:solidFill>
                          <a:effectLst/>
                          <a:latin typeface="+mj-lt"/>
                        </a:rPr>
                        <a:t>Years (N=3,861)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&gt;</a:t>
                      </a:r>
                      <a:r>
                        <a:rPr lang="en-US" sz="1200" b="1" i="0" u="none" strike="noStrike" dirty="0" smtClean="0">
                          <a:solidFill>
                            <a:srgbClr val="FFFF00"/>
                          </a:solidFill>
                          <a:effectLst/>
                          <a:latin typeface="+mj-lt"/>
                        </a:rPr>
                        <a:t>3-5 </a:t>
                      </a:r>
                      <a:r>
                        <a:rPr lang="en-US" sz="1200" b="1" i="0" u="none" strike="noStrike" dirty="0">
                          <a:solidFill>
                            <a:srgbClr val="FFFF00"/>
                          </a:solidFill>
                          <a:effectLst/>
                          <a:latin typeface="+mj-lt"/>
                        </a:rPr>
                        <a:t>Years (N=3,347)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&gt;</a:t>
                      </a:r>
                      <a:r>
                        <a:rPr lang="en-US" sz="1200" b="1" i="0" u="none" strike="noStrike" dirty="0" smtClean="0">
                          <a:solidFill>
                            <a:srgbClr val="FFFF00"/>
                          </a:solidFill>
                          <a:effectLst/>
                          <a:latin typeface="+mj-lt"/>
                        </a:rPr>
                        <a:t>5-10 </a:t>
                      </a:r>
                      <a:r>
                        <a:rPr lang="en-US" sz="1200" b="1" i="0" u="none" strike="noStrike" dirty="0">
                          <a:solidFill>
                            <a:srgbClr val="FFFF00"/>
                          </a:solidFill>
                          <a:effectLst/>
                          <a:latin typeface="+mj-lt"/>
                        </a:rPr>
                        <a:t>Years (N=8,557)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&gt;</a:t>
                      </a:r>
                      <a:r>
                        <a:rPr lang="en-US" sz="1200" b="1" i="0" u="none" strike="noStrike" dirty="0" smtClean="0">
                          <a:solidFill>
                            <a:srgbClr val="FFFF00"/>
                          </a:solidFill>
                          <a:effectLst/>
                          <a:latin typeface="+mj-lt"/>
                        </a:rPr>
                        <a:t>10-15 </a:t>
                      </a:r>
                      <a:r>
                        <a:rPr lang="en-US" sz="1200" b="1" i="0" u="none" strike="noStrike" dirty="0">
                          <a:solidFill>
                            <a:srgbClr val="FFFF00"/>
                          </a:solidFill>
                          <a:effectLst/>
                          <a:latin typeface="+mj-lt"/>
                        </a:rPr>
                        <a:t>Years (N=5,997)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rgbClr val="FFFF00"/>
                          </a:solidFill>
                          <a:effectLst/>
                          <a:latin typeface="+mj-lt"/>
                        </a:rPr>
                        <a:t>&gt;15 </a:t>
                      </a:r>
                      <a:r>
                        <a:rPr lang="en-US" sz="1200" b="1" i="0" u="none" strike="noStrike" dirty="0" smtClean="0">
                          <a:solidFill>
                            <a:srgbClr val="FFFF00"/>
                          </a:solidFill>
                          <a:effectLst/>
                          <a:latin typeface="+mj-lt"/>
                        </a:rPr>
                        <a:t>Years </a:t>
                      </a:r>
                      <a:r>
                        <a:rPr lang="en-US" sz="1200" b="1" i="0" u="none" strike="noStrike" dirty="0">
                          <a:solidFill>
                            <a:srgbClr val="FFFF00"/>
                          </a:solidFill>
                          <a:effectLst/>
                          <a:latin typeface="+mj-lt"/>
                        </a:rPr>
                        <a:t>(N=4,053)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5780">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84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187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456 (11.8%)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448 (13.4%)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1,125 (13.1%)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768 (12.8%)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442 (10.9%)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272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500 (9.3%)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393 (10.2%)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164 (4.9%)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167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56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25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59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92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110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298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169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95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3 (0.0%)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127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466 (12.1%)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644 (19.2%)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1,821 (21.3%)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1,264 (21.1%)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769 (19.0%)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55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6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835 (13.4%)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1,671 (31.1%)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500 (13.0%)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344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909 (10.6%)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651 (10.9%)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489 (12.1%)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2,510 (40.2%)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927 (17.3%)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smtClean="0">
                          <a:solidFill>
                            <a:schemeClr val="tx1"/>
                          </a:solidFill>
                          <a:effectLst/>
                          <a:latin typeface="+mj-lt"/>
                        </a:rPr>
                        <a:t>1012 </a:t>
                      </a:r>
                      <a:r>
                        <a:rPr lang="en-US" sz="1200" b="1" i="0" u="none" strike="noStrike" dirty="0">
                          <a:solidFill>
                            <a:schemeClr val="tx1"/>
                          </a:solidFill>
                          <a:effectLst/>
                          <a:latin typeface="+mj-lt"/>
                        </a:rPr>
                        <a:t>(26.2%)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781 (23.3%)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1,622 (19.0%)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1,043 (17.4%)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703 (17.3%)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456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84 (1.6%)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28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27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92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73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49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272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365 (6.8%)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304 (7.9%)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256 (7.6%)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670 (7.8%)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393 (6.6%)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305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1,110 (17.8%)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856 (15.9%)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229 (5.9%)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197 (5.9%)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592 (6.9%)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502 (8.4%)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383 (9.4%)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29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50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53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105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470 (5.5%)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486 (8.1%)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394 (9.7%)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181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206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158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150 (4.5%)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381 (4.5%)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266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180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481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283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151 (3.9%)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115 (3.4%)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403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322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219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7,189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6,194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4,754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4,227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11,349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8,708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rgbClr val="FFFF00"/>
                          </a:solidFill>
                          <a:effectLst/>
                          <a:latin typeface="+mj-lt"/>
                        </a:rPr>
                        <a:t>6,068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endParaRPr lang="en-US" sz="2000" kern="0" dirty="0"/>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25" name="title_cohort"/>
          <p:cNvSpPr txBox="1"/>
          <p:nvPr/>
        </p:nvSpPr>
        <p:spPr>
          <a:xfrm>
            <a:off x="3319347" y="585397"/>
            <a:ext cx="4800600" cy="400110"/>
          </a:xfrm>
          <a:prstGeom prst="rect">
            <a:avLst/>
          </a:prstGeom>
          <a:noFill/>
        </p:spPr>
        <p:txBody>
          <a:bodyPr wrap="square" rtlCol="0">
            <a:spAutoFit/>
          </a:bodyPr>
          <a:lstStyle/>
          <a:p>
            <a:pPr algn="ctr"/>
            <a:r>
              <a:rPr lang="en-US" sz="2000" b="1" kern="0" dirty="0" smtClean="0"/>
              <a:t>(</a:t>
            </a:r>
            <a:r>
              <a:rPr lang="en-US" sz="2000" b="1" kern="0" dirty="0"/>
              <a:t>Deaths: January 1994 – June </a:t>
            </a:r>
            <a:r>
              <a:rPr lang="en-US" sz="2000" b="1" kern="0" dirty="0" smtClean="0"/>
              <a:t>2015)</a:t>
            </a:r>
            <a:endParaRPr lang="en-US" sz="2000" b="1" kern="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600897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28478" y="6259316"/>
            <a:ext cx="4308088" cy="461665"/>
          </a:xfrm>
          <a:prstGeom prst="rect">
            <a:avLst/>
          </a:prstGeom>
          <a:noFill/>
        </p:spPr>
        <p:txBody>
          <a:bodyPr wrap="square" rtlCol="0">
            <a:spAutoFit/>
          </a:bodyPr>
          <a:lstStyle/>
          <a:p>
            <a:r>
              <a:rPr lang="en-US" sz="1200" b="1" dirty="0">
                <a:solidFill>
                  <a:srgbClr val="FFFF00"/>
                </a:solidFill>
              </a:rPr>
              <a:t>Since only leading causes of death are shown</a:t>
            </a:r>
            <a:r>
              <a:rPr lang="en-US" sz="1200" b="1" dirty="0" smtClean="0">
                <a:solidFill>
                  <a:srgbClr val="FFFF00"/>
                </a:solidFill>
              </a:rPr>
              <a:t>, the </a:t>
            </a:r>
            <a:r>
              <a:rPr lang="en-US" sz="1200" b="1" dirty="0">
                <a:solidFill>
                  <a:srgbClr val="FFFF00"/>
                </a:solidFill>
              </a:rPr>
              <a:t>sum of percentages for each time period is less than 100%. </a:t>
            </a:r>
          </a:p>
        </p:txBody>
      </p:sp>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0" y="29364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 </a:t>
            </a:r>
            <a:r>
              <a:rPr lang="en-US" sz="2800" kern="0" dirty="0" smtClean="0"/>
              <a:t/>
            </a:r>
            <a:br>
              <a:rPr lang="en-US" sz="2800" kern="0" dirty="0" smtClean="0"/>
            </a:br>
            <a:r>
              <a:rPr lang="en-US" sz="2400" kern="0" dirty="0" smtClean="0"/>
              <a:t>Relative Incidence of Leading Causes of Death</a:t>
            </a:r>
            <a:br>
              <a:rPr lang="en-US" sz="2400" kern="0" dirty="0" smtClean="0"/>
            </a:br>
            <a:endParaRPr lang="en-US" sz="2000" kern="0" dirty="0"/>
          </a:p>
        </p:txBody>
      </p:sp>
      <p:sp>
        <p:nvSpPr>
          <p:cNvPr id="3" name="title_cohort"/>
          <p:cNvSpPr txBox="1"/>
          <p:nvPr/>
        </p:nvSpPr>
        <p:spPr>
          <a:xfrm>
            <a:off x="2019300" y="1018217"/>
            <a:ext cx="5105400" cy="400110"/>
          </a:xfrm>
          <a:prstGeom prst="rect">
            <a:avLst/>
          </a:prstGeom>
          <a:noFill/>
        </p:spPr>
        <p:txBody>
          <a:bodyPr wrap="square" rtlCol="0">
            <a:spAutoFit/>
          </a:bodyPr>
          <a:lstStyle/>
          <a:p>
            <a:pPr algn="ctr"/>
            <a:r>
              <a:rPr lang="en-US" sz="2000" b="1" kern="0" smtClean="0"/>
              <a:t>(Deaths: January 1994 – June 2015)</a:t>
            </a:r>
            <a:endParaRPr lang="en-US" sz="2000" b="1" kern="0" dirty="0"/>
          </a:p>
        </p:txBody>
      </p:sp>
    </p:spTree>
    <p:extLst>
      <p:ext uri="{BB962C8B-B14F-4D97-AF65-F5344CB8AC3E}">
        <p14:creationId xmlns:p14="http://schemas.microsoft.com/office/powerpoint/2010/main" val="27071426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295400"/>
          <a:ext cx="8991600" cy="526689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3048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Cumulative Incidence of Leading Causes of Death</a:t>
            </a:r>
            <a:br>
              <a:rPr lang="en-US" sz="2400" kern="0" dirty="0" smtClean="0"/>
            </a:br>
            <a:endParaRPr lang="en-US" sz="2000" kern="0" dirty="0"/>
          </a:p>
        </p:txBody>
      </p:sp>
      <p:sp>
        <p:nvSpPr>
          <p:cNvPr id="3" name="title_cohort"/>
          <p:cNvSpPr txBox="1"/>
          <p:nvPr/>
        </p:nvSpPr>
        <p:spPr>
          <a:xfrm>
            <a:off x="1931949" y="955791"/>
            <a:ext cx="52578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1172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nvPr>
        </p:nvGraphicFramePr>
        <p:xfrm>
          <a:off x="152400" y="1371600"/>
          <a:ext cx="8839200" cy="4073515"/>
        </p:xfrm>
        <a:graphic>
          <a:graphicData uri="http://schemas.openxmlformats.org/drawingml/2006/table">
            <a:tbl>
              <a:tblPr firstRow="1" bandRow="1">
                <a:tableStyleId>{7DF18680-E054-41AD-8BC1-D1AEF772440D}</a:tableStyleId>
              </a:tblPr>
              <a:tblGrid>
                <a:gridCol w="1894115"/>
                <a:gridCol w="1992085"/>
                <a:gridCol w="1981200"/>
                <a:gridCol w="1981200"/>
                <a:gridCol w="990600"/>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500" b="1" i="0" u="none" strike="noStrike" dirty="0" smtClean="0">
                          <a:solidFill>
                            <a:srgbClr val="FFFF00"/>
                          </a:solidFill>
                          <a:effectLst/>
                          <a:latin typeface="+mj-lt"/>
                        </a:rPr>
                        <a:t>1992-2003</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48,388)</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500" b="1" i="0" u="none" strike="noStrike" dirty="0" smtClean="0">
                          <a:solidFill>
                            <a:srgbClr val="FFFF00"/>
                          </a:solidFill>
                          <a:effectLst/>
                          <a:latin typeface="+mj-lt"/>
                        </a:rPr>
                        <a:t>2004-2008</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17,666)</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500" b="1" i="0" u="none" strike="noStrike" dirty="0" smtClean="0">
                          <a:solidFill>
                            <a:srgbClr val="FFFF00"/>
                          </a:solidFill>
                          <a:effectLst/>
                          <a:latin typeface="+mj-lt"/>
                        </a:rPr>
                        <a:t>2009-6/2015</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24,474)</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52184">
                <a:tc>
                  <a:txBody>
                    <a:bodyPr/>
                    <a:lstStyle/>
                    <a:p>
                      <a:pPr rtl="0" fontAlgn="t"/>
                      <a:r>
                        <a:rPr lang="en-US" sz="1300" b="1" dirty="0">
                          <a:solidFill>
                            <a:schemeClr val="tx1"/>
                          </a:solidFill>
                          <a:latin typeface="+mn-lt"/>
                          <a:cs typeface="Times New Roman"/>
                        </a:rPr>
                        <a:t>Recipient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algn="ctr" fontAlgn="b"/>
                      <a:r>
                        <a:rPr lang="en-US" sz="1300" b="1" i="0" u="none" strike="noStrike">
                          <a:solidFill>
                            <a:schemeClr val="tx1"/>
                          </a:solidFill>
                          <a:effectLst/>
                          <a:latin typeface="+mj-lt"/>
                        </a:rPr>
                        <a:t>54.0 (28.0 - 65.0)</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b"/>
                      <a:r>
                        <a:rPr lang="en-US" sz="1300" b="1" i="0" u="none" strike="noStrike">
                          <a:solidFill>
                            <a:schemeClr val="tx1"/>
                          </a:solidFill>
                          <a:effectLst/>
                          <a:latin typeface="+mj-lt"/>
                        </a:rPr>
                        <a:t>53.0 (24.0 - 66.0)</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b"/>
                      <a:r>
                        <a:rPr lang="en-US" sz="1300" b="1" i="0" u="none" strike="noStrike">
                          <a:solidFill>
                            <a:schemeClr val="tx1"/>
                          </a:solidFill>
                          <a:effectLst/>
                          <a:latin typeface="+mj-lt"/>
                        </a:rPr>
                        <a:t>54.0 (25.0 - 68.0)</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52184">
                <a:tc>
                  <a:txBody>
                    <a:bodyPr/>
                    <a:lstStyle/>
                    <a:p>
                      <a:pPr rtl="0" fontAlgn="t"/>
                      <a:r>
                        <a:rPr lang="en-US" sz="1300" b="1" dirty="0">
                          <a:solidFill>
                            <a:schemeClr val="tx1"/>
                          </a:solidFill>
                          <a:latin typeface="+mn-lt"/>
                          <a:cs typeface="Times New Roman"/>
                        </a:rPr>
                        <a:t>Donor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32.0 (15.0 - 54.0)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34.0 (16.0 - 56.0)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35.0 (17.0 - 57.0)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532659">
                <a:tc>
                  <a:txBody>
                    <a:bodyPr/>
                    <a:lstStyle/>
                    <a:p>
                      <a:pPr marL="0" algn="l" defTabSz="914400" rtl="0" eaLnBrk="1" fontAlgn="t" latinLnBrk="0" hangingPunct="1"/>
                      <a:r>
                        <a:rPr lang="en-US" sz="1300" b="1" kern="1200" dirty="0" smtClean="0">
                          <a:solidFill>
                            <a:schemeClr val="tx1"/>
                          </a:solidFill>
                          <a:latin typeface="+mn-lt"/>
                          <a:ea typeface="+mn-ea"/>
                          <a:cs typeface="Times New Roman"/>
                        </a:rPr>
                        <a:t>Donor and recipient age difference (years)</a:t>
                      </a:r>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-19.0 (-43.0 - 8.0)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-16.0 (-43.0 - 12.0)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-16.0 (-43.0 - 12.0)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weight (kg)</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76.0 (53.1 - 103.0)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78.0 (53.5 - 107.5)</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80.0 (54.0 - 108.9)</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height (cm)</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174.0 (157.0 - 188.0)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175.0 (157.5 - 188.0)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174.5 (157.5 - 188.0)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0.0091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BMI</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25.1 (19.1 - 32.8)</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25.8 (19.3 - 34.2)</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26.3 (19.5 - 34.8)</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weight (kg)</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a:solidFill>
                            <a:schemeClr val="tx1"/>
                          </a:solidFill>
                          <a:effectLst/>
                          <a:latin typeface="+mj-lt"/>
                        </a:rPr>
                        <a:t>75.0 (53.0 - </a:t>
                      </a:r>
                      <a:r>
                        <a:rPr lang="en-US" sz="1300" b="1" i="0" u="none" strike="noStrike" dirty="0" smtClean="0">
                          <a:solidFill>
                            <a:schemeClr val="tx1"/>
                          </a:solidFill>
                          <a:effectLst/>
                          <a:latin typeface="+mj-lt"/>
                        </a:rPr>
                        <a:t>104.0)</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78.3 (56.0 - 110.0)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80.0 (56.7 - 114.0)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height (cm)</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a:solidFill>
                            <a:schemeClr val="tx1"/>
                          </a:solidFill>
                          <a:effectLst/>
                          <a:latin typeface="+mj-lt"/>
                        </a:rPr>
                        <a:t>175.0 (157.0 - </a:t>
                      </a:r>
                      <a:r>
                        <a:rPr lang="en-US" sz="1300" b="1" i="0" u="none" strike="noStrike" dirty="0" smtClean="0">
                          <a:solidFill>
                            <a:schemeClr val="tx1"/>
                          </a:solidFill>
                          <a:effectLst/>
                          <a:latin typeface="+mj-lt"/>
                        </a:rPr>
                        <a:t>188.0)</a:t>
                      </a:r>
                      <a:r>
                        <a:rPr lang="en-US" sz="1300" b="1" i="0" u="none" strike="noStrike" kern="1200" baseline="30000" dirty="0" smtClean="0">
                          <a:solidFill>
                            <a:schemeClr val="tx1"/>
                          </a:solidFill>
                          <a:effectLst/>
                          <a:latin typeface="+mn-lt"/>
                          <a:ea typeface="+mn-ea"/>
                          <a:cs typeface="+mn-cs"/>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175.3 (160.0 - 190.0)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175.0 (157.5 - 189.0)</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rPr>
                        <a:t>Donor BMI</a:t>
                      </a: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dirty="0">
                          <a:solidFill>
                            <a:schemeClr val="tx1"/>
                          </a:solidFill>
                          <a:effectLst/>
                          <a:latin typeface="+mj-lt"/>
                        </a:rPr>
                        <a:t>24.4 (19.0 - </a:t>
                      </a:r>
                      <a:r>
                        <a:rPr lang="en-US" sz="1300" b="1" i="0" u="none" strike="noStrike" dirty="0" smtClean="0">
                          <a:solidFill>
                            <a:schemeClr val="tx1"/>
                          </a:solidFill>
                          <a:effectLst/>
                          <a:latin typeface="+mj-lt"/>
                        </a:rPr>
                        <a:t>33.3)</a:t>
                      </a:r>
                      <a:r>
                        <a:rPr lang="en-US" sz="1300" b="1" i="0" u="none" strike="noStrike" kern="1200" baseline="30000" dirty="0" smtClean="0">
                          <a:solidFill>
                            <a:schemeClr val="tx1"/>
                          </a:solidFill>
                          <a:effectLst/>
                          <a:latin typeface="+mn-lt"/>
                          <a:ea typeface="+mn-ea"/>
                          <a:cs typeface="+mn-cs"/>
                        </a:rPr>
                        <a:t>1</a:t>
                      </a:r>
                      <a:endParaRPr lang="en-US" sz="1300" b="1" i="0" u="none" strike="noStrike" dirty="0">
                        <a:solidFill>
                          <a:schemeClr val="tx1"/>
                        </a:solidFill>
                        <a:effectLst/>
                        <a:latin typeface="+mj-lt"/>
                      </a:endParaRP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a:solidFill>
                            <a:schemeClr val="tx1"/>
                          </a:solidFill>
                          <a:effectLst/>
                          <a:latin typeface="+mj-lt"/>
                        </a:rPr>
                        <a:t>25.2 (19.8 - 35.4)</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a:solidFill>
                            <a:schemeClr val="tx1"/>
                          </a:solidFill>
                          <a:effectLst/>
                          <a:latin typeface="+mj-lt"/>
                        </a:rPr>
                        <a:t>25.8 (19.9 - 37.0)</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dirty="0">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0" y="5704154"/>
            <a:ext cx="9144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 </a:t>
            </a:r>
            <a:r>
              <a:rPr lang="en-US" sz="1300" b="1" dirty="0" smtClean="0">
                <a:solidFill>
                  <a:srgbClr val="FFFF00"/>
                </a:solidFill>
              </a:rPr>
              <a:t>– 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410200" y="6285291"/>
            <a:ext cx="2819400" cy="276999"/>
          </a:xfrm>
          <a:prstGeom prst="rect">
            <a:avLst/>
          </a:prstGeom>
          <a:noFill/>
        </p:spPr>
        <p:txBody>
          <a:bodyPr wrap="square" rtlCol="0">
            <a:spAutoFit/>
          </a:bodyPr>
          <a:lstStyle/>
          <a:p>
            <a:r>
              <a:rPr lang="en-US" sz="1200" b="1" baseline="30000" dirty="0" smtClean="0"/>
              <a:t>1</a:t>
            </a:r>
            <a:r>
              <a:rPr lang="en-US" sz="1200" b="1" dirty="0" smtClean="0"/>
              <a:t> Based on 4/1994-2003 transplants.</a:t>
            </a:r>
            <a:endParaRPr lang="en-US" dirty="0"/>
          </a:p>
        </p:txBody>
      </p:sp>
      <p:grpSp>
        <p:nvGrpSpPr>
          <p:cNvPr id="12" name="Group 11"/>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317140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5666535"/>
              </p:ext>
            </p:extLst>
          </p:nvPr>
        </p:nvGraphicFramePr>
        <p:xfrm>
          <a:off x="0" y="1371600"/>
          <a:ext cx="906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828478" y="6259316"/>
            <a:ext cx="4308088" cy="461665"/>
          </a:xfrm>
          <a:prstGeom prst="rect">
            <a:avLst/>
          </a:prstGeom>
          <a:noFill/>
        </p:spPr>
        <p:txBody>
          <a:bodyPr wrap="square" rtlCol="0">
            <a:spAutoFit/>
          </a:bodyPr>
          <a:lstStyle/>
          <a:p>
            <a:r>
              <a:rPr lang="en-US" sz="1200" b="1" dirty="0">
                <a:solidFill>
                  <a:srgbClr val="FFFF00"/>
                </a:solidFill>
              </a:rPr>
              <a:t>Since only leading causes of death are shown</a:t>
            </a:r>
            <a:r>
              <a:rPr lang="en-US" sz="1200" b="1" dirty="0" smtClean="0">
                <a:solidFill>
                  <a:srgbClr val="FFFF00"/>
                </a:solidFill>
              </a:rPr>
              <a:t>, the </a:t>
            </a:r>
            <a:r>
              <a:rPr lang="en-US" sz="1200" b="1" dirty="0">
                <a:solidFill>
                  <a:srgbClr val="FFFF00"/>
                </a:solidFill>
              </a:rPr>
              <a:t>sum of percentages for each time period is less than 100%. </a:t>
            </a:r>
          </a:p>
        </p:txBody>
      </p:sp>
      <p:grpSp>
        <p:nvGrpSpPr>
          <p:cNvPr id="12" name="Group 11"/>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7434" y="3048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 </a:t>
            </a:r>
            <a:r>
              <a:rPr lang="en-US" sz="2800" kern="0" dirty="0" smtClean="0"/>
              <a:t/>
            </a:r>
            <a:br>
              <a:rPr lang="en-US" sz="2800" kern="0" dirty="0" smtClean="0"/>
            </a:br>
            <a:r>
              <a:rPr lang="en-US" sz="2400" kern="0" dirty="0" smtClean="0"/>
              <a:t>Relative Incidence of Leading Causes of Death</a:t>
            </a:r>
            <a:r>
              <a:rPr lang="en-US" sz="2800" kern="0" dirty="0" smtClean="0"/>
              <a:t/>
            </a:r>
            <a:br>
              <a:rPr lang="en-US" sz="2800" kern="0" dirty="0" smtClean="0"/>
            </a:br>
            <a:endParaRPr lang="en-US" sz="2000" kern="0" dirty="0"/>
          </a:p>
        </p:txBody>
      </p:sp>
      <p:sp>
        <p:nvSpPr>
          <p:cNvPr id="3" name="title_cohort"/>
          <p:cNvSpPr txBox="1"/>
          <p:nvPr/>
        </p:nvSpPr>
        <p:spPr>
          <a:xfrm>
            <a:off x="2247900" y="1012286"/>
            <a:ext cx="4648200" cy="400110"/>
          </a:xfrm>
          <a:prstGeom prst="rect">
            <a:avLst/>
          </a:prstGeom>
          <a:noFill/>
        </p:spPr>
        <p:txBody>
          <a:bodyPr wrap="square" rtlCol="0">
            <a:spAutoFit/>
          </a:bodyPr>
          <a:lstStyle/>
          <a:p>
            <a:pPr algn="ctr"/>
            <a:r>
              <a:rPr lang="en-US" sz="2000" b="1" kern="0" smtClean="0"/>
              <a:t>(Deaths: January 2009 – June 2015)</a:t>
            </a:r>
            <a:endParaRPr lang="en-US" sz="2000" b="1" kern="0" dirty="0"/>
          </a:p>
        </p:txBody>
      </p:sp>
    </p:spTree>
    <p:extLst>
      <p:ext uri="{BB962C8B-B14F-4D97-AF65-F5344CB8AC3E}">
        <p14:creationId xmlns:p14="http://schemas.microsoft.com/office/powerpoint/2010/main" val="33041572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Cumulative Incidence of Leading Causes of Death</a:t>
            </a:r>
            <a:br>
              <a:rPr lang="en-US" sz="2400" kern="0" dirty="0" smtClean="0"/>
            </a:br>
            <a:endParaRPr lang="en-US" sz="2000" kern="0" dirty="0"/>
          </a:p>
        </p:txBody>
      </p:sp>
      <p:sp>
        <p:nvSpPr>
          <p:cNvPr id="3" name="title_cohort"/>
          <p:cNvSpPr txBox="1"/>
          <p:nvPr/>
        </p:nvSpPr>
        <p:spPr>
          <a:xfrm>
            <a:off x="1824153" y="961005"/>
            <a:ext cx="5486400" cy="400110"/>
          </a:xfrm>
          <a:prstGeom prst="rect">
            <a:avLst/>
          </a:prstGeom>
          <a:noFill/>
        </p:spPr>
        <p:txBody>
          <a:bodyPr wrap="square" rtlCol="0">
            <a:spAutoFit/>
          </a:bodyPr>
          <a:lstStyle/>
          <a:p>
            <a:pPr algn="ctr"/>
            <a:r>
              <a:rPr lang="en-US" sz="2000" b="1" kern="0" smtClean="0"/>
              <a:t>(Transplants: January 2009 – June 2014)</a:t>
            </a:r>
            <a:endParaRPr lang="en-US" sz="2000" b="1" kern="0" dirty="0"/>
          </a:p>
        </p:txBody>
      </p:sp>
    </p:spTree>
    <p:extLst>
      <p:ext uri="{BB962C8B-B14F-4D97-AF65-F5344CB8AC3E}">
        <p14:creationId xmlns:p14="http://schemas.microsoft.com/office/powerpoint/2010/main" val="21899395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524000"/>
            <a:ext cx="8458200" cy="4267200"/>
          </a:xfrm>
        </p:spPr>
        <p:txBody>
          <a:bodyPr lIns="9144" rIns="9144"/>
          <a:lstStyle/>
          <a:p>
            <a:pPr>
              <a:lnSpc>
                <a:spcPct val="120000"/>
              </a:lnSpc>
            </a:pPr>
            <a:r>
              <a:rPr lang="en-US" sz="2800" b="1" dirty="0" smtClean="0"/>
              <a:t>Functional status: slide 83</a:t>
            </a:r>
          </a:p>
          <a:p>
            <a:pPr>
              <a:lnSpc>
                <a:spcPct val="120000"/>
              </a:lnSpc>
            </a:pPr>
            <a:r>
              <a:rPr lang="en-US" sz="2800" b="1" dirty="0" smtClean="0"/>
              <a:t>Employment: slides 84-85</a:t>
            </a:r>
          </a:p>
          <a:p>
            <a:pPr>
              <a:lnSpc>
                <a:spcPct val="120000"/>
              </a:lnSpc>
            </a:pPr>
            <a:r>
              <a:rPr lang="en-US" sz="2800" b="1" dirty="0" smtClean="0"/>
              <a:t>Hospitalization: slide 86</a:t>
            </a:r>
          </a:p>
          <a:p>
            <a:pPr>
              <a:lnSpc>
                <a:spcPct val="120000"/>
              </a:lnSpc>
            </a:pPr>
            <a:r>
              <a:rPr lang="en-US" sz="2800" b="1" dirty="0" smtClean="0"/>
              <a:t>CAV: slides 87-93</a:t>
            </a:r>
          </a:p>
          <a:p>
            <a:pPr>
              <a:lnSpc>
                <a:spcPct val="120000"/>
              </a:lnSpc>
            </a:pPr>
            <a:r>
              <a:rPr lang="en-US" sz="2800" b="1" dirty="0" smtClean="0"/>
              <a:t>Renal dysfunction: slides 87-88 and 94-96</a:t>
            </a:r>
          </a:p>
          <a:p>
            <a:pPr>
              <a:lnSpc>
                <a:spcPct val="120000"/>
              </a:lnSpc>
            </a:pPr>
            <a:r>
              <a:rPr lang="en-US" sz="2800" b="1" dirty="0" smtClean="0"/>
              <a:t>Malignancy: slides 97-106</a:t>
            </a:r>
          </a:p>
          <a:p>
            <a:pPr>
              <a:lnSpc>
                <a:spcPct val="120000"/>
              </a:lnSpc>
            </a:pPr>
            <a:r>
              <a:rPr lang="en-US" sz="2800" b="1" dirty="0" smtClean="0"/>
              <a:t>Other morbidities: slides 87-88</a:t>
            </a:r>
          </a:p>
          <a:p>
            <a:pPr>
              <a:lnSpc>
                <a:spcPct val="120000"/>
              </a:lnSpc>
            </a:pPr>
            <a:endParaRPr lang="en-US" sz="2800" b="1" dirty="0" smtClean="0"/>
          </a:p>
          <a:p>
            <a:endParaRPr lang="en-US" sz="3600" dirty="0"/>
          </a:p>
        </p:txBody>
      </p:sp>
      <p:sp>
        <p:nvSpPr>
          <p:cNvPr id="13" name="Title 1"/>
          <p:cNvSpPr txBox="1">
            <a:spLocks/>
          </p:cNvSpPr>
          <p:nvPr/>
        </p:nvSpPr>
        <p:spPr bwMode="auto">
          <a:xfrm>
            <a:off x="304800" y="304801"/>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Morbidity:</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515997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1" name="Title 1"/>
          <p:cNvSpPr txBox="1">
            <a:spLocks/>
          </p:cNvSpPr>
          <p:nvPr/>
        </p:nvSpPr>
        <p:spPr bwMode="auto">
          <a:xfrm>
            <a:off x="0" y="16565"/>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Functional Status of Surviving Recipients by </a:t>
            </a:r>
            <a:r>
              <a:rPr lang="en-US" sz="2400" kern="1200" dirty="0" err="1" smtClean="0"/>
              <a:t>Karnofsky</a:t>
            </a:r>
            <a:endParaRPr lang="en-US" sz="2000" kern="0" dirty="0"/>
          </a:p>
        </p:txBody>
      </p:sp>
      <p:sp>
        <p:nvSpPr>
          <p:cNvPr id="3" name="Title 2"/>
          <p:cNvSpPr txBox="1"/>
          <p:nvPr/>
        </p:nvSpPr>
        <p:spPr>
          <a:xfrm>
            <a:off x="1327037" y="1055477"/>
            <a:ext cx="1614009" cy="461665"/>
          </a:xfrm>
          <a:prstGeom prst="rect">
            <a:avLst/>
          </a:prstGeom>
          <a:noFill/>
        </p:spPr>
        <p:txBody>
          <a:bodyPr wrap="square" rtlCol="0">
            <a:spAutoFit/>
          </a:bodyPr>
          <a:lstStyle/>
          <a:p>
            <a:pPr algn="ctr"/>
            <a:r>
              <a:rPr lang="en-US" sz="2400" b="1" dirty="0" smtClean="0"/>
              <a:t>Score</a:t>
            </a:r>
            <a:endParaRPr lang="en-US" sz="2400" b="1" kern="0" dirty="0"/>
          </a:p>
        </p:txBody>
      </p:sp>
      <p:sp>
        <p:nvSpPr>
          <p:cNvPr id="22" name="title_cohort"/>
          <p:cNvSpPr txBox="1"/>
          <p:nvPr/>
        </p:nvSpPr>
        <p:spPr>
          <a:xfrm>
            <a:off x="2568498" y="1118526"/>
            <a:ext cx="5149963" cy="400110"/>
          </a:xfrm>
          <a:prstGeom prst="rect">
            <a:avLst/>
          </a:prstGeom>
          <a:noFill/>
        </p:spPr>
        <p:txBody>
          <a:bodyPr wrap="square" rtlCol="0">
            <a:spAutoFit/>
          </a:bodyPr>
          <a:lstStyle/>
          <a:p>
            <a:r>
              <a:rPr lang="en-US" sz="2000" b="1" smtClean="0"/>
              <a:t>(Follow-ups: January 2009 – June 2015)</a:t>
            </a:r>
            <a:endParaRPr lang="en-US" sz="2000" b="1" kern="0" dirty="0"/>
          </a:p>
        </p:txBody>
      </p:sp>
    </p:spTree>
    <p:extLst>
      <p:ext uri="{BB962C8B-B14F-4D97-AF65-F5344CB8AC3E}">
        <p14:creationId xmlns:p14="http://schemas.microsoft.com/office/powerpoint/2010/main" val="35114282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5901648"/>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1"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Employment Status of Surviving Recipients </a:t>
            </a:r>
            <a:br>
              <a:rPr lang="en-US" sz="2400" kern="0" dirty="0" smtClean="0"/>
            </a:br>
            <a:endParaRPr lang="en-US" sz="2000" kern="0" dirty="0"/>
          </a:p>
        </p:txBody>
      </p:sp>
      <p:sp>
        <p:nvSpPr>
          <p:cNvPr id="3" name="title_cohort"/>
          <p:cNvSpPr txBox="1"/>
          <p:nvPr/>
        </p:nvSpPr>
        <p:spPr>
          <a:xfrm>
            <a:off x="1714500" y="1013403"/>
            <a:ext cx="5715000" cy="400110"/>
          </a:xfrm>
          <a:prstGeom prst="rect">
            <a:avLst/>
          </a:prstGeom>
          <a:noFill/>
        </p:spPr>
        <p:txBody>
          <a:bodyPr wrap="square" rtlCol="0">
            <a:spAutoFit/>
          </a:bodyPr>
          <a:lstStyle/>
          <a:p>
            <a:pPr algn="ctr"/>
            <a:r>
              <a:rPr lang="en-US" sz="2000" b="1" kern="0" smtClean="0"/>
              <a:t>(Follow-ups: January 2004 – June 2015)</a:t>
            </a:r>
            <a:endParaRPr lang="en-US" sz="2000" b="1" kern="0" dirty="0"/>
          </a:p>
        </p:txBody>
      </p:sp>
    </p:spTree>
    <p:extLst>
      <p:ext uri="{BB962C8B-B14F-4D97-AF65-F5344CB8AC3E}">
        <p14:creationId xmlns:p14="http://schemas.microsoft.com/office/powerpoint/2010/main" val="40730414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75197862"/>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1" name="Title 1"/>
          <p:cNvSpPr txBox="1">
            <a:spLocks/>
          </p:cNvSpPr>
          <p:nvPr/>
        </p:nvSpPr>
        <p:spPr bwMode="auto">
          <a:xfrm>
            <a:off x="0" y="239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Employment Status of Surviving Recipients</a:t>
            </a:r>
            <a:br>
              <a:rPr lang="en-US" sz="2400" kern="0" dirty="0" smtClean="0"/>
            </a:br>
            <a:r>
              <a:rPr lang="en-US" sz="2000" kern="0" dirty="0" smtClean="0"/>
              <a:t>Age at Follow-up: 25-60 Years </a:t>
            </a:r>
            <a:r>
              <a:rPr lang="en-US" sz="2400" kern="0" dirty="0" smtClean="0"/>
              <a:t/>
            </a:r>
            <a:br>
              <a:rPr lang="en-US" sz="2400" kern="0" dirty="0" smtClean="0"/>
            </a:br>
            <a:endParaRPr lang="en-US" sz="2000" kern="0" dirty="0"/>
          </a:p>
        </p:txBody>
      </p:sp>
      <p:sp>
        <p:nvSpPr>
          <p:cNvPr id="3" name="title_cohort"/>
          <p:cNvSpPr txBox="1"/>
          <p:nvPr/>
        </p:nvSpPr>
        <p:spPr>
          <a:xfrm>
            <a:off x="1714500" y="1263705"/>
            <a:ext cx="5715000" cy="400110"/>
          </a:xfrm>
          <a:prstGeom prst="rect">
            <a:avLst/>
          </a:prstGeom>
          <a:noFill/>
        </p:spPr>
        <p:txBody>
          <a:bodyPr wrap="square" rtlCol="0">
            <a:spAutoFit/>
          </a:bodyPr>
          <a:lstStyle/>
          <a:p>
            <a:pPr algn="ctr"/>
            <a:r>
              <a:rPr lang="en-US" sz="2000" b="1" kern="0" smtClean="0"/>
              <a:t>(Follow-ups: January 2004 – June 2015)</a:t>
            </a:r>
            <a:endParaRPr lang="en-US" sz="2000" b="1" kern="0" dirty="0"/>
          </a:p>
        </p:txBody>
      </p:sp>
    </p:spTree>
    <p:extLst>
      <p:ext uri="{BB962C8B-B14F-4D97-AF65-F5344CB8AC3E}">
        <p14:creationId xmlns:p14="http://schemas.microsoft.com/office/powerpoint/2010/main" val="4439836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1" name="Title 1"/>
          <p:cNvSpPr txBox="1">
            <a:spLocks/>
          </p:cNvSpPr>
          <p:nvPr/>
        </p:nvSpPr>
        <p:spPr bwMode="auto">
          <a:xfrm>
            <a:off x="1859" y="14735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err="1" smtClean="0"/>
              <a:t>Rehospitalization</a:t>
            </a:r>
            <a:r>
              <a:rPr lang="en-US" sz="2400" kern="0" dirty="0" smtClean="0"/>
              <a:t> Post Transplant of Surviving Recipients </a:t>
            </a:r>
            <a:br>
              <a:rPr lang="en-US" sz="2400" kern="0" dirty="0" smtClean="0"/>
            </a:br>
            <a:endParaRPr lang="en-US" sz="2000" kern="0" dirty="0"/>
          </a:p>
        </p:txBody>
      </p:sp>
      <p:sp>
        <p:nvSpPr>
          <p:cNvPr id="3" name="title_cohort"/>
          <p:cNvSpPr txBox="1"/>
          <p:nvPr/>
        </p:nvSpPr>
        <p:spPr>
          <a:xfrm>
            <a:off x="1752600" y="964980"/>
            <a:ext cx="5638800" cy="400110"/>
          </a:xfrm>
          <a:prstGeom prst="rect">
            <a:avLst/>
          </a:prstGeom>
          <a:noFill/>
        </p:spPr>
        <p:txBody>
          <a:bodyPr wrap="square" rtlCol="0">
            <a:spAutoFit/>
          </a:bodyPr>
          <a:lstStyle/>
          <a:p>
            <a:pPr algn="ctr"/>
            <a:r>
              <a:rPr lang="en-US" sz="2000" b="1" kern="0" smtClean="0"/>
              <a:t>(Follow-ups: January 2004 – June 2015)</a:t>
            </a:r>
            <a:endParaRPr lang="en-US" sz="2000" b="1" kern="0" dirty="0"/>
          </a:p>
        </p:txBody>
      </p:sp>
    </p:spTree>
    <p:extLst>
      <p:ext uri="{BB962C8B-B14F-4D97-AF65-F5344CB8AC3E}">
        <p14:creationId xmlns:p14="http://schemas.microsoft.com/office/powerpoint/2010/main" val="34038740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598" y="1524000"/>
          <a:ext cx="8763002" cy="4583365"/>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1039291">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Hypertension*</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70.8%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N=31,161</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90.9%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N=15,499</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smtClean="0">
                          <a:solidFill>
                            <a:schemeClr val="tx1"/>
                          </a:solidFill>
                          <a:effectLst/>
                          <a:latin typeface="+mj-lt"/>
                        </a:rPr>
                        <a:t>-</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25.4%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N=34,723</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50.9%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N=19,546</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68.0%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N=8,142</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4495">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32.8%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39.5%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18.6%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kern="0" dirty="0" smtClean="0">
                          <a:solidFill>
                            <a:srgbClr val="FFFFFF"/>
                          </a:solidFill>
                          <a:latin typeface="+mn-lt"/>
                          <a:ea typeface="Times New Roman"/>
                          <a:cs typeface="Times New Roman"/>
                        </a:rPr>
                        <a:t>Hyperlipidemia*</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59.9%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N=32,371</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87.6%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N=17,082</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smtClean="0">
                          <a:solidFill>
                            <a:schemeClr val="tx1"/>
                          </a:solidFill>
                          <a:effectLst/>
                          <a:latin typeface="+mj-lt"/>
                        </a:rPr>
                        <a:t>-</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chemeClr val="tx1"/>
                          </a:solidFill>
                          <a:latin typeface="+mn-lt"/>
                          <a:ea typeface="Times New Roman"/>
                          <a:cs typeface="Times New Roman"/>
                        </a:rPr>
                        <a:t>Diabetes*</a:t>
                      </a:r>
                      <a:endParaRPr lang="en-US" sz="1300" dirty="0">
                        <a:solidFill>
                          <a:schemeClr val="tx1"/>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N=35,391</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36.6%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N=19,975</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smtClean="0">
                          <a:solidFill>
                            <a:schemeClr val="tx1"/>
                          </a:solidFill>
                          <a:effectLst/>
                          <a:latin typeface="+mj-lt"/>
                        </a:rPr>
                        <a:t>-</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N=32,292</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N=14,808</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47.6%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N=4,944</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8" name="TextBox 7"/>
          <p:cNvSpPr txBox="1"/>
          <p:nvPr/>
        </p:nvSpPr>
        <p:spPr>
          <a:xfrm>
            <a:off x="5029200" y="6370885"/>
            <a:ext cx="3962401" cy="461665"/>
          </a:xfrm>
          <a:prstGeom prst="rect">
            <a:avLst/>
          </a:prstGeom>
          <a:noFill/>
        </p:spPr>
        <p:txBody>
          <a:bodyPr wrap="square" rtlCol="0">
            <a:spAutoFit/>
          </a:bodyPr>
          <a:lstStyle/>
          <a:p>
            <a:r>
              <a:rPr lang="en-US" sz="1200" b="1" dirty="0" smtClean="0"/>
              <a:t>* Data are not available 10 years post-transplant.</a:t>
            </a:r>
          </a:p>
          <a:p>
            <a:endParaRPr lang="en-US" sz="1200" dirty="0"/>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5 and 10</a:t>
            </a:r>
            <a:endParaRPr lang="en-US" sz="2000" kern="0" dirty="0"/>
          </a:p>
        </p:txBody>
      </p:sp>
      <p:sp>
        <p:nvSpPr>
          <p:cNvPr id="3" name="Title 2"/>
          <p:cNvSpPr txBox="1"/>
          <p:nvPr/>
        </p:nvSpPr>
        <p:spPr>
          <a:xfrm>
            <a:off x="381000" y="986135"/>
            <a:ext cx="3581400" cy="461665"/>
          </a:xfrm>
          <a:prstGeom prst="rect">
            <a:avLst/>
          </a:prstGeom>
          <a:noFill/>
        </p:spPr>
        <p:txBody>
          <a:bodyPr wrap="square" rtlCol="0">
            <a:spAutoFit/>
          </a:bodyPr>
          <a:lstStyle/>
          <a:p>
            <a:r>
              <a:rPr lang="en-US" sz="2400" b="1" kern="0" dirty="0"/>
              <a:t>Years Post </a:t>
            </a:r>
            <a:r>
              <a:rPr lang="en-US" sz="2400" b="1" kern="0" dirty="0" smtClean="0"/>
              <a:t>Transplant</a:t>
            </a:r>
            <a:endParaRPr lang="en-US" sz="2400" b="1" kern="0" dirty="0"/>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t>(Transplants: </a:t>
            </a:r>
            <a:r>
              <a:rPr lang="en-US" sz="2000" b="1" kern="0" dirty="0"/>
              <a:t>January </a:t>
            </a:r>
            <a:r>
              <a:rPr lang="en-US" sz="2000" b="1" kern="0" dirty="0" smtClean="0"/>
              <a:t>1994 </a:t>
            </a:r>
            <a:r>
              <a:rPr lang="en-US" sz="2000" b="1" kern="0" dirty="0"/>
              <a:t>– June 2014</a:t>
            </a:r>
            <a:r>
              <a:rPr lang="en-US" sz="2000" b="1" kern="0" dirty="0" smtClean="0"/>
              <a:t>)</a:t>
            </a:r>
            <a:endParaRPr lang="en-US" sz="2000" b="1" kern="0" dirty="0"/>
          </a:p>
        </p:txBody>
      </p:sp>
      <p:grpSp>
        <p:nvGrpSpPr>
          <p:cNvPr id="12" name="Group 11"/>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486692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1" y="1828801"/>
          <a:ext cx="8686801" cy="4190998"/>
        </p:xfrm>
        <a:graphic>
          <a:graphicData uri="http://schemas.openxmlformats.org/drawingml/2006/table">
            <a:tbl>
              <a:tblPr bandRow="1">
                <a:tableStyleId>{5C22544A-7EE6-4342-B048-85BDC9FD1C3A}</a:tableStyleId>
              </a:tblPr>
              <a:tblGrid>
                <a:gridCol w="3124199"/>
                <a:gridCol w="728210"/>
                <a:gridCol w="1057523"/>
                <a:gridCol w="906449"/>
                <a:gridCol w="981986"/>
                <a:gridCol w="944217"/>
                <a:gridCol w="944217"/>
              </a:tblGrid>
              <a:tr h="1312387">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2246">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N=4,464</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48.8%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N=4,464</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65.1%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N=4,464</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85530">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2863">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2863">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2863">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32246">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N=4,464</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N=4,464</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47.4%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a:t>
                      </a:r>
                      <a:r>
                        <a:rPr lang="en-US" sz="1300" b="1" i="0" u="none" strike="noStrike" dirty="0" smtClean="0">
                          <a:solidFill>
                            <a:schemeClr val="tx1"/>
                          </a:solidFill>
                          <a:effectLst/>
                          <a:latin typeface="+mj-lt"/>
                        </a:rPr>
                        <a:t>N=4,464</a:t>
                      </a:r>
                      <a:r>
                        <a:rPr lang="en-US" sz="1300" b="1"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1" name="TextBox 10"/>
          <p:cNvSpPr txBox="1"/>
          <p:nvPr/>
        </p:nvSpPr>
        <p:spPr>
          <a:xfrm>
            <a:off x="4876800" y="6147544"/>
            <a:ext cx="4114800" cy="646331"/>
          </a:xfrm>
          <a:prstGeom prst="rect">
            <a:avLst/>
          </a:prstGeom>
          <a:noFill/>
        </p:spPr>
        <p:txBody>
          <a:bodyPr wrap="square" rtlCol="0">
            <a:spAutoFit/>
          </a:bodyPr>
          <a:lstStyle/>
          <a:p>
            <a:r>
              <a:rPr lang="en-US" sz="1200" b="1" dirty="0" smtClean="0"/>
              <a:t>Only patients with known responses reported on every annual follow-up through the 10-year follow-up were included. </a:t>
            </a:r>
            <a:endParaRPr lang="en-US" sz="1200" b="1" dirty="0"/>
          </a:p>
        </p:txBody>
      </p:sp>
      <p:sp>
        <p:nvSpPr>
          <p:cNvPr id="23" name="Title 1"/>
          <p:cNvSpPr txBox="1">
            <a:spLocks/>
          </p:cNvSpPr>
          <p:nvPr/>
        </p:nvSpPr>
        <p:spPr bwMode="auto">
          <a:xfrm>
            <a:off x="11151" y="29435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5 and 10 </a:t>
            </a:r>
          </a:p>
          <a:p>
            <a:endParaRPr lang="en-US" sz="2400" kern="0" dirty="0"/>
          </a:p>
          <a:p>
            <a:r>
              <a:rPr lang="en-US" sz="2000" kern="0" dirty="0" smtClean="0"/>
              <a:t>For the Same Patients</a:t>
            </a:r>
            <a:endParaRPr lang="en-US" sz="2000" kern="0" dirty="0"/>
          </a:p>
        </p:txBody>
      </p:sp>
      <p:sp>
        <p:nvSpPr>
          <p:cNvPr id="3" name="Title 2"/>
          <p:cNvSpPr txBox="1"/>
          <p:nvPr/>
        </p:nvSpPr>
        <p:spPr>
          <a:xfrm>
            <a:off x="381000" y="1028700"/>
            <a:ext cx="3581400" cy="461665"/>
          </a:xfrm>
          <a:prstGeom prst="rect">
            <a:avLst/>
          </a:prstGeom>
          <a:noFill/>
        </p:spPr>
        <p:txBody>
          <a:bodyPr wrap="square" rtlCol="0">
            <a:spAutoFit/>
          </a:bodyPr>
          <a:lstStyle/>
          <a:p>
            <a:r>
              <a:rPr lang="en-US" sz="2400" b="1" kern="0" dirty="0"/>
              <a:t>Years Post </a:t>
            </a:r>
            <a:r>
              <a:rPr lang="en-US" sz="2400" b="1" kern="0" dirty="0" smtClean="0"/>
              <a:t>Transplant</a:t>
            </a:r>
            <a:endParaRPr lang="en-US" sz="2400" b="1" dirty="0"/>
          </a:p>
        </p:txBody>
      </p:sp>
      <p:sp>
        <p:nvSpPr>
          <p:cNvPr id="24" name="title_cohort"/>
          <p:cNvSpPr txBox="1"/>
          <p:nvPr/>
        </p:nvSpPr>
        <p:spPr>
          <a:xfrm>
            <a:off x="3688308" y="1085141"/>
            <a:ext cx="5105400" cy="400110"/>
          </a:xfrm>
          <a:prstGeom prst="rect">
            <a:avLst/>
          </a:prstGeom>
          <a:noFill/>
        </p:spPr>
        <p:txBody>
          <a:bodyPr wrap="square" rtlCol="0">
            <a:spAutoFit/>
          </a:bodyPr>
          <a:lstStyle/>
          <a:p>
            <a:r>
              <a:rPr lang="en-US" sz="2000" b="1" kern="0" dirty="0" smtClean="0"/>
              <a:t>(</a:t>
            </a:r>
            <a:r>
              <a:rPr lang="en-US" sz="2000" b="1" kern="0" dirty="0"/>
              <a:t>Transplants: January </a:t>
            </a:r>
            <a:r>
              <a:rPr lang="en-US" sz="2000" b="1" kern="0" dirty="0" smtClean="0"/>
              <a:t>1994 </a:t>
            </a:r>
            <a:r>
              <a:rPr lang="en-US" sz="2000" b="1" kern="0" dirty="0"/>
              <a:t>– June </a:t>
            </a:r>
            <a:r>
              <a:rPr lang="en-US" sz="2000" b="1" kern="0" dirty="0" smtClean="0"/>
              <a:t>2005)</a:t>
            </a:r>
            <a:endParaRPr lang="en-US" sz="2000" b="1" dirty="0"/>
          </a:p>
        </p:txBody>
      </p:sp>
      <p:grpSp>
        <p:nvGrpSpPr>
          <p:cNvPr id="12" name="Group 11"/>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489195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36686942"/>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1" name="Title 1"/>
          <p:cNvSpPr txBox="1">
            <a:spLocks/>
          </p:cNvSpPr>
          <p:nvPr/>
        </p:nvSpPr>
        <p:spPr bwMode="auto">
          <a:xfrm>
            <a:off x="0" y="31528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Cardiac Allograft Vasculopathy-Free Survival by Era </a:t>
            </a:r>
            <a:r>
              <a:rPr lang="en-US" sz="2800" kern="0" dirty="0" smtClean="0"/>
              <a:t/>
            </a:r>
            <a:br>
              <a:rPr lang="en-US" sz="2800" kern="0" dirty="0" smtClean="0"/>
            </a:br>
            <a:endParaRPr lang="en-US" sz="2000" kern="0" dirty="0"/>
          </a:p>
        </p:txBody>
      </p:sp>
      <p:sp>
        <p:nvSpPr>
          <p:cNvPr id="9" name="pvalues"/>
          <p:cNvSpPr txBox="1"/>
          <p:nvPr/>
        </p:nvSpPr>
        <p:spPr>
          <a:xfrm>
            <a:off x="6629400" y="2667000"/>
            <a:ext cx="16002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1905000" y="1047689"/>
            <a:ext cx="51816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3260394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nvPr>
        </p:nvGraphicFramePr>
        <p:xfrm>
          <a:off x="152400" y="1143001"/>
          <a:ext cx="8839200" cy="4800606"/>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493628">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1992-2003</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48,388)</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2004-2008</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17,666)</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ctr"/>
                      <a:r>
                        <a:rPr lang="en-US" sz="1500" b="1" i="0" u="none" strike="noStrike" dirty="0" smtClean="0">
                          <a:solidFill>
                            <a:srgbClr val="FFFF00"/>
                          </a:solidFill>
                          <a:effectLst/>
                          <a:latin typeface="+mj-lt"/>
                        </a:rPr>
                        <a:t>2009-6/2015</a:t>
                      </a:r>
                    </a:p>
                    <a:p>
                      <a:pPr algn="ctr" fontAlgn="ctr"/>
                      <a:r>
                        <a:rPr lang="en-US" sz="1500" b="1" i="0" u="none" strike="noStrike" dirty="0" smtClean="0">
                          <a:solidFill>
                            <a:srgbClr val="FFFF00"/>
                          </a:solidFill>
                          <a:effectLst/>
                          <a:latin typeface="+mj-lt"/>
                        </a:rPr>
                        <a:t>(N </a:t>
                      </a:r>
                      <a:r>
                        <a:rPr lang="en-US" sz="1500" b="1" i="0" u="none" strike="noStrike" dirty="0">
                          <a:solidFill>
                            <a:srgbClr val="FFFF00"/>
                          </a:solidFill>
                          <a:effectLst/>
                          <a:latin typeface="+mj-lt"/>
                        </a:rPr>
                        <a:t>= 24,474)</a:t>
                      </a:r>
                    </a:p>
                  </a:txBody>
                  <a:tcPr marL="9525" marR="9525" marT="9525"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Times New Roman"/>
                        </a:rPr>
                        <a:t>Recipient/donor gender (% male)</a:t>
                      </a: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a:solidFill>
                            <a:schemeClr val="tx1"/>
                          </a:solidFill>
                          <a:effectLst/>
                          <a:latin typeface="+mj-lt"/>
                        </a:rPr>
                        <a:t>80.1%/ 68.6%</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77.3%/ 70.2%</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74.9%/ 68.3%</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 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Male recipient/</a:t>
                      </a:r>
                      <a:r>
                        <a:rPr lang="en-US" sz="1300" b="1" baseline="0" dirty="0" smtClean="0">
                          <a:solidFill>
                            <a:schemeClr val="tx1"/>
                          </a:solidFill>
                          <a:latin typeface="+mn-lt"/>
                        </a:rPr>
                        <a:t> female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20.7%</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17.2%</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16.4%</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Female recipient/</a:t>
                      </a:r>
                      <a:r>
                        <a:rPr lang="en-US" sz="1300" b="1" baseline="0" dirty="0" smtClean="0">
                          <a:solidFill>
                            <a:schemeClr val="tx1"/>
                          </a:solidFill>
                          <a:latin typeface="+mn-lt"/>
                        </a:rPr>
                        <a:t> 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9.2%</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10.1%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9.9%</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0.0005</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diabetes mellitus</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14.8%</a:t>
                      </a:r>
                      <a:r>
                        <a:rPr lang="en-US" sz="1300" b="1" i="0" u="none" strike="noStrike" baseline="30000" dirty="0" smtClean="0">
                          <a:solidFill>
                            <a:schemeClr val="tx1"/>
                          </a:solidFill>
                          <a:effectLst/>
                          <a:latin typeface="+mj-lt"/>
                        </a:rPr>
                        <a:t>1</a:t>
                      </a:r>
                      <a:r>
                        <a:rPr lang="en-US" sz="1300" b="1" i="0" u="none" strike="noStrike" dirty="0" smtClean="0">
                          <a:solidFill>
                            <a:schemeClr val="tx1"/>
                          </a:solidFill>
                          <a:effectLst/>
                          <a:latin typeface="+mj-lt"/>
                        </a:rPr>
                        <a:t>/ 1.6%</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23.0%/ 2.5%</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26.0%/ 3.4%</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 &lt;0.0001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smtClean="0">
                          <a:solidFill>
                            <a:schemeClr val="tx1"/>
                          </a:solidFill>
                          <a:latin typeface="+mn-lt"/>
                        </a:rPr>
                        <a:t>Recipient prior history</a:t>
                      </a:r>
                      <a:r>
                        <a:rPr lang="en-US" sz="1300" b="1" baseline="0" dirty="0" smtClean="0">
                          <a:solidFill>
                            <a:schemeClr val="tx1"/>
                          </a:solidFill>
                          <a:latin typeface="+mn-lt"/>
                        </a:rPr>
                        <a:t> of dialysis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3.3%</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4.1%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4.6%</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amiodarone </a:t>
                      </a:r>
                      <a:r>
                        <a:rPr lang="en-US" sz="1300" b="1" dirty="0" smtClean="0">
                          <a:solidFill>
                            <a:schemeClr val="tx1"/>
                          </a:solidFill>
                          <a:latin typeface="+mn-lt"/>
                        </a:rPr>
                        <a:t>use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24.1%</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28.8%</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33.8%</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Recipient/donor cigarette history</a:t>
                      </a:r>
                      <a:endParaRPr lang="en-US" sz="1300" dirty="0" smtClean="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 / 36.2%</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49.3%</a:t>
                      </a:r>
                      <a:r>
                        <a:rPr lang="en-US" sz="1300" b="1" i="0" u="none" strike="noStrike" baseline="30000" dirty="0" smtClean="0">
                          <a:solidFill>
                            <a:schemeClr val="tx1"/>
                          </a:solidFill>
                          <a:effectLst/>
                          <a:latin typeface="+mj-lt"/>
                        </a:rPr>
                        <a:t>2</a:t>
                      </a:r>
                      <a:r>
                        <a:rPr lang="en-US" sz="1300" b="1" i="0" u="none" strike="noStrike" dirty="0" smtClean="0">
                          <a:solidFill>
                            <a:schemeClr val="tx1"/>
                          </a:solidFill>
                          <a:effectLst/>
                          <a:latin typeface="+mj-lt"/>
                        </a:rPr>
                        <a:t>/ </a:t>
                      </a:r>
                      <a:r>
                        <a:rPr lang="en-US" sz="1300" b="1" i="0" u="none" strike="noStrike" dirty="0">
                          <a:solidFill>
                            <a:schemeClr val="tx1"/>
                          </a:solidFill>
                          <a:effectLst/>
                          <a:latin typeface="+mj-lt"/>
                        </a:rPr>
                        <a:t>23.8%</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45.7%/ 15.9%</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 &lt;0.0001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hypertension</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35.2%</a:t>
                      </a:r>
                      <a:r>
                        <a:rPr lang="en-US" sz="1300" b="1" i="0" u="none" strike="noStrike" baseline="30000" dirty="0" smtClean="0">
                          <a:solidFill>
                            <a:schemeClr val="tx1"/>
                          </a:solidFill>
                          <a:effectLst/>
                          <a:latin typeface="+mj-lt"/>
                        </a:rPr>
                        <a:t>1</a:t>
                      </a:r>
                      <a:r>
                        <a:rPr lang="en-US" sz="1300" b="1" i="0" u="none" strike="noStrike" dirty="0" smtClean="0">
                          <a:solidFill>
                            <a:schemeClr val="tx1"/>
                          </a:solidFill>
                          <a:effectLst/>
                          <a:latin typeface="+mj-lt"/>
                        </a:rPr>
                        <a:t>/ 11.0%</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a:solidFill>
                            <a:schemeClr val="tx1"/>
                          </a:solidFill>
                          <a:effectLst/>
                          <a:latin typeface="+mj-lt"/>
                        </a:rPr>
                        <a:t>42.6%/ 12.4%</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51.1%/ 15.2%</a:t>
                      </a: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 &lt;0.0001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prior cardiac surgery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a:solidFill>
                            <a:schemeClr val="tx1"/>
                          </a:solidFill>
                          <a:effectLst/>
                          <a:latin typeface="+mj-lt"/>
                        </a:rPr>
                        <a:t>-</a:t>
                      </a: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40.0%</a:t>
                      </a:r>
                      <a:r>
                        <a:rPr lang="en-US" sz="1300" b="1" i="0" u="none" strike="noStrike" baseline="30000" dirty="0" smtClean="0">
                          <a:solidFill>
                            <a:schemeClr val="tx1"/>
                          </a:solidFill>
                          <a:effectLst/>
                          <a:latin typeface="+mj-lt"/>
                        </a:rPr>
                        <a:t>2</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50.3%</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a:t>
                      </a:r>
                      <a:r>
                        <a:rPr lang="en-US" sz="1300" b="1" dirty="0" smtClean="0">
                          <a:solidFill>
                            <a:schemeClr val="tx1"/>
                          </a:solidFill>
                          <a:latin typeface="+mn-lt"/>
                          <a:cs typeface="Times New Roman"/>
                        </a:rPr>
                        <a:t>peripheral vascular disease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3.6%</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3.1%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3.1%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0.0103</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previous malignancy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3.9%</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6.0%</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8.2%</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COPD</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b"/>
                      <a:r>
                        <a:rPr lang="en-US" sz="1300" b="1" i="0" u="none" strike="noStrike" dirty="0" smtClean="0">
                          <a:solidFill>
                            <a:schemeClr val="tx1"/>
                          </a:solidFill>
                          <a:effectLst/>
                          <a:latin typeface="+mj-lt"/>
                        </a:rPr>
                        <a:t>3.3%</a:t>
                      </a:r>
                      <a:r>
                        <a:rPr lang="en-US" sz="1300" b="1" i="0" u="none" strike="noStrike" baseline="30000" dirty="0" smtClean="0">
                          <a:solidFill>
                            <a:schemeClr val="tx1"/>
                          </a:solidFill>
                          <a:effectLst/>
                          <a:latin typeface="+mj-lt"/>
                        </a:rPr>
                        <a:t>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3.6%</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dirty="0" smtClean="0">
                          <a:solidFill>
                            <a:schemeClr val="tx1"/>
                          </a:solidFill>
                          <a:effectLst/>
                          <a:latin typeface="+mj-lt"/>
                        </a:rPr>
                        <a:t>5.1%</a:t>
                      </a:r>
                      <a:endParaRPr lang="en-US" sz="1300" b="1" i="0" u="none" strike="noStrike" dirty="0">
                        <a:solidFill>
                          <a:schemeClr val="tx1"/>
                        </a:solidFill>
                        <a:effectLst/>
                        <a:latin typeface="+mj-lt"/>
                      </a:endParaRPr>
                    </a:p>
                  </a:txBody>
                  <a:tcPr marL="9525" marR="9525" marT="9525" marB="0" anchor="ctr">
                    <a:solidFill>
                      <a:schemeClr val="bg2"/>
                    </a:solidFill>
                  </a:tcPr>
                </a:tc>
                <a:tc>
                  <a:txBody>
                    <a:bodyPr/>
                    <a:lstStyle/>
                    <a:p>
                      <a:pPr algn="ctr" fontAlgn="b"/>
                      <a:r>
                        <a:rPr lang="en-US" sz="1300" b="1" i="0" u="none" strike="noStrike">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Ischemic time (hours)</a:t>
                      </a:r>
                      <a:r>
                        <a:rPr lang="en-US" sz="1300" dirty="0">
                          <a:solidFill>
                            <a:schemeClr val="tx1"/>
                          </a:solidFill>
                          <a:latin typeface="+mn-lt"/>
                        </a:rPr>
                        <a:t> </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a:solidFill>
                            <a:schemeClr val="tx1"/>
                          </a:solidFill>
                          <a:effectLst/>
                          <a:latin typeface="+mj-lt"/>
                        </a:rPr>
                        <a:t>3.0 (1.4 - 4.9)</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a:solidFill>
                            <a:schemeClr val="tx1"/>
                          </a:solidFill>
                          <a:effectLst/>
                          <a:latin typeface="+mj-lt"/>
                        </a:rPr>
                        <a:t>3.3 (1.6 - 5.1)</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a:solidFill>
                            <a:schemeClr val="tx1"/>
                          </a:solidFill>
                          <a:effectLst/>
                          <a:latin typeface="+mj-lt"/>
                        </a:rPr>
                        <a:t>3.2 (1.5 - 5.1)</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300" b="1" i="0" u="none" strike="noStrike" dirty="0">
                          <a:solidFill>
                            <a:schemeClr val="tx1"/>
                          </a:solidFill>
                          <a:effectLst/>
                          <a:latin typeface="+mj-lt"/>
                        </a:rPr>
                        <a:t>&lt;0.0001</a:t>
                      </a:r>
                    </a:p>
                  </a:txBody>
                  <a:tcPr marL="9525" marR="9525" marT="9525"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1" name="TextBox 10"/>
          <p:cNvSpPr txBox="1"/>
          <p:nvPr/>
        </p:nvSpPr>
        <p:spPr>
          <a:xfrm>
            <a:off x="5029200" y="6318550"/>
            <a:ext cx="3124200" cy="461665"/>
          </a:xfrm>
          <a:prstGeom prst="rect">
            <a:avLst/>
          </a:prstGeom>
          <a:noFill/>
        </p:spPr>
        <p:txBody>
          <a:bodyPr wrap="square" rtlCol="0">
            <a:spAutoFit/>
          </a:bodyPr>
          <a:lstStyle/>
          <a:p>
            <a:r>
              <a:rPr lang="en-US" sz="1200" b="1" baseline="30000" dirty="0" smtClean="0"/>
              <a:t>1</a:t>
            </a:r>
            <a:r>
              <a:rPr lang="en-US" sz="1200" b="1" dirty="0" smtClean="0"/>
              <a:t>  Based on 4/1994-2003 transplants.</a:t>
            </a:r>
          </a:p>
          <a:p>
            <a:r>
              <a:rPr lang="en-US" sz="1200" b="1" baseline="30000" dirty="0" smtClean="0"/>
              <a:t>2 </a:t>
            </a:r>
            <a:r>
              <a:rPr lang="en-US" sz="1200" b="1" dirty="0" smtClean="0"/>
              <a:t> Based on 7/2004-2008 transplants.</a:t>
            </a:r>
            <a:endParaRPr lang="en-US" dirty="0"/>
          </a:p>
        </p:txBody>
      </p:sp>
      <p:sp>
        <p:nvSpPr>
          <p:cNvPr id="14" name="TextBox 13"/>
          <p:cNvSpPr txBox="1"/>
          <p:nvPr/>
        </p:nvSpPr>
        <p:spPr>
          <a:xfrm>
            <a:off x="381000" y="59436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sp>
        <p:nvSpPr>
          <p:cNvPr id="16" name="TextBox 15"/>
          <p:cNvSpPr txBox="1"/>
          <p:nvPr/>
        </p:nvSpPr>
        <p:spPr>
          <a:xfrm>
            <a:off x="0" y="5943600"/>
            <a:ext cx="9144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 </a:t>
            </a:r>
            <a:r>
              <a:rPr lang="en-US" sz="1300" b="1" dirty="0" smtClean="0">
                <a:solidFill>
                  <a:srgbClr val="FFFF00"/>
                </a:solidFill>
              </a:rPr>
              <a:t>– 95</a:t>
            </a:r>
            <a:r>
              <a:rPr lang="en-US" sz="1300" b="1" baseline="30000" dirty="0" smtClean="0">
                <a:solidFill>
                  <a:srgbClr val="FFFF00"/>
                </a:solidFill>
              </a:rPr>
              <a:t>th</a:t>
            </a:r>
            <a:r>
              <a:rPr lang="en-US" sz="1300" b="1" dirty="0" smtClean="0">
                <a:solidFill>
                  <a:srgbClr val="FFFF00"/>
                </a:solidFill>
              </a:rPr>
              <a:t> percentiles) </a:t>
            </a:r>
            <a:endParaRPr lang="en-US" dirty="0"/>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205557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8841761"/>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0" name="Title 1"/>
          <p:cNvSpPr txBox="1">
            <a:spLocks/>
          </p:cNvSpPr>
          <p:nvPr/>
        </p:nvSpPr>
        <p:spPr bwMode="auto">
          <a:xfrm>
            <a:off x="6504"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Cardiac Allograft Vasculopathy-Free Survival by Ischemia</a:t>
            </a:r>
            <a:endParaRPr lang="en-US" sz="2000" kern="0" dirty="0"/>
          </a:p>
        </p:txBody>
      </p:sp>
      <p:sp>
        <p:nvSpPr>
          <p:cNvPr id="3" name="TextBox 2"/>
          <p:cNvSpPr txBox="1"/>
          <p:nvPr/>
        </p:nvSpPr>
        <p:spPr>
          <a:xfrm>
            <a:off x="1824568" y="995993"/>
            <a:ext cx="1066800" cy="461665"/>
          </a:xfrm>
          <a:prstGeom prst="rect">
            <a:avLst/>
          </a:prstGeom>
          <a:noFill/>
        </p:spPr>
        <p:txBody>
          <a:bodyPr wrap="square" rtlCol="0">
            <a:spAutoFit/>
          </a:bodyPr>
          <a:lstStyle/>
          <a:p>
            <a:r>
              <a:rPr lang="en-US" sz="2400" b="1" kern="0" dirty="0" smtClean="0"/>
              <a:t>Time</a:t>
            </a:r>
            <a:endParaRPr lang="en-US" sz="2400" b="1" kern="0" dirty="0"/>
          </a:p>
        </p:txBody>
      </p:sp>
      <p:sp>
        <p:nvSpPr>
          <p:cNvPr id="9" name="pvalues"/>
          <p:cNvSpPr txBox="1"/>
          <p:nvPr/>
        </p:nvSpPr>
        <p:spPr>
          <a:xfrm>
            <a:off x="5410200" y="1927666"/>
            <a:ext cx="2667000" cy="523220"/>
          </a:xfrm>
          <a:prstGeom prst="rect">
            <a:avLst/>
          </a:prstGeom>
          <a:solidFill>
            <a:srgbClr val="000000"/>
          </a:solidFill>
        </p:spPr>
        <p:txBody>
          <a:bodyPr wrap="square" rtlCol="0">
            <a:spAutoFit/>
          </a:bodyPr>
          <a:lstStyle/>
          <a:p>
            <a:r>
              <a:rPr lang="en-US" sz="1400" b="1" dirty="0" smtClean="0">
                <a:solidFill>
                  <a:srgbClr val="FFFF00"/>
                </a:solidFill>
              </a:rPr>
              <a:t>No </a:t>
            </a:r>
            <a:r>
              <a:rPr lang="en-US" sz="1400" b="1" dirty="0">
                <a:solidFill>
                  <a:srgbClr val="FFFF00"/>
                </a:solidFill>
              </a:rPr>
              <a:t>pairwise comparisons were significant at p &lt; 0.05.</a:t>
            </a:r>
          </a:p>
        </p:txBody>
      </p:sp>
      <p:sp>
        <p:nvSpPr>
          <p:cNvPr id="21" name="title_cohort"/>
          <p:cNvSpPr txBox="1"/>
          <p:nvPr/>
        </p:nvSpPr>
        <p:spPr>
          <a:xfrm>
            <a:off x="2667000" y="1047690"/>
            <a:ext cx="5147732" cy="400110"/>
          </a:xfrm>
          <a:prstGeom prst="rect">
            <a:avLst/>
          </a:prstGeom>
          <a:noFill/>
        </p:spPr>
        <p:txBody>
          <a:bodyPr wrap="square" rtlCol="0">
            <a:spAutoFit/>
          </a:bodyPr>
          <a:lstStyle/>
          <a:p>
            <a:r>
              <a:rPr lang="en-US" sz="2000" b="1" kern="0" smtClean="0"/>
              <a:t>(Transplants: January 1994 – June 2014)</a:t>
            </a:r>
            <a:endParaRPr lang="en-US" sz="2000" b="1" kern="0" dirty="0"/>
          </a:p>
        </p:txBody>
      </p:sp>
    </p:spTree>
    <p:extLst>
      <p:ext uri="{BB962C8B-B14F-4D97-AF65-F5344CB8AC3E}">
        <p14:creationId xmlns:p14="http://schemas.microsoft.com/office/powerpoint/2010/main" val="21858850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7214070"/>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0" name="Title 1"/>
          <p:cNvSpPr txBox="1">
            <a:spLocks/>
          </p:cNvSpPr>
          <p:nvPr/>
        </p:nvSpPr>
        <p:spPr bwMode="auto">
          <a:xfrm>
            <a:off x="0" y="762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Cardiac Allograft Vasculopathy-Free Survival by Gender</a:t>
            </a:r>
            <a:endParaRPr lang="en-US" sz="2000" kern="0" dirty="0"/>
          </a:p>
        </p:txBody>
      </p:sp>
      <p:sp>
        <p:nvSpPr>
          <p:cNvPr id="9" name="pvalues"/>
          <p:cNvSpPr txBox="1"/>
          <p:nvPr/>
        </p:nvSpPr>
        <p:spPr>
          <a:xfrm>
            <a:off x="5943600" y="2590800"/>
            <a:ext cx="16002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1978558" y="1015620"/>
            <a:ext cx="51816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38190468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33730" y="5842330"/>
            <a:ext cx="4343400" cy="1015663"/>
          </a:xfrm>
          <a:prstGeom prst="rect">
            <a:avLst/>
          </a:prstGeom>
          <a:noFill/>
        </p:spPr>
        <p:txBody>
          <a:bodyPr wrap="square" lIns="45720" rIns="45720" rtlCol="0">
            <a:spAutoFit/>
          </a:bodyPr>
          <a:lstStyle/>
          <a:p>
            <a:r>
              <a:rPr lang="en-US" sz="1200" b="1" dirty="0" smtClean="0">
                <a:solidFill>
                  <a:srgbClr val="FFFF00"/>
                </a:solidFill>
              </a:rPr>
              <a:t>* Patient survival for those without CAV within 3 years after transplant was conditioned on survival to median time of CAV development (       days). Median time to CAV development is based on patients who developed CAV within 3 years of transplant. </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11474"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500" kern="0" dirty="0" smtClean="0"/>
              <a:t/>
            </a:r>
            <a:br>
              <a:rPr lang="en-US" sz="2500" kern="0" dirty="0" smtClean="0"/>
            </a:br>
            <a:r>
              <a:rPr lang="en-US" sz="2400" kern="0" dirty="0" smtClean="0"/>
              <a:t>Survival After Report of CAV Within 3 Years of Transplant and Survival In Patients Without CAV*</a:t>
            </a:r>
            <a:br>
              <a:rPr lang="en-US" sz="2400" kern="0" dirty="0" smtClean="0"/>
            </a:br>
            <a:endParaRPr lang="en-US" sz="2000" kern="0" dirty="0"/>
          </a:p>
        </p:txBody>
      </p:sp>
      <p:sp>
        <p:nvSpPr>
          <p:cNvPr id="13" name="median_survival"/>
          <p:cNvSpPr txBox="1"/>
          <p:nvPr/>
        </p:nvSpPr>
        <p:spPr>
          <a:xfrm>
            <a:off x="6760685" y="6209841"/>
            <a:ext cx="419100" cy="276999"/>
          </a:xfrm>
          <a:prstGeom prst="rect">
            <a:avLst/>
          </a:prstGeom>
          <a:noFill/>
        </p:spPr>
        <p:txBody>
          <a:bodyPr wrap="square" lIns="45720" rIns="45720" rtlCol="0">
            <a:spAutoFit/>
          </a:bodyPr>
          <a:lstStyle/>
          <a:p>
            <a:r>
              <a:rPr lang="en-US" sz="1200" b="1" smtClean="0">
                <a:solidFill>
                  <a:srgbClr val="FFFF00"/>
                </a:solidFill>
              </a:rPr>
              <a:t>527</a:t>
            </a:r>
            <a:endParaRPr lang="en-US" sz="1200" dirty="0">
              <a:solidFill>
                <a:srgbClr val="FFFF00"/>
              </a:solidFill>
            </a:endParaRPr>
          </a:p>
        </p:txBody>
      </p:sp>
      <p:sp>
        <p:nvSpPr>
          <p:cNvPr id="9" name="pvalues"/>
          <p:cNvSpPr txBox="1"/>
          <p:nvPr/>
        </p:nvSpPr>
        <p:spPr>
          <a:xfrm>
            <a:off x="2797422" y="3596078"/>
            <a:ext cx="16002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2031279" y="1235402"/>
            <a:ext cx="52578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spTree>
    <p:extLst>
      <p:ext uri="{BB962C8B-B14F-4D97-AF65-F5344CB8AC3E}">
        <p14:creationId xmlns:p14="http://schemas.microsoft.com/office/powerpoint/2010/main" val="21672347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33730" y="5842330"/>
            <a:ext cx="4343400" cy="1015663"/>
          </a:xfrm>
          <a:prstGeom prst="rect">
            <a:avLst/>
          </a:prstGeom>
          <a:noFill/>
        </p:spPr>
        <p:txBody>
          <a:bodyPr wrap="square" lIns="45720" rIns="45720" rtlCol="0">
            <a:spAutoFit/>
          </a:bodyPr>
          <a:lstStyle/>
          <a:p>
            <a:r>
              <a:rPr lang="en-US" sz="1200" b="1" dirty="0" smtClean="0">
                <a:solidFill>
                  <a:srgbClr val="FFFF00"/>
                </a:solidFill>
              </a:rPr>
              <a:t>* Patient survival for those without CAV within 3 years after transplant was conditioned on survival to median time of CAV development (       days). Median time to CAV development is based on patients who developed CAV within 3 years of transplant. </a:t>
            </a:r>
            <a:endParaRPr lang="en-US" sz="12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4" name="Title 1"/>
          <p:cNvSpPr txBox="1">
            <a:spLocks/>
          </p:cNvSpPr>
          <p:nvPr/>
        </p:nvSpPr>
        <p:spPr bwMode="auto">
          <a:xfrm>
            <a:off x="0" y="305503"/>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Adult Heart Transplants</a:t>
            </a:r>
            <a:r>
              <a:rPr lang="en-US" sz="2300" kern="0" dirty="0" smtClean="0"/>
              <a:t/>
            </a:r>
            <a:br>
              <a:rPr lang="en-US" sz="2300" kern="0" dirty="0" smtClean="0"/>
            </a:br>
            <a:r>
              <a:rPr lang="en-US" sz="2200" kern="0" dirty="0" smtClean="0"/>
              <a:t>Survival After Report of CAV Within 3 Years of Transplant and Survival In Patients Without CAV* by Era</a:t>
            </a:r>
            <a:r>
              <a:rPr lang="en-US" sz="2500" kern="0" dirty="0" smtClean="0"/>
              <a:t/>
            </a:r>
            <a:br>
              <a:rPr lang="en-US" sz="2500" kern="0" dirty="0" smtClean="0"/>
            </a:br>
            <a:endParaRPr lang="en-US" sz="2000" kern="0" dirty="0"/>
          </a:p>
        </p:txBody>
      </p:sp>
      <p:sp>
        <p:nvSpPr>
          <p:cNvPr id="15" name="median_survival"/>
          <p:cNvSpPr txBox="1"/>
          <p:nvPr/>
        </p:nvSpPr>
        <p:spPr>
          <a:xfrm>
            <a:off x="6760685" y="6209841"/>
            <a:ext cx="419100" cy="276999"/>
          </a:xfrm>
          <a:prstGeom prst="rect">
            <a:avLst/>
          </a:prstGeom>
          <a:noFill/>
        </p:spPr>
        <p:txBody>
          <a:bodyPr wrap="square" lIns="45720" rIns="45720" rtlCol="0">
            <a:spAutoFit/>
          </a:bodyPr>
          <a:lstStyle/>
          <a:p>
            <a:r>
              <a:rPr lang="en-US" sz="1200" b="1" smtClean="0">
                <a:solidFill>
                  <a:srgbClr val="FFFF00"/>
                </a:solidFill>
              </a:rPr>
              <a:t>527</a:t>
            </a:r>
            <a:endParaRPr lang="en-US" sz="1200" dirty="0">
              <a:solidFill>
                <a:srgbClr val="FFFF00"/>
              </a:solidFill>
            </a:endParaRPr>
          </a:p>
        </p:txBody>
      </p:sp>
      <p:sp>
        <p:nvSpPr>
          <p:cNvPr id="9" name="pvalues"/>
          <p:cNvSpPr txBox="1"/>
          <p:nvPr/>
        </p:nvSpPr>
        <p:spPr>
          <a:xfrm>
            <a:off x="1066800" y="3124200"/>
            <a:ext cx="3352800" cy="738664"/>
          </a:xfrm>
          <a:prstGeom prst="rect">
            <a:avLst/>
          </a:prstGeom>
          <a:solidFill>
            <a:schemeClr val="bg2"/>
          </a:solidFill>
        </p:spPr>
        <p:txBody>
          <a:bodyPr wrap="square" lIns="45720" rIns="45720" rtlCol="0">
            <a:spAutoFit/>
          </a:bodyPr>
          <a:lstStyle/>
          <a:p>
            <a:r>
              <a:rPr lang="en-US" sz="1400" b="1" dirty="0">
                <a:solidFill>
                  <a:srgbClr val="FFFF00"/>
                </a:solidFill>
              </a:rPr>
              <a:t>All pair-wise comparisons within each CAV group and within each era were significant at p &lt; </a:t>
            </a:r>
            <a:r>
              <a:rPr lang="en-US" sz="1400" b="1" dirty="0" smtClean="0">
                <a:solidFill>
                  <a:srgbClr val="FFFF00"/>
                </a:solidFill>
              </a:rPr>
              <a:t>0.05.</a:t>
            </a:r>
            <a:endParaRPr lang="en-US" sz="1400" b="1" dirty="0">
              <a:solidFill>
                <a:srgbClr val="FFFF00"/>
              </a:solidFill>
            </a:endParaRPr>
          </a:p>
        </p:txBody>
      </p:sp>
      <p:sp>
        <p:nvSpPr>
          <p:cNvPr id="3" name="title_cohort"/>
          <p:cNvSpPr txBox="1"/>
          <p:nvPr/>
        </p:nvSpPr>
        <p:spPr>
          <a:xfrm>
            <a:off x="2034313" y="1226146"/>
            <a:ext cx="51816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spTree>
    <p:extLst>
      <p:ext uri="{BB962C8B-B14F-4D97-AF65-F5344CB8AC3E}">
        <p14:creationId xmlns:p14="http://schemas.microsoft.com/office/powerpoint/2010/main" val="31427642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9228889"/>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295400" y="3431977"/>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p:txBody>
      </p:sp>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itle 1"/>
          <p:cNvSpPr txBox="1">
            <a:spLocks/>
          </p:cNvSpPr>
          <p:nvPr/>
        </p:nvSpPr>
        <p:spPr bwMode="auto">
          <a:xfrm>
            <a:off x="0" y="2394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Severe Renal Dysfunction*-Free Survival by Era</a:t>
            </a:r>
            <a:br>
              <a:rPr lang="en-US" sz="2400" kern="0" dirty="0" smtClean="0"/>
            </a:br>
            <a:r>
              <a:rPr lang="en-US" sz="2000" kern="0" dirty="0" smtClean="0"/>
              <a:t> </a:t>
            </a:r>
            <a:endParaRPr lang="en-US" sz="2000" kern="0" dirty="0"/>
          </a:p>
        </p:txBody>
      </p:sp>
      <p:sp>
        <p:nvSpPr>
          <p:cNvPr id="9" name="pvalues"/>
          <p:cNvSpPr txBox="1"/>
          <p:nvPr/>
        </p:nvSpPr>
        <p:spPr>
          <a:xfrm>
            <a:off x="1447800" y="2514600"/>
            <a:ext cx="16002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1843813" y="945480"/>
            <a:ext cx="55626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7111237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6833334"/>
              </p:ext>
            </p:extLst>
          </p:nvPr>
        </p:nvGraphicFramePr>
        <p:xfrm>
          <a:off x="319813" y="1482087"/>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371600" y="3234687"/>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p:txBody>
      </p:sp>
      <p:grpSp>
        <p:nvGrpSpPr>
          <p:cNvPr id="16" name="Group 15"/>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Title 1"/>
          <p:cNvSpPr txBox="1">
            <a:spLocks/>
          </p:cNvSpPr>
          <p:nvPr/>
        </p:nvSpPr>
        <p:spPr bwMode="auto">
          <a:xfrm>
            <a:off x="0" y="68439"/>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400" kern="0" dirty="0" smtClean="0"/>
              <a:t/>
            </a:r>
            <a:br>
              <a:rPr lang="en-US" sz="2400" kern="0" dirty="0" smtClean="0"/>
            </a:br>
            <a:r>
              <a:rPr lang="en-US" sz="2400" kern="0" dirty="0" smtClean="0"/>
              <a:t>Severe Renal Dysfunction*-Free Survival by</a:t>
            </a:r>
            <a:endParaRPr lang="en-US" sz="2000" kern="0" dirty="0"/>
          </a:p>
        </p:txBody>
      </p:sp>
      <p:sp>
        <p:nvSpPr>
          <p:cNvPr id="3" name="Title 2"/>
          <p:cNvSpPr txBox="1"/>
          <p:nvPr/>
        </p:nvSpPr>
        <p:spPr>
          <a:xfrm>
            <a:off x="945997" y="1007764"/>
            <a:ext cx="2734734" cy="461665"/>
          </a:xfrm>
          <a:prstGeom prst="rect">
            <a:avLst/>
          </a:prstGeom>
          <a:noFill/>
        </p:spPr>
        <p:txBody>
          <a:bodyPr wrap="square" rtlCol="0">
            <a:spAutoFit/>
          </a:bodyPr>
          <a:lstStyle/>
          <a:p>
            <a:r>
              <a:rPr lang="en-US" sz="2400" b="1" kern="0" dirty="0"/>
              <a:t>Ischemia </a:t>
            </a:r>
            <a:r>
              <a:rPr lang="en-US" sz="2400" b="1" kern="0" dirty="0" smtClean="0"/>
              <a:t>Time</a:t>
            </a:r>
            <a:endParaRPr lang="en-US" sz="2400" b="1" dirty="0"/>
          </a:p>
        </p:txBody>
      </p:sp>
      <p:sp>
        <p:nvSpPr>
          <p:cNvPr id="11" name="pvalues"/>
          <p:cNvSpPr txBox="1"/>
          <p:nvPr/>
        </p:nvSpPr>
        <p:spPr>
          <a:xfrm>
            <a:off x="5867400" y="2079633"/>
            <a:ext cx="26670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a:t>
            </a:r>
          </a:p>
        </p:txBody>
      </p:sp>
      <p:sp>
        <p:nvSpPr>
          <p:cNvPr id="23" name="title_cohort"/>
          <p:cNvSpPr txBox="1"/>
          <p:nvPr/>
        </p:nvSpPr>
        <p:spPr>
          <a:xfrm>
            <a:off x="3124200" y="1026054"/>
            <a:ext cx="5173134" cy="400110"/>
          </a:xfrm>
          <a:prstGeom prst="rect">
            <a:avLst/>
          </a:prstGeom>
          <a:noFill/>
        </p:spPr>
        <p:txBody>
          <a:bodyPr wrap="square" rtlCol="0">
            <a:spAutoFit/>
          </a:bodyPr>
          <a:lstStyle/>
          <a:p>
            <a:r>
              <a:rPr lang="en-US" sz="2000" b="1" kern="0" smtClean="0"/>
              <a:t>(Transplants: January 1994 – June 2014)</a:t>
            </a:r>
            <a:endParaRPr lang="en-US" sz="2000" b="1" dirty="0"/>
          </a:p>
        </p:txBody>
      </p:sp>
    </p:spTree>
    <p:extLst>
      <p:ext uri="{BB962C8B-B14F-4D97-AF65-F5344CB8AC3E}">
        <p14:creationId xmlns:p14="http://schemas.microsoft.com/office/powerpoint/2010/main" val="22577914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0" name="Title 1"/>
          <p:cNvSpPr txBox="1">
            <a:spLocks/>
          </p:cNvSpPr>
          <p:nvPr/>
        </p:nvSpPr>
        <p:spPr bwMode="auto">
          <a:xfrm>
            <a:off x="-5575" y="239085"/>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800" kern="0" dirty="0" smtClean="0"/>
              <a:t/>
            </a:r>
            <a:br>
              <a:rPr lang="en-US" sz="2800" kern="0" dirty="0" smtClean="0"/>
            </a:br>
            <a:r>
              <a:rPr lang="en-US" sz="2400" kern="0" dirty="0" smtClean="0"/>
              <a:t>Kaplan-Meier Survival by Severe Renal Dysfunction* Within 1</a:t>
            </a:r>
            <a:r>
              <a:rPr lang="en-US" sz="2400" kern="0" baseline="30000" dirty="0" smtClean="0"/>
              <a:t>st</a:t>
            </a:r>
            <a:r>
              <a:rPr lang="en-US" sz="2400" kern="0" dirty="0" smtClean="0"/>
              <a:t> Year Conditional on Survival to 1 Year </a:t>
            </a:r>
            <a:br>
              <a:rPr lang="en-US" sz="2400" kern="0" dirty="0" smtClean="0"/>
            </a:br>
            <a:endParaRPr lang="en-US" sz="2000" kern="0" dirty="0"/>
          </a:p>
        </p:txBody>
      </p:sp>
      <p:sp>
        <p:nvSpPr>
          <p:cNvPr id="9" name="pvalues"/>
          <p:cNvSpPr txBox="1"/>
          <p:nvPr/>
        </p:nvSpPr>
        <p:spPr>
          <a:xfrm>
            <a:off x="6934200" y="2743200"/>
            <a:ext cx="1219200" cy="304800"/>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1926517" y="1279815"/>
            <a:ext cx="5486400" cy="400110"/>
          </a:xfrm>
          <a:prstGeom prst="rect">
            <a:avLst/>
          </a:prstGeom>
          <a:noFill/>
        </p:spPr>
        <p:txBody>
          <a:bodyPr wrap="square" rtlCol="0">
            <a:spAutoFit/>
          </a:bodyPr>
          <a:lstStyle/>
          <a:p>
            <a:r>
              <a:rPr lang="en-US" sz="2000" b="1" kern="0" smtClean="0"/>
              <a:t>(Transplants: January 1994 – June 2013)</a:t>
            </a:r>
            <a:endParaRPr lang="en-US" sz="2000" b="1" kern="0" dirty="0"/>
          </a:p>
        </p:txBody>
      </p:sp>
    </p:spTree>
    <p:extLst>
      <p:ext uri="{BB962C8B-B14F-4D97-AF65-F5344CB8AC3E}">
        <p14:creationId xmlns:p14="http://schemas.microsoft.com/office/powerpoint/2010/main" val="1825819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99470909"/>
              </p:ext>
            </p:extLst>
          </p:nvPr>
        </p:nvGraphicFramePr>
        <p:xfrm>
          <a:off x="304800" y="1524000"/>
          <a:ext cx="8525933" cy="3159806"/>
        </p:xfrm>
        <a:graphic>
          <a:graphicData uri="http://schemas.openxmlformats.org/drawingml/2006/table">
            <a:tbl>
              <a:tblPr bandRow="1">
                <a:tableStyleId>{5C22544A-7EE6-4342-B048-85BDC9FD1C3A}</a:tableStyleId>
              </a:tblPr>
              <a:tblGrid>
                <a:gridCol w="1407952"/>
                <a:gridCol w="2111929"/>
                <a:gridCol w="1668684"/>
                <a:gridCol w="1668684"/>
                <a:gridCol w="1668684"/>
              </a:tblGrid>
              <a:tr h="635610">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291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mj-lt"/>
                        </a:rPr>
                        <a:t>33,561 (94.9%)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a:solidFill>
                            <a:schemeClr val="tx1"/>
                          </a:solidFill>
                          <a:effectLst/>
                          <a:latin typeface="+mj-lt"/>
                        </a:rPr>
                        <a:t>18,347 (84.3%)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a:solidFill>
                            <a:schemeClr val="tx1"/>
                          </a:solidFill>
                          <a:effectLst/>
                          <a:latin typeface="+mj-lt"/>
                        </a:rPr>
                        <a:t>7,099 (72.6%)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7291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b"/>
                      <a:r>
                        <a:rPr lang="en-US" sz="1500" b="1" i="0" u="none" strike="noStrike">
                          <a:solidFill>
                            <a:schemeClr val="tx1"/>
                          </a:solidFill>
                          <a:effectLst/>
                          <a:latin typeface="+mj-lt"/>
                        </a:rPr>
                        <a:t>1,815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1"/>
                          </a:solidFill>
                          <a:effectLst/>
                          <a:latin typeface="+mj-lt"/>
                        </a:rPr>
                        <a:t>3,428 (15.7%)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a:solidFill>
                            <a:schemeClr val="tx1"/>
                          </a:solidFill>
                          <a:effectLst/>
                          <a:latin typeface="+mj-lt"/>
                        </a:rPr>
                        <a:t>2,676 (27.4%)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4591">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b"/>
                      <a:r>
                        <a:rPr lang="en-US" sz="1500" b="1" i="1" u="none" strike="noStrike" dirty="0">
                          <a:solidFill>
                            <a:schemeClr val="tx2">
                              <a:lumMod val="20000"/>
                              <a:lumOff val="80000"/>
                            </a:schemeClr>
                          </a:solidFill>
                          <a:effectLst/>
                          <a:latin typeface="+mj-lt"/>
                        </a:rPr>
                        <a:t>597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b"/>
                      <a:r>
                        <a:rPr lang="en-US" sz="1500" b="1" i="1" u="none" strike="noStrike" dirty="0">
                          <a:solidFill>
                            <a:schemeClr val="tx2">
                              <a:lumMod val="20000"/>
                              <a:lumOff val="80000"/>
                            </a:schemeClr>
                          </a:solidFill>
                          <a:effectLst/>
                          <a:latin typeface="+mj-lt"/>
                        </a:rPr>
                        <a:t>2,035 (9.3%)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b"/>
                      <a:r>
                        <a:rPr lang="en-US" sz="1500" b="1" i="1" u="none" strike="noStrike" dirty="0">
                          <a:solidFill>
                            <a:schemeClr val="tx2">
                              <a:lumMod val="20000"/>
                              <a:lumOff val="80000"/>
                            </a:schemeClr>
                          </a:solidFill>
                          <a:effectLst/>
                          <a:latin typeface="+mj-lt"/>
                        </a:rPr>
                        <a:t>1,772 (18.1%)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459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Lymphoma</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500" b="1" i="1" u="none" strike="noStrike" dirty="0">
                          <a:solidFill>
                            <a:schemeClr val="tx2">
                              <a:lumMod val="20000"/>
                              <a:lumOff val="80000"/>
                            </a:schemeClr>
                          </a:solidFill>
                          <a:effectLst/>
                          <a:latin typeface="+mj-lt"/>
                        </a:rPr>
                        <a:t>190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500" b="1" i="1" u="none" strike="noStrike" dirty="0">
                          <a:solidFill>
                            <a:schemeClr val="tx2">
                              <a:lumMod val="20000"/>
                              <a:lumOff val="80000"/>
                            </a:schemeClr>
                          </a:solidFill>
                          <a:effectLst/>
                          <a:latin typeface="+mj-lt"/>
                        </a:rPr>
                        <a:t>243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500" b="1" i="1" u="none" strike="noStrike" dirty="0">
                          <a:solidFill>
                            <a:schemeClr val="tx2">
                              <a:lumMod val="20000"/>
                              <a:lumOff val="80000"/>
                            </a:schemeClr>
                          </a:solidFill>
                          <a:effectLst/>
                          <a:latin typeface="+mj-lt"/>
                        </a:rPr>
                        <a:t>181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4591">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b"/>
                      <a:r>
                        <a:rPr lang="en-US" sz="1500" b="1" i="1" u="none" strike="noStrike">
                          <a:solidFill>
                            <a:schemeClr val="tx2">
                              <a:lumMod val="20000"/>
                              <a:lumOff val="80000"/>
                            </a:schemeClr>
                          </a:solidFill>
                          <a:effectLst/>
                          <a:latin typeface="+mj-lt"/>
                        </a:rPr>
                        <a:t>989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b"/>
                      <a:r>
                        <a:rPr lang="en-US" sz="1500" b="1" i="1" u="none" strike="noStrike">
                          <a:solidFill>
                            <a:schemeClr val="tx2">
                              <a:lumMod val="20000"/>
                              <a:lumOff val="80000"/>
                            </a:schemeClr>
                          </a:solidFill>
                          <a:effectLst/>
                          <a:latin typeface="+mj-lt"/>
                        </a:rPr>
                        <a:t>1,339 (6.1%)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b"/>
                      <a:r>
                        <a:rPr lang="en-US" sz="1500" b="1" i="1" u="none" strike="noStrike" dirty="0">
                          <a:solidFill>
                            <a:schemeClr val="tx2">
                              <a:lumMod val="20000"/>
                              <a:lumOff val="80000"/>
                            </a:schemeClr>
                          </a:solidFill>
                          <a:effectLst/>
                          <a:latin typeface="+mj-lt"/>
                        </a:rPr>
                        <a:t>977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459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500" b="1" i="1" u="none" strike="noStrike">
                          <a:solidFill>
                            <a:schemeClr val="tx2">
                              <a:lumMod val="20000"/>
                              <a:lumOff val="80000"/>
                            </a:schemeClr>
                          </a:solidFill>
                          <a:effectLst/>
                          <a:latin typeface="+mj-lt"/>
                        </a:rPr>
                        <a:t>39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500" b="1" i="1" u="none" strike="noStrike">
                          <a:solidFill>
                            <a:schemeClr val="tx2">
                              <a:lumMod val="20000"/>
                              <a:lumOff val="80000"/>
                            </a:schemeClr>
                          </a:solidFill>
                          <a:effectLst/>
                          <a:latin typeface="+mj-lt"/>
                        </a:rPr>
                        <a:t>37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500" b="1" i="1" u="none" strike="noStrike" dirty="0">
                          <a:solidFill>
                            <a:schemeClr val="tx2">
                              <a:lumMod val="20000"/>
                              <a:lumOff val="80000"/>
                            </a:schemeClr>
                          </a:solidFill>
                          <a:effectLst/>
                          <a:latin typeface="+mj-lt"/>
                        </a:rPr>
                        <a:t>16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01134" y="5545803"/>
            <a:ext cx="8229600" cy="553998"/>
          </a:xfrm>
          <a:prstGeom prst="rect">
            <a:avLst/>
          </a:prstGeom>
          <a:noFill/>
        </p:spPr>
        <p:txBody>
          <a:bodyPr wrap="square" rtlCol="0">
            <a:spAutoFit/>
          </a:bodyPr>
          <a:lstStyle/>
          <a:p>
            <a:r>
              <a:rPr lang="en-US" sz="1500" b="1" dirty="0" smtClean="0"/>
              <a:t>* Recipients may have experienced more than one type of malignancy so the sum of individual malignancy types may be greater than the total number with malignancy.</a:t>
            </a:r>
            <a:endParaRPr lang="en-US" sz="1500" dirty="0"/>
          </a:p>
        </p:txBody>
      </p:sp>
      <p:sp>
        <p:nvSpPr>
          <p:cNvPr id="10" name="TextBox 9"/>
          <p:cNvSpPr txBox="1"/>
          <p:nvPr/>
        </p:nvSpPr>
        <p:spPr>
          <a:xfrm>
            <a:off x="510313" y="4769622"/>
            <a:ext cx="8229600" cy="738664"/>
          </a:xfrm>
          <a:prstGeom prst="rect">
            <a:avLst/>
          </a:prstGeom>
          <a:noFill/>
        </p:spPr>
        <p:txBody>
          <a:bodyPr wrap="square" rtlCol="0">
            <a:spAutoFit/>
          </a:bodyPr>
          <a:lstStyle/>
          <a:p>
            <a:r>
              <a:rPr lang="en-US" sz="1400" b="1" dirty="0" smtClean="0">
                <a:solidFill>
                  <a:srgbClr val="FFFF00"/>
                </a:solidFill>
              </a:rPr>
              <a:t>“Other” includes: prostate (11, 31, 19), adenocarcinoma (7, 2, 1),  lung (6, 5, 1), bladder (2, 3, 0), Kaposi's sarcoma (0, 2, 0), breast (1, 4, 2), cervical (2, 3, 2), colon (2, 4, 3), and renal (2, 6, 1).  Numbers in parentheses are those reported within 1 year, 5 years and 10 years, respectively. </a:t>
            </a:r>
            <a:endParaRPr lang="en-US" sz="1400" b="1" dirty="0">
              <a:solidFill>
                <a:srgbClr val="FFFF00"/>
              </a:solidFill>
            </a:endParaRPr>
          </a:p>
        </p:txBody>
      </p:sp>
      <p:sp>
        <p:nvSpPr>
          <p:cNvPr id="23" name="Title 1"/>
          <p:cNvSpPr txBox="1">
            <a:spLocks/>
          </p:cNvSpPr>
          <p:nvPr/>
        </p:nvSpPr>
        <p:spPr bwMode="auto">
          <a:xfrm>
            <a:off x="3718" y="240027"/>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r>
              <a:rPr lang="en-US" sz="2500" kern="0" dirty="0" smtClean="0"/>
              <a:t/>
            </a:r>
            <a:br>
              <a:rPr lang="en-US" sz="2500" kern="0" dirty="0" smtClean="0"/>
            </a:br>
            <a:r>
              <a:rPr lang="en-US" sz="2400" kern="0" dirty="0" smtClean="0"/>
              <a:t> </a:t>
            </a:r>
          </a:p>
          <a:p>
            <a:r>
              <a:rPr lang="en-US" sz="2000" kern="0" dirty="0" smtClean="0"/>
              <a:t>Cumulative Morbidity Rates in </a:t>
            </a:r>
            <a:r>
              <a:rPr lang="en-US" sz="2000" u="sng" kern="0" dirty="0" smtClean="0"/>
              <a:t>Survivors</a:t>
            </a:r>
            <a:endParaRPr lang="en-US" sz="2000" kern="0" dirty="0"/>
          </a:p>
        </p:txBody>
      </p:sp>
      <p:sp>
        <p:nvSpPr>
          <p:cNvPr id="3" name="Title 2"/>
          <p:cNvSpPr txBox="1"/>
          <p:nvPr/>
        </p:nvSpPr>
        <p:spPr>
          <a:xfrm>
            <a:off x="250902" y="609034"/>
            <a:ext cx="4876800" cy="461665"/>
          </a:xfrm>
          <a:prstGeom prst="rect">
            <a:avLst/>
          </a:prstGeom>
          <a:noFill/>
        </p:spPr>
        <p:txBody>
          <a:bodyPr wrap="square" rtlCol="0">
            <a:spAutoFit/>
          </a:bodyPr>
          <a:lstStyle/>
          <a:p>
            <a:r>
              <a:rPr lang="en-US" sz="2400" b="1" kern="0" dirty="0"/>
              <a:t>Post Transplant </a:t>
            </a:r>
            <a:r>
              <a:rPr lang="en-US" sz="2400" b="1" kern="0" dirty="0" smtClean="0"/>
              <a:t>Malignancy</a:t>
            </a:r>
            <a:endParaRPr lang="en-US" sz="2400" b="1" dirty="0"/>
          </a:p>
        </p:txBody>
      </p:sp>
      <p:sp>
        <p:nvSpPr>
          <p:cNvPr id="24" name="title_cohort"/>
          <p:cNvSpPr txBox="1"/>
          <p:nvPr/>
        </p:nvSpPr>
        <p:spPr>
          <a:xfrm>
            <a:off x="4267200" y="669974"/>
            <a:ext cx="4953000" cy="384721"/>
          </a:xfrm>
          <a:prstGeom prst="rect">
            <a:avLst/>
          </a:prstGeom>
          <a:noFill/>
        </p:spPr>
        <p:txBody>
          <a:bodyPr wrap="square" rtlCol="0">
            <a:spAutoFit/>
          </a:bodyPr>
          <a:lstStyle/>
          <a:p>
            <a:pPr algn="ctr"/>
            <a:r>
              <a:rPr lang="en-US" sz="1900" b="1" kern="0" dirty="0" smtClean="0"/>
              <a:t>(Transplants: January </a:t>
            </a:r>
            <a:r>
              <a:rPr lang="en-US" sz="1900" b="1" kern="0" dirty="0"/>
              <a:t>1994 – June </a:t>
            </a:r>
            <a:r>
              <a:rPr lang="en-US" sz="1900" b="1" kern="0" dirty="0" smtClean="0"/>
              <a:t>2014)</a:t>
            </a:r>
            <a:endParaRPr lang="en-US" sz="1900" b="1"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224835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057659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9" name="Title 1"/>
          <p:cNvSpPr txBox="1">
            <a:spLocks/>
          </p:cNvSpPr>
          <p:nvPr/>
        </p:nvSpPr>
        <p:spPr bwMode="auto">
          <a:xfrm>
            <a:off x="0" y="326436"/>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Malignancy-Free Survival by Type</a:t>
            </a:r>
            <a:r>
              <a:rPr lang="en-US" sz="2800" kern="0" dirty="0" smtClean="0"/>
              <a:t/>
            </a:r>
            <a:br>
              <a:rPr lang="en-US" sz="2800" kern="0" dirty="0" smtClean="0"/>
            </a:br>
            <a:r>
              <a:rPr lang="en-US" sz="2000" kern="0" dirty="0" smtClean="0"/>
              <a:t> </a:t>
            </a:r>
            <a:endParaRPr lang="en-US" sz="2000" kern="0" dirty="0"/>
          </a:p>
        </p:txBody>
      </p:sp>
      <p:sp>
        <p:nvSpPr>
          <p:cNvPr id="3" name="title_cohort"/>
          <p:cNvSpPr txBox="1"/>
          <p:nvPr/>
        </p:nvSpPr>
        <p:spPr>
          <a:xfrm>
            <a:off x="1900353" y="944541"/>
            <a:ext cx="54102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24952924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1858861"/>
              </p:ext>
            </p:extLst>
          </p:nvPr>
        </p:nvGraphicFramePr>
        <p:xfrm>
          <a:off x="228600" y="17526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0" name="Title 1"/>
          <p:cNvSpPr txBox="1">
            <a:spLocks/>
          </p:cNvSpPr>
          <p:nvPr/>
        </p:nvSpPr>
        <p:spPr bwMode="auto">
          <a:xfrm>
            <a:off x="152400" y="38100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Heart Transplants</a:t>
            </a:r>
            <a:br>
              <a:rPr lang="en-US" sz="2600" kern="0" dirty="0" smtClean="0"/>
            </a:br>
            <a:r>
              <a:rPr lang="en-US" sz="2400" kern="0" dirty="0" smtClean="0"/>
              <a:t>Malignancy-Free Survival by Maintenance Immunosuppression Combinations at Discharge</a:t>
            </a:r>
            <a:br>
              <a:rPr lang="en-US" sz="2400" kern="0" dirty="0" smtClean="0"/>
            </a:br>
            <a:endParaRPr lang="en-US" sz="1900" kern="0" dirty="0"/>
          </a:p>
        </p:txBody>
      </p:sp>
      <p:sp>
        <p:nvSpPr>
          <p:cNvPr id="3" name="Title 2"/>
          <p:cNvSpPr txBox="1"/>
          <p:nvPr/>
        </p:nvSpPr>
        <p:spPr>
          <a:xfrm>
            <a:off x="301225" y="1487351"/>
            <a:ext cx="4366487" cy="384721"/>
          </a:xfrm>
          <a:prstGeom prst="rect">
            <a:avLst/>
          </a:prstGeom>
          <a:noFill/>
        </p:spPr>
        <p:txBody>
          <a:bodyPr wrap="square" rtlCol="0">
            <a:spAutoFit/>
          </a:bodyPr>
          <a:lstStyle/>
          <a:p>
            <a:r>
              <a:rPr lang="en-US" sz="1900" b="1" kern="0" dirty="0"/>
              <a:t>Conditional on Survival to 14 </a:t>
            </a:r>
            <a:r>
              <a:rPr lang="en-US" sz="1900" b="1" kern="0" dirty="0" smtClean="0"/>
              <a:t>days</a:t>
            </a:r>
            <a:endParaRPr lang="en-US" sz="1900" b="1" kern="0" dirty="0"/>
          </a:p>
        </p:txBody>
      </p:sp>
      <p:sp>
        <p:nvSpPr>
          <p:cNvPr id="10" name="pvalues"/>
          <p:cNvSpPr txBox="1"/>
          <p:nvPr/>
        </p:nvSpPr>
        <p:spPr>
          <a:xfrm>
            <a:off x="1371600" y="3886200"/>
            <a:ext cx="4015513" cy="738664"/>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except for </a:t>
            </a:r>
            <a:r>
              <a:rPr lang="en-US" sz="1400" b="1" dirty="0" err="1" smtClean="0">
                <a:solidFill>
                  <a:srgbClr val="FFFF00"/>
                </a:solidFill>
              </a:rPr>
              <a:t>Tacrolimus+MMF</a:t>
            </a:r>
            <a:r>
              <a:rPr lang="en-US" sz="1400" b="1" dirty="0">
                <a:solidFill>
                  <a:srgbClr val="FFFF00"/>
                </a:solidFill>
              </a:rPr>
              <a:t>/MPA vs. </a:t>
            </a:r>
            <a:r>
              <a:rPr lang="en-US" sz="1400" b="1" dirty="0" err="1">
                <a:solidFill>
                  <a:srgbClr val="FFFF00"/>
                </a:solidFill>
              </a:rPr>
              <a:t>Cyclosporine+MMF</a:t>
            </a:r>
            <a:r>
              <a:rPr lang="en-US" sz="1400" b="1" dirty="0">
                <a:solidFill>
                  <a:srgbClr val="FFFF00"/>
                </a:solidFill>
              </a:rPr>
              <a:t>/MPA</a:t>
            </a:r>
          </a:p>
        </p:txBody>
      </p:sp>
      <p:sp>
        <p:nvSpPr>
          <p:cNvPr id="21" name="title_cohort"/>
          <p:cNvSpPr txBox="1"/>
          <p:nvPr/>
        </p:nvSpPr>
        <p:spPr>
          <a:xfrm>
            <a:off x="4312732" y="1496925"/>
            <a:ext cx="5158513" cy="384721"/>
          </a:xfrm>
          <a:prstGeom prst="rect">
            <a:avLst/>
          </a:prstGeom>
          <a:noFill/>
        </p:spPr>
        <p:txBody>
          <a:bodyPr wrap="square" rtlCol="0">
            <a:spAutoFit/>
          </a:bodyPr>
          <a:lstStyle/>
          <a:p>
            <a:r>
              <a:rPr lang="en-US" sz="1900" b="1" kern="0" smtClean="0"/>
              <a:t>(Transplants: January 2004 – June 2014)</a:t>
            </a:r>
            <a:endParaRPr lang="en-US" sz="1900" b="1" kern="0" dirty="0"/>
          </a:p>
        </p:txBody>
      </p:sp>
    </p:spTree>
    <p:extLst>
      <p:ext uri="{BB962C8B-B14F-4D97-AF65-F5344CB8AC3E}">
        <p14:creationId xmlns:p14="http://schemas.microsoft.com/office/powerpoint/2010/main" val="55802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3" ma:contentTypeDescription="Create a new document." ma:contentTypeScope="" ma:versionID="8eb892a45db1d8fa36d7f98cfb1cb01c">
  <xsd:schema xmlns:xsd="http://www.w3.org/2001/XMLSchema" xmlns:xs="http://www.w3.org/2001/XMLSchema" xmlns:p="http://schemas.microsoft.com/office/2006/metadata/properties" xmlns:ns2="1df23a4e-d417-4e0a-a778-b7db59ac479a" targetNamespace="http://schemas.microsoft.com/office/2006/metadata/properties" ma:root="true" ma:fieldsID="0a4e666b0ee137039274c824be3bca3a"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element name="Archive_x0020_Status" ma:index="9"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Description0 xmlns="1df23a4e-d417-4e0a-a778-b7db59ac479a">Final slides</Description0>
    <Archive_x0020_Status xmlns="1df23a4e-d417-4e0a-a778-b7db59ac479a">Active</Archive_x0020_Status>
  </documentManagement>
</p:properties>
</file>

<file path=customXml/item4.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1915FDB3-CC4A-4596-B820-E6A20514A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1805D6-AC72-435D-A51A-1C2C01D7BD28}">
  <ds:schemaRefs>
    <ds:schemaRef ds:uri="http://purl.org/dc/elements/1.1/"/>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1df23a4e-d417-4e0a-a778-b7db59ac479a"/>
    <ds:schemaRef ds:uri="http://purl.org/dc/dcmitype/"/>
  </ds:schemaRefs>
</ds:datastoreItem>
</file>

<file path=customXml/itemProps4.xml><?xml version="1.0" encoding="utf-8"?>
<ds:datastoreItem xmlns:ds="http://schemas.openxmlformats.org/officeDocument/2006/customXml" ds:itemID="{84F47D93-CF7B-48CB-914C-4409E5554C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UNOSTemplate</Template>
  <TotalTime>27533</TotalTime>
  <Words>21173</Words>
  <Application>Microsoft Office PowerPoint</Application>
  <PresentationFormat>On-screen Show (4:3)</PresentationFormat>
  <Paragraphs>3690</Paragraphs>
  <Slides>206</Slides>
  <Notes>190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206</vt:i4>
      </vt:variant>
    </vt:vector>
  </HeadingPairs>
  <TitlesOfParts>
    <vt:vector size="214" baseType="lpstr">
      <vt:lpstr>Arial</vt:lpstr>
      <vt:lpstr>Calibri</vt:lpstr>
      <vt:lpstr>Times</vt:lpstr>
      <vt:lpstr>Times New Roman</vt:lpstr>
      <vt:lpstr>Verdana</vt:lpstr>
      <vt:lpstr>Webdings</vt:lpstr>
      <vt:lpstr>Wingdings</vt:lpstr>
      <vt:lpstr>UNOSTemplate</vt:lpstr>
      <vt:lpstr>HEART TRANSPLANTATION</vt:lpstr>
      <vt:lpstr>Table of Contents</vt:lpstr>
      <vt:lpstr>PowerPoint Presentation</vt:lpstr>
      <vt:lpstr>Adult Heart Transplants Diagnosis</vt:lpstr>
      <vt:lpstr>PowerPoint Presentation</vt:lpstr>
      <vt:lpstr>PowerPoint Presentation</vt:lpstr>
      <vt:lpstr>Adult Heart Retransplants by Year of Retransplant</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PowerPoint Presentation</vt:lpstr>
      <vt:lpstr>PowerPoint Presentation</vt:lpstr>
      <vt:lpstr>PowerPoint Presentation</vt:lpstr>
      <vt:lpstr>PowerPoint Presentation</vt:lpstr>
      <vt:lpstr>PowerPoint Presentation</vt:lpstr>
      <vt:lpstr>Adult Heart Transplants  % of Patients Bridged with Mechanical Circulatory Support* by Year and Device Type</vt:lpstr>
      <vt:lpstr>Adult Heart Transplants  Number and % of Combined Organ Transplants Reported  by Year and Type of Transplant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Maintenance Immunosuppression at Time of 1 Year Follow-up by Year</vt:lpstr>
      <vt:lpstr>PowerPoint Presentation</vt:lpstr>
      <vt:lpstr>PowerPoint Presentation</vt:lpstr>
      <vt:lpstr>Adult Heart Transplants  % of Recipients Experiencing Treated Rejection Between Transplant Discharge and 1-Year Follow-Up by Era</vt:lpstr>
      <vt:lpstr>Adult Heart Transplants  % of Recipients Experiencing Any Rejection Between Transplant Discharge and 1-Year Follow-Up by Era</vt:lpstr>
      <vt:lpstr>PowerPoint Presentation</vt:lpstr>
      <vt:lpstr>PowerPoint Presentation</vt:lpstr>
      <vt:lpstr>PowerPoint Presentation</vt:lpstr>
      <vt:lpstr>PowerPoint Presentation</vt:lpstr>
      <vt:lpstr>PowerPoint Presentation</vt:lpstr>
      <vt:lpstr>PowerPoint Presentation</vt:lpstr>
      <vt:lpstr>Survival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Retransplants Kaplan-Meier 1 Year Survival</vt:lpstr>
      <vt:lpstr>PowerPoint Presentation</vt:lpstr>
      <vt:lpstr>Adult Heart Transplants Kaplan-Meier Survival by PRA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(2009-6/2014)
</vt:lpstr>
      <vt:lpstr>Adult Heart Transplants (2009-6/2014)
</vt:lpstr>
      <vt:lpstr>Adult Heart Transplants (2009-6/2014)
</vt:lpstr>
      <vt:lpstr>Adult Heart Transplants (2009-6/2014)
</vt:lpstr>
      <vt:lpstr>Adult Heart Transplants (2009-6/2014)
</vt:lpstr>
      <vt:lpstr>Adult Heart Transplants (2009-6/2014)
</vt:lpstr>
      <vt:lpstr>Adult Heart Transplants (2009-6/2014)
</vt:lpstr>
      <vt:lpstr>Adult Heart Transplants (2009-6/2014)
</vt:lpstr>
      <vt:lpstr>Adult Heart Transplants (2009-6/2014)
</vt:lpstr>
      <vt:lpstr>Adult Heart Transplants (2009-6/2014)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(2000-6/2005)
</vt:lpstr>
      <vt:lpstr>Adult Heart Transplants (2000-6/2005)
</vt:lpstr>
      <vt:lpstr>Adult Heart Transplants (2000-6/2005)
</vt:lpstr>
      <vt:lpstr>Adult Heart Transplants (2000-6/2005)
</vt:lpstr>
      <vt:lpstr>Adult Heart Transplants (2000-6/2005)
</vt:lpstr>
      <vt:lpstr>Adult Heart Transplants (2000-6/2005)
</vt:lpstr>
      <vt:lpstr>Adult Heart Transplants (2000-6/2005)
</vt:lpstr>
      <vt:lpstr>Adult Heart Transplants (2000-6/2005)
</vt:lpstr>
      <vt:lpstr>Adult Heart Transplants (2000-6/2005)
</vt:lpstr>
      <vt:lpstr>Adult Heart Transplants (1995-6/2000)
</vt:lpstr>
      <vt:lpstr>Adult Heart Transplants (1995-6/2000)
</vt:lpstr>
      <vt:lpstr>Adult Heart Transplants (1995-6/2000)
</vt:lpstr>
      <vt:lpstr>Adult Heart Transplants (1995-6/2000)
</vt:lpstr>
      <vt:lpstr>Adult Heart Transplants (1995-6/2000)
</vt:lpstr>
      <vt:lpstr>Adult Heart Transplants (1995-6/2000)
</vt:lpstr>
      <vt:lpstr>Adult Heart Transplants (1995-6/2000)
</vt:lpstr>
      <vt:lpstr>Adult Heart Transplants (1995-6/2000)
</vt:lpstr>
      <vt:lpstr>Adult Heart Transplants (1995-6/2000)
</vt:lpstr>
      <vt:lpstr>Adult Heart Transplants (1995-6/2000)
</vt:lpstr>
      <vt:lpstr>Adult Heart Transplants (1995-6/2000)
</vt:lpstr>
      <vt:lpstr>Adult Heart Transplants (1990-6/1995)
</vt:lpstr>
      <vt:lpstr>Adult Heart Transplants (1990-6/1995)
</vt:lpstr>
      <vt:lpstr>Adult Heart Transplants (1990-6/1995)
</vt:lpstr>
      <vt:lpstr>Adult Heart Transplants (1990-6/1995)
</vt:lpstr>
      <vt:lpstr>Adult Heart Transplants (1990-6/1995)
</vt:lpstr>
      <vt:lpstr>Adult Heart Transplants (1990-6/1995)
</vt:lpstr>
      <vt:lpstr>Adult Heart Transplants (1990-6/1995)
</vt:lpstr>
      <vt:lpstr>Adult Heart Transplants (1990-6/1995)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(2005-6/2010)
</vt:lpstr>
      <vt:lpstr>Adult Heart Transplants (2009-6/2014)
</vt:lpstr>
      <vt:lpstr>Adult Heart Transplants (2009-6/2014)
</vt:lpstr>
      <vt:lpstr>Adult Heart Transplants (2009-6/2014)
</vt:lpstr>
      <vt:lpstr>Adult Heart Transplants (2009-6/2014)
</vt:lpstr>
      <vt:lpstr>Focus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Percentage Experiencing Treated Rejection between Discharge and 1-Year Follow-Up by Diagnosis </vt:lpstr>
      <vt:lpstr>Adult Heart Transplants Coronary Artery Vasculopathy-Free Survival  </vt:lpstr>
      <vt:lpstr>Adult Heart Transplants Severe Renal Dysfunction*-Free Survival by Diagnosis  </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Leah B. Edwards</cp:lastModifiedBy>
  <cp:revision>3016</cp:revision>
  <dcterms:created xsi:type="dcterms:W3CDTF">2009-06-30T12:53:17Z</dcterms:created>
  <dcterms:modified xsi:type="dcterms:W3CDTF">2016-10-24T18:39:03Z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